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7772400" cx="1005840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iG8WEyYwVv7/rdEJy/QRnIPrcQ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970200ea89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" name="Google Shape;13;g3970200ea89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g3970200ea89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" name="Google Shape;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8b60901449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8b60901449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38b60901449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3970200ea89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pdf_to_ppt_work/rendered/page-4.png" id="22" name="Google Shape;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pdf_to_ppt_work/rendered/page-1.png" id="28" name="Google Shape;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pdf_to_ppt_work/rendered/page-3.png" id="34" name="Google Shape;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pdf_to_ppt_work/rendered/page-5.png"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pdf_to_ppt_work/rendered/page-2.png" id="46" name="Google Shape;4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38b60901449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2026-04-08T21:02:02Z</dcterms:created>
  <dc:creator>OpenAI</dc:creator>
</cp:coreProperties>
</file>