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7.xml" ContentType="application/vnd.openxmlformats-officedocument.presentationml.notesSlide+xml"/>
  <Override PartName="/ppt/charts/chart5.xml" ContentType="application/vnd.openxmlformats-officedocument.drawingml.chart+xml"/>
  <Override PartName="/ppt/notesSlides/notesSlide8.xml" ContentType="application/vnd.openxmlformats-officedocument.presentationml.notesSlide+xml"/>
  <Override PartName="/ppt/charts/chart6.xml" ContentType="application/vnd.openxmlformats-officedocument.drawingml.chart+xml"/>
  <Override PartName="/ppt/notesSlides/notesSlide9.xml" ContentType="application/vnd.openxmlformats-officedocument.presentationml.notesSlide+xml"/>
  <Override PartName="/ppt/charts/chart7.xml" ContentType="application/vnd.openxmlformats-officedocument.drawingml.chart+xml"/>
  <Override PartName="/ppt/notesSlides/notesSlide10.xml" ContentType="application/vnd.openxmlformats-officedocument.presentationml.notesSlide+xml"/>
  <Override PartName="/ppt/charts/chart8.xml" ContentType="application/vnd.openxmlformats-officedocument.drawingml.chart+xml"/>
  <Override PartName="/ppt/notesSlides/notesSlide11.xml" ContentType="application/vnd.openxmlformats-officedocument.presentationml.notesSlide+xml"/>
  <Override PartName="/ppt/charts/chart9.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charts/chart11.xml" ContentType="application/vnd.openxmlformats-officedocument.drawingml.chart+xml"/>
  <Override PartName="/ppt/notesSlides/notesSlide13.xml" ContentType="application/vnd.openxmlformats-officedocument.presentationml.notesSlide+xml"/>
  <Override PartName="/ppt/charts/chart12.xml" ContentType="application/vnd.openxmlformats-officedocument.drawingml.chart+xml"/>
  <Override PartName="/ppt/notesSlides/notesSlide14.xml" ContentType="application/vnd.openxmlformats-officedocument.presentationml.notesSlide+xml"/>
  <Override PartName="/ppt/charts/chart13.xml" ContentType="application/vnd.openxmlformats-officedocument.drawingml.chart+xml"/>
  <Override PartName="/ppt/drawings/drawing3.xml" ContentType="application/vnd.openxmlformats-officedocument.drawingml.chartshapes+xml"/>
  <Override PartName="/ppt/notesSlides/notesSlide15.xml" ContentType="application/vnd.openxmlformats-officedocument.presentationml.notesSlide+xml"/>
  <Override PartName="/ppt/charts/chart14.xml" ContentType="application/vnd.openxmlformats-officedocument.drawingml.chart+xml"/>
  <Override PartName="/ppt/notesSlides/notesSlide16.xml" ContentType="application/vnd.openxmlformats-officedocument.presentationml.notesSlide+xml"/>
  <Override PartName="/ppt/charts/chart15.xml" ContentType="application/vnd.openxmlformats-officedocument.drawingml.chart+xml"/>
  <Override PartName="/ppt/notesSlides/notesSlide17.xml" ContentType="application/vnd.openxmlformats-officedocument.presentationml.notesSlide+xml"/>
  <Override PartName="/ppt/charts/chart16.xml" ContentType="application/vnd.openxmlformats-officedocument.drawingml.chart+xml"/>
  <Override PartName="/ppt/drawings/drawing4.xml" ContentType="application/vnd.openxmlformats-officedocument.drawingml.chartshapes+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notesSlides/notesSlide18.xml" ContentType="application/vnd.openxmlformats-officedocument.presentationml.notesSlide+xml"/>
  <Override PartName="/ppt/charts/chart21.xml" ContentType="application/vnd.openxmlformats-officedocument.drawingml.chart+xml"/>
  <Override PartName="/ppt/notesSlides/notesSlide19.xml" ContentType="application/vnd.openxmlformats-officedocument.presentationml.notesSlide+xml"/>
  <Override PartName="/ppt/charts/chart22.xml" ContentType="application/vnd.openxmlformats-officedocument.drawingml.chart+xml"/>
  <Override PartName="/ppt/drawings/drawing5.xml" ContentType="application/vnd.openxmlformats-officedocument.drawingml.chartshapes+xml"/>
  <Override PartName="/ppt/notesSlides/notesSlide20.xml" ContentType="application/vnd.openxmlformats-officedocument.presentationml.notesSlide+xml"/>
  <Override PartName="/ppt/charts/chart23.xml" ContentType="application/vnd.openxmlformats-officedocument.drawingml.chart+xml"/>
  <Override PartName="/ppt/notesSlides/notesSlide21.xml" ContentType="application/vnd.openxmlformats-officedocument.presentationml.notesSlide+xml"/>
  <Override PartName="/ppt/charts/chart24.xml" ContentType="application/vnd.openxmlformats-officedocument.drawingml.chart+xml"/>
  <Override PartName="/ppt/drawings/drawing6.xml" ContentType="application/vnd.openxmlformats-officedocument.drawingml.chartshapes+xml"/>
  <Override PartName="/ppt/charts/chart25.xml" ContentType="application/vnd.openxmlformats-officedocument.drawingml.chart+xml"/>
  <Override PartName="/ppt/drawings/drawing7.xml" ContentType="application/vnd.openxmlformats-officedocument.drawingml.chartshapes+xml"/>
  <Override PartName="/ppt/charts/chart2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60" r:id="rId1"/>
    <p:sldMasterId id="2147483672" r:id="rId2"/>
    <p:sldMasterId id="2147483678" r:id="rId3"/>
    <p:sldMasterId id="2147483690" r:id="rId4"/>
    <p:sldMasterId id="2147483702" r:id="rId5"/>
    <p:sldMasterId id="2147483714" r:id="rId6"/>
  </p:sldMasterIdLst>
  <p:notesMasterIdLst>
    <p:notesMasterId r:id="rId38"/>
  </p:notesMasterIdLst>
  <p:handoutMasterIdLst>
    <p:handoutMasterId r:id="rId39"/>
  </p:handoutMasterIdLst>
  <p:sldIdLst>
    <p:sldId id="525" r:id="rId7"/>
    <p:sldId id="528" r:id="rId8"/>
    <p:sldId id="529" r:id="rId9"/>
    <p:sldId id="518" r:id="rId10"/>
    <p:sldId id="511" r:id="rId11"/>
    <p:sldId id="494" r:id="rId12"/>
    <p:sldId id="497" r:id="rId13"/>
    <p:sldId id="491" r:id="rId14"/>
    <p:sldId id="490" r:id="rId15"/>
    <p:sldId id="485" r:id="rId16"/>
    <p:sldId id="474" r:id="rId17"/>
    <p:sldId id="492" r:id="rId18"/>
    <p:sldId id="459" r:id="rId19"/>
    <p:sldId id="499" r:id="rId20"/>
    <p:sldId id="495" r:id="rId21"/>
    <p:sldId id="462" r:id="rId22"/>
    <p:sldId id="506" r:id="rId23"/>
    <p:sldId id="517" r:id="rId24"/>
    <p:sldId id="465" r:id="rId25"/>
    <p:sldId id="510" r:id="rId26"/>
    <p:sldId id="464" r:id="rId27"/>
    <p:sldId id="505" r:id="rId28"/>
    <p:sldId id="507" r:id="rId29"/>
    <p:sldId id="434" r:id="rId30"/>
    <p:sldId id="398" r:id="rId31"/>
    <p:sldId id="424" r:id="rId32"/>
    <p:sldId id="408" r:id="rId33"/>
    <p:sldId id="435" r:id="rId34"/>
    <p:sldId id="480" r:id="rId35"/>
    <p:sldId id="479" r:id="rId36"/>
    <p:sldId id="436" r:id="rId37"/>
  </p:sldIdLst>
  <p:sldSz cx="9144000" cy="6858000" type="screen4x3"/>
  <p:notesSz cx="7315200" cy="96012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C71993F2-74E4-4F43-B79E-F35E7A0DA56F}">
          <p14:sldIdLst>
            <p14:sldId id="525"/>
            <p14:sldId id="528"/>
            <p14:sldId id="529"/>
            <p14:sldId id="518"/>
            <p14:sldId id="511"/>
            <p14:sldId id="494"/>
            <p14:sldId id="497"/>
            <p14:sldId id="491"/>
            <p14:sldId id="490"/>
            <p14:sldId id="485"/>
            <p14:sldId id="474"/>
            <p14:sldId id="492"/>
            <p14:sldId id="459"/>
            <p14:sldId id="499"/>
            <p14:sldId id="495"/>
            <p14:sldId id="462"/>
            <p14:sldId id="506"/>
            <p14:sldId id="517"/>
            <p14:sldId id="465"/>
            <p14:sldId id="510"/>
            <p14:sldId id="464"/>
            <p14:sldId id="505"/>
            <p14:sldId id="507"/>
            <p14:sldId id="434"/>
            <p14:sldId id="398"/>
            <p14:sldId id="424"/>
            <p14:sldId id="408"/>
            <p14:sldId id="435"/>
            <p14:sldId id="480"/>
            <p14:sldId id="479"/>
            <p14:sldId id="436"/>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uz María García Contreras" initials="LMGC" lastIdx="2" clrIdx="0"/>
  <p:cmAuthor id="1" name="Verónica Labra Bravo" initials="VLB"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CC0000"/>
    <a:srgbClr val="7DA9DF"/>
    <a:srgbClr val="DA1D37"/>
    <a:srgbClr val="00FFFF"/>
    <a:srgbClr val="006CB7"/>
    <a:srgbClr val="009999"/>
    <a:srgbClr val="3399FF"/>
    <a:srgbClr val="66CCFF"/>
    <a:srgbClr val="DA81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4434" autoAdjust="0"/>
  </p:normalViewPr>
  <p:slideViewPr>
    <p:cSldViewPr snapToGrid="0">
      <p:cViewPr>
        <p:scale>
          <a:sx n="95" d="100"/>
          <a:sy n="95" d="100"/>
        </p:scale>
        <p:origin x="368" y="-1052"/>
      </p:cViewPr>
      <p:guideLst>
        <p:guide orient="horz" pos="2160"/>
        <p:guide pos="2880"/>
      </p:guideLst>
    </p:cSldViewPr>
  </p:slideViewPr>
  <p:outlineViewPr>
    <p:cViewPr>
      <p:scale>
        <a:sx n="33" d="100"/>
        <a:sy n="33" d="100"/>
      </p:scale>
      <p:origin x="0" y="-3642"/>
    </p:cViewPr>
  </p:outlineViewPr>
  <p:notesTextViewPr>
    <p:cViewPr>
      <p:scale>
        <a:sx n="100" d="100"/>
        <a:sy n="100" d="100"/>
      </p:scale>
      <p:origin x="0" y="0"/>
    </p:cViewPr>
  </p:notesTextViewPr>
  <p:sorterViewPr>
    <p:cViewPr varScale="1">
      <p:scale>
        <a:sx n="100" d="100"/>
        <a:sy n="100" d="100"/>
      </p:scale>
      <p:origin x="0" y="0"/>
    </p:cViewPr>
  </p:sorterViewPr>
  <p:gridSpacing cx="72010" cy="7201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handoutMaster" Target="handoutMasters/handoutMaster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Excel1.xlsx"/></Relationships>
</file>

<file path=ppt/charts/_rels/chart10.xml.rels><?xml version="1.0" encoding="UTF-8" standalone="yes"?>
<Relationships xmlns="http://schemas.openxmlformats.org/package/2006/relationships"><Relationship Id="rId3" Type="http://schemas.openxmlformats.org/officeDocument/2006/relationships/package" Target="../embeddings/Hoja_de_c_lculo_de_Microsoft_Excel10.xlsx"/><Relationship Id="rId2" Type="http://schemas.microsoft.com/office/2011/relationships/chartColorStyle" Target="colors3.xml"/><Relationship Id="rId1" Type="http://schemas.microsoft.com/office/2011/relationships/chartStyle" Target="style3.xml"/></Relationships>
</file>

<file path=ppt/charts/_rels/chart11.xml.rels><?xml version="1.0" encoding="UTF-8" standalone="yes"?>
<Relationships xmlns="http://schemas.openxmlformats.org/package/2006/relationships"><Relationship Id="rId1" Type="http://schemas.openxmlformats.org/officeDocument/2006/relationships/package" Target="../embeddings/Hoja_de_c_lculo_de_Microsoft_Excel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Hoja_de_c_lculo_de_Microsoft_Excel12.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Hoja_de_c_lculo_de_Microsoft_Excel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Hoja_de_c_lculo_de_Microsoft_Excel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Hoja_de_c_lculo_de_Microsoft_Excel15.xlsx"/></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Hoja_de_c_lculo_de_Microsoft_Excel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Hoja_de_c_lculo_de_Microsoft_Excel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Hoja_de_c_lculo_de_Microsoft_Excel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Hoja_de_c_lculo_de_Microsoft_Excel19.xlsx"/></Relationships>
</file>

<file path=ppt/charts/_rels/chart2.xml.rels><?xml version="1.0" encoding="UTF-8" standalone="yes"?>
<Relationships xmlns="http://schemas.openxmlformats.org/package/2006/relationships"><Relationship Id="rId3" Type="http://schemas.openxmlformats.org/officeDocument/2006/relationships/package" Target="../embeddings/Hoja_de_c_lculo_de_Microsoft_Excel2.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0.xml.rels><?xml version="1.0" encoding="UTF-8" standalone="yes"?>
<Relationships xmlns="http://schemas.openxmlformats.org/package/2006/relationships"><Relationship Id="rId1" Type="http://schemas.openxmlformats.org/officeDocument/2006/relationships/package" Target="../embeddings/Hoja_de_c_lculo_de_Microsoft_Excel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Hoja_de_c_lculo_de_Microsoft_Excel21.xlsx"/></Relationships>
</file>

<file path=ppt/charts/_rels/chart22.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Hoja_de_c_lculo_de_Microsoft_Excel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Hoja_de_c_lculo_de_Microsoft_Excel23.xlsx"/></Relationships>
</file>

<file path=ppt/charts/_rels/chart24.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Hoja_de_c_lculo_de_Microsoft_Excel24.xlsx"/></Relationships>
</file>

<file path=ppt/charts/_rels/chart25.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Hoja_de_c_lculo_de_Microsoft_Excel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Hoja_de_c_lculo_de_Microsoft_Excel26.xlsx"/></Relationships>
</file>

<file path=ppt/charts/_rels/chart3.xml.rels><?xml version="1.0" encoding="UTF-8" standalone="yes"?>
<Relationships xmlns="http://schemas.openxmlformats.org/package/2006/relationships"><Relationship Id="rId1" Type="http://schemas.openxmlformats.org/officeDocument/2006/relationships/package" Target="../embeddings/Hoja_de_c_lculo_de_Microsoft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Hoja_de_c_lculo_de_Microsoft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Hoja_de_c_lculo_de_Microsoft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Hoja_de_c_lculo_de_Microsoft_Excel6.xlsx"/></Relationships>
</file>

<file path=ppt/charts/_rels/chart7.xml.rels><?xml version="1.0" encoding="UTF-8" standalone="yes"?>
<Relationships xmlns="http://schemas.openxmlformats.org/package/2006/relationships"><Relationship Id="rId1" Type="http://schemas.openxmlformats.org/officeDocument/2006/relationships/package" Target="../embeddings/Hoja_de_c_lculo_de_Microsoft_Excel7.xlsx"/></Relationships>
</file>

<file path=ppt/charts/_rels/chart8.xml.rels><?xml version="1.0" encoding="UTF-8" standalone="yes"?>
<Relationships xmlns="http://schemas.openxmlformats.org/package/2006/relationships"><Relationship Id="rId1" Type="http://schemas.openxmlformats.org/officeDocument/2006/relationships/package" Target="../embeddings/Hoja_de_c_lculo_de_Microsoft_Excel8.xlsx"/></Relationships>
</file>

<file path=ppt/charts/_rels/chart9.xml.rels><?xml version="1.0" encoding="UTF-8" standalone="yes"?>
<Relationships xmlns="http://schemas.openxmlformats.org/package/2006/relationships"><Relationship Id="rId3" Type="http://schemas.openxmlformats.org/officeDocument/2006/relationships/package" Target="../embeddings/Hoja_de_c_lculo_de_Microsoft_Excel9.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4.2850144652711926E-2"/>
          <c:y val="8.3266481932260647E-2"/>
          <c:w val="0.92322024532154912"/>
          <c:h val="0.73433100118903627"/>
        </c:manualLayout>
      </c:layout>
      <c:lineChart>
        <c:grouping val="standard"/>
        <c:varyColors val="0"/>
        <c:ser>
          <c:idx val="0"/>
          <c:order val="0"/>
          <c:tx>
            <c:strRef>
              <c:f>'Trf. Móvil'!$C$1</c:f>
              <c:strCache>
                <c:ptCount val="1"/>
                <c:pt idx="0">
                  <c:v>2G</c:v>
                </c:pt>
              </c:strCache>
            </c:strRef>
          </c:tx>
          <c:spPr>
            <a:ln w="47625" cap="rnd">
              <a:solidFill>
                <a:schemeClr val="accent6">
                  <a:lumMod val="75000"/>
                </a:schemeClr>
              </a:solidFill>
              <a:round/>
            </a:ln>
            <a:effectLst/>
          </c:spPr>
          <c:marker>
            <c:symbol val="none"/>
          </c:marker>
          <c:cat>
            <c:multiLvlStrRef>
              <c:f>'Trf. Móvil'!$A$14:$B$155</c:f>
              <c:multiLvlStrCache>
                <c:ptCount val="142"/>
                <c:lvl>
                  <c:pt idx="0">
                    <c:v>Dic</c:v>
                  </c:pt>
                  <c:pt idx="1">
                    <c:v>Ene</c:v>
                  </c:pt>
                  <c:pt idx="2">
                    <c:v>Feb</c:v>
                  </c:pt>
                  <c:pt idx="3">
                    <c:v>Mar</c:v>
                  </c:pt>
                  <c:pt idx="4">
                    <c:v>Abr</c:v>
                  </c:pt>
                  <c:pt idx="5">
                    <c:v>May</c:v>
                  </c:pt>
                  <c:pt idx="6">
                    <c:v>Jun</c:v>
                  </c:pt>
                  <c:pt idx="7">
                    <c:v>Jul</c:v>
                  </c:pt>
                  <c:pt idx="8">
                    <c:v>Ago</c:v>
                  </c:pt>
                  <c:pt idx="9">
                    <c:v>Sep</c:v>
                  </c:pt>
                  <c:pt idx="10">
                    <c:v>Oct</c:v>
                  </c:pt>
                  <c:pt idx="11">
                    <c:v>Nov</c:v>
                  </c:pt>
                  <c:pt idx="12">
                    <c:v>Dic</c:v>
                  </c:pt>
                  <c:pt idx="13">
                    <c:v>Ene</c:v>
                  </c:pt>
                  <c:pt idx="14">
                    <c:v>Feb</c:v>
                  </c:pt>
                  <c:pt idx="15">
                    <c:v>Mar</c:v>
                  </c:pt>
                  <c:pt idx="16">
                    <c:v>Abr</c:v>
                  </c:pt>
                  <c:pt idx="17">
                    <c:v>May</c:v>
                  </c:pt>
                  <c:pt idx="18">
                    <c:v>Jun</c:v>
                  </c:pt>
                  <c:pt idx="19">
                    <c:v>Jul</c:v>
                  </c:pt>
                  <c:pt idx="20">
                    <c:v>Ago</c:v>
                  </c:pt>
                  <c:pt idx="21">
                    <c:v>Sep</c:v>
                  </c:pt>
                  <c:pt idx="22">
                    <c:v>Oct</c:v>
                  </c:pt>
                  <c:pt idx="23">
                    <c:v>Nov</c:v>
                  </c:pt>
                  <c:pt idx="24">
                    <c:v>Dic</c:v>
                  </c:pt>
                  <c:pt idx="25">
                    <c:v>Ene</c:v>
                  </c:pt>
                  <c:pt idx="26">
                    <c:v>Feb</c:v>
                  </c:pt>
                  <c:pt idx="27">
                    <c:v>Mar</c:v>
                  </c:pt>
                  <c:pt idx="28">
                    <c:v>Abr</c:v>
                  </c:pt>
                  <c:pt idx="29">
                    <c:v>May</c:v>
                  </c:pt>
                  <c:pt idx="30">
                    <c:v>Jun</c:v>
                  </c:pt>
                  <c:pt idx="31">
                    <c:v>Jul</c:v>
                  </c:pt>
                  <c:pt idx="32">
                    <c:v>Ago</c:v>
                  </c:pt>
                  <c:pt idx="33">
                    <c:v>Sep</c:v>
                  </c:pt>
                  <c:pt idx="34">
                    <c:v>Oct</c:v>
                  </c:pt>
                  <c:pt idx="35">
                    <c:v>Nov</c:v>
                  </c:pt>
                  <c:pt idx="36">
                    <c:v>Dic</c:v>
                  </c:pt>
                  <c:pt idx="37">
                    <c:v>Ene</c:v>
                  </c:pt>
                  <c:pt idx="38">
                    <c:v>Feb</c:v>
                  </c:pt>
                  <c:pt idx="39">
                    <c:v>Mar</c:v>
                  </c:pt>
                  <c:pt idx="40">
                    <c:v>Abr</c:v>
                  </c:pt>
                  <c:pt idx="41">
                    <c:v>May</c:v>
                  </c:pt>
                  <c:pt idx="42">
                    <c:v>Jun</c:v>
                  </c:pt>
                  <c:pt idx="43">
                    <c:v>Jul</c:v>
                  </c:pt>
                  <c:pt idx="44">
                    <c:v>Ago</c:v>
                  </c:pt>
                  <c:pt idx="45">
                    <c:v>Sep</c:v>
                  </c:pt>
                  <c:pt idx="46">
                    <c:v>Oct</c:v>
                  </c:pt>
                  <c:pt idx="47">
                    <c:v>Nov</c:v>
                  </c:pt>
                  <c:pt idx="48">
                    <c:v>Dic</c:v>
                  </c:pt>
                  <c:pt idx="49">
                    <c:v>Ene</c:v>
                  </c:pt>
                  <c:pt idx="50">
                    <c:v>Feb</c:v>
                  </c:pt>
                  <c:pt idx="51">
                    <c:v>Mar</c:v>
                  </c:pt>
                  <c:pt idx="52">
                    <c:v>Abr</c:v>
                  </c:pt>
                  <c:pt idx="53">
                    <c:v>May</c:v>
                  </c:pt>
                  <c:pt idx="54">
                    <c:v>Jun</c:v>
                  </c:pt>
                  <c:pt idx="55">
                    <c:v>Jul</c:v>
                  </c:pt>
                  <c:pt idx="56">
                    <c:v>Ago</c:v>
                  </c:pt>
                  <c:pt idx="57">
                    <c:v>Sep</c:v>
                  </c:pt>
                  <c:pt idx="58">
                    <c:v>Oct</c:v>
                  </c:pt>
                  <c:pt idx="59">
                    <c:v>Nov</c:v>
                  </c:pt>
                  <c:pt idx="60">
                    <c:v>Dic</c:v>
                  </c:pt>
                  <c:pt idx="61">
                    <c:v>Ene</c:v>
                  </c:pt>
                  <c:pt idx="62">
                    <c:v>Feb</c:v>
                  </c:pt>
                  <c:pt idx="63">
                    <c:v>Mar</c:v>
                  </c:pt>
                  <c:pt idx="64">
                    <c:v>Abr</c:v>
                  </c:pt>
                  <c:pt idx="65">
                    <c:v>May</c:v>
                  </c:pt>
                  <c:pt idx="66">
                    <c:v>Jun</c:v>
                  </c:pt>
                  <c:pt idx="67">
                    <c:v>Jul</c:v>
                  </c:pt>
                  <c:pt idx="68">
                    <c:v>Ago</c:v>
                  </c:pt>
                  <c:pt idx="69">
                    <c:v>Sep</c:v>
                  </c:pt>
                  <c:pt idx="70">
                    <c:v>Oct</c:v>
                  </c:pt>
                  <c:pt idx="71">
                    <c:v>Nov</c:v>
                  </c:pt>
                  <c:pt idx="72">
                    <c:v>Dic</c:v>
                  </c:pt>
                  <c:pt idx="73">
                    <c:v>Ene</c:v>
                  </c:pt>
                  <c:pt idx="74">
                    <c:v>Feb</c:v>
                  </c:pt>
                  <c:pt idx="75">
                    <c:v>Mar</c:v>
                  </c:pt>
                  <c:pt idx="76">
                    <c:v>Abr</c:v>
                  </c:pt>
                  <c:pt idx="77">
                    <c:v>May</c:v>
                  </c:pt>
                  <c:pt idx="78">
                    <c:v>Jun</c:v>
                  </c:pt>
                  <c:pt idx="79">
                    <c:v>Jul</c:v>
                  </c:pt>
                  <c:pt idx="80">
                    <c:v>Ago</c:v>
                  </c:pt>
                  <c:pt idx="81">
                    <c:v>Sep</c:v>
                  </c:pt>
                  <c:pt idx="82">
                    <c:v>Oct</c:v>
                  </c:pt>
                  <c:pt idx="83">
                    <c:v>Nov</c:v>
                  </c:pt>
                  <c:pt idx="84">
                    <c:v>Dic</c:v>
                  </c:pt>
                  <c:pt idx="85">
                    <c:v>Ene</c:v>
                  </c:pt>
                  <c:pt idx="86">
                    <c:v>Feb</c:v>
                  </c:pt>
                  <c:pt idx="87">
                    <c:v>Mar</c:v>
                  </c:pt>
                  <c:pt idx="88">
                    <c:v>Abr</c:v>
                  </c:pt>
                  <c:pt idx="89">
                    <c:v>May</c:v>
                  </c:pt>
                  <c:pt idx="90">
                    <c:v>Jun</c:v>
                  </c:pt>
                  <c:pt idx="91">
                    <c:v>Jul</c:v>
                  </c:pt>
                  <c:pt idx="92">
                    <c:v>Ago</c:v>
                  </c:pt>
                  <c:pt idx="93">
                    <c:v>Sep</c:v>
                  </c:pt>
                  <c:pt idx="94">
                    <c:v>Oct</c:v>
                  </c:pt>
                  <c:pt idx="95">
                    <c:v>Nov</c:v>
                  </c:pt>
                  <c:pt idx="96">
                    <c:v>Dic</c:v>
                  </c:pt>
                  <c:pt idx="97">
                    <c:v>Ene</c:v>
                  </c:pt>
                  <c:pt idx="98">
                    <c:v>Feb</c:v>
                  </c:pt>
                  <c:pt idx="99">
                    <c:v>Mar</c:v>
                  </c:pt>
                  <c:pt idx="100">
                    <c:v>Abr</c:v>
                  </c:pt>
                  <c:pt idx="101">
                    <c:v>May</c:v>
                  </c:pt>
                  <c:pt idx="102">
                    <c:v>Jun</c:v>
                  </c:pt>
                  <c:pt idx="103">
                    <c:v>Jul</c:v>
                  </c:pt>
                  <c:pt idx="104">
                    <c:v>Ago</c:v>
                  </c:pt>
                  <c:pt idx="105">
                    <c:v>Sep</c:v>
                  </c:pt>
                  <c:pt idx="106">
                    <c:v>Oct</c:v>
                  </c:pt>
                  <c:pt idx="107">
                    <c:v>Nov</c:v>
                  </c:pt>
                  <c:pt idx="108">
                    <c:v>Dic</c:v>
                  </c:pt>
                  <c:pt idx="109">
                    <c:v>Ene</c:v>
                  </c:pt>
                  <c:pt idx="110">
                    <c:v>Feb</c:v>
                  </c:pt>
                  <c:pt idx="111">
                    <c:v>Mar</c:v>
                  </c:pt>
                  <c:pt idx="112">
                    <c:v>Abr</c:v>
                  </c:pt>
                  <c:pt idx="113">
                    <c:v>May</c:v>
                  </c:pt>
                  <c:pt idx="114">
                    <c:v>Jun</c:v>
                  </c:pt>
                  <c:pt idx="115">
                    <c:v>Jul</c:v>
                  </c:pt>
                  <c:pt idx="116">
                    <c:v>Ago</c:v>
                  </c:pt>
                  <c:pt idx="117">
                    <c:v>Sep</c:v>
                  </c:pt>
                  <c:pt idx="118">
                    <c:v>Oct</c:v>
                  </c:pt>
                  <c:pt idx="119">
                    <c:v>Nov</c:v>
                  </c:pt>
                  <c:pt idx="120">
                    <c:v>Dic</c:v>
                  </c:pt>
                  <c:pt idx="121">
                    <c:v>Ene</c:v>
                  </c:pt>
                  <c:pt idx="122">
                    <c:v>Feb</c:v>
                  </c:pt>
                  <c:pt idx="123">
                    <c:v>Mar</c:v>
                  </c:pt>
                  <c:pt idx="124">
                    <c:v>Abr</c:v>
                  </c:pt>
                  <c:pt idx="125">
                    <c:v>May</c:v>
                  </c:pt>
                  <c:pt idx="126">
                    <c:v>Jun</c:v>
                  </c:pt>
                  <c:pt idx="127">
                    <c:v>Jul</c:v>
                  </c:pt>
                  <c:pt idx="128">
                    <c:v>Ago</c:v>
                  </c:pt>
                  <c:pt idx="129">
                    <c:v>Sep</c:v>
                  </c:pt>
                  <c:pt idx="130">
                    <c:v>Oct</c:v>
                  </c:pt>
                  <c:pt idx="131">
                    <c:v>Nov</c:v>
                  </c:pt>
                  <c:pt idx="132">
                    <c:v>Dic</c:v>
                  </c:pt>
                  <c:pt idx="133">
                    <c:v>Ene</c:v>
                  </c:pt>
                  <c:pt idx="134">
                    <c:v>Feb</c:v>
                  </c:pt>
                  <c:pt idx="135">
                    <c:v>Mar</c:v>
                  </c:pt>
                  <c:pt idx="136">
                    <c:v>Abr</c:v>
                  </c:pt>
                  <c:pt idx="137">
                    <c:v>May</c:v>
                  </c:pt>
                  <c:pt idx="138">
                    <c:v>Jun</c:v>
                  </c:pt>
                  <c:pt idx="139">
                    <c:v>Jul</c:v>
                  </c:pt>
                  <c:pt idx="140">
                    <c:v>Ago</c:v>
                  </c:pt>
                  <c:pt idx="141">
                    <c:v>Sep</c:v>
                  </c:pt>
                </c:lvl>
                <c:lvl>
                  <c:pt idx="0">
                    <c:v>2010</c:v>
                  </c:pt>
                  <c:pt idx="1">
                    <c:v>2011</c:v>
                  </c:pt>
                  <c:pt idx="13">
                    <c:v>2012</c:v>
                  </c:pt>
                  <c:pt idx="25">
                    <c:v>2013</c:v>
                  </c:pt>
                  <c:pt idx="37">
                    <c:v>2014</c:v>
                  </c:pt>
                  <c:pt idx="49">
                    <c:v>2015</c:v>
                  </c:pt>
                  <c:pt idx="61">
                    <c:v>2016</c:v>
                  </c:pt>
                  <c:pt idx="73">
                    <c:v>2017</c:v>
                  </c:pt>
                  <c:pt idx="85">
                    <c:v>2018</c:v>
                  </c:pt>
                  <c:pt idx="97">
                    <c:v>2019</c:v>
                  </c:pt>
                  <c:pt idx="109">
                    <c:v>2020</c:v>
                  </c:pt>
                  <c:pt idx="121">
                    <c:v>2021</c:v>
                  </c:pt>
                  <c:pt idx="133">
                    <c:v>2022</c:v>
                  </c:pt>
                </c:lvl>
              </c:multiLvlStrCache>
            </c:multiLvlStrRef>
          </c:cat>
          <c:val>
            <c:numRef>
              <c:f>'Trf. Móvil'!$C$14:$C$155</c:f>
              <c:numCache>
                <c:formatCode>#,##0_ ;\-#,##0\ </c:formatCode>
                <c:ptCount val="142"/>
                <c:pt idx="0">
                  <c:v>3809777</c:v>
                </c:pt>
                <c:pt idx="1">
                  <c:v>3540683</c:v>
                </c:pt>
                <c:pt idx="2">
                  <c:v>3482404</c:v>
                </c:pt>
                <c:pt idx="3">
                  <c:v>3509356</c:v>
                </c:pt>
                <c:pt idx="4">
                  <c:v>3507393</c:v>
                </c:pt>
                <c:pt idx="5">
                  <c:v>3533497</c:v>
                </c:pt>
                <c:pt idx="6">
                  <c:v>3750297</c:v>
                </c:pt>
                <c:pt idx="7">
                  <c:v>3949617</c:v>
                </c:pt>
                <c:pt idx="8">
                  <c:v>4201075</c:v>
                </c:pt>
                <c:pt idx="9">
                  <c:v>4288244</c:v>
                </c:pt>
                <c:pt idx="10">
                  <c:v>4347185</c:v>
                </c:pt>
                <c:pt idx="11">
                  <c:v>4394432</c:v>
                </c:pt>
                <c:pt idx="12">
                  <c:v>4802719</c:v>
                </c:pt>
                <c:pt idx="13">
                  <c:v>4439098</c:v>
                </c:pt>
                <c:pt idx="14">
                  <c:v>4298723</c:v>
                </c:pt>
                <c:pt idx="15">
                  <c:v>4396975</c:v>
                </c:pt>
                <c:pt idx="16">
                  <c:v>4341453</c:v>
                </c:pt>
                <c:pt idx="17">
                  <c:v>4202236</c:v>
                </c:pt>
                <c:pt idx="18">
                  <c:v>4117626</c:v>
                </c:pt>
                <c:pt idx="19">
                  <c:v>4172032</c:v>
                </c:pt>
                <c:pt idx="20">
                  <c:v>4322668</c:v>
                </c:pt>
                <c:pt idx="21">
                  <c:v>4301600</c:v>
                </c:pt>
                <c:pt idx="22">
                  <c:v>3992109</c:v>
                </c:pt>
                <c:pt idx="23">
                  <c:v>3942702</c:v>
                </c:pt>
                <c:pt idx="24">
                  <c:v>3988594</c:v>
                </c:pt>
                <c:pt idx="25">
                  <c:v>4066613</c:v>
                </c:pt>
                <c:pt idx="26">
                  <c:v>3855775</c:v>
                </c:pt>
                <c:pt idx="27">
                  <c:v>3757936</c:v>
                </c:pt>
                <c:pt idx="28">
                  <c:v>3748317</c:v>
                </c:pt>
                <c:pt idx="29">
                  <c:v>3786898</c:v>
                </c:pt>
                <c:pt idx="30">
                  <c:v>3840570</c:v>
                </c:pt>
                <c:pt idx="31">
                  <c:v>3719032</c:v>
                </c:pt>
                <c:pt idx="32">
                  <c:v>3705492</c:v>
                </c:pt>
                <c:pt idx="33">
                  <c:v>3673199</c:v>
                </c:pt>
                <c:pt idx="34">
                  <c:v>3474618</c:v>
                </c:pt>
                <c:pt idx="35">
                  <c:v>3488156</c:v>
                </c:pt>
                <c:pt idx="36">
                  <c:v>3444862</c:v>
                </c:pt>
                <c:pt idx="37">
                  <c:v>3344257</c:v>
                </c:pt>
                <c:pt idx="38">
                  <c:v>3210790</c:v>
                </c:pt>
                <c:pt idx="39">
                  <c:v>3150825</c:v>
                </c:pt>
                <c:pt idx="40">
                  <c:v>2853272</c:v>
                </c:pt>
                <c:pt idx="41">
                  <c:v>2794916</c:v>
                </c:pt>
                <c:pt idx="42">
                  <c:v>2603845</c:v>
                </c:pt>
                <c:pt idx="43">
                  <c:v>2320089</c:v>
                </c:pt>
                <c:pt idx="44">
                  <c:v>2120724</c:v>
                </c:pt>
                <c:pt idx="45">
                  <c:v>2157361</c:v>
                </c:pt>
                <c:pt idx="46">
                  <c:v>2018549</c:v>
                </c:pt>
                <c:pt idx="47">
                  <c:v>1830004</c:v>
                </c:pt>
                <c:pt idx="48">
                  <c:v>1744424</c:v>
                </c:pt>
                <c:pt idx="49">
                  <c:v>1561338</c:v>
                </c:pt>
                <c:pt idx="50">
                  <c:v>1456469</c:v>
                </c:pt>
                <c:pt idx="51">
                  <c:v>1386005</c:v>
                </c:pt>
                <c:pt idx="52">
                  <c:v>1323165</c:v>
                </c:pt>
                <c:pt idx="53">
                  <c:v>1262111</c:v>
                </c:pt>
                <c:pt idx="54">
                  <c:v>1113939</c:v>
                </c:pt>
                <c:pt idx="55">
                  <c:v>1070145</c:v>
                </c:pt>
                <c:pt idx="56">
                  <c:v>1138746</c:v>
                </c:pt>
                <c:pt idx="57">
                  <c:v>1081318</c:v>
                </c:pt>
                <c:pt idx="58">
                  <c:v>864920</c:v>
                </c:pt>
                <c:pt idx="59">
                  <c:v>825080</c:v>
                </c:pt>
                <c:pt idx="60">
                  <c:v>1270825</c:v>
                </c:pt>
                <c:pt idx="61">
                  <c:v>1261412</c:v>
                </c:pt>
                <c:pt idx="62">
                  <c:v>1184571</c:v>
                </c:pt>
                <c:pt idx="63">
                  <c:v>1148689</c:v>
                </c:pt>
                <c:pt idx="64">
                  <c:v>1100447</c:v>
                </c:pt>
                <c:pt idx="65">
                  <c:v>1060664</c:v>
                </c:pt>
                <c:pt idx="66">
                  <c:v>995519</c:v>
                </c:pt>
                <c:pt idx="67">
                  <c:v>944233</c:v>
                </c:pt>
                <c:pt idx="68">
                  <c:v>908163</c:v>
                </c:pt>
                <c:pt idx="69">
                  <c:v>872715</c:v>
                </c:pt>
                <c:pt idx="70">
                  <c:v>843240</c:v>
                </c:pt>
                <c:pt idx="71">
                  <c:v>743873</c:v>
                </c:pt>
                <c:pt idx="72">
                  <c:v>730115</c:v>
                </c:pt>
                <c:pt idx="73">
                  <c:v>730692</c:v>
                </c:pt>
                <c:pt idx="74">
                  <c:v>645598</c:v>
                </c:pt>
                <c:pt idx="75">
                  <c:v>641749</c:v>
                </c:pt>
                <c:pt idx="76">
                  <c:v>616213</c:v>
                </c:pt>
                <c:pt idx="77">
                  <c:v>614412</c:v>
                </c:pt>
                <c:pt idx="78">
                  <c:v>528483</c:v>
                </c:pt>
                <c:pt idx="79">
                  <c:v>521945</c:v>
                </c:pt>
                <c:pt idx="80">
                  <c:v>513927</c:v>
                </c:pt>
                <c:pt idx="81">
                  <c:v>534119</c:v>
                </c:pt>
                <c:pt idx="82">
                  <c:v>373844</c:v>
                </c:pt>
                <c:pt idx="83">
                  <c:v>341292</c:v>
                </c:pt>
                <c:pt idx="84">
                  <c:v>368480</c:v>
                </c:pt>
                <c:pt idx="85">
                  <c:v>414103</c:v>
                </c:pt>
                <c:pt idx="86">
                  <c:v>460041</c:v>
                </c:pt>
                <c:pt idx="87">
                  <c:v>417650</c:v>
                </c:pt>
                <c:pt idx="88">
                  <c:v>413105</c:v>
                </c:pt>
                <c:pt idx="89">
                  <c:v>403900</c:v>
                </c:pt>
                <c:pt idx="90">
                  <c:v>405188</c:v>
                </c:pt>
                <c:pt idx="91">
                  <c:v>397830</c:v>
                </c:pt>
                <c:pt idx="92">
                  <c:v>396861</c:v>
                </c:pt>
                <c:pt idx="93">
                  <c:v>394635</c:v>
                </c:pt>
                <c:pt idx="94">
                  <c:v>420645</c:v>
                </c:pt>
                <c:pt idx="95">
                  <c:v>393208</c:v>
                </c:pt>
                <c:pt idx="96">
                  <c:v>380406</c:v>
                </c:pt>
                <c:pt idx="97">
                  <c:v>374839</c:v>
                </c:pt>
                <c:pt idx="98">
                  <c:v>370554</c:v>
                </c:pt>
                <c:pt idx="99">
                  <c:v>372336</c:v>
                </c:pt>
                <c:pt idx="100">
                  <c:v>339814</c:v>
                </c:pt>
                <c:pt idx="101">
                  <c:v>325821</c:v>
                </c:pt>
                <c:pt idx="102">
                  <c:v>317096</c:v>
                </c:pt>
                <c:pt idx="103">
                  <c:v>307382</c:v>
                </c:pt>
                <c:pt idx="104">
                  <c:v>297102</c:v>
                </c:pt>
                <c:pt idx="105">
                  <c:v>291504</c:v>
                </c:pt>
                <c:pt idx="106">
                  <c:v>274161</c:v>
                </c:pt>
                <c:pt idx="107">
                  <c:v>286046</c:v>
                </c:pt>
                <c:pt idx="108">
                  <c:v>286123</c:v>
                </c:pt>
                <c:pt idx="109">
                  <c:v>279207</c:v>
                </c:pt>
                <c:pt idx="110">
                  <c:v>269379</c:v>
                </c:pt>
                <c:pt idx="111">
                  <c:v>263615</c:v>
                </c:pt>
                <c:pt idx="112">
                  <c:v>256085</c:v>
                </c:pt>
                <c:pt idx="113">
                  <c:v>255032</c:v>
                </c:pt>
                <c:pt idx="114">
                  <c:v>248343</c:v>
                </c:pt>
                <c:pt idx="115">
                  <c:v>238949</c:v>
                </c:pt>
                <c:pt idx="116">
                  <c:v>222283</c:v>
                </c:pt>
                <c:pt idx="117">
                  <c:v>213434</c:v>
                </c:pt>
                <c:pt idx="118">
                  <c:v>204218</c:v>
                </c:pt>
                <c:pt idx="119">
                  <c:v>194446</c:v>
                </c:pt>
                <c:pt idx="120">
                  <c:v>167375</c:v>
                </c:pt>
                <c:pt idx="121">
                  <c:v>167922</c:v>
                </c:pt>
                <c:pt idx="122">
                  <c:v>167846</c:v>
                </c:pt>
                <c:pt idx="123">
                  <c:v>174745</c:v>
                </c:pt>
                <c:pt idx="124">
                  <c:v>171145</c:v>
                </c:pt>
                <c:pt idx="125">
                  <c:v>169779</c:v>
                </c:pt>
                <c:pt idx="126">
                  <c:v>158967</c:v>
                </c:pt>
                <c:pt idx="127">
                  <c:v>155099</c:v>
                </c:pt>
                <c:pt idx="128">
                  <c:v>150106</c:v>
                </c:pt>
                <c:pt idx="129">
                  <c:v>146707</c:v>
                </c:pt>
                <c:pt idx="130">
                  <c:v>147093</c:v>
                </c:pt>
                <c:pt idx="131">
                  <c:v>144004</c:v>
                </c:pt>
                <c:pt idx="132">
                  <c:v>102837</c:v>
                </c:pt>
                <c:pt idx="133">
                  <c:v>112063</c:v>
                </c:pt>
                <c:pt idx="134">
                  <c:v>118307</c:v>
                </c:pt>
                <c:pt idx="135">
                  <c:v>126359</c:v>
                </c:pt>
                <c:pt idx="136">
                  <c:v>135813</c:v>
                </c:pt>
                <c:pt idx="137">
                  <c:v>141327</c:v>
                </c:pt>
                <c:pt idx="138">
                  <c:v>148750</c:v>
                </c:pt>
                <c:pt idx="139">
                  <c:v>161992</c:v>
                </c:pt>
                <c:pt idx="140">
                  <c:v>172000</c:v>
                </c:pt>
                <c:pt idx="141">
                  <c:v>187581</c:v>
                </c:pt>
              </c:numCache>
            </c:numRef>
          </c:val>
          <c:smooth val="0"/>
        </c:ser>
        <c:ser>
          <c:idx val="1"/>
          <c:order val="1"/>
          <c:tx>
            <c:strRef>
              <c:f>'Trf. Móvil'!$D$1</c:f>
              <c:strCache>
                <c:ptCount val="1"/>
                <c:pt idx="0">
                  <c:v>3G</c:v>
                </c:pt>
              </c:strCache>
            </c:strRef>
          </c:tx>
          <c:spPr>
            <a:ln w="47625" cap="rnd">
              <a:solidFill>
                <a:srgbClr val="C00000"/>
              </a:solidFill>
              <a:round/>
            </a:ln>
            <a:effectLst/>
          </c:spPr>
          <c:marker>
            <c:symbol val="none"/>
          </c:marker>
          <c:cat>
            <c:multiLvlStrRef>
              <c:f>'Trf. Móvil'!$A$14:$B$155</c:f>
              <c:multiLvlStrCache>
                <c:ptCount val="142"/>
                <c:lvl>
                  <c:pt idx="0">
                    <c:v>Dic</c:v>
                  </c:pt>
                  <c:pt idx="1">
                    <c:v>Ene</c:v>
                  </c:pt>
                  <c:pt idx="2">
                    <c:v>Feb</c:v>
                  </c:pt>
                  <c:pt idx="3">
                    <c:v>Mar</c:v>
                  </c:pt>
                  <c:pt idx="4">
                    <c:v>Abr</c:v>
                  </c:pt>
                  <c:pt idx="5">
                    <c:v>May</c:v>
                  </c:pt>
                  <c:pt idx="6">
                    <c:v>Jun</c:v>
                  </c:pt>
                  <c:pt idx="7">
                    <c:v>Jul</c:v>
                  </c:pt>
                  <c:pt idx="8">
                    <c:v>Ago</c:v>
                  </c:pt>
                  <c:pt idx="9">
                    <c:v>Sep</c:v>
                  </c:pt>
                  <c:pt idx="10">
                    <c:v>Oct</c:v>
                  </c:pt>
                  <c:pt idx="11">
                    <c:v>Nov</c:v>
                  </c:pt>
                  <c:pt idx="12">
                    <c:v>Dic</c:v>
                  </c:pt>
                  <c:pt idx="13">
                    <c:v>Ene</c:v>
                  </c:pt>
                  <c:pt idx="14">
                    <c:v>Feb</c:v>
                  </c:pt>
                  <c:pt idx="15">
                    <c:v>Mar</c:v>
                  </c:pt>
                  <c:pt idx="16">
                    <c:v>Abr</c:v>
                  </c:pt>
                  <c:pt idx="17">
                    <c:v>May</c:v>
                  </c:pt>
                  <c:pt idx="18">
                    <c:v>Jun</c:v>
                  </c:pt>
                  <c:pt idx="19">
                    <c:v>Jul</c:v>
                  </c:pt>
                  <c:pt idx="20">
                    <c:v>Ago</c:v>
                  </c:pt>
                  <c:pt idx="21">
                    <c:v>Sep</c:v>
                  </c:pt>
                  <c:pt idx="22">
                    <c:v>Oct</c:v>
                  </c:pt>
                  <c:pt idx="23">
                    <c:v>Nov</c:v>
                  </c:pt>
                  <c:pt idx="24">
                    <c:v>Dic</c:v>
                  </c:pt>
                  <c:pt idx="25">
                    <c:v>Ene</c:v>
                  </c:pt>
                  <c:pt idx="26">
                    <c:v>Feb</c:v>
                  </c:pt>
                  <c:pt idx="27">
                    <c:v>Mar</c:v>
                  </c:pt>
                  <c:pt idx="28">
                    <c:v>Abr</c:v>
                  </c:pt>
                  <c:pt idx="29">
                    <c:v>May</c:v>
                  </c:pt>
                  <c:pt idx="30">
                    <c:v>Jun</c:v>
                  </c:pt>
                  <c:pt idx="31">
                    <c:v>Jul</c:v>
                  </c:pt>
                  <c:pt idx="32">
                    <c:v>Ago</c:v>
                  </c:pt>
                  <c:pt idx="33">
                    <c:v>Sep</c:v>
                  </c:pt>
                  <c:pt idx="34">
                    <c:v>Oct</c:v>
                  </c:pt>
                  <c:pt idx="35">
                    <c:v>Nov</c:v>
                  </c:pt>
                  <c:pt idx="36">
                    <c:v>Dic</c:v>
                  </c:pt>
                  <c:pt idx="37">
                    <c:v>Ene</c:v>
                  </c:pt>
                  <c:pt idx="38">
                    <c:v>Feb</c:v>
                  </c:pt>
                  <c:pt idx="39">
                    <c:v>Mar</c:v>
                  </c:pt>
                  <c:pt idx="40">
                    <c:v>Abr</c:v>
                  </c:pt>
                  <c:pt idx="41">
                    <c:v>May</c:v>
                  </c:pt>
                  <c:pt idx="42">
                    <c:v>Jun</c:v>
                  </c:pt>
                  <c:pt idx="43">
                    <c:v>Jul</c:v>
                  </c:pt>
                  <c:pt idx="44">
                    <c:v>Ago</c:v>
                  </c:pt>
                  <c:pt idx="45">
                    <c:v>Sep</c:v>
                  </c:pt>
                  <c:pt idx="46">
                    <c:v>Oct</c:v>
                  </c:pt>
                  <c:pt idx="47">
                    <c:v>Nov</c:v>
                  </c:pt>
                  <c:pt idx="48">
                    <c:v>Dic</c:v>
                  </c:pt>
                  <c:pt idx="49">
                    <c:v>Ene</c:v>
                  </c:pt>
                  <c:pt idx="50">
                    <c:v>Feb</c:v>
                  </c:pt>
                  <c:pt idx="51">
                    <c:v>Mar</c:v>
                  </c:pt>
                  <c:pt idx="52">
                    <c:v>Abr</c:v>
                  </c:pt>
                  <c:pt idx="53">
                    <c:v>May</c:v>
                  </c:pt>
                  <c:pt idx="54">
                    <c:v>Jun</c:v>
                  </c:pt>
                  <c:pt idx="55">
                    <c:v>Jul</c:v>
                  </c:pt>
                  <c:pt idx="56">
                    <c:v>Ago</c:v>
                  </c:pt>
                  <c:pt idx="57">
                    <c:v>Sep</c:v>
                  </c:pt>
                  <c:pt idx="58">
                    <c:v>Oct</c:v>
                  </c:pt>
                  <c:pt idx="59">
                    <c:v>Nov</c:v>
                  </c:pt>
                  <c:pt idx="60">
                    <c:v>Dic</c:v>
                  </c:pt>
                  <c:pt idx="61">
                    <c:v>Ene</c:v>
                  </c:pt>
                  <c:pt idx="62">
                    <c:v>Feb</c:v>
                  </c:pt>
                  <c:pt idx="63">
                    <c:v>Mar</c:v>
                  </c:pt>
                  <c:pt idx="64">
                    <c:v>Abr</c:v>
                  </c:pt>
                  <c:pt idx="65">
                    <c:v>May</c:v>
                  </c:pt>
                  <c:pt idx="66">
                    <c:v>Jun</c:v>
                  </c:pt>
                  <c:pt idx="67">
                    <c:v>Jul</c:v>
                  </c:pt>
                  <c:pt idx="68">
                    <c:v>Ago</c:v>
                  </c:pt>
                  <c:pt idx="69">
                    <c:v>Sep</c:v>
                  </c:pt>
                  <c:pt idx="70">
                    <c:v>Oct</c:v>
                  </c:pt>
                  <c:pt idx="71">
                    <c:v>Nov</c:v>
                  </c:pt>
                  <c:pt idx="72">
                    <c:v>Dic</c:v>
                  </c:pt>
                  <c:pt idx="73">
                    <c:v>Ene</c:v>
                  </c:pt>
                  <c:pt idx="74">
                    <c:v>Feb</c:v>
                  </c:pt>
                  <c:pt idx="75">
                    <c:v>Mar</c:v>
                  </c:pt>
                  <c:pt idx="76">
                    <c:v>Abr</c:v>
                  </c:pt>
                  <c:pt idx="77">
                    <c:v>May</c:v>
                  </c:pt>
                  <c:pt idx="78">
                    <c:v>Jun</c:v>
                  </c:pt>
                  <c:pt idx="79">
                    <c:v>Jul</c:v>
                  </c:pt>
                  <c:pt idx="80">
                    <c:v>Ago</c:v>
                  </c:pt>
                  <c:pt idx="81">
                    <c:v>Sep</c:v>
                  </c:pt>
                  <c:pt idx="82">
                    <c:v>Oct</c:v>
                  </c:pt>
                  <c:pt idx="83">
                    <c:v>Nov</c:v>
                  </c:pt>
                  <c:pt idx="84">
                    <c:v>Dic</c:v>
                  </c:pt>
                  <c:pt idx="85">
                    <c:v>Ene</c:v>
                  </c:pt>
                  <c:pt idx="86">
                    <c:v>Feb</c:v>
                  </c:pt>
                  <c:pt idx="87">
                    <c:v>Mar</c:v>
                  </c:pt>
                  <c:pt idx="88">
                    <c:v>Abr</c:v>
                  </c:pt>
                  <c:pt idx="89">
                    <c:v>May</c:v>
                  </c:pt>
                  <c:pt idx="90">
                    <c:v>Jun</c:v>
                  </c:pt>
                  <c:pt idx="91">
                    <c:v>Jul</c:v>
                  </c:pt>
                  <c:pt idx="92">
                    <c:v>Ago</c:v>
                  </c:pt>
                  <c:pt idx="93">
                    <c:v>Sep</c:v>
                  </c:pt>
                  <c:pt idx="94">
                    <c:v>Oct</c:v>
                  </c:pt>
                  <c:pt idx="95">
                    <c:v>Nov</c:v>
                  </c:pt>
                  <c:pt idx="96">
                    <c:v>Dic</c:v>
                  </c:pt>
                  <c:pt idx="97">
                    <c:v>Ene</c:v>
                  </c:pt>
                  <c:pt idx="98">
                    <c:v>Feb</c:v>
                  </c:pt>
                  <c:pt idx="99">
                    <c:v>Mar</c:v>
                  </c:pt>
                  <c:pt idx="100">
                    <c:v>Abr</c:v>
                  </c:pt>
                  <c:pt idx="101">
                    <c:v>May</c:v>
                  </c:pt>
                  <c:pt idx="102">
                    <c:v>Jun</c:v>
                  </c:pt>
                  <c:pt idx="103">
                    <c:v>Jul</c:v>
                  </c:pt>
                  <c:pt idx="104">
                    <c:v>Ago</c:v>
                  </c:pt>
                  <c:pt idx="105">
                    <c:v>Sep</c:v>
                  </c:pt>
                  <c:pt idx="106">
                    <c:v>Oct</c:v>
                  </c:pt>
                  <c:pt idx="107">
                    <c:v>Nov</c:v>
                  </c:pt>
                  <c:pt idx="108">
                    <c:v>Dic</c:v>
                  </c:pt>
                  <c:pt idx="109">
                    <c:v>Ene</c:v>
                  </c:pt>
                  <c:pt idx="110">
                    <c:v>Feb</c:v>
                  </c:pt>
                  <c:pt idx="111">
                    <c:v>Mar</c:v>
                  </c:pt>
                  <c:pt idx="112">
                    <c:v>Abr</c:v>
                  </c:pt>
                  <c:pt idx="113">
                    <c:v>May</c:v>
                  </c:pt>
                  <c:pt idx="114">
                    <c:v>Jun</c:v>
                  </c:pt>
                  <c:pt idx="115">
                    <c:v>Jul</c:v>
                  </c:pt>
                  <c:pt idx="116">
                    <c:v>Ago</c:v>
                  </c:pt>
                  <c:pt idx="117">
                    <c:v>Sep</c:v>
                  </c:pt>
                  <c:pt idx="118">
                    <c:v>Oct</c:v>
                  </c:pt>
                  <c:pt idx="119">
                    <c:v>Nov</c:v>
                  </c:pt>
                  <c:pt idx="120">
                    <c:v>Dic</c:v>
                  </c:pt>
                  <c:pt idx="121">
                    <c:v>Ene</c:v>
                  </c:pt>
                  <c:pt idx="122">
                    <c:v>Feb</c:v>
                  </c:pt>
                  <c:pt idx="123">
                    <c:v>Mar</c:v>
                  </c:pt>
                  <c:pt idx="124">
                    <c:v>Abr</c:v>
                  </c:pt>
                  <c:pt idx="125">
                    <c:v>May</c:v>
                  </c:pt>
                  <c:pt idx="126">
                    <c:v>Jun</c:v>
                  </c:pt>
                  <c:pt idx="127">
                    <c:v>Jul</c:v>
                  </c:pt>
                  <c:pt idx="128">
                    <c:v>Ago</c:v>
                  </c:pt>
                  <c:pt idx="129">
                    <c:v>Sep</c:v>
                  </c:pt>
                  <c:pt idx="130">
                    <c:v>Oct</c:v>
                  </c:pt>
                  <c:pt idx="131">
                    <c:v>Nov</c:v>
                  </c:pt>
                  <c:pt idx="132">
                    <c:v>Dic</c:v>
                  </c:pt>
                  <c:pt idx="133">
                    <c:v>Ene</c:v>
                  </c:pt>
                  <c:pt idx="134">
                    <c:v>Feb</c:v>
                  </c:pt>
                  <c:pt idx="135">
                    <c:v>Mar</c:v>
                  </c:pt>
                  <c:pt idx="136">
                    <c:v>Abr</c:v>
                  </c:pt>
                  <c:pt idx="137">
                    <c:v>May</c:v>
                  </c:pt>
                  <c:pt idx="138">
                    <c:v>Jun</c:v>
                  </c:pt>
                  <c:pt idx="139">
                    <c:v>Jul</c:v>
                  </c:pt>
                  <c:pt idx="140">
                    <c:v>Ago</c:v>
                  </c:pt>
                  <c:pt idx="141">
                    <c:v>Sep</c:v>
                  </c:pt>
                </c:lvl>
                <c:lvl>
                  <c:pt idx="0">
                    <c:v>2010</c:v>
                  </c:pt>
                  <c:pt idx="1">
                    <c:v>2011</c:v>
                  </c:pt>
                  <c:pt idx="13">
                    <c:v>2012</c:v>
                  </c:pt>
                  <c:pt idx="25">
                    <c:v>2013</c:v>
                  </c:pt>
                  <c:pt idx="37">
                    <c:v>2014</c:v>
                  </c:pt>
                  <c:pt idx="49">
                    <c:v>2015</c:v>
                  </c:pt>
                  <c:pt idx="61">
                    <c:v>2016</c:v>
                  </c:pt>
                  <c:pt idx="73">
                    <c:v>2017</c:v>
                  </c:pt>
                  <c:pt idx="85">
                    <c:v>2018</c:v>
                  </c:pt>
                  <c:pt idx="97">
                    <c:v>2019</c:v>
                  </c:pt>
                  <c:pt idx="109">
                    <c:v>2020</c:v>
                  </c:pt>
                  <c:pt idx="121">
                    <c:v>2021</c:v>
                  </c:pt>
                  <c:pt idx="133">
                    <c:v>2022</c:v>
                  </c:pt>
                </c:lvl>
              </c:multiLvlStrCache>
            </c:multiLvlStrRef>
          </c:cat>
          <c:val>
            <c:numRef>
              <c:f>'Trf. Móvil'!$D$14:$D$155</c:f>
              <c:numCache>
                <c:formatCode>#,##0_ ;\-#,##0\ </c:formatCode>
                <c:ptCount val="142"/>
                <c:pt idx="0">
                  <c:v>1445675</c:v>
                </c:pt>
                <c:pt idx="1">
                  <c:v>1780975</c:v>
                </c:pt>
                <c:pt idx="2">
                  <c:v>1780671</c:v>
                </c:pt>
                <c:pt idx="3">
                  <c:v>1918215</c:v>
                </c:pt>
                <c:pt idx="4">
                  <c:v>2019619</c:v>
                </c:pt>
                <c:pt idx="5">
                  <c:v>2111901</c:v>
                </c:pt>
                <c:pt idx="6">
                  <c:v>2241188</c:v>
                </c:pt>
                <c:pt idx="7">
                  <c:v>2444064</c:v>
                </c:pt>
                <c:pt idx="8">
                  <c:v>2596941</c:v>
                </c:pt>
                <c:pt idx="9">
                  <c:v>2679630</c:v>
                </c:pt>
                <c:pt idx="10">
                  <c:v>2764399</c:v>
                </c:pt>
                <c:pt idx="11">
                  <c:v>2744786</c:v>
                </c:pt>
                <c:pt idx="12">
                  <c:v>3154995</c:v>
                </c:pt>
                <c:pt idx="13">
                  <c:v>3274151</c:v>
                </c:pt>
                <c:pt idx="14">
                  <c:v>3353946</c:v>
                </c:pt>
                <c:pt idx="15">
                  <c:v>3619463</c:v>
                </c:pt>
                <c:pt idx="16">
                  <c:v>3694300</c:v>
                </c:pt>
                <c:pt idx="17">
                  <c:v>3835712</c:v>
                </c:pt>
                <c:pt idx="18">
                  <c:v>3946142</c:v>
                </c:pt>
                <c:pt idx="19">
                  <c:v>4139993</c:v>
                </c:pt>
                <c:pt idx="20">
                  <c:v>4347399</c:v>
                </c:pt>
                <c:pt idx="21">
                  <c:v>4409493</c:v>
                </c:pt>
                <c:pt idx="22">
                  <c:v>4494650</c:v>
                </c:pt>
                <c:pt idx="23">
                  <c:v>4576134</c:v>
                </c:pt>
                <c:pt idx="24">
                  <c:v>4983888</c:v>
                </c:pt>
                <c:pt idx="25">
                  <c:v>5048537</c:v>
                </c:pt>
                <c:pt idx="26">
                  <c:v>5090041</c:v>
                </c:pt>
                <c:pt idx="27">
                  <c:v>5268103</c:v>
                </c:pt>
                <c:pt idx="28">
                  <c:v>5370918</c:v>
                </c:pt>
                <c:pt idx="29">
                  <c:v>5469374</c:v>
                </c:pt>
                <c:pt idx="30">
                  <c:v>5447665</c:v>
                </c:pt>
                <c:pt idx="31">
                  <c:v>5614971</c:v>
                </c:pt>
                <c:pt idx="32">
                  <c:v>5679494</c:v>
                </c:pt>
                <c:pt idx="33">
                  <c:v>5645778</c:v>
                </c:pt>
                <c:pt idx="34">
                  <c:v>5876547</c:v>
                </c:pt>
                <c:pt idx="35">
                  <c:v>5880360</c:v>
                </c:pt>
                <c:pt idx="36">
                  <c:v>6366120</c:v>
                </c:pt>
                <c:pt idx="37">
                  <c:v>6636236</c:v>
                </c:pt>
                <c:pt idx="38">
                  <c:v>6675009</c:v>
                </c:pt>
                <c:pt idx="39">
                  <c:v>7011653</c:v>
                </c:pt>
                <c:pt idx="40">
                  <c:v>7179005</c:v>
                </c:pt>
                <c:pt idx="41">
                  <c:v>7593239</c:v>
                </c:pt>
                <c:pt idx="42">
                  <c:v>7637528</c:v>
                </c:pt>
                <c:pt idx="43">
                  <c:v>7573448</c:v>
                </c:pt>
                <c:pt idx="44">
                  <c:v>7675395</c:v>
                </c:pt>
                <c:pt idx="45">
                  <c:v>8105732</c:v>
                </c:pt>
                <c:pt idx="46">
                  <c:v>8246308</c:v>
                </c:pt>
                <c:pt idx="47">
                  <c:v>8286795</c:v>
                </c:pt>
                <c:pt idx="48">
                  <c:v>8610313</c:v>
                </c:pt>
                <c:pt idx="49">
                  <c:v>8479546</c:v>
                </c:pt>
                <c:pt idx="50">
                  <c:v>8554419</c:v>
                </c:pt>
                <c:pt idx="51">
                  <c:v>8595818</c:v>
                </c:pt>
                <c:pt idx="52">
                  <c:v>8679998</c:v>
                </c:pt>
                <c:pt idx="53">
                  <c:v>8726939</c:v>
                </c:pt>
                <c:pt idx="54">
                  <c:v>8501727</c:v>
                </c:pt>
                <c:pt idx="55">
                  <c:v>8771370</c:v>
                </c:pt>
                <c:pt idx="56">
                  <c:v>8616081</c:v>
                </c:pt>
                <c:pt idx="57">
                  <c:v>8685597</c:v>
                </c:pt>
                <c:pt idx="58">
                  <c:v>8479506</c:v>
                </c:pt>
                <c:pt idx="59">
                  <c:v>8247291</c:v>
                </c:pt>
                <c:pt idx="60">
                  <c:v>7885665</c:v>
                </c:pt>
                <c:pt idx="61">
                  <c:v>7801996</c:v>
                </c:pt>
                <c:pt idx="62">
                  <c:v>7619101</c:v>
                </c:pt>
                <c:pt idx="63">
                  <c:v>7596968</c:v>
                </c:pt>
                <c:pt idx="64">
                  <c:v>7303063</c:v>
                </c:pt>
                <c:pt idx="65">
                  <c:v>7354240</c:v>
                </c:pt>
                <c:pt idx="66">
                  <c:v>7349169</c:v>
                </c:pt>
                <c:pt idx="67">
                  <c:v>7467274</c:v>
                </c:pt>
                <c:pt idx="68">
                  <c:v>7533107</c:v>
                </c:pt>
                <c:pt idx="69">
                  <c:v>7454574</c:v>
                </c:pt>
                <c:pt idx="70">
                  <c:v>7253935</c:v>
                </c:pt>
                <c:pt idx="71">
                  <c:v>7232430</c:v>
                </c:pt>
                <c:pt idx="72">
                  <c:v>6924263</c:v>
                </c:pt>
                <c:pt idx="73">
                  <c:v>6808655</c:v>
                </c:pt>
                <c:pt idx="74">
                  <c:v>6541691</c:v>
                </c:pt>
                <c:pt idx="75">
                  <c:v>6356733</c:v>
                </c:pt>
                <c:pt idx="76">
                  <c:v>6122335</c:v>
                </c:pt>
                <c:pt idx="77">
                  <c:v>6035420</c:v>
                </c:pt>
                <c:pt idx="78">
                  <c:v>5738255</c:v>
                </c:pt>
                <c:pt idx="79">
                  <c:v>5624783</c:v>
                </c:pt>
                <c:pt idx="80">
                  <c:v>5698510</c:v>
                </c:pt>
                <c:pt idx="81">
                  <c:v>5791530</c:v>
                </c:pt>
                <c:pt idx="82">
                  <c:v>5550215</c:v>
                </c:pt>
                <c:pt idx="83">
                  <c:v>5728989</c:v>
                </c:pt>
                <c:pt idx="84">
                  <c:v>5554675</c:v>
                </c:pt>
                <c:pt idx="85">
                  <c:v>5295756</c:v>
                </c:pt>
                <c:pt idx="86">
                  <c:v>4913201</c:v>
                </c:pt>
                <c:pt idx="87">
                  <c:v>4533584</c:v>
                </c:pt>
                <c:pt idx="88">
                  <c:v>4468062</c:v>
                </c:pt>
                <c:pt idx="89">
                  <c:v>4412360</c:v>
                </c:pt>
                <c:pt idx="90">
                  <c:v>4339116</c:v>
                </c:pt>
                <c:pt idx="91">
                  <c:v>4210861</c:v>
                </c:pt>
                <c:pt idx="92">
                  <c:v>4126465</c:v>
                </c:pt>
                <c:pt idx="93">
                  <c:v>4007143</c:v>
                </c:pt>
                <c:pt idx="94">
                  <c:v>4017695</c:v>
                </c:pt>
                <c:pt idx="95">
                  <c:v>3732328</c:v>
                </c:pt>
                <c:pt idx="96">
                  <c:v>3549684</c:v>
                </c:pt>
                <c:pt idx="97">
                  <c:v>3319902</c:v>
                </c:pt>
                <c:pt idx="98">
                  <c:v>3304226</c:v>
                </c:pt>
                <c:pt idx="99">
                  <c:v>3098535</c:v>
                </c:pt>
                <c:pt idx="100">
                  <c:v>2923157</c:v>
                </c:pt>
                <c:pt idx="101">
                  <c:v>2840589</c:v>
                </c:pt>
                <c:pt idx="102">
                  <c:v>2739847</c:v>
                </c:pt>
                <c:pt idx="103">
                  <c:v>2682741</c:v>
                </c:pt>
                <c:pt idx="104">
                  <c:v>2566192</c:v>
                </c:pt>
                <c:pt idx="105">
                  <c:v>2532165</c:v>
                </c:pt>
                <c:pt idx="106">
                  <c:v>2468569</c:v>
                </c:pt>
                <c:pt idx="107">
                  <c:v>2462437</c:v>
                </c:pt>
                <c:pt idx="108">
                  <c:v>2454468</c:v>
                </c:pt>
                <c:pt idx="109">
                  <c:v>2386584</c:v>
                </c:pt>
                <c:pt idx="110">
                  <c:v>2379005</c:v>
                </c:pt>
                <c:pt idx="111">
                  <c:v>2346482</c:v>
                </c:pt>
                <c:pt idx="112">
                  <c:v>2294426</c:v>
                </c:pt>
                <c:pt idx="113">
                  <c:v>2285203</c:v>
                </c:pt>
                <c:pt idx="114">
                  <c:v>2306720</c:v>
                </c:pt>
                <c:pt idx="115">
                  <c:v>2223232</c:v>
                </c:pt>
                <c:pt idx="116">
                  <c:v>2157574</c:v>
                </c:pt>
                <c:pt idx="117">
                  <c:v>2095488</c:v>
                </c:pt>
                <c:pt idx="118">
                  <c:v>2070677</c:v>
                </c:pt>
                <c:pt idx="119">
                  <c:v>2037442</c:v>
                </c:pt>
                <c:pt idx="120">
                  <c:v>1960755</c:v>
                </c:pt>
                <c:pt idx="121">
                  <c:v>1913465</c:v>
                </c:pt>
                <c:pt idx="122">
                  <c:v>1920036</c:v>
                </c:pt>
                <c:pt idx="123">
                  <c:v>1953467</c:v>
                </c:pt>
                <c:pt idx="124">
                  <c:v>1868077</c:v>
                </c:pt>
                <c:pt idx="125">
                  <c:v>1860142</c:v>
                </c:pt>
                <c:pt idx="126">
                  <c:v>1827629</c:v>
                </c:pt>
                <c:pt idx="127">
                  <c:v>1794914</c:v>
                </c:pt>
                <c:pt idx="128">
                  <c:v>1755720</c:v>
                </c:pt>
                <c:pt idx="129">
                  <c:v>1714138</c:v>
                </c:pt>
                <c:pt idx="130">
                  <c:v>1692243</c:v>
                </c:pt>
                <c:pt idx="131">
                  <c:v>1680679</c:v>
                </c:pt>
                <c:pt idx="132">
                  <c:v>1580711</c:v>
                </c:pt>
                <c:pt idx="133">
                  <c:v>1433687</c:v>
                </c:pt>
                <c:pt idx="134">
                  <c:v>1366573</c:v>
                </c:pt>
                <c:pt idx="135">
                  <c:v>1441291</c:v>
                </c:pt>
                <c:pt idx="136">
                  <c:v>1398756</c:v>
                </c:pt>
                <c:pt idx="137">
                  <c:v>1415039</c:v>
                </c:pt>
                <c:pt idx="138">
                  <c:v>1376597</c:v>
                </c:pt>
                <c:pt idx="139">
                  <c:v>1351935</c:v>
                </c:pt>
                <c:pt idx="140">
                  <c:v>1284186</c:v>
                </c:pt>
                <c:pt idx="141">
                  <c:v>1263931</c:v>
                </c:pt>
              </c:numCache>
            </c:numRef>
          </c:val>
          <c:smooth val="0"/>
        </c:ser>
        <c:ser>
          <c:idx val="2"/>
          <c:order val="2"/>
          <c:tx>
            <c:strRef>
              <c:f>'Trf. Móvil'!$E$1</c:f>
              <c:strCache>
                <c:ptCount val="1"/>
                <c:pt idx="0">
                  <c:v>4G</c:v>
                </c:pt>
              </c:strCache>
            </c:strRef>
          </c:tx>
          <c:spPr>
            <a:ln w="47625">
              <a:solidFill>
                <a:schemeClr val="accent3">
                  <a:lumMod val="50000"/>
                </a:schemeClr>
              </a:solidFill>
            </a:ln>
          </c:spPr>
          <c:marker>
            <c:symbol val="none"/>
          </c:marker>
          <c:cat>
            <c:multiLvlStrRef>
              <c:f>'Trf. Móvil'!$A$14:$B$155</c:f>
              <c:multiLvlStrCache>
                <c:ptCount val="142"/>
                <c:lvl>
                  <c:pt idx="0">
                    <c:v>Dic</c:v>
                  </c:pt>
                  <c:pt idx="1">
                    <c:v>Ene</c:v>
                  </c:pt>
                  <c:pt idx="2">
                    <c:v>Feb</c:v>
                  </c:pt>
                  <c:pt idx="3">
                    <c:v>Mar</c:v>
                  </c:pt>
                  <c:pt idx="4">
                    <c:v>Abr</c:v>
                  </c:pt>
                  <c:pt idx="5">
                    <c:v>May</c:v>
                  </c:pt>
                  <c:pt idx="6">
                    <c:v>Jun</c:v>
                  </c:pt>
                  <c:pt idx="7">
                    <c:v>Jul</c:v>
                  </c:pt>
                  <c:pt idx="8">
                    <c:v>Ago</c:v>
                  </c:pt>
                  <c:pt idx="9">
                    <c:v>Sep</c:v>
                  </c:pt>
                  <c:pt idx="10">
                    <c:v>Oct</c:v>
                  </c:pt>
                  <c:pt idx="11">
                    <c:v>Nov</c:v>
                  </c:pt>
                  <c:pt idx="12">
                    <c:v>Dic</c:v>
                  </c:pt>
                  <c:pt idx="13">
                    <c:v>Ene</c:v>
                  </c:pt>
                  <c:pt idx="14">
                    <c:v>Feb</c:v>
                  </c:pt>
                  <c:pt idx="15">
                    <c:v>Mar</c:v>
                  </c:pt>
                  <c:pt idx="16">
                    <c:v>Abr</c:v>
                  </c:pt>
                  <c:pt idx="17">
                    <c:v>May</c:v>
                  </c:pt>
                  <c:pt idx="18">
                    <c:v>Jun</c:v>
                  </c:pt>
                  <c:pt idx="19">
                    <c:v>Jul</c:v>
                  </c:pt>
                  <c:pt idx="20">
                    <c:v>Ago</c:v>
                  </c:pt>
                  <c:pt idx="21">
                    <c:v>Sep</c:v>
                  </c:pt>
                  <c:pt idx="22">
                    <c:v>Oct</c:v>
                  </c:pt>
                  <c:pt idx="23">
                    <c:v>Nov</c:v>
                  </c:pt>
                  <c:pt idx="24">
                    <c:v>Dic</c:v>
                  </c:pt>
                  <c:pt idx="25">
                    <c:v>Ene</c:v>
                  </c:pt>
                  <c:pt idx="26">
                    <c:v>Feb</c:v>
                  </c:pt>
                  <c:pt idx="27">
                    <c:v>Mar</c:v>
                  </c:pt>
                  <c:pt idx="28">
                    <c:v>Abr</c:v>
                  </c:pt>
                  <c:pt idx="29">
                    <c:v>May</c:v>
                  </c:pt>
                  <c:pt idx="30">
                    <c:v>Jun</c:v>
                  </c:pt>
                  <c:pt idx="31">
                    <c:v>Jul</c:v>
                  </c:pt>
                  <c:pt idx="32">
                    <c:v>Ago</c:v>
                  </c:pt>
                  <c:pt idx="33">
                    <c:v>Sep</c:v>
                  </c:pt>
                  <c:pt idx="34">
                    <c:v>Oct</c:v>
                  </c:pt>
                  <c:pt idx="35">
                    <c:v>Nov</c:v>
                  </c:pt>
                  <c:pt idx="36">
                    <c:v>Dic</c:v>
                  </c:pt>
                  <c:pt idx="37">
                    <c:v>Ene</c:v>
                  </c:pt>
                  <c:pt idx="38">
                    <c:v>Feb</c:v>
                  </c:pt>
                  <c:pt idx="39">
                    <c:v>Mar</c:v>
                  </c:pt>
                  <c:pt idx="40">
                    <c:v>Abr</c:v>
                  </c:pt>
                  <c:pt idx="41">
                    <c:v>May</c:v>
                  </c:pt>
                  <c:pt idx="42">
                    <c:v>Jun</c:v>
                  </c:pt>
                  <c:pt idx="43">
                    <c:v>Jul</c:v>
                  </c:pt>
                  <c:pt idx="44">
                    <c:v>Ago</c:v>
                  </c:pt>
                  <c:pt idx="45">
                    <c:v>Sep</c:v>
                  </c:pt>
                  <c:pt idx="46">
                    <c:v>Oct</c:v>
                  </c:pt>
                  <c:pt idx="47">
                    <c:v>Nov</c:v>
                  </c:pt>
                  <c:pt idx="48">
                    <c:v>Dic</c:v>
                  </c:pt>
                  <c:pt idx="49">
                    <c:v>Ene</c:v>
                  </c:pt>
                  <c:pt idx="50">
                    <c:v>Feb</c:v>
                  </c:pt>
                  <c:pt idx="51">
                    <c:v>Mar</c:v>
                  </c:pt>
                  <c:pt idx="52">
                    <c:v>Abr</c:v>
                  </c:pt>
                  <c:pt idx="53">
                    <c:v>May</c:v>
                  </c:pt>
                  <c:pt idx="54">
                    <c:v>Jun</c:v>
                  </c:pt>
                  <c:pt idx="55">
                    <c:v>Jul</c:v>
                  </c:pt>
                  <c:pt idx="56">
                    <c:v>Ago</c:v>
                  </c:pt>
                  <c:pt idx="57">
                    <c:v>Sep</c:v>
                  </c:pt>
                  <c:pt idx="58">
                    <c:v>Oct</c:v>
                  </c:pt>
                  <c:pt idx="59">
                    <c:v>Nov</c:v>
                  </c:pt>
                  <c:pt idx="60">
                    <c:v>Dic</c:v>
                  </c:pt>
                  <c:pt idx="61">
                    <c:v>Ene</c:v>
                  </c:pt>
                  <c:pt idx="62">
                    <c:v>Feb</c:v>
                  </c:pt>
                  <c:pt idx="63">
                    <c:v>Mar</c:v>
                  </c:pt>
                  <c:pt idx="64">
                    <c:v>Abr</c:v>
                  </c:pt>
                  <c:pt idx="65">
                    <c:v>May</c:v>
                  </c:pt>
                  <c:pt idx="66">
                    <c:v>Jun</c:v>
                  </c:pt>
                  <c:pt idx="67">
                    <c:v>Jul</c:v>
                  </c:pt>
                  <c:pt idx="68">
                    <c:v>Ago</c:v>
                  </c:pt>
                  <c:pt idx="69">
                    <c:v>Sep</c:v>
                  </c:pt>
                  <c:pt idx="70">
                    <c:v>Oct</c:v>
                  </c:pt>
                  <c:pt idx="71">
                    <c:v>Nov</c:v>
                  </c:pt>
                  <c:pt idx="72">
                    <c:v>Dic</c:v>
                  </c:pt>
                  <c:pt idx="73">
                    <c:v>Ene</c:v>
                  </c:pt>
                  <c:pt idx="74">
                    <c:v>Feb</c:v>
                  </c:pt>
                  <c:pt idx="75">
                    <c:v>Mar</c:v>
                  </c:pt>
                  <c:pt idx="76">
                    <c:v>Abr</c:v>
                  </c:pt>
                  <c:pt idx="77">
                    <c:v>May</c:v>
                  </c:pt>
                  <c:pt idx="78">
                    <c:v>Jun</c:v>
                  </c:pt>
                  <c:pt idx="79">
                    <c:v>Jul</c:v>
                  </c:pt>
                  <c:pt idx="80">
                    <c:v>Ago</c:v>
                  </c:pt>
                  <c:pt idx="81">
                    <c:v>Sep</c:v>
                  </c:pt>
                  <c:pt idx="82">
                    <c:v>Oct</c:v>
                  </c:pt>
                  <c:pt idx="83">
                    <c:v>Nov</c:v>
                  </c:pt>
                  <c:pt idx="84">
                    <c:v>Dic</c:v>
                  </c:pt>
                  <c:pt idx="85">
                    <c:v>Ene</c:v>
                  </c:pt>
                  <c:pt idx="86">
                    <c:v>Feb</c:v>
                  </c:pt>
                  <c:pt idx="87">
                    <c:v>Mar</c:v>
                  </c:pt>
                  <c:pt idx="88">
                    <c:v>Abr</c:v>
                  </c:pt>
                  <c:pt idx="89">
                    <c:v>May</c:v>
                  </c:pt>
                  <c:pt idx="90">
                    <c:v>Jun</c:v>
                  </c:pt>
                  <c:pt idx="91">
                    <c:v>Jul</c:v>
                  </c:pt>
                  <c:pt idx="92">
                    <c:v>Ago</c:v>
                  </c:pt>
                  <c:pt idx="93">
                    <c:v>Sep</c:v>
                  </c:pt>
                  <c:pt idx="94">
                    <c:v>Oct</c:v>
                  </c:pt>
                  <c:pt idx="95">
                    <c:v>Nov</c:v>
                  </c:pt>
                  <c:pt idx="96">
                    <c:v>Dic</c:v>
                  </c:pt>
                  <c:pt idx="97">
                    <c:v>Ene</c:v>
                  </c:pt>
                  <c:pt idx="98">
                    <c:v>Feb</c:v>
                  </c:pt>
                  <c:pt idx="99">
                    <c:v>Mar</c:v>
                  </c:pt>
                  <c:pt idx="100">
                    <c:v>Abr</c:v>
                  </c:pt>
                  <c:pt idx="101">
                    <c:v>May</c:v>
                  </c:pt>
                  <c:pt idx="102">
                    <c:v>Jun</c:v>
                  </c:pt>
                  <c:pt idx="103">
                    <c:v>Jul</c:v>
                  </c:pt>
                  <c:pt idx="104">
                    <c:v>Ago</c:v>
                  </c:pt>
                  <c:pt idx="105">
                    <c:v>Sep</c:v>
                  </c:pt>
                  <c:pt idx="106">
                    <c:v>Oct</c:v>
                  </c:pt>
                  <c:pt idx="107">
                    <c:v>Nov</c:v>
                  </c:pt>
                  <c:pt idx="108">
                    <c:v>Dic</c:v>
                  </c:pt>
                  <c:pt idx="109">
                    <c:v>Ene</c:v>
                  </c:pt>
                  <c:pt idx="110">
                    <c:v>Feb</c:v>
                  </c:pt>
                  <c:pt idx="111">
                    <c:v>Mar</c:v>
                  </c:pt>
                  <c:pt idx="112">
                    <c:v>Abr</c:v>
                  </c:pt>
                  <c:pt idx="113">
                    <c:v>May</c:v>
                  </c:pt>
                  <c:pt idx="114">
                    <c:v>Jun</c:v>
                  </c:pt>
                  <c:pt idx="115">
                    <c:v>Jul</c:v>
                  </c:pt>
                  <c:pt idx="116">
                    <c:v>Ago</c:v>
                  </c:pt>
                  <c:pt idx="117">
                    <c:v>Sep</c:v>
                  </c:pt>
                  <c:pt idx="118">
                    <c:v>Oct</c:v>
                  </c:pt>
                  <c:pt idx="119">
                    <c:v>Nov</c:v>
                  </c:pt>
                  <c:pt idx="120">
                    <c:v>Dic</c:v>
                  </c:pt>
                  <c:pt idx="121">
                    <c:v>Ene</c:v>
                  </c:pt>
                  <c:pt idx="122">
                    <c:v>Feb</c:v>
                  </c:pt>
                  <c:pt idx="123">
                    <c:v>Mar</c:v>
                  </c:pt>
                  <c:pt idx="124">
                    <c:v>Abr</c:v>
                  </c:pt>
                  <c:pt idx="125">
                    <c:v>May</c:v>
                  </c:pt>
                  <c:pt idx="126">
                    <c:v>Jun</c:v>
                  </c:pt>
                  <c:pt idx="127">
                    <c:v>Jul</c:v>
                  </c:pt>
                  <c:pt idx="128">
                    <c:v>Ago</c:v>
                  </c:pt>
                  <c:pt idx="129">
                    <c:v>Sep</c:v>
                  </c:pt>
                  <c:pt idx="130">
                    <c:v>Oct</c:v>
                  </c:pt>
                  <c:pt idx="131">
                    <c:v>Nov</c:v>
                  </c:pt>
                  <c:pt idx="132">
                    <c:v>Dic</c:v>
                  </c:pt>
                  <c:pt idx="133">
                    <c:v>Ene</c:v>
                  </c:pt>
                  <c:pt idx="134">
                    <c:v>Feb</c:v>
                  </c:pt>
                  <c:pt idx="135">
                    <c:v>Mar</c:v>
                  </c:pt>
                  <c:pt idx="136">
                    <c:v>Abr</c:v>
                  </c:pt>
                  <c:pt idx="137">
                    <c:v>May</c:v>
                  </c:pt>
                  <c:pt idx="138">
                    <c:v>Jun</c:v>
                  </c:pt>
                  <c:pt idx="139">
                    <c:v>Jul</c:v>
                  </c:pt>
                  <c:pt idx="140">
                    <c:v>Ago</c:v>
                  </c:pt>
                  <c:pt idx="141">
                    <c:v>Sep</c:v>
                  </c:pt>
                </c:lvl>
                <c:lvl>
                  <c:pt idx="0">
                    <c:v>2010</c:v>
                  </c:pt>
                  <c:pt idx="1">
                    <c:v>2011</c:v>
                  </c:pt>
                  <c:pt idx="13">
                    <c:v>2012</c:v>
                  </c:pt>
                  <c:pt idx="25">
                    <c:v>2013</c:v>
                  </c:pt>
                  <c:pt idx="37">
                    <c:v>2014</c:v>
                  </c:pt>
                  <c:pt idx="49">
                    <c:v>2015</c:v>
                  </c:pt>
                  <c:pt idx="61">
                    <c:v>2016</c:v>
                  </c:pt>
                  <c:pt idx="73">
                    <c:v>2017</c:v>
                  </c:pt>
                  <c:pt idx="85">
                    <c:v>2018</c:v>
                  </c:pt>
                  <c:pt idx="97">
                    <c:v>2019</c:v>
                  </c:pt>
                  <c:pt idx="109">
                    <c:v>2020</c:v>
                  </c:pt>
                  <c:pt idx="121">
                    <c:v>2021</c:v>
                  </c:pt>
                  <c:pt idx="133">
                    <c:v>2022</c:v>
                  </c:pt>
                </c:lvl>
              </c:multiLvlStrCache>
            </c:multiLvlStrRef>
          </c:cat>
          <c:val>
            <c:numRef>
              <c:f>'Trf. Móvil'!$E$14:$E$155</c:f>
              <c:numCache>
                <c:formatCode>General</c:formatCode>
                <c:ptCount val="142"/>
                <c:pt idx="37" formatCode="#,##0_ ;\-#,##0\ ">
                  <c:v>6485</c:v>
                </c:pt>
                <c:pt idx="38" formatCode="#,##0_ ;\-#,##0\ ">
                  <c:v>8170</c:v>
                </c:pt>
                <c:pt idx="39" formatCode="#,##0_ ;\-#,##0\ ">
                  <c:v>9829</c:v>
                </c:pt>
                <c:pt idx="40" formatCode="#,##0_ ;\-#,##0\ ">
                  <c:v>29536</c:v>
                </c:pt>
                <c:pt idx="41" formatCode="#,##0_ ;\-#,##0\ ">
                  <c:v>14407</c:v>
                </c:pt>
                <c:pt idx="42" formatCode="#,##0_ ;\-#,##0\ ">
                  <c:v>184382</c:v>
                </c:pt>
                <c:pt idx="43" formatCode="#,##0_ ;\-#,##0\ ">
                  <c:v>220443</c:v>
                </c:pt>
                <c:pt idx="44" formatCode="#,##0_ ;\-#,##0\ ">
                  <c:v>270166</c:v>
                </c:pt>
                <c:pt idx="45" formatCode="#,##0_ ;\-#,##0\ ">
                  <c:v>345396</c:v>
                </c:pt>
                <c:pt idx="46" formatCode="#,##0_ ;\-#,##0\ ">
                  <c:v>401649</c:v>
                </c:pt>
                <c:pt idx="47" formatCode="#,##0_ ;\-#,##0\ ">
                  <c:v>500735</c:v>
                </c:pt>
                <c:pt idx="48" formatCode="#,##0_ ;\-#,##0\ ">
                  <c:v>545410</c:v>
                </c:pt>
                <c:pt idx="49" formatCode="#,##0_ ;\-#,##0\ ">
                  <c:v>631312</c:v>
                </c:pt>
                <c:pt idx="50" formatCode="#,##0_ ;\-#,##0\ ">
                  <c:v>693436</c:v>
                </c:pt>
                <c:pt idx="51" formatCode="#,##0_ ;\-#,##0\ ">
                  <c:v>888052</c:v>
                </c:pt>
                <c:pt idx="52" formatCode="#,##0_ ;\-#,##0\ ">
                  <c:v>958294</c:v>
                </c:pt>
                <c:pt idx="53" formatCode="#,##0_ ;\-#,##0\ ">
                  <c:v>1026867</c:v>
                </c:pt>
                <c:pt idx="54" formatCode="#,##0_ ;\-#,##0\ ">
                  <c:v>1102739</c:v>
                </c:pt>
                <c:pt idx="55" formatCode="#,##0_ ;\-#,##0\ ">
                  <c:v>1181592</c:v>
                </c:pt>
                <c:pt idx="56" formatCode="#,##0_ ;\-#,##0\ ">
                  <c:v>1317988</c:v>
                </c:pt>
                <c:pt idx="57" formatCode="#,##0_ ;\-#,##0\ ">
                  <c:v>1486280</c:v>
                </c:pt>
                <c:pt idx="58" formatCode="#,##0_ ;\-#,##0\ ">
                  <c:v>1807166</c:v>
                </c:pt>
                <c:pt idx="59" formatCode="#,##0_ ;\-#,##0\ ">
                  <c:v>2038046</c:v>
                </c:pt>
                <c:pt idx="60" formatCode="#,##0_ ;\-#,##0\ ">
                  <c:v>2397579</c:v>
                </c:pt>
                <c:pt idx="61" formatCode="#,##0_ ;\-#,##0\ ">
                  <c:v>2620047</c:v>
                </c:pt>
                <c:pt idx="62" formatCode="#,##0_ ;\-#,##0\ ">
                  <c:v>2839379</c:v>
                </c:pt>
                <c:pt idx="63" formatCode="#,##0_ ;\-#,##0\ ">
                  <c:v>3052600</c:v>
                </c:pt>
                <c:pt idx="64" formatCode="#,##0_ ;\-#,##0\ ">
                  <c:v>3406766</c:v>
                </c:pt>
                <c:pt idx="65" formatCode="#,##0_ ;\-#,##0\ ">
                  <c:v>3687607</c:v>
                </c:pt>
                <c:pt idx="66" formatCode="#,##0_ ;\-#,##0\ ">
                  <c:v>4033779</c:v>
                </c:pt>
                <c:pt idx="67" formatCode="#,##0_ ;\-#,##0\ ">
                  <c:v>4354678</c:v>
                </c:pt>
                <c:pt idx="68" formatCode="#,##0_ ;\-#,##0\ ">
                  <c:v>4724916</c:v>
                </c:pt>
                <c:pt idx="69" formatCode="#,##0_ ;\-#,##0\ ">
                  <c:v>4994696</c:v>
                </c:pt>
                <c:pt idx="70" formatCode="#,##0_ ;\-#,##0\ ">
                  <c:v>5257295</c:v>
                </c:pt>
                <c:pt idx="71" formatCode="#,##0_ ;\-#,##0\ ">
                  <c:v>5639650</c:v>
                </c:pt>
                <c:pt idx="72" formatCode="#,##0_ ;\-#,##0\ ">
                  <c:v>6290876</c:v>
                </c:pt>
                <c:pt idx="73" formatCode="#,##0_ ;\-#,##0\ ">
                  <c:v>6504059</c:v>
                </c:pt>
                <c:pt idx="74" formatCode="#,##0_ ;\-#,##0\ ">
                  <c:v>6918625</c:v>
                </c:pt>
                <c:pt idx="75" formatCode="#,##0_ ;\-#,##0\ ">
                  <c:v>7382833</c:v>
                </c:pt>
                <c:pt idx="76" formatCode="#,##0_ ;\-#,##0\ ">
                  <c:v>7679019</c:v>
                </c:pt>
                <c:pt idx="77" formatCode="#,##0_ ;\-#,##0\ ">
                  <c:v>7933627</c:v>
                </c:pt>
                <c:pt idx="78" formatCode="#,##0_ ;\-#,##0\ ">
                  <c:v>8328826</c:v>
                </c:pt>
                <c:pt idx="79" formatCode="#,##0_ ;\-#,##0\ ">
                  <c:v>8753354</c:v>
                </c:pt>
                <c:pt idx="80" formatCode="#,##0_ ;\-#,##0\ ">
                  <c:v>9067961</c:v>
                </c:pt>
                <c:pt idx="81" formatCode="#,##0_ ;\-#,##0\ ">
                  <c:v>9094599</c:v>
                </c:pt>
                <c:pt idx="82" formatCode="#,##0_ ;\-#,##0\ ">
                  <c:v>9822228</c:v>
                </c:pt>
                <c:pt idx="83" formatCode="#,##0_ ;\-#,##0\ ">
                  <c:v>10095980</c:v>
                </c:pt>
                <c:pt idx="84" formatCode="#,##0_ ;\-#,##0\ ">
                  <c:v>10768313</c:v>
                </c:pt>
                <c:pt idx="85" formatCode="#,##0_ ;\-#,##0\ ">
                  <c:v>10927005</c:v>
                </c:pt>
                <c:pt idx="86" formatCode="#,##0_ ;\-#,##0\ ">
                  <c:v>11654549</c:v>
                </c:pt>
                <c:pt idx="87" formatCode="#,##0_ ;\-#,##0\ ">
                  <c:v>12398369</c:v>
                </c:pt>
                <c:pt idx="88" formatCode="#,##0_ ;\-#,##0\ ">
                  <c:v>12686542</c:v>
                </c:pt>
                <c:pt idx="89" formatCode="#,##0_ ;\-#,##0\ ">
                  <c:v>12924824</c:v>
                </c:pt>
                <c:pt idx="90" formatCode="#,##0_ ;\-#,##0\ ">
                  <c:v>13068810</c:v>
                </c:pt>
                <c:pt idx="91" formatCode="#,##0_ ;\-#,##0\ ">
                  <c:v>13261740</c:v>
                </c:pt>
                <c:pt idx="92" formatCode="#,##0_ ;\-#,##0\ ">
                  <c:v>13543905</c:v>
                </c:pt>
                <c:pt idx="93" formatCode="#,##0_ ;\-#,##0\ ">
                  <c:v>13901644</c:v>
                </c:pt>
                <c:pt idx="94" formatCode="#,##0_ ;\-#,##0\ ">
                  <c:v>13966418</c:v>
                </c:pt>
                <c:pt idx="95" formatCode="#,##0_ ;\-#,##0\ ">
                  <c:v>14472517</c:v>
                </c:pt>
                <c:pt idx="96" formatCode="#,##0_ ;\-#,##0\ ">
                  <c:v>14559221</c:v>
                </c:pt>
                <c:pt idx="97" formatCode="#,##0_ ;\-#,##0\ ">
                  <c:v>14902490</c:v>
                </c:pt>
                <c:pt idx="98" formatCode="#,##0_ ;\-#,##0\ ">
                  <c:v>14998081</c:v>
                </c:pt>
                <c:pt idx="99" formatCode="#,##0_ ;\-#,##0\ ">
                  <c:v>15440516</c:v>
                </c:pt>
                <c:pt idx="100" formatCode="#,##0_ ;\-#,##0\ ">
                  <c:v>15652763</c:v>
                </c:pt>
                <c:pt idx="101" formatCode="#,##0_ ;\-#,##0\ ">
                  <c:v>15779633</c:v>
                </c:pt>
                <c:pt idx="102" formatCode="#,##0_ ;\-#,##0\ ">
                  <c:v>15883966</c:v>
                </c:pt>
                <c:pt idx="103" formatCode="#,##0_ ;\-#,##0\ ">
                  <c:v>15899566</c:v>
                </c:pt>
                <c:pt idx="104" formatCode="#,##0_ ;\-#,##0\ ">
                  <c:v>15989797</c:v>
                </c:pt>
                <c:pt idx="105" formatCode="#,##0_ ;\-#,##0\ ">
                  <c:v>15931990</c:v>
                </c:pt>
                <c:pt idx="106" formatCode="#,##0_ ;\-#,##0\ ">
                  <c:v>15956912</c:v>
                </c:pt>
                <c:pt idx="107" formatCode="#,##0_ ;\-#,##0\ ">
                  <c:v>16182992</c:v>
                </c:pt>
                <c:pt idx="108" formatCode="#,##0_ ;\-#,##0\ ">
                  <c:v>16506614</c:v>
                </c:pt>
                <c:pt idx="109" formatCode="#,##0_ ;\-#,##0\ ">
                  <c:v>16551248</c:v>
                </c:pt>
                <c:pt idx="110" formatCode="#,##0_ ;\-#,##0\ ">
                  <c:v>16484965</c:v>
                </c:pt>
                <c:pt idx="111" formatCode="#,##0_ ;\-#,##0\ ">
                  <c:v>16599646</c:v>
                </c:pt>
                <c:pt idx="112" formatCode="#,##0_ ;\-#,##0\ ">
                  <c:v>16583152</c:v>
                </c:pt>
                <c:pt idx="113" formatCode="#,##0_ ;\-#,##0\ ">
                  <c:v>16690116</c:v>
                </c:pt>
                <c:pt idx="114" formatCode="#,##0_ ;\-#,##0\ ">
                  <c:v>16816618</c:v>
                </c:pt>
                <c:pt idx="115" formatCode="#,##0_ ;\-#,##0\ ">
                  <c:v>17081909</c:v>
                </c:pt>
                <c:pt idx="116" formatCode="#,##0_ ;\-#,##0\ ">
                  <c:v>17443886</c:v>
                </c:pt>
                <c:pt idx="117" formatCode="#,##0_ ;\-#,##0\ ">
                  <c:v>17699455</c:v>
                </c:pt>
                <c:pt idx="118" formatCode="#,##0_ ;\-#,##0\ ">
                  <c:v>17901998</c:v>
                </c:pt>
                <c:pt idx="119" formatCode="#,##0_ ;\-#,##0\ ">
                  <c:v>18110587</c:v>
                </c:pt>
                <c:pt idx="120" formatCode="#,##0_ ;\-#,##0\ ">
                  <c:v>18582095</c:v>
                </c:pt>
                <c:pt idx="121" formatCode="#,##0_ ;\-#,##0\ ">
                  <c:v>18502205</c:v>
                </c:pt>
                <c:pt idx="122" formatCode="#,##0_ ;\-#,##0\ ">
                  <c:v>18665829</c:v>
                </c:pt>
                <c:pt idx="123" formatCode="#,##0_ ;\-#,##0\ ">
                  <c:v>19213129</c:v>
                </c:pt>
                <c:pt idx="124" formatCode="#,##0_ ;\-#,##0\ ">
                  <c:v>19323248</c:v>
                </c:pt>
                <c:pt idx="125" formatCode="#,##0_ ;\-#,##0\ ">
                  <c:v>19675923</c:v>
                </c:pt>
                <c:pt idx="126" formatCode="#,##0_ ;\-#,##0\ ">
                  <c:v>19894763</c:v>
                </c:pt>
                <c:pt idx="127" formatCode="#,##0_ ;\-#,##0\ ">
                  <c:v>20192991</c:v>
                </c:pt>
                <c:pt idx="128" formatCode="#,##0_ ;\-#,##0\ ">
                  <c:v>20442154</c:v>
                </c:pt>
                <c:pt idx="129" formatCode="#,##0_ ;\-#,##0\ ">
                  <c:v>20536636</c:v>
                </c:pt>
                <c:pt idx="130" formatCode="#,##0_ ;\-#,##0\ ">
                  <c:v>20709985</c:v>
                </c:pt>
                <c:pt idx="131" formatCode="#,##0_ ;\-#,##0\ ">
                  <c:v>20810206</c:v>
                </c:pt>
                <c:pt idx="132" formatCode="#,##0_ ;\-#,##0\ ">
                  <c:v>20985682</c:v>
                </c:pt>
                <c:pt idx="133" formatCode="#,##0_ ;\-#,##0\ ">
                  <c:v>20954044</c:v>
                </c:pt>
                <c:pt idx="134" formatCode="#,##0_ ;\-#,##0\ ">
                  <c:v>20702456</c:v>
                </c:pt>
                <c:pt idx="135" formatCode="#,##0_ ;\-#,##0\ ">
                  <c:v>20491473</c:v>
                </c:pt>
                <c:pt idx="136" formatCode="#,##0_ ;\-#,##0\ ">
                  <c:v>20486788</c:v>
                </c:pt>
                <c:pt idx="137" formatCode="#,##0_ ;\-#,##0\ ">
                  <c:v>20412873</c:v>
                </c:pt>
                <c:pt idx="138" formatCode="#,##0_ ;\-#,##0\ ">
                  <c:v>20372742</c:v>
                </c:pt>
                <c:pt idx="139" formatCode="#,##0_ ;\-#,##0\ ">
                  <c:v>20335492</c:v>
                </c:pt>
                <c:pt idx="140" formatCode="#,##0_ ;\-#,##0\ ">
                  <c:v>19915936</c:v>
                </c:pt>
                <c:pt idx="141" formatCode="#,##0_ ;\-#,##0\ ">
                  <c:v>19690106</c:v>
                </c:pt>
              </c:numCache>
            </c:numRef>
          </c:val>
          <c:smooth val="0"/>
        </c:ser>
        <c:ser>
          <c:idx val="3"/>
          <c:order val="3"/>
          <c:tx>
            <c:strRef>
              <c:f>'Trf. Móvil'!$F$1</c:f>
              <c:strCache>
                <c:ptCount val="1"/>
                <c:pt idx="0">
                  <c:v>5G</c:v>
                </c:pt>
              </c:strCache>
            </c:strRef>
          </c:tx>
          <c:spPr>
            <a:ln w="63500">
              <a:solidFill>
                <a:srgbClr val="00B0F0"/>
              </a:solidFill>
            </a:ln>
          </c:spPr>
          <c:marker>
            <c:symbol val="none"/>
          </c:marker>
          <c:cat>
            <c:multiLvlStrRef>
              <c:f>'Trf. Móvil'!$A$14:$B$155</c:f>
              <c:multiLvlStrCache>
                <c:ptCount val="142"/>
                <c:lvl>
                  <c:pt idx="0">
                    <c:v>Dic</c:v>
                  </c:pt>
                  <c:pt idx="1">
                    <c:v>Ene</c:v>
                  </c:pt>
                  <c:pt idx="2">
                    <c:v>Feb</c:v>
                  </c:pt>
                  <c:pt idx="3">
                    <c:v>Mar</c:v>
                  </c:pt>
                  <c:pt idx="4">
                    <c:v>Abr</c:v>
                  </c:pt>
                  <c:pt idx="5">
                    <c:v>May</c:v>
                  </c:pt>
                  <c:pt idx="6">
                    <c:v>Jun</c:v>
                  </c:pt>
                  <c:pt idx="7">
                    <c:v>Jul</c:v>
                  </c:pt>
                  <c:pt idx="8">
                    <c:v>Ago</c:v>
                  </c:pt>
                  <c:pt idx="9">
                    <c:v>Sep</c:v>
                  </c:pt>
                  <c:pt idx="10">
                    <c:v>Oct</c:v>
                  </c:pt>
                  <c:pt idx="11">
                    <c:v>Nov</c:v>
                  </c:pt>
                  <c:pt idx="12">
                    <c:v>Dic</c:v>
                  </c:pt>
                  <c:pt idx="13">
                    <c:v>Ene</c:v>
                  </c:pt>
                  <c:pt idx="14">
                    <c:v>Feb</c:v>
                  </c:pt>
                  <c:pt idx="15">
                    <c:v>Mar</c:v>
                  </c:pt>
                  <c:pt idx="16">
                    <c:v>Abr</c:v>
                  </c:pt>
                  <c:pt idx="17">
                    <c:v>May</c:v>
                  </c:pt>
                  <c:pt idx="18">
                    <c:v>Jun</c:v>
                  </c:pt>
                  <c:pt idx="19">
                    <c:v>Jul</c:v>
                  </c:pt>
                  <c:pt idx="20">
                    <c:v>Ago</c:v>
                  </c:pt>
                  <c:pt idx="21">
                    <c:v>Sep</c:v>
                  </c:pt>
                  <c:pt idx="22">
                    <c:v>Oct</c:v>
                  </c:pt>
                  <c:pt idx="23">
                    <c:v>Nov</c:v>
                  </c:pt>
                  <c:pt idx="24">
                    <c:v>Dic</c:v>
                  </c:pt>
                  <c:pt idx="25">
                    <c:v>Ene</c:v>
                  </c:pt>
                  <c:pt idx="26">
                    <c:v>Feb</c:v>
                  </c:pt>
                  <c:pt idx="27">
                    <c:v>Mar</c:v>
                  </c:pt>
                  <c:pt idx="28">
                    <c:v>Abr</c:v>
                  </c:pt>
                  <c:pt idx="29">
                    <c:v>May</c:v>
                  </c:pt>
                  <c:pt idx="30">
                    <c:v>Jun</c:v>
                  </c:pt>
                  <c:pt idx="31">
                    <c:v>Jul</c:v>
                  </c:pt>
                  <c:pt idx="32">
                    <c:v>Ago</c:v>
                  </c:pt>
                  <c:pt idx="33">
                    <c:v>Sep</c:v>
                  </c:pt>
                  <c:pt idx="34">
                    <c:v>Oct</c:v>
                  </c:pt>
                  <c:pt idx="35">
                    <c:v>Nov</c:v>
                  </c:pt>
                  <c:pt idx="36">
                    <c:v>Dic</c:v>
                  </c:pt>
                  <c:pt idx="37">
                    <c:v>Ene</c:v>
                  </c:pt>
                  <c:pt idx="38">
                    <c:v>Feb</c:v>
                  </c:pt>
                  <c:pt idx="39">
                    <c:v>Mar</c:v>
                  </c:pt>
                  <c:pt idx="40">
                    <c:v>Abr</c:v>
                  </c:pt>
                  <c:pt idx="41">
                    <c:v>May</c:v>
                  </c:pt>
                  <c:pt idx="42">
                    <c:v>Jun</c:v>
                  </c:pt>
                  <c:pt idx="43">
                    <c:v>Jul</c:v>
                  </c:pt>
                  <c:pt idx="44">
                    <c:v>Ago</c:v>
                  </c:pt>
                  <c:pt idx="45">
                    <c:v>Sep</c:v>
                  </c:pt>
                  <c:pt idx="46">
                    <c:v>Oct</c:v>
                  </c:pt>
                  <c:pt idx="47">
                    <c:v>Nov</c:v>
                  </c:pt>
                  <c:pt idx="48">
                    <c:v>Dic</c:v>
                  </c:pt>
                  <c:pt idx="49">
                    <c:v>Ene</c:v>
                  </c:pt>
                  <c:pt idx="50">
                    <c:v>Feb</c:v>
                  </c:pt>
                  <c:pt idx="51">
                    <c:v>Mar</c:v>
                  </c:pt>
                  <c:pt idx="52">
                    <c:v>Abr</c:v>
                  </c:pt>
                  <c:pt idx="53">
                    <c:v>May</c:v>
                  </c:pt>
                  <c:pt idx="54">
                    <c:v>Jun</c:v>
                  </c:pt>
                  <c:pt idx="55">
                    <c:v>Jul</c:v>
                  </c:pt>
                  <c:pt idx="56">
                    <c:v>Ago</c:v>
                  </c:pt>
                  <c:pt idx="57">
                    <c:v>Sep</c:v>
                  </c:pt>
                  <c:pt idx="58">
                    <c:v>Oct</c:v>
                  </c:pt>
                  <c:pt idx="59">
                    <c:v>Nov</c:v>
                  </c:pt>
                  <c:pt idx="60">
                    <c:v>Dic</c:v>
                  </c:pt>
                  <c:pt idx="61">
                    <c:v>Ene</c:v>
                  </c:pt>
                  <c:pt idx="62">
                    <c:v>Feb</c:v>
                  </c:pt>
                  <c:pt idx="63">
                    <c:v>Mar</c:v>
                  </c:pt>
                  <c:pt idx="64">
                    <c:v>Abr</c:v>
                  </c:pt>
                  <c:pt idx="65">
                    <c:v>May</c:v>
                  </c:pt>
                  <c:pt idx="66">
                    <c:v>Jun</c:v>
                  </c:pt>
                  <c:pt idx="67">
                    <c:v>Jul</c:v>
                  </c:pt>
                  <c:pt idx="68">
                    <c:v>Ago</c:v>
                  </c:pt>
                  <c:pt idx="69">
                    <c:v>Sep</c:v>
                  </c:pt>
                  <c:pt idx="70">
                    <c:v>Oct</c:v>
                  </c:pt>
                  <c:pt idx="71">
                    <c:v>Nov</c:v>
                  </c:pt>
                  <c:pt idx="72">
                    <c:v>Dic</c:v>
                  </c:pt>
                  <c:pt idx="73">
                    <c:v>Ene</c:v>
                  </c:pt>
                  <c:pt idx="74">
                    <c:v>Feb</c:v>
                  </c:pt>
                  <c:pt idx="75">
                    <c:v>Mar</c:v>
                  </c:pt>
                  <c:pt idx="76">
                    <c:v>Abr</c:v>
                  </c:pt>
                  <c:pt idx="77">
                    <c:v>May</c:v>
                  </c:pt>
                  <c:pt idx="78">
                    <c:v>Jun</c:v>
                  </c:pt>
                  <c:pt idx="79">
                    <c:v>Jul</c:v>
                  </c:pt>
                  <c:pt idx="80">
                    <c:v>Ago</c:v>
                  </c:pt>
                  <c:pt idx="81">
                    <c:v>Sep</c:v>
                  </c:pt>
                  <c:pt idx="82">
                    <c:v>Oct</c:v>
                  </c:pt>
                  <c:pt idx="83">
                    <c:v>Nov</c:v>
                  </c:pt>
                  <c:pt idx="84">
                    <c:v>Dic</c:v>
                  </c:pt>
                  <c:pt idx="85">
                    <c:v>Ene</c:v>
                  </c:pt>
                  <c:pt idx="86">
                    <c:v>Feb</c:v>
                  </c:pt>
                  <c:pt idx="87">
                    <c:v>Mar</c:v>
                  </c:pt>
                  <c:pt idx="88">
                    <c:v>Abr</c:v>
                  </c:pt>
                  <c:pt idx="89">
                    <c:v>May</c:v>
                  </c:pt>
                  <c:pt idx="90">
                    <c:v>Jun</c:v>
                  </c:pt>
                  <c:pt idx="91">
                    <c:v>Jul</c:v>
                  </c:pt>
                  <c:pt idx="92">
                    <c:v>Ago</c:v>
                  </c:pt>
                  <c:pt idx="93">
                    <c:v>Sep</c:v>
                  </c:pt>
                  <c:pt idx="94">
                    <c:v>Oct</c:v>
                  </c:pt>
                  <c:pt idx="95">
                    <c:v>Nov</c:v>
                  </c:pt>
                  <c:pt idx="96">
                    <c:v>Dic</c:v>
                  </c:pt>
                  <c:pt idx="97">
                    <c:v>Ene</c:v>
                  </c:pt>
                  <c:pt idx="98">
                    <c:v>Feb</c:v>
                  </c:pt>
                  <c:pt idx="99">
                    <c:v>Mar</c:v>
                  </c:pt>
                  <c:pt idx="100">
                    <c:v>Abr</c:v>
                  </c:pt>
                  <c:pt idx="101">
                    <c:v>May</c:v>
                  </c:pt>
                  <c:pt idx="102">
                    <c:v>Jun</c:v>
                  </c:pt>
                  <c:pt idx="103">
                    <c:v>Jul</c:v>
                  </c:pt>
                  <c:pt idx="104">
                    <c:v>Ago</c:v>
                  </c:pt>
                  <c:pt idx="105">
                    <c:v>Sep</c:v>
                  </c:pt>
                  <c:pt idx="106">
                    <c:v>Oct</c:v>
                  </c:pt>
                  <c:pt idx="107">
                    <c:v>Nov</c:v>
                  </c:pt>
                  <c:pt idx="108">
                    <c:v>Dic</c:v>
                  </c:pt>
                  <c:pt idx="109">
                    <c:v>Ene</c:v>
                  </c:pt>
                  <c:pt idx="110">
                    <c:v>Feb</c:v>
                  </c:pt>
                  <c:pt idx="111">
                    <c:v>Mar</c:v>
                  </c:pt>
                  <c:pt idx="112">
                    <c:v>Abr</c:v>
                  </c:pt>
                  <c:pt idx="113">
                    <c:v>May</c:v>
                  </c:pt>
                  <c:pt idx="114">
                    <c:v>Jun</c:v>
                  </c:pt>
                  <c:pt idx="115">
                    <c:v>Jul</c:v>
                  </c:pt>
                  <c:pt idx="116">
                    <c:v>Ago</c:v>
                  </c:pt>
                  <c:pt idx="117">
                    <c:v>Sep</c:v>
                  </c:pt>
                  <c:pt idx="118">
                    <c:v>Oct</c:v>
                  </c:pt>
                  <c:pt idx="119">
                    <c:v>Nov</c:v>
                  </c:pt>
                  <c:pt idx="120">
                    <c:v>Dic</c:v>
                  </c:pt>
                  <c:pt idx="121">
                    <c:v>Ene</c:v>
                  </c:pt>
                  <c:pt idx="122">
                    <c:v>Feb</c:v>
                  </c:pt>
                  <c:pt idx="123">
                    <c:v>Mar</c:v>
                  </c:pt>
                  <c:pt idx="124">
                    <c:v>Abr</c:v>
                  </c:pt>
                  <c:pt idx="125">
                    <c:v>May</c:v>
                  </c:pt>
                  <c:pt idx="126">
                    <c:v>Jun</c:v>
                  </c:pt>
                  <c:pt idx="127">
                    <c:v>Jul</c:v>
                  </c:pt>
                  <c:pt idx="128">
                    <c:v>Ago</c:v>
                  </c:pt>
                  <c:pt idx="129">
                    <c:v>Sep</c:v>
                  </c:pt>
                  <c:pt idx="130">
                    <c:v>Oct</c:v>
                  </c:pt>
                  <c:pt idx="131">
                    <c:v>Nov</c:v>
                  </c:pt>
                  <c:pt idx="132">
                    <c:v>Dic</c:v>
                  </c:pt>
                  <c:pt idx="133">
                    <c:v>Ene</c:v>
                  </c:pt>
                  <c:pt idx="134">
                    <c:v>Feb</c:v>
                  </c:pt>
                  <c:pt idx="135">
                    <c:v>Mar</c:v>
                  </c:pt>
                  <c:pt idx="136">
                    <c:v>Abr</c:v>
                  </c:pt>
                  <c:pt idx="137">
                    <c:v>May</c:v>
                  </c:pt>
                  <c:pt idx="138">
                    <c:v>Jun</c:v>
                  </c:pt>
                  <c:pt idx="139">
                    <c:v>Jul</c:v>
                  </c:pt>
                  <c:pt idx="140">
                    <c:v>Ago</c:v>
                  </c:pt>
                  <c:pt idx="141">
                    <c:v>Sep</c:v>
                  </c:pt>
                </c:lvl>
                <c:lvl>
                  <c:pt idx="0">
                    <c:v>2010</c:v>
                  </c:pt>
                  <c:pt idx="1">
                    <c:v>2011</c:v>
                  </c:pt>
                  <c:pt idx="13">
                    <c:v>2012</c:v>
                  </c:pt>
                  <c:pt idx="25">
                    <c:v>2013</c:v>
                  </c:pt>
                  <c:pt idx="37">
                    <c:v>2014</c:v>
                  </c:pt>
                  <c:pt idx="49">
                    <c:v>2015</c:v>
                  </c:pt>
                  <c:pt idx="61">
                    <c:v>2016</c:v>
                  </c:pt>
                  <c:pt idx="73">
                    <c:v>2017</c:v>
                  </c:pt>
                  <c:pt idx="85">
                    <c:v>2018</c:v>
                  </c:pt>
                  <c:pt idx="97">
                    <c:v>2019</c:v>
                  </c:pt>
                  <c:pt idx="109">
                    <c:v>2020</c:v>
                  </c:pt>
                  <c:pt idx="121">
                    <c:v>2021</c:v>
                  </c:pt>
                  <c:pt idx="133">
                    <c:v>2022</c:v>
                  </c:pt>
                </c:lvl>
              </c:multiLvlStrCache>
            </c:multiLvlStrRef>
          </c:cat>
          <c:val>
            <c:numRef>
              <c:f>'Trf. Móvil'!$F$14:$F$155</c:f>
              <c:numCache>
                <c:formatCode>General</c:formatCode>
                <c:ptCount val="142"/>
                <c:pt idx="132" formatCode="#.##0_ ;\-#.##0\ ">
                  <c:v>32430</c:v>
                </c:pt>
                <c:pt idx="133" formatCode="#.##0_ ;\-#.##0\ ">
                  <c:v>49742</c:v>
                </c:pt>
                <c:pt idx="134" formatCode="#.##0_ ;\-#.##0\ ">
                  <c:v>157219</c:v>
                </c:pt>
                <c:pt idx="135" formatCode="#.##0_ ;\-#.##0\ ">
                  <c:v>328218</c:v>
                </c:pt>
                <c:pt idx="136" formatCode="#.##0_ ;\-#.##0\ ">
                  <c:v>545323</c:v>
                </c:pt>
                <c:pt idx="137" formatCode="#.##0_ ;\-#.##0\ ">
                  <c:v>723989</c:v>
                </c:pt>
                <c:pt idx="138" formatCode="#.##0_ ;\-#.##0\ ">
                  <c:v>843046</c:v>
                </c:pt>
                <c:pt idx="139" formatCode="#.##0_ ;\-#.##0\ ">
                  <c:v>935937</c:v>
                </c:pt>
                <c:pt idx="140" formatCode="#.##0_ ;\-#.##0\ ">
                  <c:v>1444406</c:v>
                </c:pt>
                <c:pt idx="141" formatCode="#.##0_ ;\-#.##0\ ">
                  <c:v>1586523</c:v>
                </c:pt>
              </c:numCache>
            </c:numRef>
          </c:val>
          <c:smooth val="0"/>
        </c:ser>
        <c:dLbls>
          <c:showLegendKey val="0"/>
          <c:showVal val="0"/>
          <c:showCatName val="0"/>
          <c:showSerName val="0"/>
          <c:showPercent val="0"/>
          <c:showBubbleSize val="0"/>
        </c:dLbls>
        <c:smooth val="0"/>
        <c:axId val="-1302913472"/>
        <c:axId val="-1302905312"/>
      </c:lineChart>
      <c:catAx>
        <c:axId val="-1302913472"/>
        <c:scaling>
          <c:orientation val="minMax"/>
        </c:scaling>
        <c:delete val="0"/>
        <c:axPos val="b"/>
        <c:numFmt formatCode="General" sourceLinked="0"/>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defRPr>
            </a:pPr>
            <a:endParaRPr lang="es-CL"/>
          </a:p>
        </c:txPr>
        <c:crossAx val="-1302905312"/>
        <c:crosses val="autoZero"/>
        <c:auto val="1"/>
        <c:lblAlgn val="ctr"/>
        <c:lblOffset val="100"/>
        <c:noMultiLvlLbl val="0"/>
      </c:catAx>
      <c:valAx>
        <c:axId val="-1302905312"/>
        <c:scaling>
          <c:orientation val="minMax"/>
          <c:max val="22000000"/>
          <c:min val="0"/>
        </c:scaling>
        <c:delete val="0"/>
        <c:axPos val="l"/>
        <c:majorGridlines>
          <c:spPr>
            <a:ln w="9525" cap="flat" cmpd="sng" algn="ctr">
              <a:noFill/>
              <a:round/>
            </a:ln>
            <a:effectLst/>
          </c:spPr>
        </c:majorGridlines>
        <c:numFmt formatCode="#,##0_ ;\-#,##0\ " sourceLinked="1"/>
        <c:majorTickMark val="in"/>
        <c:minorTickMark val="none"/>
        <c:tickLblPos val="nextTo"/>
        <c:spPr>
          <a:noFill/>
          <a:ln>
            <a:solidFill>
              <a:schemeClr val="accent1"/>
            </a:solid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L"/>
          </a:p>
        </c:txPr>
        <c:crossAx val="-1302913472"/>
        <c:crosses val="autoZero"/>
        <c:crossBetween val="between"/>
        <c:dispUnits>
          <c:builtInUnit val="thousands"/>
        </c:dispUnits>
      </c:valAx>
      <c:spPr>
        <a:noFill/>
        <a:ln>
          <a:noFill/>
        </a:ln>
        <a:effectLst/>
      </c:spPr>
    </c:plotArea>
    <c:legend>
      <c:legendPos val="b"/>
      <c:layout>
        <c:manualLayout>
          <c:xMode val="edge"/>
          <c:yMode val="edge"/>
          <c:x val="0.3357171189541906"/>
          <c:y val="0.13077869124348709"/>
          <c:w val="0.26350024753939716"/>
          <c:h val="6.2335104129987697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s-CL"/>
        </a:p>
      </c:txPr>
    </c:legend>
    <c:plotVisOnly val="1"/>
    <c:dispBlanksAs val="gap"/>
    <c:showDLblsOverMax val="0"/>
  </c:chart>
  <c:spPr>
    <a:noFill/>
    <a:ln>
      <a:noFill/>
    </a:ln>
    <a:effectLst/>
  </c:spPr>
  <c:txPr>
    <a:bodyPr/>
    <a:lstStyle/>
    <a:p>
      <a:pPr>
        <a:defRPr/>
      </a:pPr>
      <a:endParaRPr lang="es-CL"/>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380536791493005"/>
          <c:y val="0.16444193328154061"/>
          <c:w val="0.45274650688455803"/>
          <c:h val="0.77576100007062643"/>
        </c:manualLayout>
      </c:layout>
      <c:pieChart>
        <c:varyColors val="1"/>
        <c:ser>
          <c:idx val="0"/>
          <c:order val="0"/>
          <c:tx>
            <c:strRef>
              <c:f>Hoja1!$B$1</c:f>
              <c:strCache>
                <c:ptCount val="1"/>
                <c:pt idx="0">
                  <c:v>Columna1</c:v>
                </c:pt>
              </c:strCache>
            </c:strRef>
          </c:tx>
          <c:spPr>
            <a:ln w="6350">
              <a:solidFill>
                <a:schemeClr val="tx1"/>
              </a:solidFill>
            </a:ln>
            <a:effectLst/>
          </c:spPr>
          <c:dPt>
            <c:idx val="0"/>
            <c:bubble3D val="0"/>
            <c:spPr>
              <a:solidFill>
                <a:schemeClr val="accent1"/>
              </a:solidFill>
              <a:ln w="6350">
                <a:solidFill>
                  <a:schemeClr val="tx1"/>
                </a:solidFill>
              </a:ln>
              <a:effectLst/>
            </c:spPr>
          </c:dPt>
          <c:dPt>
            <c:idx val="1"/>
            <c:bubble3D val="0"/>
            <c:spPr>
              <a:solidFill>
                <a:schemeClr val="accent2"/>
              </a:solidFill>
              <a:ln w="6350">
                <a:solidFill>
                  <a:schemeClr val="tx1"/>
                </a:solidFill>
              </a:ln>
              <a:effectLst/>
            </c:spPr>
          </c:dPt>
          <c:dPt>
            <c:idx val="2"/>
            <c:bubble3D val="0"/>
            <c:spPr>
              <a:solidFill>
                <a:schemeClr val="accent3"/>
              </a:solidFill>
              <a:ln w="6350">
                <a:solidFill>
                  <a:schemeClr val="tx1"/>
                </a:solidFill>
              </a:ln>
              <a:effectLst/>
            </c:spPr>
          </c:dPt>
          <c:dLbls>
            <c:dLbl>
              <c:idx val="0"/>
              <c:layout>
                <c:manualLayout>
                  <c:x val="-6.3995051920712573E-2"/>
                  <c:y val="-0.20650705087459095"/>
                </c:manualLayout>
              </c:layout>
              <c:numFmt formatCode="0.0%" sourceLinked="0"/>
              <c:spPr>
                <a:noFill/>
                <a:ln>
                  <a:noFill/>
                </a:ln>
                <a:effectLst/>
              </c:spPr>
              <c:txPr>
                <a:bodyPr rot="0" spcFirstLastPara="1" vertOverflow="ellipsis" vert="horz" wrap="square" anchor="ctr" anchorCtr="1"/>
                <a:lstStyle/>
                <a:p>
                  <a:pPr>
                    <a:defRPr sz="1197" b="1" i="0" u="none" strike="noStrike" kern="1200" baseline="0">
                      <a:ln>
                        <a:noFill/>
                      </a:ln>
                      <a:solidFill>
                        <a:schemeClr val="bg1"/>
                      </a:solidFill>
                      <a:effectLst/>
                      <a:latin typeface="Verdana" panose="020B0604030504040204" pitchFamily="34" charset="0"/>
                      <a:ea typeface="Verdana" panose="020B0604030504040204" pitchFamily="34" charset="0"/>
                      <a:cs typeface="Verdana" panose="020B0604030504040204" pitchFamily="34" charset="0"/>
                    </a:defRPr>
                  </a:pPr>
                  <a:endParaRPr lang="es-CL"/>
                </a:p>
              </c:txPr>
              <c:dLblPos val="bestFit"/>
              <c:showLegendKey val="0"/>
              <c:showVal val="0"/>
              <c:showCatName val="0"/>
              <c:showSerName val="0"/>
              <c:showPercent val="1"/>
              <c:showBubbleSize val="0"/>
              <c:extLst>
                <c:ext xmlns:c15="http://schemas.microsoft.com/office/drawing/2012/chart" uri="{CE6537A1-D6FC-4f65-9D91-7224C49458BB}">
                  <c15:layout/>
                </c:ext>
              </c:extLst>
            </c:dLbl>
            <c:dLbl>
              <c:idx val="1"/>
              <c:layout>
                <c:manualLayout>
                  <c:x val="1.1890229031861389E-2"/>
                  <c:y val="3.1366386515055203E-2"/>
                </c:manualLayout>
              </c:layout>
              <c:numFmt formatCode="0.0%" sourceLinked="0"/>
              <c:spPr>
                <a:noFill/>
                <a:ln>
                  <a:noFill/>
                </a:ln>
                <a:effectLst/>
              </c:spPr>
              <c:txPr>
                <a:bodyPr rot="0" spcFirstLastPara="1" vertOverflow="ellipsis" vert="horz" wrap="square" anchor="ctr" anchorCtr="1"/>
                <a:lstStyle/>
                <a:p>
                  <a:pPr>
                    <a:defRPr sz="1197" b="0" i="0" u="none" strike="noStrike" kern="1200" baseline="0">
                      <a:ln>
                        <a:noFill/>
                      </a:ln>
                      <a:solidFill>
                        <a:schemeClr val="tx2"/>
                      </a:solidFill>
                      <a:effectLst/>
                      <a:latin typeface="Verdana" panose="020B0604030504040204" pitchFamily="34" charset="0"/>
                      <a:ea typeface="Verdana" panose="020B0604030504040204" pitchFamily="34" charset="0"/>
                      <a:cs typeface="Verdana" panose="020B0604030504040204" pitchFamily="34" charset="0"/>
                    </a:defRPr>
                  </a:pPr>
                  <a:endParaRPr lang="es-CL"/>
                </a:p>
              </c:txPr>
              <c:dLblPos val="bestFit"/>
              <c:showLegendKey val="0"/>
              <c:showVal val="0"/>
              <c:showCatName val="0"/>
              <c:showSerName val="0"/>
              <c:showPercent val="1"/>
              <c:showBubbleSize val="0"/>
              <c:extLst>
                <c:ext xmlns:c15="http://schemas.microsoft.com/office/drawing/2012/chart" uri="{CE6537A1-D6FC-4f65-9D91-7224C49458BB}">
                  <c15:layout/>
                </c:ext>
              </c:extLst>
            </c:dLbl>
            <c:dLbl>
              <c:idx val="2"/>
              <c:layout>
                <c:manualLayout>
                  <c:x val="4.1527868325399925E-2"/>
                  <c:y val="-3.4391160706578462E-3"/>
                </c:manualLayout>
              </c:layout>
              <c:numFmt formatCode="0.0%" sourceLinked="0"/>
              <c:spPr>
                <a:noFill/>
                <a:ln>
                  <a:noFill/>
                </a:ln>
                <a:effectLst/>
              </c:spPr>
              <c:txPr>
                <a:bodyPr rot="0" spcFirstLastPara="1" vertOverflow="ellipsis" vert="horz" wrap="square" anchor="ctr" anchorCtr="1"/>
                <a:lstStyle/>
                <a:p>
                  <a:pPr>
                    <a:defRPr sz="1197" b="0" i="0" u="none" strike="noStrike" kern="1200" baseline="0">
                      <a:ln>
                        <a:noFill/>
                      </a:ln>
                      <a:solidFill>
                        <a:schemeClr val="tx2"/>
                      </a:solidFill>
                      <a:effectLst/>
                      <a:latin typeface="Verdana" panose="020B0604030504040204" pitchFamily="34" charset="0"/>
                      <a:ea typeface="Verdana" panose="020B0604030504040204" pitchFamily="34" charset="0"/>
                      <a:cs typeface="Verdana" panose="020B0604030504040204" pitchFamily="34" charset="0"/>
                    </a:defRPr>
                  </a:pPr>
                  <a:endParaRPr lang="es-CL"/>
                </a:p>
              </c:txPr>
              <c:dLblPos val="bestFit"/>
              <c:showLegendKey val="0"/>
              <c:showVal val="0"/>
              <c:showCatName val="0"/>
              <c:showSerName val="0"/>
              <c:showPercent val="1"/>
              <c:showBubbleSize val="0"/>
              <c:extLst>
                <c:ext xmlns:c15="http://schemas.microsoft.com/office/drawing/2012/chart" uri="{CE6537A1-D6FC-4f65-9D91-7224C49458BB}">
                  <c15:layout/>
                </c:ext>
              </c:extLst>
            </c:dLbl>
            <c:numFmt formatCode="0.0%" sourceLinked="0"/>
            <c:spPr>
              <a:noFill/>
              <a:ln>
                <a:noFill/>
              </a:ln>
              <a:effectLst/>
            </c:spPr>
            <c:txPr>
              <a:bodyPr rot="0" spcFirstLastPara="1" vertOverflow="ellipsis" vert="horz" wrap="square" anchor="ctr" anchorCtr="1"/>
              <a:lstStyle/>
              <a:p>
                <a:pPr>
                  <a:defRPr sz="1197" b="0" i="0" u="none" strike="noStrike" kern="1200" baseline="0">
                    <a:ln>
                      <a:noFill/>
                    </a:ln>
                    <a:solidFill>
                      <a:schemeClr val="bg1"/>
                    </a:solidFill>
                    <a:effectLst>
                      <a:outerShdw blurRad="50800" dist="50800" dir="5400000" algn="ctr" rotWithShape="0">
                        <a:schemeClr val="bg1"/>
                      </a:outerShdw>
                    </a:effectLst>
                    <a:latin typeface="Verdana" panose="020B0604030504040204" pitchFamily="34" charset="0"/>
                    <a:ea typeface="Verdana" panose="020B0604030504040204" pitchFamily="34" charset="0"/>
                    <a:cs typeface="Verdana" panose="020B0604030504040204" pitchFamily="34" charset="0"/>
                  </a:defRPr>
                </a:pPr>
                <a:endParaRPr lang="es-CL"/>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Hoja1!$A$2:$A$4</c:f>
              <c:strCache>
                <c:ptCount val="3"/>
                <c:pt idx="0">
                  <c:v>Smartphones</c:v>
                </c:pt>
                <c:pt idx="1">
                  <c:v>BAM</c:v>
                </c:pt>
                <c:pt idx="2">
                  <c:v>M2M</c:v>
                </c:pt>
              </c:strCache>
            </c:strRef>
          </c:cat>
          <c:val>
            <c:numRef>
              <c:f>Hoja1!$B$2:$B$4</c:f>
              <c:numCache>
                <c:formatCode>#,##0_ ;\-#,##0\ </c:formatCode>
                <c:ptCount val="3"/>
                <c:pt idx="0">
                  <c:v>21033147</c:v>
                </c:pt>
                <c:pt idx="1">
                  <c:v>724045</c:v>
                </c:pt>
                <c:pt idx="2" formatCode="General">
                  <c:v>783368</c:v>
                </c:pt>
              </c:numCache>
            </c:numRef>
          </c:val>
        </c:ser>
        <c:dLbls>
          <c:dLblPos val="inEnd"/>
          <c:showLegendKey val="0"/>
          <c:showVal val="0"/>
          <c:showCatName val="0"/>
          <c:showSerName val="0"/>
          <c:showPercent val="1"/>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ln>
            <a:noFill/>
          </a:ln>
          <a:effectLst>
            <a:outerShdw blurRad="50800" dist="50800" dir="5400000" algn="ctr" rotWithShape="0">
              <a:schemeClr val="bg1"/>
            </a:outerShdw>
          </a:effectLst>
        </a:defRPr>
      </a:pPr>
      <a:endParaRPr lang="es-CL"/>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976512266177019E-2"/>
          <c:y val="5.0925925925925923E-2"/>
          <c:w val="0.90107479091375076"/>
          <c:h val="0.55609908136482944"/>
        </c:manualLayout>
      </c:layout>
      <c:lineChart>
        <c:grouping val="standard"/>
        <c:varyColors val="0"/>
        <c:ser>
          <c:idx val="0"/>
          <c:order val="0"/>
          <c:tx>
            <c:strRef>
              <c:f>Internt!$X$225</c:f>
              <c:strCache>
                <c:ptCount val="1"/>
                <c:pt idx="0">
                  <c:v>Movistar</c:v>
                </c:pt>
              </c:strCache>
            </c:strRef>
          </c:tx>
          <c:spPr>
            <a:ln w="28575" cap="rnd">
              <a:solidFill>
                <a:schemeClr val="accent3"/>
              </a:solidFill>
              <a:round/>
            </a:ln>
            <a:effectLst/>
          </c:spPr>
          <c:marker>
            <c:symbol val="none"/>
          </c:marker>
          <c:dLbls>
            <c:dLbl>
              <c:idx val="0"/>
              <c:layout/>
              <c:showLegendKey val="0"/>
              <c:showVal val="1"/>
              <c:showCatName val="0"/>
              <c:showSerName val="0"/>
              <c:showPercent val="0"/>
              <c:showBubbleSize val="0"/>
              <c:extLst>
                <c:ext xmlns:c15="http://schemas.microsoft.com/office/drawing/2012/chart" uri="{CE6537A1-D6FC-4f65-9D91-7224C49458BB}">
                  <c15:layout/>
                </c:ext>
              </c:extLst>
            </c:dLbl>
            <c:dLbl>
              <c:idx val="138"/>
              <c:delete val="1"/>
              <c:extLst>
                <c:ext xmlns:c15="http://schemas.microsoft.com/office/drawing/2012/chart" uri="{CE6537A1-D6FC-4f65-9D91-7224C49458BB}">
                  <c15:layout/>
                </c:ext>
              </c:extLst>
            </c:dLbl>
            <c:dLbl>
              <c:idx val="141"/>
              <c:layout>
                <c:manualLayout>
                  <c:x val="-0.13623525552081306"/>
                  <c:y val="0.1420606694986149"/>
                </c:manualLayout>
              </c:layout>
              <c:numFmt formatCode="#,##0" sourceLinked="0"/>
              <c:spPr>
                <a:noFill/>
                <a:ln>
                  <a:noFill/>
                </a:ln>
                <a:effectLst/>
              </c:spPr>
              <c:txPr>
                <a:bodyPr anchorCtr="0"/>
                <a:lstStyle/>
                <a:p>
                  <a:pPr algn="ctr" rtl="0">
                    <a:defRPr lang="en-US" sz="900" b="1" i="0" u="none" strike="noStrike" kern="1200" baseline="0">
                      <a:solidFill>
                        <a:srgbClr val="9BBB59">
                          <a:lumMod val="75000"/>
                        </a:srgbClr>
                      </a:solidFill>
                      <a:latin typeface="Verdana" panose="020B0604030504040204" pitchFamily="34" charset="0"/>
                      <a:ea typeface="Verdana" panose="020B0604030504040204" pitchFamily="34" charset="0"/>
                      <a:cs typeface="Verdana" panose="020B0604030504040204" pitchFamily="34" charset="0"/>
                    </a:defRPr>
                  </a:pPr>
                  <a:endParaRPr lang="es-CL"/>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900"/>
                </a:pPr>
                <a:endParaRPr lang="es-CL"/>
              </a:p>
            </c:txPr>
            <c:showLegendKey val="0"/>
            <c:showVal val="0"/>
            <c:showCatName val="0"/>
            <c:showSerName val="0"/>
            <c:showPercent val="0"/>
            <c:showBubbleSize val="0"/>
            <c:extLst>
              <c:ext xmlns:c15="http://schemas.microsoft.com/office/drawing/2012/chart" uri="{CE6537A1-D6FC-4f65-9D91-7224C49458BB}">
                <c15:showLeaderLines val="1"/>
              </c:ext>
            </c:extLst>
          </c:dLbls>
          <c:cat>
            <c:multiLvlStrRef>
              <c:f>Internt!$A$249:$B$390</c:f>
              <c:multiLvlStrCache>
                <c:ptCount val="142"/>
                <c:lvl>
                  <c:pt idx="0">
                    <c:v>Dic</c:v>
                  </c:pt>
                  <c:pt idx="1">
                    <c:v>Ene</c:v>
                  </c:pt>
                  <c:pt idx="2">
                    <c:v>Feb</c:v>
                  </c:pt>
                  <c:pt idx="3">
                    <c:v>Mar</c:v>
                  </c:pt>
                  <c:pt idx="4">
                    <c:v>Abr</c:v>
                  </c:pt>
                  <c:pt idx="5">
                    <c:v>May</c:v>
                  </c:pt>
                  <c:pt idx="6">
                    <c:v>Jun</c:v>
                  </c:pt>
                  <c:pt idx="7">
                    <c:v>Jul</c:v>
                  </c:pt>
                  <c:pt idx="8">
                    <c:v>Ago</c:v>
                  </c:pt>
                  <c:pt idx="9">
                    <c:v>Sep</c:v>
                  </c:pt>
                  <c:pt idx="10">
                    <c:v>Oct</c:v>
                  </c:pt>
                  <c:pt idx="11">
                    <c:v>Nov</c:v>
                  </c:pt>
                  <c:pt idx="12">
                    <c:v>Dic</c:v>
                  </c:pt>
                  <c:pt idx="13">
                    <c:v>Ene</c:v>
                  </c:pt>
                  <c:pt idx="14">
                    <c:v>Feb</c:v>
                  </c:pt>
                  <c:pt idx="15">
                    <c:v>Mar</c:v>
                  </c:pt>
                  <c:pt idx="16">
                    <c:v>Abr</c:v>
                  </c:pt>
                  <c:pt idx="17">
                    <c:v>May</c:v>
                  </c:pt>
                  <c:pt idx="18">
                    <c:v>Jun</c:v>
                  </c:pt>
                  <c:pt idx="19">
                    <c:v>Jul</c:v>
                  </c:pt>
                  <c:pt idx="20">
                    <c:v>Ago</c:v>
                  </c:pt>
                  <c:pt idx="21">
                    <c:v>Sep</c:v>
                  </c:pt>
                  <c:pt idx="22">
                    <c:v>Oct</c:v>
                  </c:pt>
                  <c:pt idx="23">
                    <c:v>Nov</c:v>
                  </c:pt>
                  <c:pt idx="24">
                    <c:v>Dic</c:v>
                  </c:pt>
                  <c:pt idx="25">
                    <c:v>Ene</c:v>
                  </c:pt>
                  <c:pt idx="26">
                    <c:v>Feb</c:v>
                  </c:pt>
                  <c:pt idx="27">
                    <c:v>Mar</c:v>
                  </c:pt>
                  <c:pt idx="28">
                    <c:v>Abr</c:v>
                  </c:pt>
                  <c:pt idx="29">
                    <c:v>May</c:v>
                  </c:pt>
                  <c:pt idx="30">
                    <c:v>Jun</c:v>
                  </c:pt>
                  <c:pt idx="31">
                    <c:v>Jul</c:v>
                  </c:pt>
                  <c:pt idx="32">
                    <c:v>Ago</c:v>
                  </c:pt>
                  <c:pt idx="33">
                    <c:v>Sep</c:v>
                  </c:pt>
                  <c:pt idx="34">
                    <c:v>Oct</c:v>
                  </c:pt>
                  <c:pt idx="35">
                    <c:v>Nov</c:v>
                  </c:pt>
                  <c:pt idx="36">
                    <c:v>Dic</c:v>
                  </c:pt>
                  <c:pt idx="37">
                    <c:v>Ene</c:v>
                  </c:pt>
                  <c:pt idx="38">
                    <c:v>Feb</c:v>
                  </c:pt>
                  <c:pt idx="39">
                    <c:v>Mar</c:v>
                  </c:pt>
                  <c:pt idx="40">
                    <c:v>Abr</c:v>
                  </c:pt>
                  <c:pt idx="41">
                    <c:v>May</c:v>
                  </c:pt>
                  <c:pt idx="42">
                    <c:v>Jun</c:v>
                  </c:pt>
                  <c:pt idx="43">
                    <c:v>Jul</c:v>
                  </c:pt>
                  <c:pt idx="44">
                    <c:v>Ago</c:v>
                  </c:pt>
                  <c:pt idx="45">
                    <c:v>Sep</c:v>
                  </c:pt>
                  <c:pt idx="46">
                    <c:v>Oct</c:v>
                  </c:pt>
                  <c:pt idx="47">
                    <c:v>Nov</c:v>
                  </c:pt>
                  <c:pt idx="48">
                    <c:v>Dic</c:v>
                  </c:pt>
                  <c:pt idx="49">
                    <c:v>Ene</c:v>
                  </c:pt>
                  <c:pt idx="50">
                    <c:v>Feb</c:v>
                  </c:pt>
                  <c:pt idx="51">
                    <c:v>Mar</c:v>
                  </c:pt>
                  <c:pt idx="52">
                    <c:v>Abr</c:v>
                  </c:pt>
                  <c:pt idx="53">
                    <c:v>May</c:v>
                  </c:pt>
                  <c:pt idx="54">
                    <c:v>Jun</c:v>
                  </c:pt>
                  <c:pt idx="55">
                    <c:v>Jul</c:v>
                  </c:pt>
                  <c:pt idx="56">
                    <c:v>Ago</c:v>
                  </c:pt>
                  <c:pt idx="57">
                    <c:v>Sep</c:v>
                  </c:pt>
                  <c:pt idx="58">
                    <c:v>Oct</c:v>
                  </c:pt>
                  <c:pt idx="59">
                    <c:v>Nov</c:v>
                  </c:pt>
                  <c:pt idx="60">
                    <c:v>Dic</c:v>
                  </c:pt>
                  <c:pt idx="61">
                    <c:v>Ene</c:v>
                  </c:pt>
                  <c:pt idx="62">
                    <c:v>Feb</c:v>
                  </c:pt>
                  <c:pt idx="63">
                    <c:v>Mar</c:v>
                  </c:pt>
                  <c:pt idx="64">
                    <c:v>Abr</c:v>
                  </c:pt>
                  <c:pt idx="65">
                    <c:v>May</c:v>
                  </c:pt>
                  <c:pt idx="66">
                    <c:v>Jun</c:v>
                  </c:pt>
                  <c:pt idx="67">
                    <c:v>Jul</c:v>
                  </c:pt>
                  <c:pt idx="68">
                    <c:v>Ago</c:v>
                  </c:pt>
                  <c:pt idx="69">
                    <c:v>Sep</c:v>
                  </c:pt>
                  <c:pt idx="70">
                    <c:v>Oct</c:v>
                  </c:pt>
                  <c:pt idx="71">
                    <c:v>Nov</c:v>
                  </c:pt>
                  <c:pt idx="72">
                    <c:v>Dic</c:v>
                  </c:pt>
                  <c:pt idx="73">
                    <c:v>Ene</c:v>
                  </c:pt>
                  <c:pt idx="74">
                    <c:v>Feb</c:v>
                  </c:pt>
                  <c:pt idx="75">
                    <c:v>Mar</c:v>
                  </c:pt>
                  <c:pt idx="76">
                    <c:v>Abr</c:v>
                  </c:pt>
                  <c:pt idx="77">
                    <c:v>May</c:v>
                  </c:pt>
                  <c:pt idx="78">
                    <c:v>Jun</c:v>
                  </c:pt>
                  <c:pt idx="79">
                    <c:v>Jul</c:v>
                  </c:pt>
                  <c:pt idx="80">
                    <c:v>Ago</c:v>
                  </c:pt>
                  <c:pt idx="81">
                    <c:v>Sep</c:v>
                  </c:pt>
                  <c:pt idx="82">
                    <c:v>Oct</c:v>
                  </c:pt>
                  <c:pt idx="83">
                    <c:v>Nov</c:v>
                  </c:pt>
                  <c:pt idx="84">
                    <c:v>Dic</c:v>
                  </c:pt>
                  <c:pt idx="85">
                    <c:v>Ene</c:v>
                  </c:pt>
                  <c:pt idx="86">
                    <c:v>Feb</c:v>
                  </c:pt>
                  <c:pt idx="87">
                    <c:v>Mar</c:v>
                  </c:pt>
                  <c:pt idx="88">
                    <c:v>Abr</c:v>
                  </c:pt>
                  <c:pt idx="89">
                    <c:v>May</c:v>
                  </c:pt>
                  <c:pt idx="90">
                    <c:v>Jun</c:v>
                  </c:pt>
                  <c:pt idx="91">
                    <c:v>Jul</c:v>
                  </c:pt>
                  <c:pt idx="92">
                    <c:v>Ago</c:v>
                  </c:pt>
                  <c:pt idx="93">
                    <c:v>Sep</c:v>
                  </c:pt>
                  <c:pt idx="94">
                    <c:v>Oct</c:v>
                  </c:pt>
                  <c:pt idx="95">
                    <c:v>Nov</c:v>
                  </c:pt>
                  <c:pt idx="96">
                    <c:v>Dic</c:v>
                  </c:pt>
                  <c:pt idx="97">
                    <c:v>Ene</c:v>
                  </c:pt>
                  <c:pt idx="98">
                    <c:v>Feb</c:v>
                  </c:pt>
                  <c:pt idx="99">
                    <c:v>Mar</c:v>
                  </c:pt>
                  <c:pt idx="100">
                    <c:v>Abr</c:v>
                  </c:pt>
                  <c:pt idx="101">
                    <c:v>May</c:v>
                  </c:pt>
                  <c:pt idx="102">
                    <c:v>Jun</c:v>
                  </c:pt>
                  <c:pt idx="103">
                    <c:v>Jul</c:v>
                  </c:pt>
                  <c:pt idx="104">
                    <c:v>Ago</c:v>
                  </c:pt>
                  <c:pt idx="105">
                    <c:v>Sep</c:v>
                  </c:pt>
                  <c:pt idx="106">
                    <c:v>Oct</c:v>
                  </c:pt>
                  <c:pt idx="107">
                    <c:v>Nov</c:v>
                  </c:pt>
                  <c:pt idx="108">
                    <c:v>Dic</c:v>
                  </c:pt>
                  <c:pt idx="109">
                    <c:v>Ene</c:v>
                  </c:pt>
                  <c:pt idx="110">
                    <c:v>Feb</c:v>
                  </c:pt>
                  <c:pt idx="111">
                    <c:v>Mar</c:v>
                  </c:pt>
                  <c:pt idx="112">
                    <c:v>Abr</c:v>
                  </c:pt>
                  <c:pt idx="113">
                    <c:v>May</c:v>
                  </c:pt>
                  <c:pt idx="114">
                    <c:v>Jun</c:v>
                  </c:pt>
                  <c:pt idx="115">
                    <c:v>Jul</c:v>
                  </c:pt>
                  <c:pt idx="116">
                    <c:v>Ago</c:v>
                  </c:pt>
                  <c:pt idx="117">
                    <c:v>Sep</c:v>
                  </c:pt>
                  <c:pt idx="118">
                    <c:v>Oct</c:v>
                  </c:pt>
                  <c:pt idx="119">
                    <c:v>Nov</c:v>
                  </c:pt>
                  <c:pt idx="120">
                    <c:v>Dic</c:v>
                  </c:pt>
                  <c:pt idx="121">
                    <c:v>Ene</c:v>
                  </c:pt>
                  <c:pt idx="122">
                    <c:v>Feb</c:v>
                  </c:pt>
                  <c:pt idx="123">
                    <c:v>Mar</c:v>
                  </c:pt>
                  <c:pt idx="124">
                    <c:v>Abr</c:v>
                  </c:pt>
                  <c:pt idx="125">
                    <c:v>May</c:v>
                  </c:pt>
                  <c:pt idx="126">
                    <c:v>Jun</c:v>
                  </c:pt>
                  <c:pt idx="127">
                    <c:v>Jul</c:v>
                  </c:pt>
                  <c:pt idx="128">
                    <c:v>Ago</c:v>
                  </c:pt>
                  <c:pt idx="129">
                    <c:v>Sep</c:v>
                  </c:pt>
                  <c:pt idx="130">
                    <c:v>Oct</c:v>
                  </c:pt>
                  <c:pt idx="131">
                    <c:v>Nov</c:v>
                  </c:pt>
                  <c:pt idx="132">
                    <c:v>Dic</c:v>
                  </c:pt>
                  <c:pt idx="133">
                    <c:v>Ene</c:v>
                  </c:pt>
                  <c:pt idx="134">
                    <c:v>Feb</c:v>
                  </c:pt>
                  <c:pt idx="135">
                    <c:v>Mar</c:v>
                  </c:pt>
                  <c:pt idx="136">
                    <c:v>Abr</c:v>
                  </c:pt>
                  <c:pt idx="137">
                    <c:v>May</c:v>
                  </c:pt>
                  <c:pt idx="138">
                    <c:v>Jun</c:v>
                  </c:pt>
                  <c:pt idx="139">
                    <c:v>Jul</c:v>
                  </c:pt>
                  <c:pt idx="140">
                    <c:v>Ago</c:v>
                  </c:pt>
                  <c:pt idx="141">
                    <c:v>Sep</c:v>
                  </c:pt>
                </c:lvl>
                <c:lvl>
                  <c:pt idx="0">
                    <c:v>2010</c:v>
                  </c:pt>
                  <c:pt idx="1">
                    <c:v>2011</c:v>
                  </c:pt>
                  <c:pt idx="13">
                    <c:v>2012</c:v>
                  </c:pt>
                  <c:pt idx="25">
                    <c:v>2013</c:v>
                  </c:pt>
                  <c:pt idx="37">
                    <c:v>2014</c:v>
                  </c:pt>
                  <c:pt idx="49">
                    <c:v>2015</c:v>
                  </c:pt>
                  <c:pt idx="61">
                    <c:v>2016</c:v>
                  </c:pt>
                  <c:pt idx="73">
                    <c:v>2017</c:v>
                  </c:pt>
                  <c:pt idx="85">
                    <c:v>2018</c:v>
                  </c:pt>
                  <c:pt idx="97">
                    <c:v>2019</c:v>
                  </c:pt>
                  <c:pt idx="109">
                    <c:v>2020</c:v>
                  </c:pt>
                  <c:pt idx="121">
                    <c:v>2021</c:v>
                  </c:pt>
                  <c:pt idx="133">
                    <c:v>2022</c:v>
                  </c:pt>
                </c:lvl>
              </c:multiLvlStrCache>
            </c:multiLvlStrRef>
          </c:cat>
          <c:val>
            <c:numRef>
              <c:f>Internt!$X$249:$X$390</c:f>
              <c:numCache>
                <c:formatCode>#,##0_ ;\-#,##0\ </c:formatCode>
                <c:ptCount val="142"/>
                <c:pt idx="0">
                  <c:v>550694</c:v>
                </c:pt>
                <c:pt idx="1">
                  <c:v>841439</c:v>
                </c:pt>
                <c:pt idx="2">
                  <c:v>829664</c:v>
                </c:pt>
                <c:pt idx="3">
                  <c:v>832481</c:v>
                </c:pt>
                <c:pt idx="4">
                  <c:v>827411</c:v>
                </c:pt>
                <c:pt idx="5">
                  <c:v>890497</c:v>
                </c:pt>
                <c:pt idx="6">
                  <c:v>988883</c:v>
                </c:pt>
                <c:pt idx="7">
                  <c:v>1024601</c:v>
                </c:pt>
                <c:pt idx="8">
                  <c:v>1105877</c:v>
                </c:pt>
                <c:pt idx="9">
                  <c:v>1145118</c:v>
                </c:pt>
                <c:pt idx="10">
                  <c:v>1189614</c:v>
                </c:pt>
                <c:pt idx="11">
                  <c:v>1172774</c:v>
                </c:pt>
                <c:pt idx="12">
                  <c:v>1266875</c:v>
                </c:pt>
                <c:pt idx="13">
                  <c:v>1279083</c:v>
                </c:pt>
                <c:pt idx="14">
                  <c:v>1295653</c:v>
                </c:pt>
                <c:pt idx="15">
                  <c:v>1479713</c:v>
                </c:pt>
                <c:pt idx="16">
                  <c:v>1457949</c:v>
                </c:pt>
                <c:pt idx="17">
                  <c:v>1506764</c:v>
                </c:pt>
                <c:pt idx="18">
                  <c:v>1546225</c:v>
                </c:pt>
                <c:pt idx="19">
                  <c:v>1608843</c:v>
                </c:pt>
                <c:pt idx="20">
                  <c:v>1649554</c:v>
                </c:pt>
                <c:pt idx="21">
                  <c:v>1646046</c:v>
                </c:pt>
                <c:pt idx="22">
                  <c:v>1713606</c:v>
                </c:pt>
                <c:pt idx="23">
                  <c:v>1719504</c:v>
                </c:pt>
                <c:pt idx="24">
                  <c:v>1905372</c:v>
                </c:pt>
                <c:pt idx="25">
                  <c:v>1914548</c:v>
                </c:pt>
                <c:pt idx="26">
                  <c:v>1921873</c:v>
                </c:pt>
                <c:pt idx="27">
                  <c:v>2082027</c:v>
                </c:pt>
                <c:pt idx="28">
                  <c:v>2117286</c:v>
                </c:pt>
                <c:pt idx="29">
                  <c:v>2185443</c:v>
                </c:pt>
                <c:pt idx="30">
                  <c:v>2188373</c:v>
                </c:pt>
                <c:pt idx="31">
                  <c:v>2260223</c:v>
                </c:pt>
                <c:pt idx="32">
                  <c:v>2254564</c:v>
                </c:pt>
                <c:pt idx="33">
                  <c:v>2200772</c:v>
                </c:pt>
                <c:pt idx="34">
                  <c:v>2414420</c:v>
                </c:pt>
                <c:pt idx="35">
                  <c:v>2414667</c:v>
                </c:pt>
                <c:pt idx="36">
                  <c:v>2721623</c:v>
                </c:pt>
                <c:pt idx="37">
                  <c:v>2769261</c:v>
                </c:pt>
                <c:pt idx="38">
                  <c:v>2800659</c:v>
                </c:pt>
                <c:pt idx="39">
                  <c:v>2914200</c:v>
                </c:pt>
                <c:pt idx="40">
                  <c:v>2928618</c:v>
                </c:pt>
                <c:pt idx="41">
                  <c:v>3011935</c:v>
                </c:pt>
                <c:pt idx="42">
                  <c:v>3072170</c:v>
                </c:pt>
                <c:pt idx="43">
                  <c:v>2841593</c:v>
                </c:pt>
                <c:pt idx="44">
                  <c:v>2952494</c:v>
                </c:pt>
                <c:pt idx="45">
                  <c:v>3206729</c:v>
                </c:pt>
                <c:pt idx="46">
                  <c:v>3286512</c:v>
                </c:pt>
                <c:pt idx="47">
                  <c:v>3266793</c:v>
                </c:pt>
                <c:pt idx="48">
                  <c:v>3467268</c:v>
                </c:pt>
                <c:pt idx="49">
                  <c:v>3365168</c:v>
                </c:pt>
                <c:pt idx="50">
                  <c:v>3340105</c:v>
                </c:pt>
                <c:pt idx="51">
                  <c:v>3432269</c:v>
                </c:pt>
                <c:pt idx="52">
                  <c:v>3512243</c:v>
                </c:pt>
                <c:pt idx="53">
                  <c:v>3612214</c:v>
                </c:pt>
                <c:pt idx="54">
                  <c:v>3535953</c:v>
                </c:pt>
                <c:pt idx="55" formatCode="General">
                  <c:v>3533986</c:v>
                </c:pt>
                <c:pt idx="56" formatCode="General">
                  <c:v>3398902</c:v>
                </c:pt>
                <c:pt idx="57" formatCode="General">
                  <c:v>3553765</c:v>
                </c:pt>
                <c:pt idx="58" formatCode="General">
                  <c:v>3578414</c:v>
                </c:pt>
                <c:pt idx="59" formatCode="General">
                  <c:v>3570080</c:v>
                </c:pt>
                <c:pt idx="60" formatCode="General">
                  <c:v>3118983</c:v>
                </c:pt>
                <c:pt idx="61" formatCode="General">
                  <c:v>3066666</c:v>
                </c:pt>
                <c:pt idx="62" formatCode="General">
                  <c:v>3040924</c:v>
                </c:pt>
                <c:pt idx="63" formatCode="General">
                  <c:v>3080037</c:v>
                </c:pt>
                <c:pt idx="64" formatCode="General">
                  <c:v>3115555</c:v>
                </c:pt>
                <c:pt idx="65" formatCode="General">
                  <c:v>3241333</c:v>
                </c:pt>
                <c:pt idx="66" formatCode="General">
                  <c:v>3335863</c:v>
                </c:pt>
                <c:pt idx="67" formatCode="General">
                  <c:v>3461281</c:v>
                </c:pt>
                <c:pt idx="68" formatCode="General">
                  <c:v>3601805</c:v>
                </c:pt>
                <c:pt idx="69" formatCode="General">
                  <c:v>3660893</c:v>
                </c:pt>
                <c:pt idx="70" formatCode="General">
                  <c:v>3728000</c:v>
                </c:pt>
                <c:pt idx="71" formatCode="General">
                  <c:v>3787026</c:v>
                </c:pt>
                <c:pt idx="72" formatCode="General">
                  <c:v>3953949</c:v>
                </c:pt>
                <c:pt idx="73" formatCode="General">
                  <c:v>3951926</c:v>
                </c:pt>
                <c:pt idx="74" formatCode="General">
                  <c:v>4011285</c:v>
                </c:pt>
                <c:pt idx="75" formatCode="General">
                  <c:v>4078473</c:v>
                </c:pt>
                <c:pt idx="76" formatCode="General">
                  <c:v>4044070</c:v>
                </c:pt>
                <c:pt idx="77" formatCode="General">
                  <c:v>4067055</c:v>
                </c:pt>
                <c:pt idx="78" formatCode="General">
                  <c:v>4149713</c:v>
                </c:pt>
                <c:pt idx="79" formatCode="General">
                  <c:v>4237025</c:v>
                </c:pt>
                <c:pt idx="80" formatCode="General">
                  <c:v>4289999</c:v>
                </c:pt>
                <c:pt idx="81" formatCode="General">
                  <c:v>4255495</c:v>
                </c:pt>
                <c:pt idx="82" formatCode="General">
                  <c:v>4479293</c:v>
                </c:pt>
                <c:pt idx="83" formatCode="General">
                  <c:v>4505318</c:v>
                </c:pt>
                <c:pt idx="84" formatCode="General">
                  <c:v>4661805</c:v>
                </c:pt>
                <c:pt idx="85" formatCode="General">
                  <c:v>4549683</c:v>
                </c:pt>
                <c:pt idx="86" formatCode="General">
                  <c:v>4633760</c:v>
                </c:pt>
                <c:pt idx="87" formatCode="General">
                  <c:v>4746697</c:v>
                </c:pt>
                <c:pt idx="88" formatCode="General">
                  <c:v>4744351</c:v>
                </c:pt>
                <c:pt idx="89" formatCode="General">
                  <c:v>4746034</c:v>
                </c:pt>
                <c:pt idx="90" formatCode="General">
                  <c:v>4735307</c:v>
                </c:pt>
                <c:pt idx="91" formatCode="General">
                  <c:v>4738539</c:v>
                </c:pt>
                <c:pt idx="92" formatCode="General">
                  <c:v>4738619</c:v>
                </c:pt>
                <c:pt idx="93" formatCode="General">
                  <c:v>4737127</c:v>
                </c:pt>
                <c:pt idx="94" formatCode="General">
                  <c:v>4658592</c:v>
                </c:pt>
                <c:pt idx="95" formatCode="General">
                  <c:v>4839251</c:v>
                </c:pt>
                <c:pt idx="96" formatCode="General">
                  <c:v>4299868</c:v>
                </c:pt>
                <c:pt idx="97" formatCode="General">
                  <c:v>4269763</c:v>
                </c:pt>
                <c:pt idx="98" formatCode="General">
                  <c:v>4230085</c:v>
                </c:pt>
                <c:pt idx="99" formatCode="General">
                  <c:v>4272519</c:v>
                </c:pt>
                <c:pt idx="100" formatCode="General">
                  <c:v>4227077</c:v>
                </c:pt>
                <c:pt idx="101" formatCode="General">
                  <c:v>4235957</c:v>
                </c:pt>
                <c:pt idx="102" formatCode="General">
                  <c:v>4218187</c:v>
                </c:pt>
                <c:pt idx="103" formatCode="General">
                  <c:v>4198720</c:v>
                </c:pt>
                <c:pt idx="104" formatCode="General">
                  <c:v>4244996</c:v>
                </c:pt>
                <c:pt idx="105" formatCode="General">
                  <c:v>4202282</c:v>
                </c:pt>
                <c:pt idx="106" formatCode="General">
                  <c:v>4203163</c:v>
                </c:pt>
                <c:pt idx="107" formatCode="General">
                  <c:v>4188430</c:v>
                </c:pt>
                <c:pt idx="108" formatCode="General">
                  <c:v>4241135</c:v>
                </c:pt>
                <c:pt idx="109" formatCode="General">
                  <c:v>4213688</c:v>
                </c:pt>
                <c:pt idx="110" formatCode="General">
                  <c:v>4163223</c:v>
                </c:pt>
                <c:pt idx="111" formatCode="General">
                  <c:v>4136151</c:v>
                </c:pt>
                <c:pt idx="112" formatCode="General">
                  <c:v>4034748</c:v>
                </c:pt>
                <c:pt idx="113" formatCode="General">
                  <c:v>4060044</c:v>
                </c:pt>
                <c:pt idx="114" formatCode="General">
                  <c:v>4086149</c:v>
                </c:pt>
                <c:pt idx="115" formatCode="General">
                  <c:v>4133663</c:v>
                </c:pt>
                <c:pt idx="116" formatCode="General">
                  <c:v>4244858</c:v>
                </c:pt>
                <c:pt idx="117" formatCode="General">
                  <c:v>4292803</c:v>
                </c:pt>
                <c:pt idx="118" formatCode="General">
                  <c:v>4359373</c:v>
                </c:pt>
                <c:pt idx="119" formatCode="General">
                  <c:v>4395112</c:v>
                </c:pt>
                <c:pt idx="120" formatCode="General">
                  <c:v>4431650</c:v>
                </c:pt>
                <c:pt idx="121" formatCode="General">
                  <c:v>4438729</c:v>
                </c:pt>
                <c:pt idx="122" formatCode="General">
                  <c:v>4472153</c:v>
                </c:pt>
                <c:pt idx="123" formatCode="General">
                  <c:v>4607750</c:v>
                </c:pt>
                <c:pt idx="124" formatCode="General">
                  <c:v>4615394</c:v>
                </c:pt>
                <c:pt idx="125" formatCode="General">
                  <c:v>4655097</c:v>
                </c:pt>
                <c:pt idx="126" formatCode="General">
                  <c:v>4665615</c:v>
                </c:pt>
                <c:pt idx="127" formatCode="General">
                  <c:v>4722724</c:v>
                </c:pt>
                <c:pt idx="128" formatCode="General">
                  <c:v>4754186</c:v>
                </c:pt>
                <c:pt idx="129" formatCode="General">
                  <c:v>4736347</c:v>
                </c:pt>
                <c:pt idx="130" formatCode="General">
                  <c:v>4751770</c:v>
                </c:pt>
                <c:pt idx="131" formatCode="General">
                  <c:v>4773003</c:v>
                </c:pt>
                <c:pt idx="132" formatCode="General">
                  <c:v>4814754</c:v>
                </c:pt>
                <c:pt idx="133" formatCode="General">
                  <c:v>4737534</c:v>
                </c:pt>
                <c:pt idx="134" formatCode="General">
                  <c:v>4670040</c:v>
                </c:pt>
                <c:pt idx="135" formatCode="General">
                  <c:v>4565642</c:v>
                </c:pt>
                <c:pt idx="136" formatCode="General">
                  <c:v>4687846</c:v>
                </c:pt>
                <c:pt idx="137" formatCode="General">
                  <c:v>4706693</c:v>
                </c:pt>
                <c:pt idx="138" formatCode="General">
                  <c:v>4706465</c:v>
                </c:pt>
                <c:pt idx="139" formatCode="General">
                  <c:v>4727769</c:v>
                </c:pt>
                <c:pt idx="140" formatCode="General">
                  <c:v>4779741</c:v>
                </c:pt>
                <c:pt idx="141" formatCode="General">
                  <c:v>4770361</c:v>
                </c:pt>
              </c:numCache>
            </c:numRef>
          </c:val>
          <c:smooth val="0"/>
        </c:ser>
        <c:ser>
          <c:idx val="1"/>
          <c:order val="1"/>
          <c:tx>
            <c:strRef>
              <c:f>Internt!$Y$225</c:f>
              <c:strCache>
                <c:ptCount val="1"/>
                <c:pt idx="0">
                  <c:v>Claro</c:v>
                </c:pt>
              </c:strCache>
            </c:strRef>
          </c:tx>
          <c:spPr>
            <a:ln w="28575" cap="rnd">
              <a:solidFill>
                <a:schemeClr val="accent2"/>
              </a:solidFill>
              <a:round/>
            </a:ln>
            <a:effectLst/>
          </c:spPr>
          <c:marker>
            <c:symbol val="none"/>
          </c:marker>
          <c:dLbls>
            <c:dLbl>
              <c:idx val="138"/>
              <c:delete val="1"/>
              <c:extLst>
                <c:ext xmlns:c15="http://schemas.microsoft.com/office/drawing/2012/chart" uri="{CE6537A1-D6FC-4f65-9D91-7224C49458BB}">
                  <c15:layout/>
                </c:ext>
              </c:extLst>
            </c:dLbl>
            <c:dLbl>
              <c:idx val="141"/>
              <c:layout>
                <c:manualLayout>
                  <c:x val="-7.5686253067118363E-3"/>
                  <c:y val="0.16788988213472672"/>
                </c:manualLayout>
              </c:layout>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wrap="square" lIns="38100" tIns="19050" rIns="38100" bIns="19050" anchor="ctr" anchorCtr="0">
                <a:spAutoFit/>
              </a:bodyPr>
              <a:lstStyle/>
              <a:p>
                <a:pPr algn="ctr" rtl="0">
                  <a:defRPr lang="es-CL" sz="900" b="1" i="0" u="none" strike="noStrike" kern="1200" baseline="0">
                    <a:solidFill>
                      <a:srgbClr val="C00000"/>
                    </a:solidFill>
                    <a:latin typeface="Verdana" panose="020B0604030504040204" pitchFamily="34" charset="0"/>
                    <a:ea typeface="Verdana" panose="020B0604030504040204" pitchFamily="34" charset="0"/>
                    <a:cs typeface="Verdana" panose="020B0604030504040204" pitchFamily="34" charset="0"/>
                  </a:defRPr>
                </a:pPr>
                <a:endParaRPr lang="es-CL"/>
              </a:p>
            </c:txPr>
            <c:showLegendKey val="0"/>
            <c:showVal val="0"/>
            <c:showCatName val="0"/>
            <c:showSerName val="0"/>
            <c:showPercent val="0"/>
            <c:showBubbleSize val="0"/>
            <c:extLst>
              <c:ext xmlns:c15="http://schemas.microsoft.com/office/drawing/2012/chart" uri="{CE6537A1-D6FC-4f65-9D91-7224C49458BB}">
                <c15:layout/>
                <c15:showLeaderLines val="1"/>
              </c:ext>
            </c:extLst>
          </c:dLbls>
          <c:cat>
            <c:multiLvlStrRef>
              <c:f>Internt!$A$249:$B$390</c:f>
              <c:multiLvlStrCache>
                <c:ptCount val="142"/>
                <c:lvl>
                  <c:pt idx="0">
                    <c:v>Dic</c:v>
                  </c:pt>
                  <c:pt idx="1">
                    <c:v>Ene</c:v>
                  </c:pt>
                  <c:pt idx="2">
                    <c:v>Feb</c:v>
                  </c:pt>
                  <c:pt idx="3">
                    <c:v>Mar</c:v>
                  </c:pt>
                  <c:pt idx="4">
                    <c:v>Abr</c:v>
                  </c:pt>
                  <c:pt idx="5">
                    <c:v>May</c:v>
                  </c:pt>
                  <c:pt idx="6">
                    <c:v>Jun</c:v>
                  </c:pt>
                  <c:pt idx="7">
                    <c:v>Jul</c:v>
                  </c:pt>
                  <c:pt idx="8">
                    <c:v>Ago</c:v>
                  </c:pt>
                  <c:pt idx="9">
                    <c:v>Sep</c:v>
                  </c:pt>
                  <c:pt idx="10">
                    <c:v>Oct</c:v>
                  </c:pt>
                  <c:pt idx="11">
                    <c:v>Nov</c:v>
                  </c:pt>
                  <c:pt idx="12">
                    <c:v>Dic</c:v>
                  </c:pt>
                  <c:pt idx="13">
                    <c:v>Ene</c:v>
                  </c:pt>
                  <c:pt idx="14">
                    <c:v>Feb</c:v>
                  </c:pt>
                  <c:pt idx="15">
                    <c:v>Mar</c:v>
                  </c:pt>
                  <c:pt idx="16">
                    <c:v>Abr</c:v>
                  </c:pt>
                  <c:pt idx="17">
                    <c:v>May</c:v>
                  </c:pt>
                  <c:pt idx="18">
                    <c:v>Jun</c:v>
                  </c:pt>
                  <c:pt idx="19">
                    <c:v>Jul</c:v>
                  </c:pt>
                  <c:pt idx="20">
                    <c:v>Ago</c:v>
                  </c:pt>
                  <c:pt idx="21">
                    <c:v>Sep</c:v>
                  </c:pt>
                  <c:pt idx="22">
                    <c:v>Oct</c:v>
                  </c:pt>
                  <c:pt idx="23">
                    <c:v>Nov</c:v>
                  </c:pt>
                  <c:pt idx="24">
                    <c:v>Dic</c:v>
                  </c:pt>
                  <c:pt idx="25">
                    <c:v>Ene</c:v>
                  </c:pt>
                  <c:pt idx="26">
                    <c:v>Feb</c:v>
                  </c:pt>
                  <c:pt idx="27">
                    <c:v>Mar</c:v>
                  </c:pt>
                  <c:pt idx="28">
                    <c:v>Abr</c:v>
                  </c:pt>
                  <c:pt idx="29">
                    <c:v>May</c:v>
                  </c:pt>
                  <c:pt idx="30">
                    <c:v>Jun</c:v>
                  </c:pt>
                  <c:pt idx="31">
                    <c:v>Jul</c:v>
                  </c:pt>
                  <c:pt idx="32">
                    <c:v>Ago</c:v>
                  </c:pt>
                  <c:pt idx="33">
                    <c:v>Sep</c:v>
                  </c:pt>
                  <c:pt idx="34">
                    <c:v>Oct</c:v>
                  </c:pt>
                  <c:pt idx="35">
                    <c:v>Nov</c:v>
                  </c:pt>
                  <c:pt idx="36">
                    <c:v>Dic</c:v>
                  </c:pt>
                  <c:pt idx="37">
                    <c:v>Ene</c:v>
                  </c:pt>
                  <c:pt idx="38">
                    <c:v>Feb</c:v>
                  </c:pt>
                  <c:pt idx="39">
                    <c:v>Mar</c:v>
                  </c:pt>
                  <c:pt idx="40">
                    <c:v>Abr</c:v>
                  </c:pt>
                  <c:pt idx="41">
                    <c:v>May</c:v>
                  </c:pt>
                  <c:pt idx="42">
                    <c:v>Jun</c:v>
                  </c:pt>
                  <c:pt idx="43">
                    <c:v>Jul</c:v>
                  </c:pt>
                  <c:pt idx="44">
                    <c:v>Ago</c:v>
                  </c:pt>
                  <c:pt idx="45">
                    <c:v>Sep</c:v>
                  </c:pt>
                  <c:pt idx="46">
                    <c:v>Oct</c:v>
                  </c:pt>
                  <c:pt idx="47">
                    <c:v>Nov</c:v>
                  </c:pt>
                  <c:pt idx="48">
                    <c:v>Dic</c:v>
                  </c:pt>
                  <c:pt idx="49">
                    <c:v>Ene</c:v>
                  </c:pt>
                  <c:pt idx="50">
                    <c:v>Feb</c:v>
                  </c:pt>
                  <c:pt idx="51">
                    <c:v>Mar</c:v>
                  </c:pt>
                  <c:pt idx="52">
                    <c:v>Abr</c:v>
                  </c:pt>
                  <c:pt idx="53">
                    <c:v>May</c:v>
                  </c:pt>
                  <c:pt idx="54">
                    <c:v>Jun</c:v>
                  </c:pt>
                  <c:pt idx="55">
                    <c:v>Jul</c:v>
                  </c:pt>
                  <c:pt idx="56">
                    <c:v>Ago</c:v>
                  </c:pt>
                  <c:pt idx="57">
                    <c:v>Sep</c:v>
                  </c:pt>
                  <c:pt idx="58">
                    <c:v>Oct</c:v>
                  </c:pt>
                  <c:pt idx="59">
                    <c:v>Nov</c:v>
                  </c:pt>
                  <c:pt idx="60">
                    <c:v>Dic</c:v>
                  </c:pt>
                  <c:pt idx="61">
                    <c:v>Ene</c:v>
                  </c:pt>
                  <c:pt idx="62">
                    <c:v>Feb</c:v>
                  </c:pt>
                  <c:pt idx="63">
                    <c:v>Mar</c:v>
                  </c:pt>
                  <c:pt idx="64">
                    <c:v>Abr</c:v>
                  </c:pt>
                  <c:pt idx="65">
                    <c:v>May</c:v>
                  </c:pt>
                  <c:pt idx="66">
                    <c:v>Jun</c:v>
                  </c:pt>
                  <c:pt idx="67">
                    <c:v>Jul</c:v>
                  </c:pt>
                  <c:pt idx="68">
                    <c:v>Ago</c:v>
                  </c:pt>
                  <c:pt idx="69">
                    <c:v>Sep</c:v>
                  </c:pt>
                  <c:pt idx="70">
                    <c:v>Oct</c:v>
                  </c:pt>
                  <c:pt idx="71">
                    <c:v>Nov</c:v>
                  </c:pt>
                  <c:pt idx="72">
                    <c:v>Dic</c:v>
                  </c:pt>
                  <c:pt idx="73">
                    <c:v>Ene</c:v>
                  </c:pt>
                  <c:pt idx="74">
                    <c:v>Feb</c:v>
                  </c:pt>
                  <c:pt idx="75">
                    <c:v>Mar</c:v>
                  </c:pt>
                  <c:pt idx="76">
                    <c:v>Abr</c:v>
                  </c:pt>
                  <c:pt idx="77">
                    <c:v>May</c:v>
                  </c:pt>
                  <c:pt idx="78">
                    <c:v>Jun</c:v>
                  </c:pt>
                  <c:pt idx="79">
                    <c:v>Jul</c:v>
                  </c:pt>
                  <c:pt idx="80">
                    <c:v>Ago</c:v>
                  </c:pt>
                  <c:pt idx="81">
                    <c:v>Sep</c:v>
                  </c:pt>
                  <c:pt idx="82">
                    <c:v>Oct</c:v>
                  </c:pt>
                  <c:pt idx="83">
                    <c:v>Nov</c:v>
                  </c:pt>
                  <c:pt idx="84">
                    <c:v>Dic</c:v>
                  </c:pt>
                  <c:pt idx="85">
                    <c:v>Ene</c:v>
                  </c:pt>
                  <c:pt idx="86">
                    <c:v>Feb</c:v>
                  </c:pt>
                  <c:pt idx="87">
                    <c:v>Mar</c:v>
                  </c:pt>
                  <c:pt idx="88">
                    <c:v>Abr</c:v>
                  </c:pt>
                  <c:pt idx="89">
                    <c:v>May</c:v>
                  </c:pt>
                  <c:pt idx="90">
                    <c:v>Jun</c:v>
                  </c:pt>
                  <c:pt idx="91">
                    <c:v>Jul</c:v>
                  </c:pt>
                  <c:pt idx="92">
                    <c:v>Ago</c:v>
                  </c:pt>
                  <c:pt idx="93">
                    <c:v>Sep</c:v>
                  </c:pt>
                  <c:pt idx="94">
                    <c:v>Oct</c:v>
                  </c:pt>
                  <c:pt idx="95">
                    <c:v>Nov</c:v>
                  </c:pt>
                  <c:pt idx="96">
                    <c:v>Dic</c:v>
                  </c:pt>
                  <c:pt idx="97">
                    <c:v>Ene</c:v>
                  </c:pt>
                  <c:pt idx="98">
                    <c:v>Feb</c:v>
                  </c:pt>
                  <c:pt idx="99">
                    <c:v>Mar</c:v>
                  </c:pt>
                  <c:pt idx="100">
                    <c:v>Abr</c:v>
                  </c:pt>
                  <c:pt idx="101">
                    <c:v>May</c:v>
                  </c:pt>
                  <c:pt idx="102">
                    <c:v>Jun</c:v>
                  </c:pt>
                  <c:pt idx="103">
                    <c:v>Jul</c:v>
                  </c:pt>
                  <c:pt idx="104">
                    <c:v>Ago</c:v>
                  </c:pt>
                  <c:pt idx="105">
                    <c:v>Sep</c:v>
                  </c:pt>
                  <c:pt idx="106">
                    <c:v>Oct</c:v>
                  </c:pt>
                  <c:pt idx="107">
                    <c:v>Nov</c:v>
                  </c:pt>
                  <c:pt idx="108">
                    <c:v>Dic</c:v>
                  </c:pt>
                  <c:pt idx="109">
                    <c:v>Ene</c:v>
                  </c:pt>
                  <c:pt idx="110">
                    <c:v>Feb</c:v>
                  </c:pt>
                  <c:pt idx="111">
                    <c:v>Mar</c:v>
                  </c:pt>
                  <c:pt idx="112">
                    <c:v>Abr</c:v>
                  </c:pt>
                  <c:pt idx="113">
                    <c:v>May</c:v>
                  </c:pt>
                  <c:pt idx="114">
                    <c:v>Jun</c:v>
                  </c:pt>
                  <c:pt idx="115">
                    <c:v>Jul</c:v>
                  </c:pt>
                  <c:pt idx="116">
                    <c:v>Ago</c:v>
                  </c:pt>
                  <c:pt idx="117">
                    <c:v>Sep</c:v>
                  </c:pt>
                  <c:pt idx="118">
                    <c:v>Oct</c:v>
                  </c:pt>
                  <c:pt idx="119">
                    <c:v>Nov</c:v>
                  </c:pt>
                  <c:pt idx="120">
                    <c:v>Dic</c:v>
                  </c:pt>
                  <c:pt idx="121">
                    <c:v>Ene</c:v>
                  </c:pt>
                  <c:pt idx="122">
                    <c:v>Feb</c:v>
                  </c:pt>
                  <c:pt idx="123">
                    <c:v>Mar</c:v>
                  </c:pt>
                  <c:pt idx="124">
                    <c:v>Abr</c:v>
                  </c:pt>
                  <c:pt idx="125">
                    <c:v>May</c:v>
                  </c:pt>
                  <c:pt idx="126">
                    <c:v>Jun</c:v>
                  </c:pt>
                  <c:pt idx="127">
                    <c:v>Jul</c:v>
                  </c:pt>
                  <c:pt idx="128">
                    <c:v>Ago</c:v>
                  </c:pt>
                  <c:pt idx="129">
                    <c:v>Sep</c:v>
                  </c:pt>
                  <c:pt idx="130">
                    <c:v>Oct</c:v>
                  </c:pt>
                  <c:pt idx="131">
                    <c:v>Nov</c:v>
                  </c:pt>
                  <c:pt idx="132">
                    <c:v>Dic</c:v>
                  </c:pt>
                  <c:pt idx="133">
                    <c:v>Ene</c:v>
                  </c:pt>
                  <c:pt idx="134">
                    <c:v>Feb</c:v>
                  </c:pt>
                  <c:pt idx="135">
                    <c:v>Mar</c:v>
                  </c:pt>
                  <c:pt idx="136">
                    <c:v>Abr</c:v>
                  </c:pt>
                  <c:pt idx="137">
                    <c:v>May</c:v>
                  </c:pt>
                  <c:pt idx="138">
                    <c:v>Jun</c:v>
                  </c:pt>
                  <c:pt idx="139">
                    <c:v>Jul</c:v>
                  </c:pt>
                  <c:pt idx="140">
                    <c:v>Ago</c:v>
                  </c:pt>
                  <c:pt idx="141">
                    <c:v>Sep</c:v>
                  </c:pt>
                </c:lvl>
                <c:lvl>
                  <c:pt idx="0">
                    <c:v>2010</c:v>
                  </c:pt>
                  <c:pt idx="1">
                    <c:v>2011</c:v>
                  </c:pt>
                  <c:pt idx="13">
                    <c:v>2012</c:v>
                  </c:pt>
                  <c:pt idx="25">
                    <c:v>2013</c:v>
                  </c:pt>
                  <c:pt idx="37">
                    <c:v>2014</c:v>
                  </c:pt>
                  <c:pt idx="49">
                    <c:v>2015</c:v>
                  </c:pt>
                  <c:pt idx="61">
                    <c:v>2016</c:v>
                  </c:pt>
                  <c:pt idx="73">
                    <c:v>2017</c:v>
                  </c:pt>
                  <c:pt idx="85">
                    <c:v>2018</c:v>
                  </c:pt>
                  <c:pt idx="97">
                    <c:v>2019</c:v>
                  </c:pt>
                  <c:pt idx="109">
                    <c:v>2020</c:v>
                  </c:pt>
                  <c:pt idx="121">
                    <c:v>2021</c:v>
                  </c:pt>
                  <c:pt idx="133">
                    <c:v>2022</c:v>
                  </c:pt>
                </c:lvl>
              </c:multiLvlStrCache>
            </c:multiLvlStrRef>
          </c:cat>
          <c:val>
            <c:numRef>
              <c:f>Internt!$Y$249:$Y$390</c:f>
              <c:numCache>
                <c:formatCode>#,##0_ ;\-#,##0\ </c:formatCode>
                <c:ptCount val="142"/>
                <c:pt idx="0">
                  <c:v>275809</c:v>
                </c:pt>
                <c:pt idx="1">
                  <c:v>280238</c:v>
                </c:pt>
                <c:pt idx="2">
                  <c:v>255107</c:v>
                </c:pt>
                <c:pt idx="3">
                  <c:v>347047</c:v>
                </c:pt>
                <c:pt idx="4">
                  <c:v>367813</c:v>
                </c:pt>
                <c:pt idx="5">
                  <c:v>325579</c:v>
                </c:pt>
                <c:pt idx="6">
                  <c:v>316465</c:v>
                </c:pt>
                <c:pt idx="7">
                  <c:v>446910</c:v>
                </c:pt>
                <c:pt idx="8">
                  <c:v>480553</c:v>
                </c:pt>
                <c:pt idx="9">
                  <c:v>506128</c:v>
                </c:pt>
                <c:pt idx="10">
                  <c:v>456940</c:v>
                </c:pt>
                <c:pt idx="11">
                  <c:v>447214</c:v>
                </c:pt>
                <c:pt idx="12">
                  <c:v>693521</c:v>
                </c:pt>
                <c:pt idx="13">
                  <c:v>581004</c:v>
                </c:pt>
                <c:pt idx="14">
                  <c:v>607664</c:v>
                </c:pt>
                <c:pt idx="15">
                  <c:v>639753</c:v>
                </c:pt>
                <c:pt idx="16">
                  <c:v>640251</c:v>
                </c:pt>
                <c:pt idx="17">
                  <c:v>672557</c:v>
                </c:pt>
                <c:pt idx="18">
                  <c:v>686633</c:v>
                </c:pt>
                <c:pt idx="19">
                  <c:v>708633</c:v>
                </c:pt>
                <c:pt idx="20">
                  <c:v>743476</c:v>
                </c:pt>
                <c:pt idx="21">
                  <c:v>756811</c:v>
                </c:pt>
                <c:pt idx="22">
                  <c:v>805426</c:v>
                </c:pt>
                <c:pt idx="23">
                  <c:v>842025</c:v>
                </c:pt>
                <c:pt idx="24">
                  <c:v>1010313</c:v>
                </c:pt>
                <c:pt idx="25">
                  <c:v>999756</c:v>
                </c:pt>
                <c:pt idx="26">
                  <c:v>978357</c:v>
                </c:pt>
                <c:pt idx="27">
                  <c:v>990973</c:v>
                </c:pt>
                <c:pt idx="28">
                  <c:v>1002238</c:v>
                </c:pt>
                <c:pt idx="29">
                  <c:v>994346</c:v>
                </c:pt>
                <c:pt idx="30">
                  <c:v>932276</c:v>
                </c:pt>
                <c:pt idx="31">
                  <c:v>1000129</c:v>
                </c:pt>
                <c:pt idx="32">
                  <c:v>1029449</c:v>
                </c:pt>
                <c:pt idx="33">
                  <c:v>1041173</c:v>
                </c:pt>
                <c:pt idx="34">
                  <c:v>1065886</c:v>
                </c:pt>
                <c:pt idx="35">
                  <c:v>1085167</c:v>
                </c:pt>
                <c:pt idx="36">
                  <c:v>1205087</c:v>
                </c:pt>
                <c:pt idx="37">
                  <c:v>1227543</c:v>
                </c:pt>
                <c:pt idx="38">
                  <c:v>1205883</c:v>
                </c:pt>
                <c:pt idx="39">
                  <c:v>1295223</c:v>
                </c:pt>
                <c:pt idx="40">
                  <c:v>1374200</c:v>
                </c:pt>
                <c:pt idx="41">
                  <c:v>1585754</c:v>
                </c:pt>
                <c:pt idx="42">
                  <c:v>1627845</c:v>
                </c:pt>
                <c:pt idx="43">
                  <c:v>1758621</c:v>
                </c:pt>
                <c:pt idx="44">
                  <c:v>1724634</c:v>
                </c:pt>
                <c:pt idx="45">
                  <c:v>1871472</c:v>
                </c:pt>
                <c:pt idx="46">
                  <c:v>1884774</c:v>
                </c:pt>
                <c:pt idx="47">
                  <c:v>2034532</c:v>
                </c:pt>
                <c:pt idx="48">
                  <c:v>2148743</c:v>
                </c:pt>
                <c:pt idx="49">
                  <c:v>2245471</c:v>
                </c:pt>
                <c:pt idx="50">
                  <c:v>2276201</c:v>
                </c:pt>
                <c:pt idx="51">
                  <c:v>2425571</c:v>
                </c:pt>
                <c:pt idx="52">
                  <c:v>2516049</c:v>
                </c:pt>
                <c:pt idx="53">
                  <c:v>2520237</c:v>
                </c:pt>
                <c:pt idx="54">
                  <c:v>2476974</c:v>
                </c:pt>
                <c:pt idx="55" formatCode="General">
                  <c:v>2635869</c:v>
                </c:pt>
                <c:pt idx="56" formatCode="General">
                  <c:v>2676099</c:v>
                </c:pt>
                <c:pt idx="57" formatCode="General">
                  <c:v>2690257</c:v>
                </c:pt>
                <c:pt idx="58" formatCode="General">
                  <c:v>2734842</c:v>
                </c:pt>
                <c:pt idx="59" formatCode="General">
                  <c:v>2655936</c:v>
                </c:pt>
                <c:pt idx="60" formatCode="General">
                  <c:v>2891569</c:v>
                </c:pt>
                <c:pt idx="61" formatCode="General">
                  <c:v>2920658</c:v>
                </c:pt>
                <c:pt idx="62" formatCode="General">
                  <c:v>2852355</c:v>
                </c:pt>
                <c:pt idx="63" formatCode="General">
                  <c:v>2916503</c:v>
                </c:pt>
                <c:pt idx="64" formatCode="General">
                  <c:v>2856222</c:v>
                </c:pt>
                <c:pt idx="65" formatCode="General">
                  <c:v>2937774</c:v>
                </c:pt>
                <c:pt idx="66" formatCode="General">
                  <c:v>2876990</c:v>
                </c:pt>
                <c:pt idx="67" formatCode="General">
                  <c:v>2916902</c:v>
                </c:pt>
                <c:pt idx="68" formatCode="General">
                  <c:v>2984940</c:v>
                </c:pt>
                <c:pt idx="69" formatCode="General">
                  <c:v>2979676</c:v>
                </c:pt>
                <c:pt idx="70" formatCode="General">
                  <c:v>2959741</c:v>
                </c:pt>
                <c:pt idx="71" formatCode="General">
                  <c:v>3226101</c:v>
                </c:pt>
                <c:pt idx="72" formatCode="General">
                  <c:v>3188064</c:v>
                </c:pt>
                <c:pt idx="73" formatCode="General">
                  <c:v>3176663</c:v>
                </c:pt>
                <c:pt idx="74" formatCode="General">
                  <c:v>3094380</c:v>
                </c:pt>
                <c:pt idx="75" formatCode="General">
                  <c:v>3128373</c:v>
                </c:pt>
                <c:pt idx="76" formatCode="General">
                  <c:v>3119399</c:v>
                </c:pt>
                <c:pt idx="77" formatCode="General">
                  <c:v>3135577</c:v>
                </c:pt>
                <c:pt idx="78" formatCode="General">
                  <c:v>3060821</c:v>
                </c:pt>
                <c:pt idx="79" formatCode="General">
                  <c:v>3046609</c:v>
                </c:pt>
                <c:pt idx="80" formatCode="General">
                  <c:v>3244372</c:v>
                </c:pt>
                <c:pt idx="81" formatCode="General">
                  <c:v>3193284</c:v>
                </c:pt>
                <c:pt idx="82" formatCode="General">
                  <c:v>3250170</c:v>
                </c:pt>
                <c:pt idx="83" formatCode="General">
                  <c:v>3324528</c:v>
                </c:pt>
                <c:pt idx="84" formatCode="General">
                  <c:v>3482904</c:v>
                </c:pt>
                <c:pt idx="85" formatCode="General">
                  <c:v>3435364</c:v>
                </c:pt>
                <c:pt idx="86" formatCode="General">
                  <c:v>3664407</c:v>
                </c:pt>
                <c:pt idx="87" formatCode="General">
                  <c:v>3716842</c:v>
                </c:pt>
                <c:pt idx="88" formatCode="General">
                  <c:v>3714705</c:v>
                </c:pt>
                <c:pt idx="89" formatCode="General">
                  <c:v>3677684</c:v>
                </c:pt>
                <c:pt idx="90" formatCode="General">
                  <c:v>3630088</c:v>
                </c:pt>
                <c:pt idx="91" formatCode="General">
                  <c:v>3609330</c:v>
                </c:pt>
                <c:pt idx="92" formatCode="General">
                  <c:v>3657317</c:v>
                </c:pt>
                <c:pt idx="93" formatCode="General">
                  <c:v>3756411</c:v>
                </c:pt>
                <c:pt idx="94" formatCode="General">
                  <c:v>3706256</c:v>
                </c:pt>
                <c:pt idx="95" formatCode="General">
                  <c:v>3746266</c:v>
                </c:pt>
                <c:pt idx="96" formatCode="General">
                  <c:v>3839266</c:v>
                </c:pt>
                <c:pt idx="97" formatCode="General">
                  <c:v>3962107</c:v>
                </c:pt>
                <c:pt idx="98" formatCode="General">
                  <c:v>4093619</c:v>
                </c:pt>
                <c:pt idx="99" formatCode="General">
                  <c:v>4117192</c:v>
                </c:pt>
                <c:pt idx="100" formatCode="General">
                  <c:v>4152742</c:v>
                </c:pt>
                <c:pt idx="101" formatCode="General">
                  <c:v>4113560</c:v>
                </c:pt>
                <c:pt idx="102" formatCode="General">
                  <c:v>4060650</c:v>
                </c:pt>
                <c:pt idx="103" formatCode="General">
                  <c:v>4010998</c:v>
                </c:pt>
                <c:pt idx="104" formatCode="General">
                  <c:v>3964293</c:v>
                </c:pt>
                <c:pt idx="105" formatCode="General">
                  <c:v>3916615</c:v>
                </c:pt>
                <c:pt idx="106" formatCode="General">
                  <c:v>3868962</c:v>
                </c:pt>
                <c:pt idx="107" formatCode="General">
                  <c:v>3868074</c:v>
                </c:pt>
                <c:pt idx="108" formatCode="General">
                  <c:v>3839433</c:v>
                </c:pt>
                <c:pt idx="109" formatCode="General">
                  <c:v>3788472</c:v>
                </c:pt>
                <c:pt idx="110" formatCode="General">
                  <c:v>3767789</c:v>
                </c:pt>
                <c:pt idx="111" formatCode="General">
                  <c:v>3739968</c:v>
                </c:pt>
                <c:pt idx="112" formatCode="General">
                  <c:v>3683150</c:v>
                </c:pt>
                <c:pt idx="113" formatCode="General">
                  <c:v>3627208</c:v>
                </c:pt>
                <c:pt idx="114" formatCode="General">
                  <c:v>3553080</c:v>
                </c:pt>
                <c:pt idx="115" formatCode="General">
                  <c:v>3513072</c:v>
                </c:pt>
                <c:pt idx="116" formatCode="General">
                  <c:v>3469994</c:v>
                </c:pt>
                <c:pt idx="117" formatCode="General">
                  <c:v>3476534</c:v>
                </c:pt>
                <c:pt idx="118" formatCode="General">
                  <c:v>3453743</c:v>
                </c:pt>
                <c:pt idx="119" formatCode="General">
                  <c:v>3466724</c:v>
                </c:pt>
                <c:pt idx="120" formatCode="General">
                  <c:v>3422925</c:v>
                </c:pt>
                <c:pt idx="121" formatCode="General">
                  <c:v>3394553</c:v>
                </c:pt>
                <c:pt idx="122" formatCode="General">
                  <c:v>3575849</c:v>
                </c:pt>
                <c:pt idx="123" formatCode="General">
                  <c:v>3859900</c:v>
                </c:pt>
                <c:pt idx="124" formatCode="General">
                  <c:v>3822290</c:v>
                </c:pt>
                <c:pt idx="125" formatCode="General">
                  <c:v>3911597</c:v>
                </c:pt>
                <c:pt idx="126" formatCode="General">
                  <c:v>3981108</c:v>
                </c:pt>
                <c:pt idx="127" formatCode="General">
                  <c:v>4033037</c:v>
                </c:pt>
                <c:pt idx="128" formatCode="General">
                  <c:v>4063106</c:v>
                </c:pt>
                <c:pt idx="129" formatCode="General">
                  <c:v>4104478</c:v>
                </c:pt>
                <c:pt idx="130" formatCode="General">
                  <c:v>4153687</c:v>
                </c:pt>
                <c:pt idx="131" formatCode="General">
                  <c:v>4155339</c:v>
                </c:pt>
                <c:pt idx="132" formatCode="General">
                  <c:v>4127353</c:v>
                </c:pt>
                <c:pt idx="133" formatCode="General">
                  <c:v>4029395</c:v>
                </c:pt>
                <c:pt idx="134" formatCode="General">
                  <c:v>3897048</c:v>
                </c:pt>
                <c:pt idx="135" formatCode="General">
                  <c:v>3828068</c:v>
                </c:pt>
                <c:pt idx="136" formatCode="General">
                  <c:v>3895449</c:v>
                </c:pt>
                <c:pt idx="137" formatCode="General">
                  <c:v>4017900</c:v>
                </c:pt>
                <c:pt idx="138" formatCode="General">
                  <c:v>3966106</c:v>
                </c:pt>
                <c:pt idx="139" formatCode="General">
                  <c:v>3964673</c:v>
                </c:pt>
                <c:pt idx="140" formatCode="General">
                  <c:v>3886533</c:v>
                </c:pt>
                <c:pt idx="141" formatCode="General">
                  <c:v>3871309</c:v>
                </c:pt>
              </c:numCache>
            </c:numRef>
          </c:val>
          <c:smooth val="0"/>
        </c:ser>
        <c:ser>
          <c:idx val="2"/>
          <c:order val="2"/>
          <c:tx>
            <c:strRef>
              <c:f>Internt!$Z$225</c:f>
              <c:strCache>
                <c:ptCount val="1"/>
                <c:pt idx="0">
                  <c:v>Grupo Entel</c:v>
                </c:pt>
              </c:strCache>
            </c:strRef>
          </c:tx>
          <c:spPr>
            <a:ln w="28575" cap="rnd">
              <a:solidFill>
                <a:schemeClr val="accent1"/>
              </a:solidFill>
              <a:round/>
            </a:ln>
            <a:effectLst/>
          </c:spPr>
          <c:marker>
            <c:symbol val="none"/>
          </c:marker>
          <c:dLbls>
            <c:dLbl>
              <c:idx val="138"/>
              <c:delete val="1"/>
              <c:extLst>
                <c:ext xmlns:c15="http://schemas.microsoft.com/office/drawing/2012/chart" uri="{CE6537A1-D6FC-4f65-9D91-7224C49458BB}">
                  <c15:layout/>
                </c:ext>
              </c:extLst>
            </c:dLbl>
            <c:dLbl>
              <c:idx val="141"/>
              <c:layout>
                <c:manualLayout>
                  <c:x val="-3.5950970206881219E-2"/>
                  <c:y val="-8.6097375453706049E-2"/>
                </c:manualLayout>
              </c:layout>
              <c:numFmt formatCode="#,##0" sourceLinked="0"/>
              <c:spPr>
                <a:noFill/>
                <a:ln>
                  <a:noFill/>
                </a:ln>
                <a:effectLst/>
              </c:spPr>
              <c:txPr>
                <a:bodyPr anchorCtr="0"/>
                <a:lstStyle/>
                <a:p>
                  <a:pPr algn="ctr" rtl="0">
                    <a:defRPr lang="en-US" sz="900" b="1" i="0" u="none" strike="noStrike" kern="1200" baseline="0">
                      <a:solidFill>
                        <a:srgbClr val="006CB7"/>
                      </a:solidFill>
                      <a:latin typeface="Verdana" panose="020B0604030504040204" pitchFamily="34" charset="0"/>
                      <a:ea typeface="Verdana" panose="020B0604030504040204" pitchFamily="34" charset="0"/>
                      <a:cs typeface="Verdana" panose="020B0604030504040204" pitchFamily="34" charset="0"/>
                    </a:defRPr>
                  </a:pPr>
                  <a:endParaRPr lang="es-CL"/>
                </a:p>
              </c:txPr>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a:lstStyle/>
              <a:p>
                <a:pPr>
                  <a:defRPr sz="900">
                    <a:solidFill>
                      <a:srgbClr val="006CB7"/>
                    </a:solidFill>
                  </a:defRPr>
                </a:pPr>
                <a:endParaRPr lang="es-CL"/>
              </a:p>
            </c:txPr>
            <c:showLegendKey val="0"/>
            <c:showVal val="0"/>
            <c:showCatName val="0"/>
            <c:showSerName val="0"/>
            <c:showPercent val="0"/>
            <c:showBubbleSize val="0"/>
            <c:extLst>
              <c:ext xmlns:c15="http://schemas.microsoft.com/office/drawing/2012/chart" uri="{CE6537A1-D6FC-4f65-9D91-7224C49458BB}">
                <c15:showLeaderLines val="1"/>
              </c:ext>
            </c:extLst>
          </c:dLbls>
          <c:cat>
            <c:multiLvlStrRef>
              <c:f>Internt!$A$249:$B$390</c:f>
              <c:multiLvlStrCache>
                <c:ptCount val="142"/>
                <c:lvl>
                  <c:pt idx="0">
                    <c:v>Dic</c:v>
                  </c:pt>
                  <c:pt idx="1">
                    <c:v>Ene</c:v>
                  </c:pt>
                  <c:pt idx="2">
                    <c:v>Feb</c:v>
                  </c:pt>
                  <c:pt idx="3">
                    <c:v>Mar</c:v>
                  </c:pt>
                  <c:pt idx="4">
                    <c:v>Abr</c:v>
                  </c:pt>
                  <c:pt idx="5">
                    <c:v>May</c:v>
                  </c:pt>
                  <c:pt idx="6">
                    <c:v>Jun</c:v>
                  </c:pt>
                  <c:pt idx="7">
                    <c:v>Jul</c:v>
                  </c:pt>
                  <c:pt idx="8">
                    <c:v>Ago</c:v>
                  </c:pt>
                  <c:pt idx="9">
                    <c:v>Sep</c:v>
                  </c:pt>
                  <c:pt idx="10">
                    <c:v>Oct</c:v>
                  </c:pt>
                  <c:pt idx="11">
                    <c:v>Nov</c:v>
                  </c:pt>
                  <c:pt idx="12">
                    <c:v>Dic</c:v>
                  </c:pt>
                  <c:pt idx="13">
                    <c:v>Ene</c:v>
                  </c:pt>
                  <c:pt idx="14">
                    <c:v>Feb</c:v>
                  </c:pt>
                  <c:pt idx="15">
                    <c:v>Mar</c:v>
                  </c:pt>
                  <c:pt idx="16">
                    <c:v>Abr</c:v>
                  </c:pt>
                  <c:pt idx="17">
                    <c:v>May</c:v>
                  </c:pt>
                  <c:pt idx="18">
                    <c:v>Jun</c:v>
                  </c:pt>
                  <c:pt idx="19">
                    <c:v>Jul</c:v>
                  </c:pt>
                  <c:pt idx="20">
                    <c:v>Ago</c:v>
                  </c:pt>
                  <c:pt idx="21">
                    <c:v>Sep</c:v>
                  </c:pt>
                  <c:pt idx="22">
                    <c:v>Oct</c:v>
                  </c:pt>
                  <c:pt idx="23">
                    <c:v>Nov</c:v>
                  </c:pt>
                  <c:pt idx="24">
                    <c:v>Dic</c:v>
                  </c:pt>
                  <c:pt idx="25">
                    <c:v>Ene</c:v>
                  </c:pt>
                  <c:pt idx="26">
                    <c:v>Feb</c:v>
                  </c:pt>
                  <c:pt idx="27">
                    <c:v>Mar</c:v>
                  </c:pt>
                  <c:pt idx="28">
                    <c:v>Abr</c:v>
                  </c:pt>
                  <c:pt idx="29">
                    <c:v>May</c:v>
                  </c:pt>
                  <c:pt idx="30">
                    <c:v>Jun</c:v>
                  </c:pt>
                  <c:pt idx="31">
                    <c:v>Jul</c:v>
                  </c:pt>
                  <c:pt idx="32">
                    <c:v>Ago</c:v>
                  </c:pt>
                  <c:pt idx="33">
                    <c:v>Sep</c:v>
                  </c:pt>
                  <c:pt idx="34">
                    <c:v>Oct</c:v>
                  </c:pt>
                  <c:pt idx="35">
                    <c:v>Nov</c:v>
                  </c:pt>
                  <c:pt idx="36">
                    <c:v>Dic</c:v>
                  </c:pt>
                  <c:pt idx="37">
                    <c:v>Ene</c:v>
                  </c:pt>
                  <c:pt idx="38">
                    <c:v>Feb</c:v>
                  </c:pt>
                  <c:pt idx="39">
                    <c:v>Mar</c:v>
                  </c:pt>
                  <c:pt idx="40">
                    <c:v>Abr</c:v>
                  </c:pt>
                  <c:pt idx="41">
                    <c:v>May</c:v>
                  </c:pt>
                  <c:pt idx="42">
                    <c:v>Jun</c:v>
                  </c:pt>
                  <c:pt idx="43">
                    <c:v>Jul</c:v>
                  </c:pt>
                  <c:pt idx="44">
                    <c:v>Ago</c:v>
                  </c:pt>
                  <c:pt idx="45">
                    <c:v>Sep</c:v>
                  </c:pt>
                  <c:pt idx="46">
                    <c:v>Oct</c:v>
                  </c:pt>
                  <c:pt idx="47">
                    <c:v>Nov</c:v>
                  </c:pt>
                  <c:pt idx="48">
                    <c:v>Dic</c:v>
                  </c:pt>
                  <c:pt idx="49">
                    <c:v>Ene</c:v>
                  </c:pt>
                  <c:pt idx="50">
                    <c:v>Feb</c:v>
                  </c:pt>
                  <c:pt idx="51">
                    <c:v>Mar</c:v>
                  </c:pt>
                  <c:pt idx="52">
                    <c:v>Abr</c:v>
                  </c:pt>
                  <c:pt idx="53">
                    <c:v>May</c:v>
                  </c:pt>
                  <c:pt idx="54">
                    <c:v>Jun</c:v>
                  </c:pt>
                  <c:pt idx="55">
                    <c:v>Jul</c:v>
                  </c:pt>
                  <c:pt idx="56">
                    <c:v>Ago</c:v>
                  </c:pt>
                  <c:pt idx="57">
                    <c:v>Sep</c:v>
                  </c:pt>
                  <c:pt idx="58">
                    <c:v>Oct</c:v>
                  </c:pt>
                  <c:pt idx="59">
                    <c:v>Nov</c:v>
                  </c:pt>
                  <c:pt idx="60">
                    <c:v>Dic</c:v>
                  </c:pt>
                  <c:pt idx="61">
                    <c:v>Ene</c:v>
                  </c:pt>
                  <c:pt idx="62">
                    <c:v>Feb</c:v>
                  </c:pt>
                  <c:pt idx="63">
                    <c:v>Mar</c:v>
                  </c:pt>
                  <c:pt idx="64">
                    <c:v>Abr</c:v>
                  </c:pt>
                  <c:pt idx="65">
                    <c:v>May</c:v>
                  </c:pt>
                  <c:pt idx="66">
                    <c:v>Jun</c:v>
                  </c:pt>
                  <c:pt idx="67">
                    <c:v>Jul</c:v>
                  </c:pt>
                  <c:pt idx="68">
                    <c:v>Ago</c:v>
                  </c:pt>
                  <c:pt idx="69">
                    <c:v>Sep</c:v>
                  </c:pt>
                  <c:pt idx="70">
                    <c:v>Oct</c:v>
                  </c:pt>
                  <c:pt idx="71">
                    <c:v>Nov</c:v>
                  </c:pt>
                  <c:pt idx="72">
                    <c:v>Dic</c:v>
                  </c:pt>
                  <c:pt idx="73">
                    <c:v>Ene</c:v>
                  </c:pt>
                  <c:pt idx="74">
                    <c:v>Feb</c:v>
                  </c:pt>
                  <c:pt idx="75">
                    <c:v>Mar</c:v>
                  </c:pt>
                  <c:pt idx="76">
                    <c:v>Abr</c:v>
                  </c:pt>
                  <c:pt idx="77">
                    <c:v>May</c:v>
                  </c:pt>
                  <c:pt idx="78">
                    <c:v>Jun</c:v>
                  </c:pt>
                  <c:pt idx="79">
                    <c:v>Jul</c:v>
                  </c:pt>
                  <c:pt idx="80">
                    <c:v>Ago</c:v>
                  </c:pt>
                  <c:pt idx="81">
                    <c:v>Sep</c:v>
                  </c:pt>
                  <c:pt idx="82">
                    <c:v>Oct</c:v>
                  </c:pt>
                  <c:pt idx="83">
                    <c:v>Nov</c:v>
                  </c:pt>
                  <c:pt idx="84">
                    <c:v>Dic</c:v>
                  </c:pt>
                  <c:pt idx="85">
                    <c:v>Ene</c:v>
                  </c:pt>
                  <c:pt idx="86">
                    <c:v>Feb</c:v>
                  </c:pt>
                  <c:pt idx="87">
                    <c:v>Mar</c:v>
                  </c:pt>
                  <c:pt idx="88">
                    <c:v>Abr</c:v>
                  </c:pt>
                  <c:pt idx="89">
                    <c:v>May</c:v>
                  </c:pt>
                  <c:pt idx="90">
                    <c:v>Jun</c:v>
                  </c:pt>
                  <c:pt idx="91">
                    <c:v>Jul</c:v>
                  </c:pt>
                  <c:pt idx="92">
                    <c:v>Ago</c:v>
                  </c:pt>
                  <c:pt idx="93">
                    <c:v>Sep</c:v>
                  </c:pt>
                  <c:pt idx="94">
                    <c:v>Oct</c:v>
                  </c:pt>
                  <c:pt idx="95">
                    <c:v>Nov</c:v>
                  </c:pt>
                  <c:pt idx="96">
                    <c:v>Dic</c:v>
                  </c:pt>
                  <c:pt idx="97">
                    <c:v>Ene</c:v>
                  </c:pt>
                  <c:pt idx="98">
                    <c:v>Feb</c:v>
                  </c:pt>
                  <c:pt idx="99">
                    <c:v>Mar</c:v>
                  </c:pt>
                  <c:pt idx="100">
                    <c:v>Abr</c:v>
                  </c:pt>
                  <c:pt idx="101">
                    <c:v>May</c:v>
                  </c:pt>
                  <c:pt idx="102">
                    <c:v>Jun</c:v>
                  </c:pt>
                  <c:pt idx="103">
                    <c:v>Jul</c:v>
                  </c:pt>
                  <c:pt idx="104">
                    <c:v>Ago</c:v>
                  </c:pt>
                  <c:pt idx="105">
                    <c:v>Sep</c:v>
                  </c:pt>
                  <c:pt idx="106">
                    <c:v>Oct</c:v>
                  </c:pt>
                  <c:pt idx="107">
                    <c:v>Nov</c:v>
                  </c:pt>
                  <c:pt idx="108">
                    <c:v>Dic</c:v>
                  </c:pt>
                  <c:pt idx="109">
                    <c:v>Ene</c:v>
                  </c:pt>
                  <c:pt idx="110">
                    <c:v>Feb</c:v>
                  </c:pt>
                  <c:pt idx="111">
                    <c:v>Mar</c:v>
                  </c:pt>
                  <c:pt idx="112">
                    <c:v>Abr</c:v>
                  </c:pt>
                  <c:pt idx="113">
                    <c:v>May</c:v>
                  </c:pt>
                  <c:pt idx="114">
                    <c:v>Jun</c:v>
                  </c:pt>
                  <c:pt idx="115">
                    <c:v>Jul</c:v>
                  </c:pt>
                  <c:pt idx="116">
                    <c:v>Ago</c:v>
                  </c:pt>
                  <c:pt idx="117">
                    <c:v>Sep</c:v>
                  </c:pt>
                  <c:pt idx="118">
                    <c:v>Oct</c:v>
                  </c:pt>
                  <c:pt idx="119">
                    <c:v>Nov</c:v>
                  </c:pt>
                  <c:pt idx="120">
                    <c:v>Dic</c:v>
                  </c:pt>
                  <c:pt idx="121">
                    <c:v>Ene</c:v>
                  </c:pt>
                  <c:pt idx="122">
                    <c:v>Feb</c:v>
                  </c:pt>
                  <c:pt idx="123">
                    <c:v>Mar</c:v>
                  </c:pt>
                  <c:pt idx="124">
                    <c:v>Abr</c:v>
                  </c:pt>
                  <c:pt idx="125">
                    <c:v>May</c:v>
                  </c:pt>
                  <c:pt idx="126">
                    <c:v>Jun</c:v>
                  </c:pt>
                  <c:pt idx="127">
                    <c:v>Jul</c:v>
                  </c:pt>
                  <c:pt idx="128">
                    <c:v>Ago</c:v>
                  </c:pt>
                  <c:pt idx="129">
                    <c:v>Sep</c:v>
                  </c:pt>
                  <c:pt idx="130">
                    <c:v>Oct</c:v>
                  </c:pt>
                  <c:pt idx="131">
                    <c:v>Nov</c:v>
                  </c:pt>
                  <c:pt idx="132">
                    <c:v>Dic</c:v>
                  </c:pt>
                  <c:pt idx="133">
                    <c:v>Ene</c:v>
                  </c:pt>
                  <c:pt idx="134">
                    <c:v>Feb</c:v>
                  </c:pt>
                  <c:pt idx="135">
                    <c:v>Mar</c:v>
                  </c:pt>
                  <c:pt idx="136">
                    <c:v>Abr</c:v>
                  </c:pt>
                  <c:pt idx="137">
                    <c:v>May</c:v>
                  </c:pt>
                  <c:pt idx="138">
                    <c:v>Jun</c:v>
                  </c:pt>
                  <c:pt idx="139">
                    <c:v>Jul</c:v>
                  </c:pt>
                  <c:pt idx="140">
                    <c:v>Ago</c:v>
                  </c:pt>
                  <c:pt idx="141">
                    <c:v>Sep</c:v>
                  </c:pt>
                </c:lvl>
                <c:lvl>
                  <c:pt idx="0">
                    <c:v>2010</c:v>
                  </c:pt>
                  <c:pt idx="1">
                    <c:v>2011</c:v>
                  </c:pt>
                  <c:pt idx="13">
                    <c:v>2012</c:v>
                  </c:pt>
                  <c:pt idx="25">
                    <c:v>2013</c:v>
                  </c:pt>
                  <c:pt idx="37">
                    <c:v>2014</c:v>
                  </c:pt>
                  <c:pt idx="49">
                    <c:v>2015</c:v>
                  </c:pt>
                  <c:pt idx="61">
                    <c:v>2016</c:v>
                  </c:pt>
                  <c:pt idx="73">
                    <c:v>2017</c:v>
                  </c:pt>
                  <c:pt idx="85">
                    <c:v>2018</c:v>
                  </c:pt>
                  <c:pt idx="97">
                    <c:v>2019</c:v>
                  </c:pt>
                  <c:pt idx="109">
                    <c:v>2020</c:v>
                  </c:pt>
                  <c:pt idx="121">
                    <c:v>2021</c:v>
                  </c:pt>
                  <c:pt idx="133">
                    <c:v>2022</c:v>
                  </c:pt>
                </c:lvl>
              </c:multiLvlStrCache>
            </c:multiLvlStrRef>
          </c:cat>
          <c:val>
            <c:numRef>
              <c:f>Internt!$Z$249:$Z$390</c:f>
              <c:numCache>
                <c:formatCode>#,##0_ ;\-#,##0\ </c:formatCode>
                <c:ptCount val="142"/>
                <c:pt idx="0">
                  <c:v>619172</c:v>
                </c:pt>
                <c:pt idx="1">
                  <c:v>659298</c:v>
                </c:pt>
                <c:pt idx="2">
                  <c:v>695900</c:v>
                </c:pt>
                <c:pt idx="3">
                  <c:v>738687</c:v>
                </c:pt>
                <c:pt idx="4">
                  <c:v>824395</c:v>
                </c:pt>
                <c:pt idx="5">
                  <c:v>895825</c:v>
                </c:pt>
                <c:pt idx="6">
                  <c:v>935840</c:v>
                </c:pt>
                <c:pt idx="7">
                  <c:v>972553</c:v>
                </c:pt>
                <c:pt idx="8">
                  <c:v>1010511</c:v>
                </c:pt>
                <c:pt idx="9">
                  <c:v>1028384</c:v>
                </c:pt>
                <c:pt idx="10">
                  <c:v>1117845</c:v>
                </c:pt>
                <c:pt idx="11">
                  <c:v>1124798</c:v>
                </c:pt>
                <c:pt idx="12">
                  <c:v>1194599</c:v>
                </c:pt>
                <c:pt idx="13">
                  <c:v>1413690</c:v>
                </c:pt>
                <c:pt idx="14">
                  <c:v>1450237</c:v>
                </c:pt>
                <c:pt idx="15">
                  <c:v>1499997</c:v>
                </c:pt>
                <c:pt idx="16">
                  <c:v>1593752</c:v>
                </c:pt>
                <c:pt idx="17">
                  <c:v>1648661</c:v>
                </c:pt>
                <c:pt idx="18">
                  <c:v>1683619</c:v>
                </c:pt>
                <c:pt idx="19">
                  <c:v>1746563</c:v>
                </c:pt>
                <c:pt idx="20">
                  <c:v>1816818</c:v>
                </c:pt>
                <c:pt idx="21">
                  <c:v>1854434</c:v>
                </c:pt>
                <c:pt idx="22">
                  <c:v>1823870</c:v>
                </c:pt>
                <c:pt idx="23">
                  <c:v>1845832</c:v>
                </c:pt>
                <c:pt idx="24">
                  <c:v>1856012</c:v>
                </c:pt>
                <c:pt idx="25">
                  <c:v>1930363</c:v>
                </c:pt>
                <c:pt idx="26">
                  <c:v>1997444</c:v>
                </c:pt>
                <c:pt idx="27">
                  <c:v>1980744</c:v>
                </c:pt>
                <c:pt idx="28">
                  <c:v>2036982</c:v>
                </c:pt>
                <c:pt idx="29">
                  <c:v>2069614</c:v>
                </c:pt>
                <c:pt idx="30">
                  <c:v>2099301</c:v>
                </c:pt>
                <c:pt idx="31">
                  <c:v>2123497</c:v>
                </c:pt>
                <c:pt idx="32">
                  <c:v>2151682</c:v>
                </c:pt>
                <c:pt idx="33">
                  <c:v>2164434</c:v>
                </c:pt>
                <c:pt idx="34">
                  <c:v>2150896</c:v>
                </c:pt>
                <c:pt idx="35">
                  <c:v>2126003</c:v>
                </c:pt>
                <c:pt idx="36">
                  <c:v>2142654</c:v>
                </c:pt>
                <c:pt idx="37">
                  <c:v>2327146</c:v>
                </c:pt>
                <c:pt idx="38">
                  <c:v>2346842</c:v>
                </c:pt>
                <c:pt idx="39">
                  <c:v>2478092</c:v>
                </c:pt>
                <c:pt idx="40">
                  <c:v>2579175</c:v>
                </c:pt>
                <c:pt idx="41">
                  <c:v>2669726</c:v>
                </c:pt>
                <c:pt idx="42">
                  <c:v>2774941</c:v>
                </c:pt>
                <c:pt idx="43">
                  <c:v>2831625</c:v>
                </c:pt>
                <c:pt idx="44">
                  <c:v>2896717</c:v>
                </c:pt>
                <c:pt idx="45">
                  <c:v>2996621</c:v>
                </c:pt>
                <c:pt idx="46">
                  <c:v>3084093</c:v>
                </c:pt>
                <c:pt idx="47">
                  <c:v>3088930</c:v>
                </c:pt>
                <c:pt idx="48">
                  <c:v>3120725</c:v>
                </c:pt>
                <c:pt idx="49">
                  <c:v>3100088</c:v>
                </c:pt>
                <c:pt idx="50">
                  <c:v>3226432</c:v>
                </c:pt>
                <c:pt idx="51">
                  <c:v>3211745</c:v>
                </c:pt>
                <c:pt idx="52">
                  <c:v>3192845</c:v>
                </c:pt>
                <c:pt idx="53">
                  <c:v>3179238</c:v>
                </c:pt>
                <c:pt idx="54">
                  <c:v>3148755</c:v>
                </c:pt>
                <c:pt idx="55" formatCode="General">
                  <c:v>3285406</c:v>
                </c:pt>
                <c:pt idx="56" formatCode="General">
                  <c:v>3311436</c:v>
                </c:pt>
                <c:pt idx="57" formatCode="General">
                  <c:v>3366527</c:v>
                </c:pt>
                <c:pt idx="58" formatCode="General">
                  <c:v>3341482</c:v>
                </c:pt>
                <c:pt idx="59" formatCode="General">
                  <c:v>3290978</c:v>
                </c:pt>
                <c:pt idx="60" formatCode="General">
                  <c:v>3404955</c:v>
                </c:pt>
                <c:pt idx="61" formatCode="General">
                  <c:v>3489674</c:v>
                </c:pt>
                <c:pt idx="62" formatCode="General">
                  <c:v>3572071</c:v>
                </c:pt>
                <c:pt idx="63" formatCode="General">
                  <c:v>3595770</c:v>
                </c:pt>
                <c:pt idx="64" formatCode="General">
                  <c:v>3619487</c:v>
                </c:pt>
                <c:pt idx="65" formatCode="General">
                  <c:v>3661518</c:v>
                </c:pt>
                <c:pt idx="66" formatCode="General">
                  <c:v>3887673</c:v>
                </c:pt>
                <c:pt idx="67" formatCode="General">
                  <c:v>4057292</c:v>
                </c:pt>
                <c:pt idx="68" formatCode="General">
                  <c:v>4159280</c:v>
                </c:pt>
                <c:pt idx="69" formatCode="General">
                  <c:v>4233453</c:v>
                </c:pt>
                <c:pt idx="70" formatCode="General">
                  <c:v>4179009</c:v>
                </c:pt>
                <c:pt idx="71" formatCode="General">
                  <c:v>4143293</c:v>
                </c:pt>
                <c:pt idx="72" formatCode="General">
                  <c:v>4201054</c:v>
                </c:pt>
                <c:pt idx="73" formatCode="General">
                  <c:v>4262012</c:v>
                </c:pt>
                <c:pt idx="74" formatCode="General">
                  <c:v>4397265</c:v>
                </c:pt>
                <c:pt idx="75" formatCode="General">
                  <c:v>4458739</c:v>
                </c:pt>
                <c:pt idx="76" formatCode="General">
                  <c:v>4499938</c:v>
                </c:pt>
                <c:pt idx="77" formatCode="General">
                  <c:v>4523074</c:v>
                </c:pt>
                <c:pt idx="78" formatCode="General">
                  <c:v>4535839</c:v>
                </c:pt>
                <c:pt idx="79" formatCode="General">
                  <c:v>4657796</c:v>
                </c:pt>
                <c:pt idx="80" formatCode="General">
                  <c:v>4787992</c:v>
                </c:pt>
                <c:pt idx="81" formatCode="General">
                  <c:v>4878300</c:v>
                </c:pt>
                <c:pt idx="82" formatCode="General">
                  <c:v>5024900</c:v>
                </c:pt>
                <c:pt idx="83" formatCode="General">
                  <c:v>5321242</c:v>
                </c:pt>
                <c:pt idx="84" formatCode="General">
                  <c:v>5328220</c:v>
                </c:pt>
                <c:pt idx="85" formatCode="General">
                  <c:v>5329295</c:v>
                </c:pt>
                <c:pt idx="86" formatCode="General">
                  <c:v>5340902</c:v>
                </c:pt>
                <c:pt idx="87" formatCode="General">
                  <c:v>5439043</c:v>
                </c:pt>
                <c:pt idx="88" formatCode="General">
                  <c:v>5585120</c:v>
                </c:pt>
                <c:pt idx="89" formatCode="General">
                  <c:v>5736598</c:v>
                </c:pt>
                <c:pt idx="90" formatCode="General">
                  <c:v>5756939</c:v>
                </c:pt>
                <c:pt idx="91" formatCode="General">
                  <c:v>5795769</c:v>
                </c:pt>
                <c:pt idx="92" formatCode="General">
                  <c:v>5773553</c:v>
                </c:pt>
                <c:pt idx="93" formatCode="General">
                  <c:v>5838466</c:v>
                </c:pt>
                <c:pt idx="94" formatCode="General">
                  <c:v>5924534</c:v>
                </c:pt>
                <c:pt idx="95" formatCode="General">
                  <c:v>5861473</c:v>
                </c:pt>
                <c:pt idx="96" formatCode="General">
                  <c:v>6004348</c:v>
                </c:pt>
                <c:pt idx="97" formatCode="General">
                  <c:v>5969619</c:v>
                </c:pt>
                <c:pt idx="98" formatCode="General">
                  <c:v>5921603</c:v>
                </c:pt>
                <c:pt idx="99" formatCode="General">
                  <c:v>5965916</c:v>
                </c:pt>
                <c:pt idx="100" formatCode="General">
                  <c:v>5970706</c:v>
                </c:pt>
                <c:pt idx="101" formatCode="General">
                  <c:v>5993006</c:v>
                </c:pt>
                <c:pt idx="102" formatCode="General">
                  <c:v>5990261</c:v>
                </c:pt>
                <c:pt idx="103" formatCode="General">
                  <c:v>5952249</c:v>
                </c:pt>
                <c:pt idx="104" formatCode="General">
                  <c:v>5867753</c:v>
                </c:pt>
                <c:pt idx="105" formatCode="General">
                  <c:v>5853728</c:v>
                </c:pt>
                <c:pt idx="106" formatCode="General">
                  <c:v>5778136</c:v>
                </c:pt>
                <c:pt idx="107" formatCode="General">
                  <c:v>5952817</c:v>
                </c:pt>
                <c:pt idx="108" formatCode="General">
                  <c:v>6077961</c:v>
                </c:pt>
                <c:pt idx="109" formatCode="General">
                  <c:v>6091585</c:v>
                </c:pt>
                <c:pt idx="110" formatCode="General">
                  <c:v>6051280</c:v>
                </c:pt>
                <c:pt idx="111" formatCode="General">
                  <c:v>6109486</c:v>
                </c:pt>
                <c:pt idx="112" formatCode="General">
                  <c:v>6163756</c:v>
                </c:pt>
                <c:pt idx="113" formatCode="General">
                  <c:v>6253812</c:v>
                </c:pt>
                <c:pt idx="114" formatCode="General">
                  <c:v>6383400</c:v>
                </c:pt>
                <c:pt idx="115" formatCode="General">
                  <c:v>6463733</c:v>
                </c:pt>
                <c:pt idx="116" formatCode="General">
                  <c:v>6597518</c:v>
                </c:pt>
                <c:pt idx="117" formatCode="General">
                  <c:v>6685888</c:v>
                </c:pt>
                <c:pt idx="118" formatCode="General">
                  <c:v>6802560</c:v>
                </c:pt>
                <c:pt idx="119" formatCode="General">
                  <c:v>6838417</c:v>
                </c:pt>
                <c:pt idx="120" formatCode="General">
                  <c:v>7124435</c:v>
                </c:pt>
                <c:pt idx="121" formatCode="General">
                  <c:v>7084219</c:v>
                </c:pt>
                <c:pt idx="122" formatCode="General">
                  <c:v>7151787</c:v>
                </c:pt>
                <c:pt idx="123" formatCode="General">
                  <c:v>7305219</c:v>
                </c:pt>
                <c:pt idx="124" formatCode="General">
                  <c:v>7295788</c:v>
                </c:pt>
                <c:pt idx="125" formatCode="General">
                  <c:v>7455614</c:v>
                </c:pt>
                <c:pt idx="126" formatCode="General">
                  <c:v>7530862</c:v>
                </c:pt>
                <c:pt idx="127" formatCode="General">
                  <c:v>7621231</c:v>
                </c:pt>
                <c:pt idx="128" formatCode="General">
                  <c:v>7700974</c:v>
                </c:pt>
                <c:pt idx="129" formatCode="General">
                  <c:v>7694373</c:v>
                </c:pt>
                <c:pt idx="130" formatCode="General">
                  <c:v>7777333</c:v>
                </c:pt>
                <c:pt idx="131" formatCode="General">
                  <c:v>7775838</c:v>
                </c:pt>
                <c:pt idx="132" formatCode="General">
                  <c:v>7839958</c:v>
                </c:pt>
                <c:pt idx="133" formatCode="General">
                  <c:v>7852732</c:v>
                </c:pt>
                <c:pt idx="134" formatCode="General">
                  <c:v>7842703</c:v>
                </c:pt>
                <c:pt idx="135" formatCode="General">
                  <c:v>7951256</c:v>
                </c:pt>
                <c:pt idx="136" formatCode="General">
                  <c:v>7917897</c:v>
                </c:pt>
                <c:pt idx="137" formatCode="General">
                  <c:v>7900754</c:v>
                </c:pt>
                <c:pt idx="138" formatCode="General">
                  <c:v>7941564</c:v>
                </c:pt>
                <c:pt idx="139" formatCode="General">
                  <c:v>7971721</c:v>
                </c:pt>
                <c:pt idx="140" formatCode="General">
                  <c:v>7912036</c:v>
                </c:pt>
                <c:pt idx="141" formatCode="General">
                  <c:v>7877253</c:v>
                </c:pt>
              </c:numCache>
            </c:numRef>
          </c:val>
          <c:smooth val="0"/>
        </c:ser>
        <c:ser>
          <c:idx val="6"/>
          <c:order val="3"/>
          <c:tx>
            <c:strRef>
              <c:f>Internt!$AD$225</c:f>
              <c:strCache>
                <c:ptCount val="1"/>
                <c:pt idx="0">
                  <c:v>WOM</c:v>
                </c:pt>
              </c:strCache>
            </c:strRef>
          </c:tx>
          <c:spPr>
            <a:ln w="28575" cap="rnd">
              <a:solidFill>
                <a:srgbClr val="7030A0"/>
              </a:solidFill>
              <a:round/>
            </a:ln>
            <a:effectLst/>
          </c:spPr>
          <c:marker>
            <c:symbol val="none"/>
          </c:marker>
          <c:dLbls>
            <c:dLbl>
              <c:idx val="138"/>
              <c:delete val="1"/>
              <c:extLst>
                <c:ext xmlns:c15="http://schemas.microsoft.com/office/drawing/2012/chart" uri="{CE6537A1-D6FC-4f65-9D91-7224C49458BB}">
                  <c15:layout/>
                </c:ext>
              </c:extLst>
            </c:dLbl>
            <c:dLbl>
              <c:idx val="141"/>
              <c:layout>
                <c:manualLayout>
                  <c:x val="-2.270587592013551E-2"/>
                  <c:y val="-8.1792506681020782E-2"/>
                </c:manualLayout>
              </c:layout>
              <c:numFmt formatCode="#,##0" sourceLinked="0"/>
              <c:spPr>
                <a:noFill/>
                <a:ln>
                  <a:noFill/>
                </a:ln>
                <a:effectLst/>
              </c:spPr>
              <c:txPr>
                <a:bodyPr anchorCtr="0"/>
                <a:lstStyle/>
                <a:p>
                  <a:pPr algn="ctr" rtl="0">
                    <a:defRPr lang="en-US" sz="900" b="1" i="0" u="none" strike="noStrike" kern="1200" baseline="0">
                      <a:solidFill>
                        <a:srgbClr val="7030A0"/>
                      </a:solidFill>
                      <a:latin typeface="Verdana" panose="020B0604030504040204" pitchFamily="34" charset="0"/>
                      <a:ea typeface="Verdana" panose="020B0604030504040204" pitchFamily="34" charset="0"/>
                      <a:cs typeface="Verdana" panose="020B0604030504040204" pitchFamily="34" charset="0"/>
                    </a:defRPr>
                  </a:pPr>
                  <a:endParaRPr lang="es-CL"/>
                </a:p>
              </c:txPr>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a:lstStyle/>
              <a:p>
                <a:pPr>
                  <a:defRPr sz="900">
                    <a:solidFill>
                      <a:srgbClr val="7030A0"/>
                    </a:solidFill>
                  </a:defRPr>
                </a:pPr>
                <a:endParaRPr lang="es-CL"/>
              </a:p>
            </c:txPr>
            <c:showLegendKey val="0"/>
            <c:showVal val="0"/>
            <c:showCatName val="0"/>
            <c:showSerName val="0"/>
            <c:showPercent val="0"/>
            <c:showBubbleSize val="0"/>
            <c:extLst>
              <c:ext xmlns:c15="http://schemas.microsoft.com/office/drawing/2012/chart" uri="{CE6537A1-D6FC-4f65-9D91-7224C49458BB}">
                <c15:showLeaderLines val="1"/>
              </c:ext>
            </c:extLst>
          </c:dLbls>
          <c:cat>
            <c:multiLvlStrRef>
              <c:f>Internt!$A$249:$B$390</c:f>
              <c:multiLvlStrCache>
                <c:ptCount val="142"/>
                <c:lvl>
                  <c:pt idx="0">
                    <c:v>Dic</c:v>
                  </c:pt>
                  <c:pt idx="1">
                    <c:v>Ene</c:v>
                  </c:pt>
                  <c:pt idx="2">
                    <c:v>Feb</c:v>
                  </c:pt>
                  <c:pt idx="3">
                    <c:v>Mar</c:v>
                  </c:pt>
                  <c:pt idx="4">
                    <c:v>Abr</c:v>
                  </c:pt>
                  <c:pt idx="5">
                    <c:v>May</c:v>
                  </c:pt>
                  <c:pt idx="6">
                    <c:v>Jun</c:v>
                  </c:pt>
                  <c:pt idx="7">
                    <c:v>Jul</c:v>
                  </c:pt>
                  <c:pt idx="8">
                    <c:v>Ago</c:v>
                  </c:pt>
                  <c:pt idx="9">
                    <c:v>Sep</c:v>
                  </c:pt>
                  <c:pt idx="10">
                    <c:v>Oct</c:v>
                  </c:pt>
                  <c:pt idx="11">
                    <c:v>Nov</c:v>
                  </c:pt>
                  <c:pt idx="12">
                    <c:v>Dic</c:v>
                  </c:pt>
                  <c:pt idx="13">
                    <c:v>Ene</c:v>
                  </c:pt>
                  <c:pt idx="14">
                    <c:v>Feb</c:v>
                  </c:pt>
                  <c:pt idx="15">
                    <c:v>Mar</c:v>
                  </c:pt>
                  <c:pt idx="16">
                    <c:v>Abr</c:v>
                  </c:pt>
                  <c:pt idx="17">
                    <c:v>May</c:v>
                  </c:pt>
                  <c:pt idx="18">
                    <c:v>Jun</c:v>
                  </c:pt>
                  <c:pt idx="19">
                    <c:v>Jul</c:v>
                  </c:pt>
                  <c:pt idx="20">
                    <c:v>Ago</c:v>
                  </c:pt>
                  <c:pt idx="21">
                    <c:v>Sep</c:v>
                  </c:pt>
                  <c:pt idx="22">
                    <c:v>Oct</c:v>
                  </c:pt>
                  <c:pt idx="23">
                    <c:v>Nov</c:v>
                  </c:pt>
                  <c:pt idx="24">
                    <c:v>Dic</c:v>
                  </c:pt>
                  <c:pt idx="25">
                    <c:v>Ene</c:v>
                  </c:pt>
                  <c:pt idx="26">
                    <c:v>Feb</c:v>
                  </c:pt>
                  <c:pt idx="27">
                    <c:v>Mar</c:v>
                  </c:pt>
                  <c:pt idx="28">
                    <c:v>Abr</c:v>
                  </c:pt>
                  <c:pt idx="29">
                    <c:v>May</c:v>
                  </c:pt>
                  <c:pt idx="30">
                    <c:v>Jun</c:v>
                  </c:pt>
                  <c:pt idx="31">
                    <c:v>Jul</c:v>
                  </c:pt>
                  <c:pt idx="32">
                    <c:v>Ago</c:v>
                  </c:pt>
                  <c:pt idx="33">
                    <c:v>Sep</c:v>
                  </c:pt>
                  <c:pt idx="34">
                    <c:v>Oct</c:v>
                  </c:pt>
                  <c:pt idx="35">
                    <c:v>Nov</c:v>
                  </c:pt>
                  <c:pt idx="36">
                    <c:v>Dic</c:v>
                  </c:pt>
                  <c:pt idx="37">
                    <c:v>Ene</c:v>
                  </c:pt>
                  <c:pt idx="38">
                    <c:v>Feb</c:v>
                  </c:pt>
                  <c:pt idx="39">
                    <c:v>Mar</c:v>
                  </c:pt>
                  <c:pt idx="40">
                    <c:v>Abr</c:v>
                  </c:pt>
                  <c:pt idx="41">
                    <c:v>May</c:v>
                  </c:pt>
                  <c:pt idx="42">
                    <c:v>Jun</c:v>
                  </c:pt>
                  <c:pt idx="43">
                    <c:v>Jul</c:v>
                  </c:pt>
                  <c:pt idx="44">
                    <c:v>Ago</c:v>
                  </c:pt>
                  <c:pt idx="45">
                    <c:v>Sep</c:v>
                  </c:pt>
                  <c:pt idx="46">
                    <c:v>Oct</c:v>
                  </c:pt>
                  <c:pt idx="47">
                    <c:v>Nov</c:v>
                  </c:pt>
                  <c:pt idx="48">
                    <c:v>Dic</c:v>
                  </c:pt>
                  <c:pt idx="49">
                    <c:v>Ene</c:v>
                  </c:pt>
                  <c:pt idx="50">
                    <c:v>Feb</c:v>
                  </c:pt>
                  <c:pt idx="51">
                    <c:v>Mar</c:v>
                  </c:pt>
                  <c:pt idx="52">
                    <c:v>Abr</c:v>
                  </c:pt>
                  <c:pt idx="53">
                    <c:v>May</c:v>
                  </c:pt>
                  <c:pt idx="54">
                    <c:v>Jun</c:v>
                  </c:pt>
                  <c:pt idx="55">
                    <c:v>Jul</c:v>
                  </c:pt>
                  <c:pt idx="56">
                    <c:v>Ago</c:v>
                  </c:pt>
                  <c:pt idx="57">
                    <c:v>Sep</c:v>
                  </c:pt>
                  <c:pt idx="58">
                    <c:v>Oct</c:v>
                  </c:pt>
                  <c:pt idx="59">
                    <c:v>Nov</c:v>
                  </c:pt>
                  <c:pt idx="60">
                    <c:v>Dic</c:v>
                  </c:pt>
                  <c:pt idx="61">
                    <c:v>Ene</c:v>
                  </c:pt>
                  <c:pt idx="62">
                    <c:v>Feb</c:v>
                  </c:pt>
                  <c:pt idx="63">
                    <c:v>Mar</c:v>
                  </c:pt>
                  <c:pt idx="64">
                    <c:v>Abr</c:v>
                  </c:pt>
                  <c:pt idx="65">
                    <c:v>May</c:v>
                  </c:pt>
                  <c:pt idx="66">
                    <c:v>Jun</c:v>
                  </c:pt>
                  <c:pt idx="67">
                    <c:v>Jul</c:v>
                  </c:pt>
                  <c:pt idx="68">
                    <c:v>Ago</c:v>
                  </c:pt>
                  <c:pt idx="69">
                    <c:v>Sep</c:v>
                  </c:pt>
                  <c:pt idx="70">
                    <c:v>Oct</c:v>
                  </c:pt>
                  <c:pt idx="71">
                    <c:v>Nov</c:v>
                  </c:pt>
                  <c:pt idx="72">
                    <c:v>Dic</c:v>
                  </c:pt>
                  <c:pt idx="73">
                    <c:v>Ene</c:v>
                  </c:pt>
                  <c:pt idx="74">
                    <c:v>Feb</c:v>
                  </c:pt>
                  <c:pt idx="75">
                    <c:v>Mar</c:v>
                  </c:pt>
                  <c:pt idx="76">
                    <c:v>Abr</c:v>
                  </c:pt>
                  <c:pt idx="77">
                    <c:v>May</c:v>
                  </c:pt>
                  <c:pt idx="78">
                    <c:v>Jun</c:v>
                  </c:pt>
                  <c:pt idx="79">
                    <c:v>Jul</c:v>
                  </c:pt>
                  <c:pt idx="80">
                    <c:v>Ago</c:v>
                  </c:pt>
                  <c:pt idx="81">
                    <c:v>Sep</c:v>
                  </c:pt>
                  <c:pt idx="82">
                    <c:v>Oct</c:v>
                  </c:pt>
                  <c:pt idx="83">
                    <c:v>Nov</c:v>
                  </c:pt>
                  <c:pt idx="84">
                    <c:v>Dic</c:v>
                  </c:pt>
                  <c:pt idx="85">
                    <c:v>Ene</c:v>
                  </c:pt>
                  <c:pt idx="86">
                    <c:v>Feb</c:v>
                  </c:pt>
                  <c:pt idx="87">
                    <c:v>Mar</c:v>
                  </c:pt>
                  <c:pt idx="88">
                    <c:v>Abr</c:v>
                  </c:pt>
                  <c:pt idx="89">
                    <c:v>May</c:v>
                  </c:pt>
                  <c:pt idx="90">
                    <c:v>Jun</c:v>
                  </c:pt>
                  <c:pt idx="91">
                    <c:v>Jul</c:v>
                  </c:pt>
                  <c:pt idx="92">
                    <c:v>Ago</c:v>
                  </c:pt>
                  <c:pt idx="93">
                    <c:v>Sep</c:v>
                  </c:pt>
                  <c:pt idx="94">
                    <c:v>Oct</c:v>
                  </c:pt>
                  <c:pt idx="95">
                    <c:v>Nov</c:v>
                  </c:pt>
                  <c:pt idx="96">
                    <c:v>Dic</c:v>
                  </c:pt>
                  <c:pt idx="97">
                    <c:v>Ene</c:v>
                  </c:pt>
                  <c:pt idx="98">
                    <c:v>Feb</c:v>
                  </c:pt>
                  <c:pt idx="99">
                    <c:v>Mar</c:v>
                  </c:pt>
                  <c:pt idx="100">
                    <c:v>Abr</c:v>
                  </c:pt>
                  <c:pt idx="101">
                    <c:v>May</c:v>
                  </c:pt>
                  <c:pt idx="102">
                    <c:v>Jun</c:v>
                  </c:pt>
                  <c:pt idx="103">
                    <c:v>Jul</c:v>
                  </c:pt>
                  <c:pt idx="104">
                    <c:v>Ago</c:v>
                  </c:pt>
                  <c:pt idx="105">
                    <c:v>Sep</c:v>
                  </c:pt>
                  <c:pt idx="106">
                    <c:v>Oct</c:v>
                  </c:pt>
                  <c:pt idx="107">
                    <c:v>Nov</c:v>
                  </c:pt>
                  <c:pt idx="108">
                    <c:v>Dic</c:v>
                  </c:pt>
                  <c:pt idx="109">
                    <c:v>Ene</c:v>
                  </c:pt>
                  <c:pt idx="110">
                    <c:v>Feb</c:v>
                  </c:pt>
                  <c:pt idx="111">
                    <c:v>Mar</c:v>
                  </c:pt>
                  <c:pt idx="112">
                    <c:v>Abr</c:v>
                  </c:pt>
                  <c:pt idx="113">
                    <c:v>May</c:v>
                  </c:pt>
                  <c:pt idx="114">
                    <c:v>Jun</c:v>
                  </c:pt>
                  <c:pt idx="115">
                    <c:v>Jul</c:v>
                  </c:pt>
                  <c:pt idx="116">
                    <c:v>Ago</c:v>
                  </c:pt>
                  <c:pt idx="117">
                    <c:v>Sep</c:v>
                  </c:pt>
                  <c:pt idx="118">
                    <c:v>Oct</c:v>
                  </c:pt>
                  <c:pt idx="119">
                    <c:v>Nov</c:v>
                  </c:pt>
                  <c:pt idx="120">
                    <c:v>Dic</c:v>
                  </c:pt>
                  <c:pt idx="121">
                    <c:v>Ene</c:v>
                  </c:pt>
                  <c:pt idx="122">
                    <c:v>Feb</c:v>
                  </c:pt>
                  <c:pt idx="123">
                    <c:v>Mar</c:v>
                  </c:pt>
                  <c:pt idx="124">
                    <c:v>Abr</c:v>
                  </c:pt>
                  <c:pt idx="125">
                    <c:v>May</c:v>
                  </c:pt>
                  <c:pt idx="126">
                    <c:v>Jun</c:v>
                  </c:pt>
                  <c:pt idx="127">
                    <c:v>Jul</c:v>
                  </c:pt>
                  <c:pt idx="128">
                    <c:v>Ago</c:v>
                  </c:pt>
                  <c:pt idx="129">
                    <c:v>Sep</c:v>
                  </c:pt>
                  <c:pt idx="130">
                    <c:v>Oct</c:v>
                  </c:pt>
                  <c:pt idx="131">
                    <c:v>Nov</c:v>
                  </c:pt>
                  <c:pt idx="132">
                    <c:v>Dic</c:v>
                  </c:pt>
                  <c:pt idx="133">
                    <c:v>Ene</c:v>
                  </c:pt>
                  <c:pt idx="134">
                    <c:v>Feb</c:v>
                  </c:pt>
                  <c:pt idx="135">
                    <c:v>Mar</c:v>
                  </c:pt>
                  <c:pt idx="136">
                    <c:v>Abr</c:v>
                  </c:pt>
                  <c:pt idx="137">
                    <c:v>May</c:v>
                  </c:pt>
                  <c:pt idx="138">
                    <c:v>Jun</c:v>
                  </c:pt>
                  <c:pt idx="139">
                    <c:v>Jul</c:v>
                  </c:pt>
                  <c:pt idx="140">
                    <c:v>Ago</c:v>
                  </c:pt>
                  <c:pt idx="141">
                    <c:v>Sep</c:v>
                  </c:pt>
                </c:lvl>
                <c:lvl>
                  <c:pt idx="0">
                    <c:v>2010</c:v>
                  </c:pt>
                  <c:pt idx="1">
                    <c:v>2011</c:v>
                  </c:pt>
                  <c:pt idx="13">
                    <c:v>2012</c:v>
                  </c:pt>
                  <c:pt idx="25">
                    <c:v>2013</c:v>
                  </c:pt>
                  <c:pt idx="37">
                    <c:v>2014</c:v>
                  </c:pt>
                  <c:pt idx="49">
                    <c:v>2015</c:v>
                  </c:pt>
                  <c:pt idx="61">
                    <c:v>2016</c:v>
                  </c:pt>
                  <c:pt idx="73">
                    <c:v>2017</c:v>
                  </c:pt>
                  <c:pt idx="85">
                    <c:v>2018</c:v>
                  </c:pt>
                  <c:pt idx="97">
                    <c:v>2019</c:v>
                  </c:pt>
                  <c:pt idx="109">
                    <c:v>2020</c:v>
                  </c:pt>
                  <c:pt idx="121">
                    <c:v>2021</c:v>
                  </c:pt>
                  <c:pt idx="133">
                    <c:v>2022</c:v>
                  </c:pt>
                </c:lvl>
              </c:multiLvlStrCache>
            </c:multiLvlStrRef>
          </c:cat>
          <c:val>
            <c:numRef>
              <c:f>Internt!$AD$249:$AD$390</c:f>
              <c:numCache>
                <c:formatCode>#.##0_ ;\-#.##0\ </c:formatCode>
                <c:ptCount val="142"/>
                <c:pt idx="18">
                  <c:v>16767</c:v>
                </c:pt>
                <c:pt idx="19">
                  <c:v>30493</c:v>
                </c:pt>
                <c:pt idx="20">
                  <c:v>77949</c:v>
                </c:pt>
                <c:pt idx="21">
                  <c:v>82424</c:v>
                </c:pt>
                <c:pt idx="22">
                  <c:v>73952</c:v>
                </c:pt>
                <c:pt idx="23">
                  <c:v>87184</c:v>
                </c:pt>
                <c:pt idx="24">
                  <c:v>108116</c:v>
                </c:pt>
                <c:pt idx="25">
                  <c:v>98009</c:v>
                </c:pt>
                <c:pt idx="26">
                  <c:v>91990</c:v>
                </c:pt>
                <c:pt idx="27">
                  <c:v>111163</c:v>
                </c:pt>
                <c:pt idx="28">
                  <c:v>113220</c:v>
                </c:pt>
                <c:pt idx="29">
                  <c:v>117103</c:v>
                </c:pt>
                <c:pt idx="30">
                  <c:v>122563</c:v>
                </c:pt>
                <c:pt idx="31">
                  <c:v>119814</c:v>
                </c:pt>
                <c:pt idx="32">
                  <c:v>124451</c:v>
                </c:pt>
                <c:pt idx="33">
                  <c:v>117895</c:v>
                </c:pt>
                <c:pt idx="34">
                  <c:v>121082</c:v>
                </c:pt>
                <c:pt idx="35">
                  <c:v>126489</c:v>
                </c:pt>
                <c:pt idx="36">
                  <c:v>128611</c:v>
                </c:pt>
                <c:pt idx="37">
                  <c:v>143773</c:v>
                </c:pt>
                <c:pt idx="38">
                  <c:v>144953</c:v>
                </c:pt>
                <c:pt idx="39">
                  <c:v>147596</c:v>
                </c:pt>
                <c:pt idx="40">
                  <c:v>149596</c:v>
                </c:pt>
                <c:pt idx="41">
                  <c:v>153007</c:v>
                </c:pt>
                <c:pt idx="42">
                  <c:v>157482</c:v>
                </c:pt>
                <c:pt idx="43">
                  <c:v>164169</c:v>
                </c:pt>
                <c:pt idx="44">
                  <c:v>165126</c:v>
                </c:pt>
                <c:pt idx="45">
                  <c:v>166249</c:v>
                </c:pt>
                <c:pt idx="46">
                  <c:v>167860</c:v>
                </c:pt>
                <c:pt idx="47">
                  <c:v>161437</c:v>
                </c:pt>
                <c:pt idx="48">
                  <c:v>156848</c:v>
                </c:pt>
                <c:pt idx="49">
                  <c:v>133763</c:v>
                </c:pt>
                <c:pt idx="50">
                  <c:v>131010</c:v>
                </c:pt>
                <c:pt idx="51">
                  <c:v>131296</c:v>
                </c:pt>
                <c:pt idx="52">
                  <c:v>133465</c:v>
                </c:pt>
                <c:pt idx="53">
                  <c:v>142596</c:v>
                </c:pt>
                <c:pt idx="54">
                  <c:v>146658</c:v>
                </c:pt>
                <c:pt idx="55" formatCode="General">
                  <c:v>186172</c:v>
                </c:pt>
                <c:pt idx="56" formatCode="General">
                  <c:v>219768</c:v>
                </c:pt>
                <c:pt idx="57" formatCode="General">
                  <c:v>226966</c:v>
                </c:pt>
                <c:pt idx="58" formatCode="General">
                  <c:v>294139</c:v>
                </c:pt>
                <c:pt idx="59" formatCode="General">
                  <c:v>430303</c:v>
                </c:pt>
                <c:pt idx="60" formatCode="General">
                  <c:v>523450</c:v>
                </c:pt>
                <c:pt idx="61" formatCode="General">
                  <c:v>593462</c:v>
                </c:pt>
                <c:pt idx="62" formatCode="General">
                  <c:v>633615</c:v>
                </c:pt>
                <c:pt idx="63" formatCode="General">
                  <c:v>689473</c:v>
                </c:pt>
                <c:pt idx="64" formatCode="General">
                  <c:v>749534</c:v>
                </c:pt>
                <c:pt idx="65" formatCode="General">
                  <c:v>825240</c:v>
                </c:pt>
                <c:pt idx="66" formatCode="General">
                  <c:v>903961</c:v>
                </c:pt>
                <c:pt idx="67" formatCode="General">
                  <c:v>1001845</c:v>
                </c:pt>
                <c:pt idx="68" formatCode="General">
                  <c:v>1112342</c:v>
                </c:pt>
                <c:pt idx="69" formatCode="General">
                  <c:v>1175104</c:v>
                </c:pt>
                <c:pt idx="70" formatCode="General">
                  <c:v>1241647</c:v>
                </c:pt>
                <c:pt idx="71" formatCode="General">
                  <c:v>1309686</c:v>
                </c:pt>
                <c:pt idx="72" formatCode="General">
                  <c:v>1455701</c:v>
                </c:pt>
                <c:pt idx="73" formatCode="General">
                  <c:v>1510612</c:v>
                </c:pt>
                <c:pt idx="74" formatCode="General">
                  <c:v>1552427</c:v>
                </c:pt>
                <c:pt idx="75" formatCode="General">
                  <c:v>1664537</c:v>
                </c:pt>
                <c:pt idx="76" formatCode="General">
                  <c:v>1725431</c:v>
                </c:pt>
                <c:pt idx="77" formatCode="General">
                  <c:v>1826594</c:v>
                </c:pt>
                <c:pt idx="78" formatCode="General">
                  <c:v>1906912</c:v>
                </c:pt>
                <c:pt idx="79" formatCode="General">
                  <c:v>2002608</c:v>
                </c:pt>
                <c:pt idx="80" formatCode="General">
                  <c:v>2010041</c:v>
                </c:pt>
                <c:pt idx="81" formatCode="General">
                  <c:v>2132237</c:v>
                </c:pt>
                <c:pt idx="82" formatCode="General">
                  <c:v>2193126</c:v>
                </c:pt>
                <c:pt idx="83" formatCode="General">
                  <c:v>2250213</c:v>
                </c:pt>
                <c:pt idx="84" formatCode="General">
                  <c:v>2422927</c:v>
                </c:pt>
                <c:pt idx="85" formatCode="General">
                  <c:v>2483438</c:v>
                </c:pt>
                <c:pt idx="86" formatCode="General">
                  <c:v>2508052</c:v>
                </c:pt>
                <c:pt idx="87" formatCode="General">
                  <c:v>2610094</c:v>
                </c:pt>
                <c:pt idx="88" formatCode="General">
                  <c:v>2695863</c:v>
                </c:pt>
                <c:pt idx="89" formatCode="General">
                  <c:v>2778073</c:v>
                </c:pt>
                <c:pt idx="90" formatCode="General">
                  <c:v>2885845</c:v>
                </c:pt>
                <c:pt idx="91" formatCode="General">
                  <c:v>2929383</c:v>
                </c:pt>
                <c:pt idx="92" formatCode="General">
                  <c:v>3088074</c:v>
                </c:pt>
                <c:pt idx="93" formatCode="General">
                  <c:v>3159443</c:v>
                </c:pt>
                <c:pt idx="94" formatCode="General">
                  <c:v>3268305</c:v>
                </c:pt>
                <c:pt idx="95" formatCode="General">
                  <c:v>3326101</c:v>
                </c:pt>
                <c:pt idx="96" formatCode="General">
                  <c:v>3517900</c:v>
                </c:pt>
                <c:pt idx="97" formatCode="General">
                  <c:v>3570965</c:v>
                </c:pt>
                <c:pt idx="98" formatCode="General">
                  <c:v>3606397</c:v>
                </c:pt>
                <c:pt idx="99" formatCode="General">
                  <c:v>3718285</c:v>
                </c:pt>
                <c:pt idx="100" formatCode="General">
                  <c:v>3762417</c:v>
                </c:pt>
                <c:pt idx="101" formatCode="General">
                  <c:v>3813259</c:v>
                </c:pt>
                <c:pt idx="102" formatCode="General">
                  <c:v>3886657</c:v>
                </c:pt>
                <c:pt idx="103" formatCode="General">
                  <c:v>3949183</c:v>
                </c:pt>
                <c:pt idx="104" formatCode="General">
                  <c:v>4012469</c:v>
                </c:pt>
                <c:pt idx="105" formatCode="General">
                  <c:v>4038040</c:v>
                </c:pt>
                <c:pt idx="106" formatCode="General">
                  <c:v>4106815</c:v>
                </c:pt>
                <c:pt idx="107" formatCode="General">
                  <c:v>4155215</c:v>
                </c:pt>
                <c:pt idx="108" formatCode="General">
                  <c:v>4315567</c:v>
                </c:pt>
                <c:pt idx="109" formatCode="General">
                  <c:v>4356590</c:v>
                </c:pt>
                <c:pt idx="110" formatCode="General">
                  <c:v>4409379</c:v>
                </c:pt>
                <c:pt idx="111" formatCode="General">
                  <c:v>4474607</c:v>
                </c:pt>
                <c:pt idx="112" formatCode="General">
                  <c:v>4524001</c:v>
                </c:pt>
                <c:pt idx="113" formatCode="General">
                  <c:v>4569211</c:v>
                </c:pt>
                <c:pt idx="114" formatCode="General">
                  <c:v>4641803</c:v>
                </c:pt>
                <c:pt idx="115" formatCode="General">
                  <c:v>4737117</c:v>
                </c:pt>
                <c:pt idx="116" formatCode="General">
                  <c:v>4832976</c:v>
                </c:pt>
                <c:pt idx="117" formatCode="General">
                  <c:v>4897715</c:v>
                </c:pt>
                <c:pt idx="118" formatCode="General">
                  <c:v>4915267</c:v>
                </c:pt>
                <c:pt idx="119" formatCode="General">
                  <c:v>5005099</c:v>
                </c:pt>
                <c:pt idx="120" formatCode="General">
                  <c:v>5125473</c:v>
                </c:pt>
                <c:pt idx="121" formatCode="General">
                  <c:v>5062370</c:v>
                </c:pt>
                <c:pt idx="122" formatCode="General">
                  <c:v>4952422</c:v>
                </c:pt>
                <c:pt idx="123" formatCode="General">
                  <c:v>4957938</c:v>
                </c:pt>
                <c:pt idx="124" formatCode="General">
                  <c:v>5028787</c:v>
                </c:pt>
                <c:pt idx="125" formatCode="General">
                  <c:v>5085534</c:v>
                </c:pt>
                <c:pt idx="126" formatCode="General">
                  <c:v>5118890</c:v>
                </c:pt>
                <c:pt idx="127" formatCode="General">
                  <c:v>5189256</c:v>
                </c:pt>
                <c:pt idx="128" formatCode="General">
                  <c:v>5258350</c:v>
                </c:pt>
                <c:pt idx="129" formatCode="General">
                  <c:v>5293570</c:v>
                </c:pt>
                <c:pt idx="130" formatCode="General">
                  <c:v>5301536</c:v>
                </c:pt>
                <c:pt idx="131" formatCode="General">
                  <c:v>5370952</c:v>
                </c:pt>
                <c:pt idx="132" formatCode="General">
                  <c:v>5419227</c:v>
                </c:pt>
                <c:pt idx="133" formatCode="General">
                  <c:v>5427003</c:v>
                </c:pt>
                <c:pt idx="134" formatCode="General">
                  <c:v>5433318</c:v>
                </c:pt>
                <c:pt idx="135" formatCode="General">
                  <c:v>5547543</c:v>
                </c:pt>
                <c:pt idx="136" formatCode="General">
                  <c:v>5550952</c:v>
                </c:pt>
                <c:pt idx="137" formatCode="General">
                  <c:v>5548675</c:v>
                </c:pt>
                <c:pt idx="138" formatCode="General">
                  <c:v>5592599</c:v>
                </c:pt>
                <c:pt idx="139" formatCode="General">
                  <c:v>5576575</c:v>
                </c:pt>
                <c:pt idx="140" formatCode="General">
                  <c:v>5671511</c:v>
                </c:pt>
                <c:pt idx="141" formatCode="General">
                  <c:v>5622280</c:v>
                </c:pt>
              </c:numCache>
            </c:numRef>
          </c:val>
          <c:smooth val="0"/>
        </c:ser>
        <c:dLbls>
          <c:showLegendKey val="0"/>
          <c:showVal val="0"/>
          <c:showCatName val="0"/>
          <c:showSerName val="0"/>
          <c:showPercent val="0"/>
          <c:showBubbleSize val="0"/>
        </c:dLbls>
        <c:smooth val="0"/>
        <c:axId val="-1302904224"/>
        <c:axId val="-1302918912"/>
      </c:lineChart>
      <c:catAx>
        <c:axId val="-1302904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550" b="0" i="0" u="none" strike="noStrike" kern="1200" baseline="0">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crossAx val="-1302918912"/>
        <c:crosses val="autoZero"/>
        <c:auto val="1"/>
        <c:lblAlgn val="ctr"/>
        <c:lblOffset val="100"/>
        <c:noMultiLvlLbl val="0"/>
      </c:catAx>
      <c:valAx>
        <c:axId val="-1302918912"/>
        <c:scaling>
          <c:orientation val="minMax"/>
        </c:scaling>
        <c:delete val="0"/>
        <c:axPos val="l"/>
        <c:numFmt formatCode="#,##0_ ;\-#,##0\ " sourceLinked="1"/>
        <c:majorTickMark val="none"/>
        <c:minorTickMark val="none"/>
        <c:tickLblPos val="nextTo"/>
        <c:spPr>
          <a:noFill/>
          <a:ln>
            <a:solidFill>
              <a:schemeClr val="bg1">
                <a:lumMod val="65000"/>
              </a:schemeClr>
            </a:solidFill>
          </a:ln>
          <a:effectLst/>
        </c:spPr>
        <c:txPr>
          <a:bodyPr rot="-60000000" spcFirstLastPara="1" vertOverflow="ellipsis" vert="horz" wrap="square" anchor="ctr" anchorCtr="1"/>
          <a:lstStyle/>
          <a:p>
            <a:pPr>
              <a:defRPr sz="800" b="0" i="0" u="none" strike="noStrike" kern="1200" baseline="0">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crossAx val="-1302904224"/>
        <c:crosses val="autoZero"/>
        <c:crossBetween val="between"/>
        <c:dispUnits>
          <c:builtInUnit val="thousands"/>
          <c:dispUnitsLbl>
            <c:layout>
              <c:manualLayout>
                <c:xMode val="edge"/>
                <c:yMode val="edge"/>
                <c:x val="1.3117025042712678E-2"/>
                <c:y val="0.56944444444444442"/>
              </c:manualLayout>
            </c:layout>
            <c:tx>
              <c:rich>
                <a:bodyPr rot="-5400000" spcFirstLastPara="1" vertOverflow="ellipsis" vert="horz" wrap="square" anchor="ctr" anchorCtr="1"/>
                <a:lstStyle/>
                <a:p>
                  <a:pPr>
                    <a:defRPr sz="1000" b="1" i="0" u="none" strike="noStrike" kern="1200" baseline="0">
                      <a:solidFill>
                        <a:schemeClr val="tx2"/>
                      </a:solidFill>
                      <a:latin typeface="Verdana" panose="020B0604030504040204" pitchFamily="34" charset="0"/>
                      <a:ea typeface="Verdana" panose="020B0604030504040204" pitchFamily="34" charset="0"/>
                      <a:cs typeface="Verdana" panose="020B0604030504040204" pitchFamily="34" charset="0"/>
                    </a:defRPr>
                  </a:pPr>
                  <a:r>
                    <a:rPr lang="es-CL" b="1"/>
                    <a:t>Mies</a:t>
                  </a:r>
                </a:p>
              </c:rich>
            </c:tx>
            <c:spPr>
              <a:noFill/>
              <a:ln>
                <a:noFill/>
              </a:ln>
              <a:effectLst/>
            </c:spPr>
          </c:dispUnitsLbl>
        </c:dispUnits>
      </c:valAx>
      <c:spPr>
        <a:noFill/>
        <a:ln>
          <a:noFill/>
        </a:ln>
        <a:effectLst/>
      </c:spPr>
    </c:plotArea>
    <c:legend>
      <c:legendPos val="b"/>
      <c:layout>
        <c:manualLayout>
          <c:xMode val="edge"/>
          <c:yMode val="edge"/>
          <c:x val="0"/>
          <c:y val="0.85573563721201518"/>
          <c:w val="0.75429427655322523"/>
          <c:h val="0.14426428775776673"/>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legend>
    <c:plotVisOnly val="1"/>
    <c:dispBlanksAs val="gap"/>
    <c:showDLblsOverMax val="0"/>
  </c:chart>
  <c:spPr>
    <a:noFill/>
    <a:ln>
      <a:noFill/>
    </a:ln>
    <a:effectLst/>
  </c:spPr>
  <c:txPr>
    <a:bodyPr/>
    <a:lstStyle/>
    <a:p>
      <a:pPr>
        <a:defRPr>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4.2850144652711926E-2"/>
          <c:y val="8.3266481932260647E-2"/>
          <c:w val="0.92322024532154912"/>
          <c:h val="0.73433100118903627"/>
        </c:manualLayout>
      </c:layout>
      <c:lineChart>
        <c:grouping val="standard"/>
        <c:varyColors val="0"/>
        <c:ser>
          <c:idx val="0"/>
          <c:order val="0"/>
          <c:tx>
            <c:strRef>
              <c:f>'Trf. Móvil'!$C$1</c:f>
              <c:strCache>
                <c:ptCount val="1"/>
                <c:pt idx="0">
                  <c:v>2G</c:v>
                </c:pt>
              </c:strCache>
            </c:strRef>
          </c:tx>
          <c:spPr>
            <a:ln w="47625" cap="rnd">
              <a:solidFill>
                <a:srgbClr val="C00000"/>
              </a:solidFill>
              <a:round/>
            </a:ln>
            <a:effectLst/>
          </c:spPr>
          <c:marker>
            <c:symbol val="none"/>
          </c:marker>
          <c:cat>
            <c:multiLvlStrRef>
              <c:f>'Trf. Móvil'!$A$14:$B$155</c:f>
              <c:multiLvlStrCache>
                <c:ptCount val="142"/>
                <c:lvl>
                  <c:pt idx="0">
                    <c:v>Dic</c:v>
                  </c:pt>
                  <c:pt idx="1">
                    <c:v>Ene</c:v>
                  </c:pt>
                  <c:pt idx="2">
                    <c:v>Feb</c:v>
                  </c:pt>
                  <c:pt idx="3">
                    <c:v>Mar</c:v>
                  </c:pt>
                  <c:pt idx="4">
                    <c:v>Abr</c:v>
                  </c:pt>
                  <c:pt idx="5">
                    <c:v>May</c:v>
                  </c:pt>
                  <c:pt idx="6">
                    <c:v>Jun</c:v>
                  </c:pt>
                  <c:pt idx="7">
                    <c:v>Jul</c:v>
                  </c:pt>
                  <c:pt idx="8">
                    <c:v>Ago</c:v>
                  </c:pt>
                  <c:pt idx="9">
                    <c:v>Sep</c:v>
                  </c:pt>
                  <c:pt idx="10">
                    <c:v>Oct</c:v>
                  </c:pt>
                  <c:pt idx="11">
                    <c:v>Nov</c:v>
                  </c:pt>
                  <c:pt idx="12">
                    <c:v>Dic</c:v>
                  </c:pt>
                  <c:pt idx="13">
                    <c:v>Ene</c:v>
                  </c:pt>
                  <c:pt idx="14">
                    <c:v>Feb</c:v>
                  </c:pt>
                  <c:pt idx="15">
                    <c:v>Mar</c:v>
                  </c:pt>
                  <c:pt idx="16">
                    <c:v>Abr</c:v>
                  </c:pt>
                  <c:pt idx="17">
                    <c:v>May</c:v>
                  </c:pt>
                  <c:pt idx="18">
                    <c:v>Jun</c:v>
                  </c:pt>
                  <c:pt idx="19">
                    <c:v>Jul</c:v>
                  </c:pt>
                  <c:pt idx="20">
                    <c:v>Ago</c:v>
                  </c:pt>
                  <c:pt idx="21">
                    <c:v>Sep</c:v>
                  </c:pt>
                  <c:pt idx="22">
                    <c:v>Oct</c:v>
                  </c:pt>
                  <c:pt idx="23">
                    <c:v>Nov</c:v>
                  </c:pt>
                  <c:pt idx="24">
                    <c:v>Dic</c:v>
                  </c:pt>
                  <c:pt idx="25">
                    <c:v>Ene</c:v>
                  </c:pt>
                  <c:pt idx="26">
                    <c:v>Feb</c:v>
                  </c:pt>
                  <c:pt idx="27">
                    <c:v>Mar</c:v>
                  </c:pt>
                  <c:pt idx="28">
                    <c:v>Abr</c:v>
                  </c:pt>
                  <c:pt idx="29">
                    <c:v>May</c:v>
                  </c:pt>
                  <c:pt idx="30">
                    <c:v>Jun</c:v>
                  </c:pt>
                  <c:pt idx="31">
                    <c:v>Jul</c:v>
                  </c:pt>
                  <c:pt idx="32">
                    <c:v>Ago</c:v>
                  </c:pt>
                  <c:pt idx="33">
                    <c:v>Sep</c:v>
                  </c:pt>
                  <c:pt idx="34">
                    <c:v>Oct</c:v>
                  </c:pt>
                  <c:pt idx="35">
                    <c:v>Nov</c:v>
                  </c:pt>
                  <c:pt idx="36">
                    <c:v>Dic</c:v>
                  </c:pt>
                  <c:pt idx="37">
                    <c:v>Ene</c:v>
                  </c:pt>
                  <c:pt idx="38">
                    <c:v>Feb</c:v>
                  </c:pt>
                  <c:pt idx="39">
                    <c:v>Mar</c:v>
                  </c:pt>
                  <c:pt idx="40">
                    <c:v>Abr</c:v>
                  </c:pt>
                  <c:pt idx="41">
                    <c:v>May</c:v>
                  </c:pt>
                  <c:pt idx="42">
                    <c:v>Jun</c:v>
                  </c:pt>
                  <c:pt idx="43">
                    <c:v>Jul</c:v>
                  </c:pt>
                  <c:pt idx="44">
                    <c:v>Ago</c:v>
                  </c:pt>
                  <c:pt idx="45">
                    <c:v>Sep</c:v>
                  </c:pt>
                  <c:pt idx="46">
                    <c:v>Oct</c:v>
                  </c:pt>
                  <c:pt idx="47">
                    <c:v>Nov</c:v>
                  </c:pt>
                  <c:pt idx="48">
                    <c:v>Dic</c:v>
                  </c:pt>
                  <c:pt idx="49">
                    <c:v>Ene</c:v>
                  </c:pt>
                  <c:pt idx="50">
                    <c:v>Feb</c:v>
                  </c:pt>
                  <c:pt idx="51">
                    <c:v>Mar</c:v>
                  </c:pt>
                  <c:pt idx="52">
                    <c:v>Abr</c:v>
                  </c:pt>
                  <c:pt idx="53">
                    <c:v>May</c:v>
                  </c:pt>
                  <c:pt idx="54">
                    <c:v>Jun</c:v>
                  </c:pt>
                  <c:pt idx="55">
                    <c:v>Jul</c:v>
                  </c:pt>
                  <c:pt idx="56">
                    <c:v>Ago</c:v>
                  </c:pt>
                  <c:pt idx="57">
                    <c:v>Sep</c:v>
                  </c:pt>
                  <c:pt idx="58">
                    <c:v>Oct</c:v>
                  </c:pt>
                  <c:pt idx="59">
                    <c:v>Nov</c:v>
                  </c:pt>
                  <c:pt idx="60">
                    <c:v>Dic</c:v>
                  </c:pt>
                  <c:pt idx="61">
                    <c:v>Ene</c:v>
                  </c:pt>
                  <c:pt idx="62">
                    <c:v>Feb</c:v>
                  </c:pt>
                  <c:pt idx="63">
                    <c:v>Mar</c:v>
                  </c:pt>
                  <c:pt idx="64">
                    <c:v>Abr</c:v>
                  </c:pt>
                  <c:pt idx="65">
                    <c:v>May</c:v>
                  </c:pt>
                  <c:pt idx="66">
                    <c:v>Jun</c:v>
                  </c:pt>
                  <c:pt idx="67">
                    <c:v>Jul</c:v>
                  </c:pt>
                  <c:pt idx="68">
                    <c:v>Ago</c:v>
                  </c:pt>
                  <c:pt idx="69">
                    <c:v>Sep</c:v>
                  </c:pt>
                  <c:pt idx="70">
                    <c:v>Oct</c:v>
                  </c:pt>
                  <c:pt idx="71">
                    <c:v>Nov</c:v>
                  </c:pt>
                  <c:pt idx="72">
                    <c:v>Dic</c:v>
                  </c:pt>
                  <c:pt idx="73">
                    <c:v>Ene</c:v>
                  </c:pt>
                  <c:pt idx="74">
                    <c:v>Feb</c:v>
                  </c:pt>
                  <c:pt idx="75">
                    <c:v>Mar</c:v>
                  </c:pt>
                  <c:pt idx="76">
                    <c:v>Abr</c:v>
                  </c:pt>
                  <c:pt idx="77">
                    <c:v>May</c:v>
                  </c:pt>
                  <c:pt idx="78">
                    <c:v>Jun</c:v>
                  </c:pt>
                  <c:pt idx="79">
                    <c:v>Jul</c:v>
                  </c:pt>
                  <c:pt idx="80">
                    <c:v>Ago</c:v>
                  </c:pt>
                  <c:pt idx="81">
                    <c:v>Sep</c:v>
                  </c:pt>
                  <c:pt idx="82">
                    <c:v>Oct</c:v>
                  </c:pt>
                  <c:pt idx="83">
                    <c:v>Nov</c:v>
                  </c:pt>
                  <c:pt idx="84">
                    <c:v>Dic</c:v>
                  </c:pt>
                  <c:pt idx="85">
                    <c:v>Ene</c:v>
                  </c:pt>
                  <c:pt idx="86">
                    <c:v>Feb</c:v>
                  </c:pt>
                  <c:pt idx="87">
                    <c:v>Mar</c:v>
                  </c:pt>
                  <c:pt idx="88">
                    <c:v>Abr</c:v>
                  </c:pt>
                  <c:pt idx="89">
                    <c:v>May</c:v>
                  </c:pt>
                  <c:pt idx="90">
                    <c:v>Jun</c:v>
                  </c:pt>
                  <c:pt idx="91">
                    <c:v>Jul</c:v>
                  </c:pt>
                  <c:pt idx="92">
                    <c:v>Ago</c:v>
                  </c:pt>
                  <c:pt idx="93">
                    <c:v>Sep</c:v>
                  </c:pt>
                  <c:pt idx="94">
                    <c:v>Oct</c:v>
                  </c:pt>
                  <c:pt idx="95">
                    <c:v>Nov</c:v>
                  </c:pt>
                  <c:pt idx="96">
                    <c:v>Dic</c:v>
                  </c:pt>
                  <c:pt idx="97">
                    <c:v>Ene</c:v>
                  </c:pt>
                  <c:pt idx="98">
                    <c:v>Feb</c:v>
                  </c:pt>
                  <c:pt idx="99">
                    <c:v>Mar</c:v>
                  </c:pt>
                  <c:pt idx="100">
                    <c:v>Abr</c:v>
                  </c:pt>
                  <c:pt idx="101">
                    <c:v>May</c:v>
                  </c:pt>
                  <c:pt idx="102">
                    <c:v>Jun</c:v>
                  </c:pt>
                  <c:pt idx="103">
                    <c:v>Jul</c:v>
                  </c:pt>
                  <c:pt idx="104">
                    <c:v>Ago</c:v>
                  </c:pt>
                  <c:pt idx="105">
                    <c:v>Sep</c:v>
                  </c:pt>
                  <c:pt idx="106">
                    <c:v>Oct</c:v>
                  </c:pt>
                  <c:pt idx="107">
                    <c:v>Nov</c:v>
                  </c:pt>
                  <c:pt idx="108">
                    <c:v>Dic</c:v>
                  </c:pt>
                  <c:pt idx="109">
                    <c:v>Ene</c:v>
                  </c:pt>
                  <c:pt idx="110">
                    <c:v>Feb</c:v>
                  </c:pt>
                  <c:pt idx="111">
                    <c:v>Mar</c:v>
                  </c:pt>
                  <c:pt idx="112">
                    <c:v>Abr</c:v>
                  </c:pt>
                  <c:pt idx="113">
                    <c:v>May</c:v>
                  </c:pt>
                  <c:pt idx="114">
                    <c:v>Jun</c:v>
                  </c:pt>
                  <c:pt idx="115">
                    <c:v>Jul</c:v>
                  </c:pt>
                  <c:pt idx="116">
                    <c:v>Ago</c:v>
                  </c:pt>
                  <c:pt idx="117">
                    <c:v>Sep</c:v>
                  </c:pt>
                  <c:pt idx="118">
                    <c:v>Oct</c:v>
                  </c:pt>
                  <c:pt idx="119">
                    <c:v>Nov</c:v>
                  </c:pt>
                  <c:pt idx="120">
                    <c:v>Dic</c:v>
                  </c:pt>
                  <c:pt idx="121">
                    <c:v>Ene</c:v>
                  </c:pt>
                  <c:pt idx="122">
                    <c:v>Feb</c:v>
                  </c:pt>
                  <c:pt idx="123">
                    <c:v>Mar</c:v>
                  </c:pt>
                  <c:pt idx="124">
                    <c:v>Abr</c:v>
                  </c:pt>
                  <c:pt idx="125">
                    <c:v>May</c:v>
                  </c:pt>
                  <c:pt idx="126">
                    <c:v>Jun</c:v>
                  </c:pt>
                  <c:pt idx="127">
                    <c:v>Jul</c:v>
                  </c:pt>
                  <c:pt idx="128">
                    <c:v>Ago</c:v>
                  </c:pt>
                  <c:pt idx="129">
                    <c:v>Sep</c:v>
                  </c:pt>
                  <c:pt idx="130">
                    <c:v>Oct</c:v>
                  </c:pt>
                  <c:pt idx="131">
                    <c:v>Nov</c:v>
                  </c:pt>
                  <c:pt idx="132">
                    <c:v>Dic</c:v>
                  </c:pt>
                  <c:pt idx="133">
                    <c:v>Ene</c:v>
                  </c:pt>
                  <c:pt idx="134">
                    <c:v>Feb</c:v>
                  </c:pt>
                  <c:pt idx="135">
                    <c:v>Mar</c:v>
                  </c:pt>
                  <c:pt idx="136">
                    <c:v>Abr</c:v>
                  </c:pt>
                  <c:pt idx="137">
                    <c:v>May</c:v>
                  </c:pt>
                  <c:pt idx="138">
                    <c:v>Jun</c:v>
                  </c:pt>
                  <c:pt idx="139">
                    <c:v>Jul</c:v>
                  </c:pt>
                  <c:pt idx="140">
                    <c:v>Ago</c:v>
                  </c:pt>
                  <c:pt idx="141">
                    <c:v>Sep</c:v>
                  </c:pt>
                </c:lvl>
                <c:lvl>
                  <c:pt idx="0">
                    <c:v>2010</c:v>
                  </c:pt>
                  <c:pt idx="1">
                    <c:v>2011</c:v>
                  </c:pt>
                  <c:pt idx="13">
                    <c:v>2012</c:v>
                  </c:pt>
                  <c:pt idx="25">
                    <c:v>2013</c:v>
                  </c:pt>
                  <c:pt idx="37">
                    <c:v>2014</c:v>
                  </c:pt>
                  <c:pt idx="49">
                    <c:v>2015</c:v>
                  </c:pt>
                  <c:pt idx="61">
                    <c:v>2016</c:v>
                  </c:pt>
                  <c:pt idx="73">
                    <c:v>2017</c:v>
                  </c:pt>
                  <c:pt idx="85">
                    <c:v>2018</c:v>
                  </c:pt>
                  <c:pt idx="97">
                    <c:v>2019</c:v>
                  </c:pt>
                  <c:pt idx="109">
                    <c:v>2020</c:v>
                  </c:pt>
                  <c:pt idx="121">
                    <c:v>2021</c:v>
                  </c:pt>
                  <c:pt idx="133">
                    <c:v>2022</c:v>
                  </c:pt>
                </c:lvl>
              </c:multiLvlStrCache>
            </c:multiLvlStrRef>
          </c:cat>
          <c:val>
            <c:numRef>
              <c:f>'Trf. Móvil'!$C$14:$C$155</c:f>
              <c:numCache>
                <c:formatCode>#,##0_ ;\-#,##0\ </c:formatCode>
                <c:ptCount val="142"/>
                <c:pt idx="0">
                  <c:v>3809777</c:v>
                </c:pt>
                <c:pt idx="1">
                  <c:v>3540683</c:v>
                </c:pt>
                <c:pt idx="2">
                  <c:v>3482404</c:v>
                </c:pt>
                <c:pt idx="3">
                  <c:v>3509356</c:v>
                </c:pt>
                <c:pt idx="4">
                  <c:v>3507393</c:v>
                </c:pt>
                <c:pt idx="5">
                  <c:v>3533497</c:v>
                </c:pt>
                <c:pt idx="6">
                  <c:v>3750297</c:v>
                </c:pt>
                <c:pt idx="7">
                  <c:v>3949617</c:v>
                </c:pt>
                <c:pt idx="8">
                  <c:v>4201075</c:v>
                </c:pt>
                <c:pt idx="9">
                  <c:v>4288244</c:v>
                </c:pt>
                <c:pt idx="10">
                  <c:v>4347185</c:v>
                </c:pt>
                <c:pt idx="11">
                  <c:v>4394432</c:v>
                </c:pt>
                <c:pt idx="12">
                  <c:v>4802719</c:v>
                </c:pt>
                <c:pt idx="13">
                  <c:v>4439098</c:v>
                </c:pt>
                <c:pt idx="14">
                  <c:v>4298723</c:v>
                </c:pt>
                <c:pt idx="15">
                  <c:v>4396975</c:v>
                </c:pt>
                <c:pt idx="16">
                  <c:v>4341453</c:v>
                </c:pt>
                <c:pt idx="17">
                  <c:v>4202236</c:v>
                </c:pt>
                <c:pt idx="18">
                  <c:v>4117626</c:v>
                </c:pt>
                <c:pt idx="19">
                  <c:v>4172032</c:v>
                </c:pt>
                <c:pt idx="20">
                  <c:v>4322668</c:v>
                </c:pt>
                <c:pt idx="21">
                  <c:v>4301600</c:v>
                </c:pt>
                <c:pt idx="22">
                  <c:v>3992109</c:v>
                </c:pt>
                <c:pt idx="23">
                  <c:v>3942702</c:v>
                </c:pt>
                <c:pt idx="24">
                  <c:v>3988594</c:v>
                </c:pt>
                <c:pt idx="25">
                  <c:v>4066613</c:v>
                </c:pt>
                <c:pt idx="26">
                  <c:v>3855775</c:v>
                </c:pt>
                <c:pt idx="27">
                  <c:v>3757936</c:v>
                </c:pt>
                <c:pt idx="28">
                  <c:v>3748317</c:v>
                </c:pt>
                <c:pt idx="29">
                  <c:v>3786898</c:v>
                </c:pt>
                <c:pt idx="30">
                  <c:v>3840570</c:v>
                </c:pt>
                <c:pt idx="31">
                  <c:v>3719032</c:v>
                </c:pt>
                <c:pt idx="32">
                  <c:v>3705492</c:v>
                </c:pt>
                <c:pt idx="33">
                  <c:v>3673199</c:v>
                </c:pt>
                <c:pt idx="34">
                  <c:v>3474618</c:v>
                </c:pt>
                <c:pt idx="35">
                  <c:v>3488156</c:v>
                </c:pt>
                <c:pt idx="36">
                  <c:v>3444862</c:v>
                </c:pt>
                <c:pt idx="37">
                  <c:v>3344257</c:v>
                </c:pt>
                <c:pt idx="38">
                  <c:v>3210790</c:v>
                </c:pt>
                <c:pt idx="39">
                  <c:v>3150825</c:v>
                </c:pt>
                <c:pt idx="40">
                  <c:v>2853272</c:v>
                </c:pt>
                <c:pt idx="41">
                  <c:v>2794916</c:v>
                </c:pt>
                <c:pt idx="42">
                  <c:v>2603845</c:v>
                </c:pt>
                <c:pt idx="43">
                  <c:v>2320089</c:v>
                </c:pt>
                <c:pt idx="44">
                  <c:v>2120724</c:v>
                </c:pt>
                <c:pt idx="45">
                  <c:v>2157361</c:v>
                </c:pt>
                <c:pt idx="46">
                  <c:v>2018549</c:v>
                </c:pt>
                <c:pt idx="47">
                  <c:v>1830004</c:v>
                </c:pt>
                <c:pt idx="48">
                  <c:v>1744424</c:v>
                </c:pt>
                <c:pt idx="49">
                  <c:v>1561338</c:v>
                </c:pt>
                <c:pt idx="50">
                  <c:v>1456469</c:v>
                </c:pt>
                <c:pt idx="51">
                  <c:v>1386005</c:v>
                </c:pt>
                <c:pt idx="52">
                  <c:v>1323165</c:v>
                </c:pt>
                <c:pt idx="53">
                  <c:v>1262111</c:v>
                </c:pt>
                <c:pt idx="54">
                  <c:v>1113939</c:v>
                </c:pt>
                <c:pt idx="55">
                  <c:v>1070145</c:v>
                </c:pt>
                <c:pt idx="56">
                  <c:v>1138746</c:v>
                </c:pt>
                <c:pt idx="57">
                  <c:v>1081318</c:v>
                </c:pt>
                <c:pt idx="58">
                  <c:v>864920</c:v>
                </c:pt>
                <c:pt idx="59">
                  <c:v>825080</c:v>
                </c:pt>
                <c:pt idx="60">
                  <c:v>1270825</c:v>
                </c:pt>
                <c:pt idx="61">
                  <c:v>1261412</c:v>
                </c:pt>
                <c:pt idx="62">
                  <c:v>1184571</c:v>
                </c:pt>
                <c:pt idx="63">
                  <c:v>1148689</c:v>
                </c:pt>
                <c:pt idx="64">
                  <c:v>1100447</c:v>
                </c:pt>
                <c:pt idx="65">
                  <c:v>1060664</c:v>
                </c:pt>
                <c:pt idx="66">
                  <c:v>995519</c:v>
                </c:pt>
                <c:pt idx="67">
                  <c:v>944233</c:v>
                </c:pt>
                <c:pt idx="68">
                  <c:v>908163</c:v>
                </c:pt>
                <c:pt idx="69">
                  <c:v>872715</c:v>
                </c:pt>
                <c:pt idx="70">
                  <c:v>843240</c:v>
                </c:pt>
                <c:pt idx="71">
                  <c:v>743873</c:v>
                </c:pt>
                <c:pt idx="72">
                  <c:v>730115</c:v>
                </c:pt>
                <c:pt idx="73">
                  <c:v>730692</c:v>
                </c:pt>
                <c:pt idx="74">
                  <c:v>645598</c:v>
                </c:pt>
                <c:pt idx="75">
                  <c:v>641749</c:v>
                </c:pt>
                <c:pt idx="76">
                  <c:v>616213</c:v>
                </c:pt>
                <c:pt idx="77">
                  <c:v>614412</c:v>
                </c:pt>
                <c:pt idx="78">
                  <c:v>528483</c:v>
                </c:pt>
                <c:pt idx="79">
                  <c:v>521945</c:v>
                </c:pt>
                <c:pt idx="80">
                  <c:v>513927</c:v>
                </c:pt>
                <c:pt idx="81">
                  <c:v>534119</c:v>
                </c:pt>
                <c:pt idx="82">
                  <c:v>373844</c:v>
                </c:pt>
                <c:pt idx="83">
                  <c:v>341292</c:v>
                </c:pt>
                <c:pt idx="84">
                  <c:v>368480</c:v>
                </c:pt>
                <c:pt idx="85">
                  <c:v>414103</c:v>
                </c:pt>
                <c:pt idx="86">
                  <c:v>460041</c:v>
                </c:pt>
                <c:pt idx="87">
                  <c:v>417650</c:v>
                </c:pt>
                <c:pt idx="88">
                  <c:v>413105</c:v>
                </c:pt>
                <c:pt idx="89">
                  <c:v>403900</c:v>
                </c:pt>
                <c:pt idx="90">
                  <c:v>405188</c:v>
                </c:pt>
                <c:pt idx="91">
                  <c:v>397830</c:v>
                </c:pt>
                <c:pt idx="92">
                  <c:v>396861</c:v>
                </c:pt>
                <c:pt idx="93">
                  <c:v>394635</c:v>
                </c:pt>
                <c:pt idx="94">
                  <c:v>420645</c:v>
                </c:pt>
                <c:pt idx="95">
                  <c:v>393208</c:v>
                </c:pt>
                <c:pt idx="96">
                  <c:v>380406</c:v>
                </c:pt>
                <c:pt idx="97">
                  <c:v>374839</c:v>
                </c:pt>
                <c:pt idx="98">
                  <c:v>370554</c:v>
                </c:pt>
                <c:pt idx="99">
                  <c:v>372336</c:v>
                </c:pt>
                <c:pt idx="100">
                  <c:v>339814</c:v>
                </c:pt>
                <c:pt idx="101">
                  <c:v>325821</c:v>
                </c:pt>
                <c:pt idx="102">
                  <c:v>317096</c:v>
                </c:pt>
                <c:pt idx="103">
                  <c:v>307382</c:v>
                </c:pt>
                <c:pt idx="104">
                  <c:v>297102</c:v>
                </c:pt>
                <c:pt idx="105">
                  <c:v>291504</c:v>
                </c:pt>
                <c:pt idx="106">
                  <c:v>274161</c:v>
                </c:pt>
                <c:pt idx="107">
                  <c:v>286046</c:v>
                </c:pt>
                <c:pt idx="108">
                  <c:v>286123</c:v>
                </c:pt>
                <c:pt idx="109">
                  <c:v>279207</c:v>
                </c:pt>
                <c:pt idx="110">
                  <c:v>269379</c:v>
                </c:pt>
                <c:pt idx="111">
                  <c:v>263615</c:v>
                </c:pt>
                <c:pt idx="112">
                  <c:v>256085</c:v>
                </c:pt>
                <c:pt idx="113">
                  <c:v>255032</c:v>
                </c:pt>
                <c:pt idx="114">
                  <c:v>248343</c:v>
                </c:pt>
                <c:pt idx="115">
                  <c:v>238949</c:v>
                </c:pt>
                <c:pt idx="116">
                  <c:v>222283</c:v>
                </c:pt>
                <c:pt idx="117">
                  <c:v>213434</c:v>
                </c:pt>
                <c:pt idx="118">
                  <c:v>204218</c:v>
                </c:pt>
                <c:pt idx="119">
                  <c:v>194446</c:v>
                </c:pt>
                <c:pt idx="120">
                  <c:v>167375</c:v>
                </c:pt>
                <c:pt idx="121">
                  <c:v>167922</c:v>
                </c:pt>
                <c:pt idx="122">
                  <c:v>167846</c:v>
                </c:pt>
                <c:pt idx="123">
                  <c:v>174745</c:v>
                </c:pt>
                <c:pt idx="124">
                  <c:v>171145</c:v>
                </c:pt>
                <c:pt idx="125">
                  <c:v>169779</c:v>
                </c:pt>
                <c:pt idx="126">
                  <c:v>158967</c:v>
                </c:pt>
                <c:pt idx="127">
                  <c:v>155099</c:v>
                </c:pt>
                <c:pt idx="128">
                  <c:v>150106</c:v>
                </c:pt>
                <c:pt idx="129">
                  <c:v>146707</c:v>
                </c:pt>
                <c:pt idx="130">
                  <c:v>147093</c:v>
                </c:pt>
                <c:pt idx="131">
                  <c:v>144004</c:v>
                </c:pt>
                <c:pt idx="132">
                  <c:v>102837</c:v>
                </c:pt>
                <c:pt idx="133">
                  <c:v>112063</c:v>
                </c:pt>
                <c:pt idx="134">
                  <c:v>118307</c:v>
                </c:pt>
                <c:pt idx="135">
                  <c:v>126359</c:v>
                </c:pt>
                <c:pt idx="136">
                  <c:v>135813</c:v>
                </c:pt>
                <c:pt idx="137">
                  <c:v>141327</c:v>
                </c:pt>
                <c:pt idx="138">
                  <c:v>148750</c:v>
                </c:pt>
                <c:pt idx="139">
                  <c:v>161992</c:v>
                </c:pt>
                <c:pt idx="140">
                  <c:v>172000</c:v>
                </c:pt>
                <c:pt idx="141">
                  <c:v>187581</c:v>
                </c:pt>
              </c:numCache>
            </c:numRef>
          </c:val>
          <c:smooth val="0"/>
        </c:ser>
        <c:ser>
          <c:idx val="1"/>
          <c:order val="1"/>
          <c:tx>
            <c:strRef>
              <c:f>'Trf. Móvil'!$D$1</c:f>
              <c:strCache>
                <c:ptCount val="1"/>
                <c:pt idx="0">
                  <c:v>3G</c:v>
                </c:pt>
              </c:strCache>
            </c:strRef>
          </c:tx>
          <c:spPr>
            <a:ln w="47625" cap="rnd">
              <a:solidFill>
                <a:srgbClr val="7030A0"/>
              </a:solidFill>
              <a:round/>
            </a:ln>
            <a:effectLst/>
          </c:spPr>
          <c:marker>
            <c:symbol val="none"/>
          </c:marker>
          <c:cat>
            <c:multiLvlStrRef>
              <c:f>'Trf. Móvil'!$A$14:$B$155</c:f>
              <c:multiLvlStrCache>
                <c:ptCount val="142"/>
                <c:lvl>
                  <c:pt idx="0">
                    <c:v>Dic</c:v>
                  </c:pt>
                  <c:pt idx="1">
                    <c:v>Ene</c:v>
                  </c:pt>
                  <c:pt idx="2">
                    <c:v>Feb</c:v>
                  </c:pt>
                  <c:pt idx="3">
                    <c:v>Mar</c:v>
                  </c:pt>
                  <c:pt idx="4">
                    <c:v>Abr</c:v>
                  </c:pt>
                  <c:pt idx="5">
                    <c:v>May</c:v>
                  </c:pt>
                  <c:pt idx="6">
                    <c:v>Jun</c:v>
                  </c:pt>
                  <c:pt idx="7">
                    <c:v>Jul</c:v>
                  </c:pt>
                  <c:pt idx="8">
                    <c:v>Ago</c:v>
                  </c:pt>
                  <c:pt idx="9">
                    <c:v>Sep</c:v>
                  </c:pt>
                  <c:pt idx="10">
                    <c:v>Oct</c:v>
                  </c:pt>
                  <c:pt idx="11">
                    <c:v>Nov</c:v>
                  </c:pt>
                  <c:pt idx="12">
                    <c:v>Dic</c:v>
                  </c:pt>
                  <c:pt idx="13">
                    <c:v>Ene</c:v>
                  </c:pt>
                  <c:pt idx="14">
                    <c:v>Feb</c:v>
                  </c:pt>
                  <c:pt idx="15">
                    <c:v>Mar</c:v>
                  </c:pt>
                  <c:pt idx="16">
                    <c:v>Abr</c:v>
                  </c:pt>
                  <c:pt idx="17">
                    <c:v>May</c:v>
                  </c:pt>
                  <c:pt idx="18">
                    <c:v>Jun</c:v>
                  </c:pt>
                  <c:pt idx="19">
                    <c:v>Jul</c:v>
                  </c:pt>
                  <c:pt idx="20">
                    <c:v>Ago</c:v>
                  </c:pt>
                  <c:pt idx="21">
                    <c:v>Sep</c:v>
                  </c:pt>
                  <c:pt idx="22">
                    <c:v>Oct</c:v>
                  </c:pt>
                  <c:pt idx="23">
                    <c:v>Nov</c:v>
                  </c:pt>
                  <c:pt idx="24">
                    <c:v>Dic</c:v>
                  </c:pt>
                  <c:pt idx="25">
                    <c:v>Ene</c:v>
                  </c:pt>
                  <c:pt idx="26">
                    <c:v>Feb</c:v>
                  </c:pt>
                  <c:pt idx="27">
                    <c:v>Mar</c:v>
                  </c:pt>
                  <c:pt idx="28">
                    <c:v>Abr</c:v>
                  </c:pt>
                  <c:pt idx="29">
                    <c:v>May</c:v>
                  </c:pt>
                  <c:pt idx="30">
                    <c:v>Jun</c:v>
                  </c:pt>
                  <c:pt idx="31">
                    <c:v>Jul</c:v>
                  </c:pt>
                  <c:pt idx="32">
                    <c:v>Ago</c:v>
                  </c:pt>
                  <c:pt idx="33">
                    <c:v>Sep</c:v>
                  </c:pt>
                  <c:pt idx="34">
                    <c:v>Oct</c:v>
                  </c:pt>
                  <c:pt idx="35">
                    <c:v>Nov</c:v>
                  </c:pt>
                  <c:pt idx="36">
                    <c:v>Dic</c:v>
                  </c:pt>
                  <c:pt idx="37">
                    <c:v>Ene</c:v>
                  </c:pt>
                  <c:pt idx="38">
                    <c:v>Feb</c:v>
                  </c:pt>
                  <c:pt idx="39">
                    <c:v>Mar</c:v>
                  </c:pt>
                  <c:pt idx="40">
                    <c:v>Abr</c:v>
                  </c:pt>
                  <c:pt idx="41">
                    <c:v>May</c:v>
                  </c:pt>
                  <c:pt idx="42">
                    <c:v>Jun</c:v>
                  </c:pt>
                  <c:pt idx="43">
                    <c:v>Jul</c:v>
                  </c:pt>
                  <c:pt idx="44">
                    <c:v>Ago</c:v>
                  </c:pt>
                  <c:pt idx="45">
                    <c:v>Sep</c:v>
                  </c:pt>
                  <c:pt idx="46">
                    <c:v>Oct</c:v>
                  </c:pt>
                  <c:pt idx="47">
                    <c:v>Nov</c:v>
                  </c:pt>
                  <c:pt idx="48">
                    <c:v>Dic</c:v>
                  </c:pt>
                  <c:pt idx="49">
                    <c:v>Ene</c:v>
                  </c:pt>
                  <c:pt idx="50">
                    <c:v>Feb</c:v>
                  </c:pt>
                  <c:pt idx="51">
                    <c:v>Mar</c:v>
                  </c:pt>
                  <c:pt idx="52">
                    <c:v>Abr</c:v>
                  </c:pt>
                  <c:pt idx="53">
                    <c:v>May</c:v>
                  </c:pt>
                  <c:pt idx="54">
                    <c:v>Jun</c:v>
                  </c:pt>
                  <c:pt idx="55">
                    <c:v>Jul</c:v>
                  </c:pt>
                  <c:pt idx="56">
                    <c:v>Ago</c:v>
                  </c:pt>
                  <c:pt idx="57">
                    <c:v>Sep</c:v>
                  </c:pt>
                  <c:pt idx="58">
                    <c:v>Oct</c:v>
                  </c:pt>
                  <c:pt idx="59">
                    <c:v>Nov</c:v>
                  </c:pt>
                  <c:pt idx="60">
                    <c:v>Dic</c:v>
                  </c:pt>
                  <c:pt idx="61">
                    <c:v>Ene</c:v>
                  </c:pt>
                  <c:pt idx="62">
                    <c:v>Feb</c:v>
                  </c:pt>
                  <c:pt idx="63">
                    <c:v>Mar</c:v>
                  </c:pt>
                  <c:pt idx="64">
                    <c:v>Abr</c:v>
                  </c:pt>
                  <c:pt idx="65">
                    <c:v>May</c:v>
                  </c:pt>
                  <c:pt idx="66">
                    <c:v>Jun</c:v>
                  </c:pt>
                  <c:pt idx="67">
                    <c:v>Jul</c:v>
                  </c:pt>
                  <c:pt idx="68">
                    <c:v>Ago</c:v>
                  </c:pt>
                  <c:pt idx="69">
                    <c:v>Sep</c:v>
                  </c:pt>
                  <c:pt idx="70">
                    <c:v>Oct</c:v>
                  </c:pt>
                  <c:pt idx="71">
                    <c:v>Nov</c:v>
                  </c:pt>
                  <c:pt idx="72">
                    <c:v>Dic</c:v>
                  </c:pt>
                  <c:pt idx="73">
                    <c:v>Ene</c:v>
                  </c:pt>
                  <c:pt idx="74">
                    <c:v>Feb</c:v>
                  </c:pt>
                  <c:pt idx="75">
                    <c:v>Mar</c:v>
                  </c:pt>
                  <c:pt idx="76">
                    <c:v>Abr</c:v>
                  </c:pt>
                  <c:pt idx="77">
                    <c:v>May</c:v>
                  </c:pt>
                  <c:pt idx="78">
                    <c:v>Jun</c:v>
                  </c:pt>
                  <c:pt idx="79">
                    <c:v>Jul</c:v>
                  </c:pt>
                  <c:pt idx="80">
                    <c:v>Ago</c:v>
                  </c:pt>
                  <c:pt idx="81">
                    <c:v>Sep</c:v>
                  </c:pt>
                  <c:pt idx="82">
                    <c:v>Oct</c:v>
                  </c:pt>
                  <c:pt idx="83">
                    <c:v>Nov</c:v>
                  </c:pt>
                  <c:pt idx="84">
                    <c:v>Dic</c:v>
                  </c:pt>
                  <c:pt idx="85">
                    <c:v>Ene</c:v>
                  </c:pt>
                  <c:pt idx="86">
                    <c:v>Feb</c:v>
                  </c:pt>
                  <c:pt idx="87">
                    <c:v>Mar</c:v>
                  </c:pt>
                  <c:pt idx="88">
                    <c:v>Abr</c:v>
                  </c:pt>
                  <c:pt idx="89">
                    <c:v>May</c:v>
                  </c:pt>
                  <c:pt idx="90">
                    <c:v>Jun</c:v>
                  </c:pt>
                  <c:pt idx="91">
                    <c:v>Jul</c:v>
                  </c:pt>
                  <c:pt idx="92">
                    <c:v>Ago</c:v>
                  </c:pt>
                  <c:pt idx="93">
                    <c:v>Sep</c:v>
                  </c:pt>
                  <c:pt idx="94">
                    <c:v>Oct</c:v>
                  </c:pt>
                  <c:pt idx="95">
                    <c:v>Nov</c:v>
                  </c:pt>
                  <c:pt idx="96">
                    <c:v>Dic</c:v>
                  </c:pt>
                  <c:pt idx="97">
                    <c:v>Ene</c:v>
                  </c:pt>
                  <c:pt idx="98">
                    <c:v>Feb</c:v>
                  </c:pt>
                  <c:pt idx="99">
                    <c:v>Mar</c:v>
                  </c:pt>
                  <c:pt idx="100">
                    <c:v>Abr</c:v>
                  </c:pt>
                  <c:pt idx="101">
                    <c:v>May</c:v>
                  </c:pt>
                  <c:pt idx="102">
                    <c:v>Jun</c:v>
                  </c:pt>
                  <c:pt idx="103">
                    <c:v>Jul</c:v>
                  </c:pt>
                  <c:pt idx="104">
                    <c:v>Ago</c:v>
                  </c:pt>
                  <c:pt idx="105">
                    <c:v>Sep</c:v>
                  </c:pt>
                  <c:pt idx="106">
                    <c:v>Oct</c:v>
                  </c:pt>
                  <c:pt idx="107">
                    <c:v>Nov</c:v>
                  </c:pt>
                  <c:pt idx="108">
                    <c:v>Dic</c:v>
                  </c:pt>
                  <c:pt idx="109">
                    <c:v>Ene</c:v>
                  </c:pt>
                  <c:pt idx="110">
                    <c:v>Feb</c:v>
                  </c:pt>
                  <c:pt idx="111">
                    <c:v>Mar</c:v>
                  </c:pt>
                  <c:pt idx="112">
                    <c:v>Abr</c:v>
                  </c:pt>
                  <c:pt idx="113">
                    <c:v>May</c:v>
                  </c:pt>
                  <c:pt idx="114">
                    <c:v>Jun</c:v>
                  </c:pt>
                  <c:pt idx="115">
                    <c:v>Jul</c:v>
                  </c:pt>
                  <c:pt idx="116">
                    <c:v>Ago</c:v>
                  </c:pt>
                  <c:pt idx="117">
                    <c:v>Sep</c:v>
                  </c:pt>
                  <c:pt idx="118">
                    <c:v>Oct</c:v>
                  </c:pt>
                  <c:pt idx="119">
                    <c:v>Nov</c:v>
                  </c:pt>
                  <c:pt idx="120">
                    <c:v>Dic</c:v>
                  </c:pt>
                  <c:pt idx="121">
                    <c:v>Ene</c:v>
                  </c:pt>
                  <c:pt idx="122">
                    <c:v>Feb</c:v>
                  </c:pt>
                  <c:pt idx="123">
                    <c:v>Mar</c:v>
                  </c:pt>
                  <c:pt idx="124">
                    <c:v>Abr</c:v>
                  </c:pt>
                  <c:pt idx="125">
                    <c:v>May</c:v>
                  </c:pt>
                  <c:pt idx="126">
                    <c:v>Jun</c:v>
                  </c:pt>
                  <c:pt idx="127">
                    <c:v>Jul</c:v>
                  </c:pt>
                  <c:pt idx="128">
                    <c:v>Ago</c:v>
                  </c:pt>
                  <c:pt idx="129">
                    <c:v>Sep</c:v>
                  </c:pt>
                  <c:pt idx="130">
                    <c:v>Oct</c:v>
                  </c:pt>
                  <c:pt idx="131">
                    <c:v>Nov</c:v>
                  </c:pt>
                  <c:pt idx="132">
                    <c:v>Dic</c:v>
                  </c:pt>
                  <c:pt idx="133">
                    <c:v>Ene</c:v>
                  </c:pt>
                  <c:pt idx="134">
                    <c:v>Feb</c:v>
                  </c:pt>
                  <c:pt idx="135">
                    <c:v>Mar</c:v>
                  </c:pt>
                  <c:pt idx="136">
                    <c:v>Abr</c:v>
                  </c:pt>
                  <c:pt idx="137">
                    <c:v>May</c:v>
                  </c:pt>
                  <c:pt idx="138">
                    <c:v>Jun</c:v>
                  </c:pt>
                  <c:pt idx="139">
                    <c:v>Jul</c:v>
                  </c:pt>
                  <c:pt idx="140">
                    <c:v>Ago</c:v>
                  </c:pt>
                  <c:pt idx="141">
                    <c:v>Sep</c:v>
                  </c:pt>
                </c:lvl>
                <c:lvl>
                  <c:pt idx="0">
                    <c:v>2010</c:v>
                  </c:pt>
                  <c:pt idx="1">
                    <c:v>2011</c:v>
                  </c:pt>
                  <c:pt idx="13">
                    <c:v>2012</c:v>
                  </c:pt>
                  <c:pt idx="25">
                    <c:v>2013</c:v>
                  </c:pt>
                  <c:pt idx="37">
                    <c:v>2014</c:v>
                  </c:pt>
                  <c:pt idx="49">
                    <c:v>2015</c:v>
                  </c:pt>
                  <c:pt idx="61">
                    <c:v>2016</c:v>
                  </c:pt>
                  <c:pt idx="73">
                    <c:v>2017</c:v>
                  </c:pt>
                  <c:pt idx="85">
                    <c:v>2018</c:v>
                  </c:pt>
                  <c:pt idx="97">
                    <c:v>2019</c:v>
                  </c:pt>
                  <c:pt idx="109">
                    <c:v>2020</c:v>
                  </c:pt>
                  <c:pt idx="121">
                    <c:v>2021</c:v>
                  </c:pt>
                  <c:pt idx="133">
                    <c:v>2022</c:v>
                  </c:pt>
                </c:lvl>
              </c:multiLvlStrCache>
            </c:multiLvlStrRef>
          </c:cat>
          <c:val>
            <c:numRef>
              <c:f>'Trf. Móvil'!$D$14:$D$155</c:f>
              <c:numCache>
                <c:formatCode>#,##0_ ;\-#,##0\ </c:formatCode>
                <c:ptCount val="142"/>
                <c:pt idx="0">
                  <c:v>1445675</c:v>
                </c:pt>
                <c:pt idx="1">
                  <c:v>1780975</c:v>
                </c:pt>
                <c:pt idx="2">
                  <c:v>1780671</c:v>
                </c:pt>
                <c:pt idx="3">
                  <c:v>1918215</c:v>
                </c:pt>
                <c:pt idx="4">
                  <c:v>2019619</c:v>
                </c:pt>
                <c:pt idx="5">
                  <c:v>2111901</c:v>
                </c:pt>
                <c:pt idx="6">
                  <c:v>2241188</c:v>
                </c:pt>
                <c:pt idx="7">
                  <c:v>2444064</c:v>
                </c:pt>
                <c:pt idx="8">
                  <c:v>2596941</c:v>
                </c:pt>
                <c:pt idx="9">
                  <c:v>2679630</c:v>
                </c:pt>
                <c:pt idx="10">
                  <c:v>2764399</c:v>
                </c:pt>
                <c:pt idx="11">
                  <c:v>2744786</c:v>
                </c:pt>
                <c:pt idx="12">
                  <c:v>3154995</c:v>
                </c:pt>
                <c:pt idx="13">
                  <c:v>3274151</c:v>
                </c:pt>
                <c:pt idx="14">
                  <c:v>3353946</c:v>
                </c:pt>
                <c:pt idx="15">
                  <c:v>3619463</c:v>
                </c:pt>
                <c:pt idx="16">
                  <c:v>3694300</c:v>
                </c:pt>
                <c:pt idx="17">
                  <c:v>3835712</c:v>
                </c:pt>
                <c:pt idx="18">
                  <c:v>3946142</c:v>
                </c:pt>
                <c:pt idx="19">
                  <c:v>4139993</c:v>
                </c:pt>
                <c:pt idx="20">
                  <c:v>4347399</c:v>
                </c:pt>
                <c:pt idx="21">
                  <c:v>4409493</c:v>
                </c:pt>
                <c:pt idx="22">
                  <c:v>4494650</c:v>
                </c:pt>
                <c:pt idx="23">
                  <c:v>4576134</c:v>
                </c:pt>
                <c:pt idx="24">
                  <c:v>4983888</c:v>
                </c:pt>
                <c:pt idx="25">
                  <c:v>5048537</c:v>
                </c:pt>
                <c:pt idx="26">
                  <c:v>5090041</c:v>
                </c:pt>
                <c:pt idx="27">
                  <c:v>5268103</c:v>
                </c:pt>
                <c:pt idx="28">
                  <c:v>5370918</c:v>
                </c:pt>
                <c:pt idx="29">
                  <c:v>5469374</c:v>
                </c:pt>
                <c:pt idx="30">
                  <c:v>5447665</c:v>
                </c:pt>
                <c:pt idx="31">
                  <c:v>5614971</c:v>
                </c:pt>
                <c:pt idx="32">
                  <c:v>5679494</c:v>
                </c:pt>
                <c:pt idx="33">
                  <c:v>5645778</c:v>
                </c:pt>
                <c:pt idx="34">
                  <c:v>5876547</c:v>
                </c:pt>
                <c:pt idx="35">
                  <c:v>5880360</c:v>
                </c:pt>
                <c:pt idx="36">
                  <c:v>6366120</c:v>
                </c:pt>
                <c:pt idx="37">
                  <c:v>6636236</c:v>
                </c:pt>
                <c:pt idx="38">
                  <c:v>6675009</c:v>
                </c:pt>
                <c:pt idx="39">
                  <c:v>7011653</c:v>
                </c:pt>
                <c:pt idx="40">
                  <c:v>7179005</c:v>
                </c:pt>
                <c:pt idx="41">
                  <c:v>7593239</c:v>
                </c:pt>
                <c:pt idx="42">
                  <c:v>7637528</c:v>
                </c:pt>
                <c:pt idx="43">
                  <c:v>7573448</c:v>
                </c:pt>
                <c:pt idx="44">
                  <c:v>7675395</c:v>
                </c:pt>
                <c:pt idx="45">
                  <c:v>8105732</c:v>
                </c:pt>
                <c:pt idx="46">
                  <c:v>8246308</c:v>
                </c:pt>
                <c:pt idx="47">
                  <c:v>8286795</c:v>
                </c:pt>
                <c:pt idx="48">
                  <c:v>8610313</c:v>
                </c:pt>
                <c:pt idx="49">
                  <c:v>8479546</c:v>
                </c:pt>
                <c:pt idx="50">
                  <c:v>8554419</c:v>
                </c:pt>
                <c:pt idx="51">
                  <c:v>8595818</c:v>
                </c:pt>
                <c:pt idx="52">
                  <c:v>8679998</c:v>
                </c:pt>
                <c:pt idx="53">
                  <c:v>8726939</c:v>
                </c:pt>
                <c:pt idx="54">
                  <c:v>8501727</c:v>
                </c:pt>
                <c:pt idx="55">
                  <c:v>8771370</c:v>
                </c:pt>
                <c:pt idx="56">
                  <c:v>8616081</c:v>
                </c:pt>
                <c:pt idx="57">
                  <c:v>8685597</c:v>
                </c:pt>
                <c:pt idx="58">
                  <c:v>8479506</c:v>
                </c:pt>
                <c:pt idx="59">
                  <c:v>8247291</c:v>
                </c:pt>
                <c:pt idx="60">
                  <c:v>7885665</c:v>
                </c:pt>
                <c:pt idx="61">
                  <c:v>7801996</c:v>
                </c:pt>
                <c:pt idx="62">
                  <c:v>7619101</c:v>
                </c:pt>
                <c:pt idx="63">
                  <c:v>7596968</c:v>
                </c:pt>
                <c:pt idx="64">
                  <c:v>7303063</c:v>
                </c:pt>
                <c:pt idx="65">
                  <c:v>7354240</c:v>
                </c:pt>
                <c:pt idx="66">
                  <c:v>7349169</c:v>
                </c:pt>
                <c:pt idx="67">
                  <c:v>7467274</c:v>
                </c:pt>
                <c:pt idx="68">
                  <c:v>7533107</c:v>
                </c:pt>
                <c:pt idx="69">
                  <c:v>7454574</c:v>
                </c:pt>
                <c:pt idx="70">
                  <c:v>7253935</c:v>
                </c:pt>
                <c:pt idx="71">
                  <c:v>7232430</c:v>
                </c:pt>
                <c:pt idx="72">
                  <c:v>6924263</c:v>
                </c:pt>
                <c:pt idx="73">
                  <c:v>6808655</c:v>
                </c:pt>
                <c:pt idx="74">
                  <c:v>6541691</c:v>
                </c:pt>
                <c:pt idx="75">
                  <c:v>6356733</c:v>
                </c:pt>
                <c:pt idx="76">
                  <c:v>6122335</c:v>
                </c:pt>
                <c:pt idx="77">
                  <c:v>6035420</c:v>
                </c:pt>
                <c:pt idx="78">
                  <c:v>5738255</c:v>
                </c:pt>
                <c:pt idx="79">
                  <c:v>5624783</c:v>
                </c:pt>
                <c:pt idx="80">
                  <c:v>5698510</c:v>
                </c:pt>
                <c:pt idx="81">
                  <c:v>5791530</c:v>
                </c:pt>
                <c:pt idx="82">
                  <c:v>5550215</c:v>
                </c:pt>
                <c:pt idx="83">
                  <c:v>5728989</c:v>
                </c:pt>
                <c:pt idx="84">
                  <c:v>5554675</c:v>
                </c:pt>
                <c:pt idx="85">
                  <c:v>5295756</c:v>
                </c:pt>
                <c:pt idx="86">
                  <c:v>4913201</c:v>
                </c:pt>
                <c:pt idx="87">
                  <c:v>4533584</c:v>
                </c:pt>
                <c:pt idx="88">
                  <c:v>4468062</c:v>
                </c:pt>
                <c:pt idx="89">
                  <c:v>4412360</c:v>
                </c:pt>
                <c:pt idx="90">
                  <c:v>4339116</c:v>
                </c:pt>
                <c:pt idx="91">
                  <c:v>4210861</c:v>
                </c:pt>
                <c:pt idx="92">
                  <c:v>4126465</c:v>
                </c:pt>
                <c:pt idx="93">
                  <c:v>4007143</c:v>
                </c:pt>
                <c:pt idx="94">
                  <c:v>4017695</c:v>
                </c:pt>
                <c:pt idx="95">
                  <c:v>3732328</c:v>
                </c:pt>
                <c:pt idx="96">
                  <c:v>3549684</c:v>
                </c:pt>
                <c:pt idx="97">
                  <c:v>3319902</c:v>
                </c:pt>
                <c:pt idx="98">
                  <c:v>3304226</c:v>
                </c:pt>
                <c:pt idx="99">
                  <c:v>3098535</c:v>
                </c:pt>
                <c:pt idx="100">
                  <c:v>2923157</c:v>
                </c:pt>
                <c:pt idx="101">
                  <c:v>2840589</c:v>
                </c:pt>
                <c:pt idx="102">
                  <c:v>2739847</c:v>
                </c:pt>
                <c:pt idx="103">
                  <c:v>2682741</c:v>
                </c:pt>
                <c:pt idx="104">
                  <c:v>2566192</c:v>
                </c:pt>
                <c:pt idx="105">
                  <c:v>2532165</c:v>
                </c:pt>
                <c:pt idx="106">
                  <c:v>2468569</c:v>
                </c:pt>
                <c:pt idx="107">
                  <c:v>2462437</c:v>
                </c:pt>
                <c:pt idx="108">
                  <c:v>2454468</c:v>
                </c:pt>
                <c:pt idx="109">
                  <c:v>2386584</c:v>
                </c:pt>
                <c:pt idx="110">
                  <c:v>2379005</c:v>
                </c:pt>
                <c:pt idx="111">
                  <c:v>2346482</c:v>
                </c:pt>
                <c:pt idx="112">
                  <c:v>2294426</c:v>
                </c:pt>
                <c:pt idx="113">
                  <c:v>2285203</c:v>
                </c:pt>
                <c:pt idx="114">
                  <c:v>2306720</c:v>
                </c:pt>
                <c:pt idx="115">
                  <c:v>2223232</c:v>
                </c:pt>
                <c:pt idx="116">
                  <c:v>2157574</c:v>
                </c:pt>
                <c:pt idx="117">
                  <c:v>2095488</c:v>
                </c:pt>
                <c:pt idx="118">
                  <c:v>2070677</c:v>
                </c:pt>
                <c:pt idx="119">
                  <c:v>2037442</c:v>
                </c:pt>
                <c:pt idx="120">
                  <c:v>1960755</c:v>
                </c:pt>
                <c:pt idx="121">
                  <c:v>1913465</c:v>
                </c:pt>
                <c:pt idx="122">
                  <c:v>1920036</c:v>
                </c:pt>
                <c:pt idx="123">
                  <c:v>1953467</c:v>
                </c:pt>
                <c:pt idx="124">
                  <c:v>1868077</c:v>
                </c:pt>
                <c:pt idx="125">
                  <c:v>1860142</c:v>
                </c:pt>
                <c:pt idx="126">
                  <c:v>1827629</c:v>
                </c:pt>
                <c:pt idx="127">
                  <c:v>1794914</c:v>
                </c:pt>
                <c:pt idx="128">
                  <c:v>1755720</c:v>
                </c:pt>
                <c:pt idx="129">
                  <c:v>1714138</c:v>
                </c:pt>
                <c:pt idx="130">
                  <c:v>1692243</c:v>
                </c:pt>
                <c:pt idx="131">
                  <c:v>1680679</c:v>
                </c:pt>
                <c:pt idx="132">
                  <c:v>1580711</c:v>
                </c:pt>
                <c:pt idx="133">
                  <c:v>1433687</c:v>
                </c:pt>
                <c:pt idx="134">
                  <c:v>1366573</c:v>
                </c:pt>
                <c:pt idx="135">
                  <c:v>1441291</c:v>
                </c:pt>
                <c:pt idx="136">
                  <c:v>1398756</c:v>
                </c:pt>
                <c:pt idx="137">
                  <c:v>1415039</c:v>
                </c:pt>
                <c:pt idx="138">
                  <c:v>1376597</c:v>
                </c:pt>
                <c:pt idx="139">
                  <c:v>1351935</c:v>
                </c:pt>
                <c:pt idx="140">
                  <c:v>1284186</c:v>
                </c:pt>
                <c:pt idx="141">
                  <c:v>1263931</c:v>
                </c:pt>
              </c:numCache>
            </c:numRef>
          </c:val>
          <c:smooth val="0"/>
        </c:ser>
        <c:ser>
          <c:idx val="2"/>
          <c:order val="2"/>
          <c:tx>
            <c:strRef>
              <c:f>'Trf. Móvil'!$E$1</c:f>
              <c:strCache>
                <c:ptCount val="1"/>
                <c:pt idx="0">
                  <c:v>4G</c:v>
                </c:pt>
              </c:strCache>
            </c:strRef>
          </c:tx>
          <c:spPr>
            <a:ln w="47625">
              <a:solidFill>
                <a:srgbClr val="0070C0"/>
              </a:solidFill>
            </a:ln>
          </c:spPr>
          <c:marker>
            <c:symbol val="none"/>
          </c:marker>
          <c:cat>
            <c:multiLvlStrRef>
              <c:f>'Trf. Móvil'!$A$14:$B$155</c:f>
              <c:multiLvlStrCache>
                <c:ptCount val="142"/>
                <c:lvl>
                  <c:pt idx="0">
                    <c:v>Dic</c:v>
                  </c:pt>
                  <c:pt idx="1">
                    <c:v>Ene</c:v>
                  </c:pt>
                  <c:pt idx="2">
                    <c:v>Feb</c:v>
                  </c:pt>
                  <c:pt idx="3">
                    <c:v>Mar</c:v>
                  </c:pt>
                  <c:pt idx="4">
                    <c:v>Abr</c:v>
                  </c:pt>
                  <c:pt idx="5">
                    <c:v>May</c:v>
                  </c:pt>
                  <c:pt idx="6">
                    <c:v>Jun</c:v>
                  </c:pt>
                  <c:pt idx="7">
                    <c:v>Jul</c:v>
                  </c:pt>
                  <c:pt idx="8">
                    <c:v>Ago</c:v>
                  </c:pt>
                  <c:pt idx="9">
                    <c:v>Sep</c:v>
                  </c:pt>
                  <c:pt idx="10">
                    <c:v>Oct</c:v>
                  </c:pt>
                  <c:pt idx="11">
                    <c:v>Nov</c:v>
                  </c:pt>
                  <c:pt idx="12">
                    <c:v>Dic</c:v>
                  </c:pt>
                  <c:pt idx="13">
                    <c:v>Ene</c:v>
                  </c:pt>
                  <c:pt idx="14">
                    <c:v>Feb</c:v>
                  </c:pt>
                  <c:pt idx="15">
                    <c:v>Mar</c:v>
                  </c:pt>
                  <c:pt idx="16">
                    <c:v>Abr</c:v>
                  </c:pt>
                  <c:pt idx="17">
                    <c:v>May</c:v>
                  </c:pt>
                  <c:pt idx="18">
                    <c:v>Jun</c:v>
                  </c:pt>
                  <c:pt idx="19">
                    <c:v>Jul</c:v>
                  </c:pt>
                  <c:pt idx="20">
                    <c:v>Ago</c:v>
                  </c:pt>
                  <c:pt idx="21">
                    <c:v>Sep</c:v>
                  </c:pt>
                  <c:pt idx="22">
                    <c:v>Oct</c:v>
                  </c:pt>
                  <c:pt idx="23">
                    <c:v>Nov</c:v>
                  </c:pt>
                  <c:pt idx="24">
                    <c:v>Dic</c:v>
                  </c:pt>
                  <c:pt idx="25">
                    <c:v>Ene</c:v>
                  </c:pt>
                  <c:pt idx="26">
                    <c:v>Feb</c:v>
                  </c:pt>
                  <c:pt idx="27">
                    <c:v>Mar</c:v>
                  </c:pt>
                  <c:pt idx="28">
                    <c:v>Abr</c:v>
                  </c:pt>
                  <c:pt idx="29">
                    <c:v>May</c:v>
                  </c:pt>
                  <c:pt idx="30">
                    <c:v>Jun</c:v>
                  </c:pt>
                  <c:pt idx="31">
                    <c:v>Jul</c:v>
                  </c:pt>
                  <c:pt idx="32">
                    <c:v>Ago</c:v>
                  </c:pt>
                  <c:pt idx="33">
                    <c:v>Sep</c:v>
                  </c:pt>
                  <c:pt idx="34">
                    <c:v>Oct</c:v>
                  </c:pt>
                  <c:pt idx="35">
                    <c:v>Nov</c:v>
                  </c:pt>
                  <c:pt idx="36">
                    <c:v>Dic</c:v>
                  </c:pt>
                  <c:pt idx="37">
                    <c:v>Ene</c:v>
                  </c:pt>
                  <c:pt idx="38">
                    <c:v>Feb</c:v>
                  </c:pt>
                  <c:pt idx="39">
                    <c:v>Mar</c:v>
                  </c:pt>
                  <c:pt idx="40">
                    <c:v>Abr</c:v>
                  </c:pt>
                  <c:pt idx="41">
                    <c:v>May</c:v>
                  </c:pt>
                  <c:pt idx="42">
                    <c:v>Jun</c:v>
                  </c:pt>
                  <c:pt idx="43">
                    <c:v>Jul</c:v>
                  </c:pt>
                  <c:pt idx="44">
                    <c:v>Ago</c:v>
                  </c:pt>
                  <c:pt idx="45">
                    <c:v>Sep</c:v>
                  </c:pt>
                  <c:pt idx="46">
                    <c:v>Oct</c:v>
                  </c:pt>
                  <c:pt idx="47">
                    <c:v>Nov</c:v>
                  </c:pt>
                  <c:pt idx="48">
                    <c:v>Dic</c:v>
                  </c:pt>
                  <c:pt idx="49">
                    <c:v>Ene</c:v>
                  </c:pt>
                  <c:pt idx="50">
                    <c:v>Feb</c:v>
                  </c:pt>
                  <c:pt idx="51">
                    <c:v>Mar</c:v>
                  </c:pt>
                  <c:pt idx="52">
                    <c:v>Abr</c:v>
                  </c:pt>
                  <c:pt idx="53">
                    <c:v>May</c:v>
                  </c:pt>
                  <c:pt idx="54">
                    <c:v>Jun</c:v>
                  </c:pt>
                  <c:pt idx="55">
                    <c:v>Jul</c:v>
                  </c:pt>
                  <c:pt idx="56">
                    <c:v>Ago</c:v>
                  </c:pt>
                  <c:pt idx="57">
                    <c:v>Sep</c:v>
                  </c:pt>
                  <c:pt idx="58">
                    <c:v>Oct</c:v>
                  </c:pt>
                  <c:pt idx="59">
                    <c:v>Nov</c:v>
                  </c:pt>
                  <c:pt idx="60">
                    <c:v>Dic</c:v>
                  </c:pt>
                  <c:pt idx="61">
                    <c:v>Ene</c:v>
                  </c:pt>
                  <c:pt idx="62">
                    <c:v>Feb</c:v>
                  </c:pt>
                  <c:pt idx="63">
                    <c:v>Mar</c:v>
                  </c:pt>
                  <c:pt idx="64">
                    <c:v>Abr</c:v>
                  </c:pt>
                  <c:pt idx="65">
                    <c:v>May</c:v>
                  </c:pt>
                  <c:pt idx="66">
                    <c:v>Jun</c:v>
                  </c:pt>
                  <c:pt idx="67">
                    <c:v>Jul</c:v>
                  </c:pt>
                  <c:pt idx="68">
                    <c:v>Ago</c:v>
                  </c:pt>
                  <c:pt idx="69">
                    <c:v>Sep</c:v>
                  </c:pt>
                  <c:pt idx="70">
                    <c:v>Oct</c:v>
                  </c:pt>
                  <c:pt idx="71">
                    <c:v>Nov</c:v>
                  </c:pt>
                  <c:pt idx="72">
                    <c:v>Dic</c:v>
                  </c:pt>
                  <c:pt idx="73">
                    <c:v>Ene</c:v>
                  </c:pt>
                  <c:pt idx="74">
                    <c:v>Feb</c:v>
                  </c:pt>
                  <c:pt idx="75">
                    <c:v>Mar</c:v>
                  </c:pt>
                  <c:pt idx="76">
                    <c:v>Abr</c:v>
                  </c:pt>
                  <c:pt idx="77">
                    <c:v>May</c:v>
                  </c:pt>
                  <c:pt idx="78">
                    <c:v>Jun</c:v>
                  </c:pt>
                  <c:pt idx="79">
                    <c:v>Jul</c:v>
                  </c:pt>
                  <c:pt idx="80">
                    <c:v>Ago</c:v>
                  </c:pt>
                  <c:pt idx="81">
                    <c:v>Sep</c:v>
                  </c:pt>
                  <c:pt idx="82">
                    <c:v>Oct</c:v>
                  </c:pt>
                  <c:pt idx="83">
                    <c:v>Nov</c:v>
                  </c:pt>
                  <c:pt idx="84">
                    <c:v>Dic</c:v>
                  </c:pt>
                  <c:pt idx="85">
                    <c:v>Ene</c:v>
                  </c:pt>
                  <c:pt idx="86">
                    <c:v>Feb</c:v>
                  </c:pt>
                  <c:pt idx="87">
                    <c:v>Mar</c:v>
                  </c:pt>
                  <c:pt idx="88">
                    <c:v>Abr</c:v>
                  </c:pt>
                  <c:pt idx="89">
                    <c:v>May</c:v>
                  </c:pt>
                  <c:pt idx="90">
                    <c:v>Jun</c:v>
                  </c:pt>
                  <c:pt idx="91">
                    <c:v>Jul</c:v>
                  </c:pt>
                  <c:pt idx="92">
                    <c:v>Ago</c:v>
                  </c:pt>
                  <c:pt idx="93">
                    <c:v>Sep</c:v>
                  </c:pt>
                  <c:pt idx="94">
                    <c:v>Oct</c:v>
                  </c:pt>
                  <c:pt idx="95">
                    <c:v>Nov</c:v>
                  </c:pt>
                  <c:pt idx="96">
                    <c:v>Dic</c:v>
                  </c:pt>
                  <c:pt idx="97">
                    <c:v>Ene</c:v>
                  </c:pt>
                  <c:pt idx="98">
                    <c:v>Feb</c:v>
                  </c:pt>
                  <c:pt idx="99">
                    <c:v>Mar</c:v>
                  </c:pt>
                  <c:pt idx="100">
                    <c:v>Abr</c:v>
                  </c:pt>
                  <c:pt idx="101">
                    <c:v>May</c:v>
                  </c:pt>
                  <c:pt idx="102">
                    <c:v>Jun</c:v>
                  </c:pt>
                  <c:pt idx="103">
                    <c:v>Jul</c:v>
                  </c:pt>
                  <c:pt idx="104">
                    <c:v>Ago</c:v>
                  </c:pt>
                  <c:pt idx="105">
                    <c:v>Sep</c:v>
                  </c:pt>
                  <c:pt idx="106">
                    <c:v>Oct</c:v>
                  </c:pt>
                  <c:pt idx="107">
                    <c:v>Nov</c:v>
                  </c:pt>
                  <c:pt idx="108">
                    <c:v>Dic</c:v>
                  </c:pt>
                  <c:pt idx="109">
                    <c:v>Ene</c:v>
                  </c:pt>
                  <c:pt idx="110">
                    <c:v>Feb</c:v>
                  </c:pt>
                  <c:pt idx="111">
                    <c:v>Mar</c:v>
                  </c:pt>
                  <c:pt idx="112">
                    <c:v>Abr</c:v>
                  </c:pt>
                  <c:pt idx="113">
                    <c:v>May</c:v>
                  </c:pt>
                  <c:pt idx="114">
                    <c:v>Jun</c:v>
                  </c:pt>
                  <c:pt idx="115">
                    <c:v>Jul</c:v>
                  </c:pt>
                  <c:pt idx="116">
                    <c:v>Ago</c:v>
                  </c:pt>
                  <c:pt idx="117">
                    <c:v>Sep</c:v>
                  </c:pt>
                  <c:pt idx="118">
                    <c:v>Oct</c:v>
                  </c:pt>
                  <c:pt idx="119">
                    <c:v>Nov</c:v>
                  </c:pt>
                  <c:pt idx="120">
                    <c:v>Dic</c:v>
                  </c:pt>
                  <c:pt idx="121">
                    <c:v>Ene</c:v>
                  </c:pt>
                  <c:pt idx="122">
                    <c:v>Feb</c:v>
                  </c:pt>
                  <c:pt idx="123">
                    <c:v>Mar</c:v>
                  </c:pt>
                  <c:pt idx="124">
                    <c:v>Abr</c:v>
                  </c:pt>
                  <c:pt idx="125">
                    <c:v>May</c:v>
                  </c:pt>
                  <c:pt idx="126">
                    <c:v>Jun</c:v>
                  </c:pt>
                  <c:pt idx="127">
                    <c:v>Jul</c:v>
                  </c:pt>
                  <c:pt idx="128">
                    <c:v>Ago</c:v>
                  </c:pt>
                  <c:pt idx="129">
                    <c:v>Sep</c:v>
                  </c:pt>
                  <c:pt idx="130">
                    <c:v>Oct</c:v>
                  </c:pt>
                  <c:pt idx="131">
                    <c:v>Nov</c:v>
                  </c:pt>
                  <c:pt idx="132">
                    <c:v>Dic</c:v>
                  </c:pt>
                  <c:pt idx="133">
                    <c:v>Ene</c:v>
                  </c:pt>
                  <c:pt idx="134">
                    <c:v>Feb</c:v>
                  </c:pt>
                  <c:pt idx="135">
                    <c:v>Mar</c:v>
                  </c:pt>
                  <c:pt idx="136">
                    <c:v>Abr</c:v>
                  </c:pt>
                  <c:pt idx="137">
                    <c:v>May</c:v>
                  </c:pt>
                  <c:pt idx="138">
                    <c:v>Jun</c:v>
                  </c:pt>
                  <c:pt idx="139">
                    <c:v>Jul</c:v>
                  </c:pt>
                  <c:pt idx="140">
                    <c:v>Ago</c:v>
                  </c:pt>
                  <c:pt idx="141">
                    <c:v>Sep</c:v>
                  </c:pt>
                </c:lvl>
                <c:lvl>
                  <c:pt idx="0">
                    <c:v>2010</c:v>
                  </c:pt>
                  <c:pt idx="1">
                    <c:v>2011</c:v>
                  </c:pt>
                  <c:pt idx="13">
                    <c:v>2012</c:v>
                  </c:pt>
                  <c:pt idx="25">
                    <c:v>2013</c:v>
                  </c:pt>
                  <c:pt idx="37">
                    <c:v>2014</c:v>
                  </c:pt>
                  <c:pt idx="49">
                    <c:v>2015</c:v>
                  </c:pt>
                  <c:pt idx="61">
                    <c:v>2016</c:v>
                  </c:pt>
                  <c:pt idx="73">
                    <c:v>2017</c:v>
                  </c:pt>
                  <c:pt idx="85">
                    <c:v>2018</c:v>
                  </c:pt>
                  <c:pt idx="97">
                    <c:v>2019</c:v>
                  </c:pt>
                  <c:pt idx="109">
                    <c:v>2020</c:v>
                  </c:pt>
                  <c:pt idx="121">
                    <c:v>2021</c:v>
                  </c:pt>
                  <c:pt idx="133">
                    <c:v>2022</c:v>
                  </c:pt>
                </c:lvl>
              </c:multiLvlStrCache>
            </c:multiLvlStrRef>
          </c:cat>
          <c:val>
            <c:numRef>
              <c:f>'Trf. Móvil'!$E$14:$E$155</c:f>
              <c:numCache>
                <c:formatCode>#,##0_ ;\-#,##0\ </c:formatCode>
                <c:ptCount val="142"/>
                <c:pt idx="37">
                  <c:v>6485</c:v>
                </c:pt>
                <c:pt idx="38">
                  <c:v>8170</c:v>
                </c:pt>
                <c:pt idx="39">
                  <c:v>9829</c:v>
                </c:pt>
                <c:pt idx="40">
                  <c:v>29536</c:v>
                </c:pt>
                <c:pt idx="41">
                  <c:v>14407</c:v>
                </c:pt>
                <c:pt idx="42">
                  <c:v>184382</c:v>
                </c:pt>
                <c:pt idx="43">
                  <c:v>220443</c:v>
                </c:pt>
                <c:pt idx="44">
                  <c:v>270166</c:v>
                </c:pt>
                <c:pt idx="45">
                  <c:v>345396</c:v>
                </c:pt>
                <c:pt idx="46">
                  <c:v>401649</c:v>
                </c:pt>
                <c:pt idx="47">
                  <c:v>500735</c:v>
                </c:pt>
                <c:pt idx="48">
                  <c:v>545410</c:v>
                </c:pt>
                <c:pt idx="49">
                  <c:v>631312</c:v>
                </c:pt>
                <c:pt idx="50">
                  <c:v>693436</c:v>
                </c:pt>
                <c:pt idx="51">
                  <c:v>888052</c:v>
                </c:pt>
                <c:pt idx="52">
                  <c:v>958294</c:v>
                </c:pt>
                <c:pt idx="53">
                  <c:v>1026867</c:v>
                </c:pt>
                <c:pt idx="54">
                  <c:v>1102739</c:v>
                </c:pt>
                <c:pt idx="55">
                  <c:v>1181592</c:v>
                </c:pt>
                <c:pt idx="56">
                  <c:v>1317988</c:v>
                </c:pt>
                <c:pt idx="57">
                  <c:v>1486280</c:v>
                </c:pt>
                <c:pt idx="58">
                  <c:v>1807166</c:v>
                </c:pt>
                <c:pt idx="59">
                  <c:v>2038046</c:v>
                </c:pt>
                <c:pt idx="60">
                  <c:v>2397579</c:v>
                </c:pt>
                <c:pt idx="61">
                  <c:v>2620047</c:v>
                </c:pt>
                <c:pt idx="62">
                  <c:v>2839379</c:v>
                </c:pt>
                <c:pt idx="63">
                  <c:v>3052600</c:v>
                </c:pt>
                <c:pt idx="64">
                  <c:v>3406766</c:v>
                </c:pt>
                <c:pt idx="65">
                  <c:v>3687607</c:v>
                </c:pt>
                <c:pt idx="66">
                  <c:v>4033779</c:v>
                </c:pt>
                <c:pt idx="67">
                  <c:v>4354678</c:v>
                </c:pt>
                <c:pt idx="68">
                  <c:v>4724916</c:v>
                </c:pt>
                <c:pt idx="69">
                  <c:v>4994696</c:v>
                </c:pt>
                <c:pt idx="70">
                  <c:v>5257295</c:v>
                </c:pt>
                <c:pt idx="71">
                  <c:v>5639650</c:v>
                </c:pt>
                <c:pt idx="72">
                  <c:v>6290876</c:v>
                </c:pt>
                <c:pt idx="73">
                  <c:v>6504059</c:v>
                </c:pt>
                <c:pt idx="74">
                  <c:v>6918625</c:v>
                </c:pt>
                <c:pt idx="75">
                  <c:v>7382833</c:v>
                </c:pt>
                <c:pt idx="76">
                  <c:v>7679019</c:v>
                </c:pt>
                <c:pt idx="77">
                  <c:v>7933627</c:v>
                </c:pt>
                <c:pt idx="78">
                  <c:v>8328826</c:v>
                </c:pt>
                <c:pt idx="79">
                  <c:v>8753354</c:v>
                </c:pt>
                <c:pt idx="80">
                  <c:v>9067961</c:v>
                </c:pt>
                <c:pt idx="81">
                  <c:v>9094599</c:v>
                </c:pt>
                <c:pt idx="82">
                  <c:v>9822228</c:v>
                </c:pt>
                <c:pt idx="83">
                  <c:v>10095980</c:v>
                </c:pt>
                <c:pt idx="84">
                  <c:v>10768313</c:v>
                </c:pt>
                <c:pt idx="85">
                  <c:v>10927005</c:v>
                </c:pt>
                <c:pt idx="86">
                  <c:v>11654549</c:v>
                </c:pt>
                <c:pt idx="87">
                  <c:v>12398369</c:v>
                </c:pt>
                <c:pt idx="88">
                  <c:v>12686542</c:v>
                </c:pt>
                <c:pt idx="89">
                  <c:v>12924824</c:v>
                </c:pt>
                <c:pt idx="90">
                  <c:v>13068810</c:v>
                </c:pt>
                <c:pt idx="91">
                  <c:v>13261740</c:v>
                </c:pt>
                <c:pt idx="92">
                  <c:v>13543905</c:v>
                </c:pt>
                <c:pt idx="93">
                  <c:v>13901644</c:v>
                </c:pt>
                <c:pt idx="94">
                  <c:v>13966418</c:v>
                </c:pt>
                <c:pt idx="95">
                  <c:v>14472517</c:v>
                </c:pt>
                <c:pt idx="96">
                  <c:v>14559221</c:v>
                </c:pt>
                <c:pt idx="97">
                  <c:v>14902490</c:v>
                </c:pt>
                <c:pt idx="98">
                  <c:v>14998081</c:v>
                </c:pt>
                <c:pt idx="99">
                  <c:v>15440516</c:v>
                </c:pt>
                <c:pt idx="100">
                  <c:v>15652763</c:v>
                </c:pt>
                <c:pt idx="101">
                  <c:v>15779633</c:v>
                </c:pt>
                <c:pt idx="102">
                  <c:v>15883966</c:v>
                </c:pt>
                <c:pt idx="103">
                  <c:v>15899566</c:v>
                </c:pt>
                <c:pt idx="104">
                  <c:v>15989797</c:v>
                </c:pt>
                <c:pt idx="105">
                  <c:v>15931990</c:v>
                </c:pt>
                <c:pt idx="106">
                  <c:v>15956912</c:v>
                </c:pt>
                <c:pt idx="107">
                  <c:v>16182992</c:v>
                </c:pt>
                <c:pt idx="108">
                  <c:v>16506614</c:v>
                </c:pt>
                <c:pt idx="109">
                  <c:v>16551248</c:v>
                </c:pt>
                <c:pt idx="110">
                  <c:v>16484965</c:v>
                </c:pt>
                <c:pt idx="111">
                  <c:v>16599646</c:v>
                </c:pt>
                <c:pt idx="112">
                  <c:v>16583152</c:v>
                </c:pt>
                <c:pt idx="113">
                  <c:v>16690116</c:v>
                </c:pt>
                <c:pt idx="114">
                  <c:v>16816618</c:v>
                </c:pt>
                <c:pt idx="115">
                  <c:v>17081909</c:v>
                </c:pt>
                <c:pt idx="116">
                  <c:v>17443886</c:v>
                </c:pt>
                <c:pt idx="117">
                  <c:v>17699455</c:v>
                </c:pt>
                <c:pt idx="118">
                  <c:v>17901998</c:v>
                </c:pt>
                <c:pt idx="119">
                  <c:v>18110587</c:v>
                </c:pt>
                <c:pt idx="120">
                  <c:v>18582095</c:v>
                </c:pt>
                <c:pt idx="121">
                  <c:v>18502205</c:v>
                </c:pt>
                <c:pt idx="122">
                  <c:v>18665829</c:v>
                </c:pt>
                <c:pt idx="123">
                  <c:v>19213129</c:v>
                </c:pt>
                <c:pt idx="124">
                  <c:v>19323248</c:v>
                </c:pt>
                <c:pt idx="125">
                  <c:v>19675923</c:v>
                </c:pt>
                <c:pt idx="126">
                  <c:v>19894763</c:v>
                </c:pt>
                <c:pt idx="127">
                  <c:v>20192991</c:v>
                </c:pt>
                <c:pt idx="128">
                  <c:v>20442154</c:v>
                </c:pt>
                <c:pt idx="129">
                  <c:v>20536636</c:v>
                </c:pt>
                <c:pt idx="130">
                  <c:v>20709985</c:v>
                </c:pt>
                <c:pt idx="131">
                  <c:v>20803206</c:v>
                </c:pt>
                <c:pt idx="132">
                  <c:v>20985682</c:v>
                </c:pt>
                <c:pt idx="133">
                  <c:v>20954044</c:v>
                </c:pt>
                <c:pt idx="134">
                  <c:v>20702456</c:v>
                </c:pt>
                <c:pt idx="135">
                  <c:v>20491473</c:v>
                </c:pt>
                <c:pt idx="136">
                  <c:v>20486788</c:v>
                </c:pt>
                <c:pt idx="137">
                  <c:v>20412873</c:v>
                </c:pt>
                <c:pt idx="138">
                  <c:v>20372742</c:v>
                </c:pt>
                <c:pt idx="139">
                  <c:v>20335492</c:v>
                </c:pt>
                <c:pt idx="140">
                  <c:v>19915936</c:v>
                </c:pt>
                <c:pt idx="141">
                  <c:v>19690106</c:v>
                </c:pt>
              </c:numCache>
            </c:numRef>
          </c:val>
          <c:smooth val="0"/>
        </c:ser>
        <c:ser>
          <c:idx val="3"/>
          <c:order val="3"/>
          <c:tx>
            <c:strRef>
              <c:f>'Trf. Móvil'!$F$1</c:f>
              <c:strCache>
                <c:ptCount val="1"/>
                <c:pt idx="0">
                  <c:v>5G</c:v>
                </c:pt>
              </c:strCache>
            </c:strRef>
          </c:tx>
          <c:spPr>
            <a:ln w="50800">
              <a:solidFill>
                <a:srgbClr val="00B0F0"/>
              </a:solidFill>
            </a:ln>
          </c:spPr>
          <c:marker>
            <c:symbol val="none"/>
          </c:marker>
          <c:cat>
            <c:multiLvlStrRef>
              <c:f>'Trf. Móvil'!$A$14:$B$155</c:f>
              <c:multiLvlStrCache>
                <c:ptCount val="142"/>
                <c:lvl>
                  <c:pt idx="0">
                    <c:v>Dic</c:v>
                  </c:pt>
                  <c:pt idx="1">
                    <c:v>Ene</c:v>
                  </c:pt>
                  <c:pt idx="2">
                    <c:v>Feb</c:v>
                  </c:pt>
                  <c:pt idx="3">
                    <c:v>Mar</c:v>
                  </c:pt>
                  <c:pt idx="4">
                    <c:v>Abr</c:v>
                  </c:pt>
                  <c:pt idx="5">
                    <c:v>May</c:v>
                  </c:pt>
                  <c:pt idx="6">
                    <c:v>Jun</c:v>
                  </c:pt>
                  <c:pt idx="7">
                    <c:v>Jul</c:v>
                  </c:pt>
                  <c:pt idx="8">
                    <c:v>Ago</c:v>
                  </c:pt>
                  <c:pt idx="9">
                    <c:v>Sep</c:v>
                  </c:pt>
                  <c:pt idx="10">
                    <c:v>Oct</c:v>
                  </c:pt>
                  <c:pt idx="11">
                    <c:v>Nov</c:v>
                  </c:pt>
                  <c:pt idx="12">
                    <c:v>Dic</c:v>
                  </c:pt>
                  <c:pt idx="13">
                    <c:v>Ene</c:v>
                  </c:pt>
                  <c:pt idx="14">
                    <c:v>Feb</c:v>
                  </c:pt>
                  <c:pt idx="15">
                    <c:v>Mar</c:v>
                  </c:pt>
                  <c:pt idx="16">
                    <c:v>Abr</c:v>
                  </c:pt>
                  <c:pt idx="17">
                    <c:v>May</c:v>
                  </c:pt>
                  <c:pt idx="18">
                    <c:v>Jun</c:v>
                  </c:pt>
                  <c:pt idx="19">
                    <c:v>Jul</c:v>
                  </c:pt>
                  <c:pt idx="20">
                    <c:v>Ago</c:v>
                  </c:pt>
                  <c:pt idx="21">
                    <c:v>Sep</c:v>
                  </c:pt>
                  <c:pt idx="22">
                    <c:v>Oct</c:v>
                  </c:pt>
                  <c:pt idx="23">
                    <c:v>Nov</c:v>
                  </c:pt>
                  <c:pt idx="24">
                    <c:v>Dic</c:v>
                  </c:pt>
                  <c:pt idx="25">
                    <c:v>Ene</c:v>
                  </c:pt>
                  <c:pt idx="26">
                    <c:v>Feb</c:v>
                  </c:pt>
                  <c:pt idx="27">
                    <c:v>Mar</c:v>
                  </c:pt>
                  <c:pt idx="28">
                    <c:v>Abr</c:v>
                  </c:pt>
                  <c:pt idx="29">
                    <c:v>May</c:v>
                  </c:pt>
                  <c:pt idx="30">
                    <c:v>Jun</c:v>
                  </c:pt>
                  <c:pt idx="31">
                    <c:v>Jul</c:v>
                  </c:pt>
                  <c:pt idx="32">
                    <c:v>Ago</c:v>
                  </c:pt>
                  <c:pt idx="33">
                    <c:v>Sep</c:v>
                  </c:pt>
                  <c:pt idx="34">
                    <c:v>Oct</c:v>
                  </c:pt>
                  <c:pt idx="35">
                    <c:v>Nov</c:v>
                  </c:pt>
                  <c:pt idx="36">
                    <c:v>Dic</c:v>
                  </c:pt>
                  <c:pt idx="37">
                    <c:v>Ene</c:v>
                  </c:pt>
                  <c:pt idx="38">
                    <c:v>Feb</c:v>
                  </c:pt>
                  <c:pt idx="39">
                    <c:v>Mar</c:v>
                  </c:pt>
                  <c:pt idx="40">
                    <c:v>Abr</c:v>
                  </c:pt>
                  <c:pt idx="41">
                    <c:v>May</c:v>
                  </c:pt>
                  <c:pt idx="42">
                    <c:v>Jun</c:v>
                  </c:pt>
                  <c:pt idx="43">
                    <c:v>Jul</c:v>
                  </c:pt>
                  <c:pt idx="44">
                    <c:v>Ago</c:v>
                  </c:pt>
                  <c:pt idx="45">
                    <c:v>Sep</c:v>
                  </c:pt>
                  <c:pt idx="46">
                    <c:v>Oct</c:v>
                  </c:pt>
                  <c:pt idx="47">
                    <c:v>Nov</c:v>
                  </c:pt>
                  <c:pt idx="48">
                    <c:v>Dic</c:v>
                  </c:pt>
                  <c:pt idx="49">
                    <c:v>Ene</c:v>
                  </c:pt>
                  <c:pt idx="50">
                    <c:v>Feb</c:v>
                  </c:pt>
                  <c:pt idx="51">
                    <c:v>Mar</c:v>
                  </c:pt>
                  <c:pt idx="52">
                    <c:v>Abr</c:v>
                  </c:pt>
                  <c:pt idx="53">
                    <c:v>May</c:v>
                  </c:pt>
                  <c:pt idx="54">
                    <c:v>Jun</c:v>
                  </c:pt>
                  <c:pt idx="55">
                    <c:v>Jul</c:v>
                  </c:pt>
                  <c:pt idx="56">
                    <c:v>Ago</c:v>
                  </c:pt>
                  <c:pt idx="57">
                    <c:v>Sep</c:v>
                  </c:pt>
                  <c:pt idx="58">
                    <c:v>Oct</c:v>
                  </c:pt>
                  <c:pt idx="59">
                    <c:v>Nov</c:v>
                  </c:pt>
                  <c:pt idx="60">
                    <c:v>Dic</c:v>
                  </c:pt>
                  <c:pt idx="61">
                    <c:v>Ene</c:v>
                  </c:pt>
                  <c:pt idx="62">
                    <c:v>Feb</c:v>
                  </c:pt>
                  <c:pt idx="63">
                    <c:v>Mar</c:v>
                  </c:pt>
                  <c:pt idx="64">
                    <c:v>Abr</c:v>
                  </c:pt>
                  <c:pt idx="65">
                    <c:v>May</c:v>
                  </c:pt>
                  <c:pt idx="66">
                    <c:v>Jun</c:v>
                  </c:pt>
                  <c:pt idx="67">
                    <c:v>Jul</c:v>
                  </c:pt>
                  <c:pt idx="68">
                    <c:v>Ago</c:v>
                  </c:pt>
                  <c:pt idx="69">
                    <c:v>Sep</c:v>
                  </c:pt>
                  <c:pt idx="70">
                    <c:v>Oct</c:v>
                  </c:pt>
                  <c:pt idx="71">
                    <c:v>Nov</c:v>
                  </c:pt>
                  <c:pt idx="72">
                    <c:v>Dic</c:v>
                  </c:pt>
                  <c:pt idx="73">
                    <c:v>Ene</c:v>
                  </c:pt>
                  <c:pt idx="74">
                    <c:v>Feb</c:v>
                  </c:pt>
                  <c:pt idx="75">
                    <c:v>Mar</c:v>
                  </c:pt>
                  <c:pt idx="76">
                    <c:v>Abr</c:v>
                  </c:pt>
                  <c:pt idx="77">
                    <c:v>May</c:v>
                  </c:pt>
                  <c:pt idx="78">
                    <c:v>Jun</c:v>
                  </c:pt>
                  <c:pt idx="79">
                    <c:v>Jul</c:v>
                  </c:pt>
                  <c:pt idx="80">
                    <c:v>Ago</c:v>
                  </c:pt>
                  <c:pt idx="81">
                    <c:v>Sep</c:v>
                  </c:pt>
                  <c:pt idx="82">
                    <c:v>Oct</c:v>
                  </c:pt>
                  <c:pt idx="83">
                    <c:v>Nov</c:v>
                  </c:pt>
                  <c:pt idx="84">
                    <c:v>Dic</c:v>
                  </c:pt>
                  <c:pt idx="85">
                    <c:v>Ene</c:v>
                  </c:pt>
                  <c:pt idx="86">
                    <c:v>Feb</c:v>
                  </c:pt>
                  <c:pt idx="87">
                    <c:v>Mar</c:v>
                  </c:pt>
                  <c:pt idx="88">
                    <c:v>Abr</c:v>
                  </c:pt>
                  <c:pt idx="89">
                    <c:v>May</c:v>
                  </c:pt>
                  <c:pt idx="90">
                    <c:v>Jun</c:v>
                  </c:pt>
                  <c:pt idx="91">
                    <c:v>Jul</c:v>
                  </c:pt>
                  <c:pt idx="92">
                    <c:v>Ago</c:v>
                  </c:pt>
                  <c:pt idx="93">
                    <c:v>Sep</c:v>
                  </c:pt>
                  <c:pt idx="94">
                    <c:v>Oct</c:v>
                  </c:pt>
                  <c:pt idx="95">
                    <c:v>Nov</c:v>
                  </c:pt>
                  <c:pt idx="96">
                    <c:v>Dic</c:v>
                  </c:pt>
                  <c:pt idx="97">
                    <c:v>Ene</c:v>
                  </c:pt>
                  <c:pt idx="98">
                    <c:v>Feb</c:v>
                  </c:pt>
                  <c:pt idx="99">
                    <c:v>Mar</c:v>
                  </c:pt>
                  <c:pt idx="100">
                    <c:v>Abr</c:v>
                  </c:pt>
                  <c:pt idx="101">
                    <c:v>May</c:v>
                  </c:pt>
                  <c:pt idx="102">
                    <c:v>Jun</c:v>
                  </c:pt>
                  <c:pt idx="103">
                    <c:v>Jul</c:v>
                  </c:pt>
                  <c:pt idx="104">
                    <c:v>Ago</c:v>
                  </c:pt>
                  <c:pt idx="105">
                    <c:v>Sep</c:v>
                  </c:pt>
                  <c:pt idx="106">
                    <c:v>Oct</c:v>
                  </c:pt>
                  <c:pt idx="107">
                    <c:v>Nov</c:v>
                  </c:pt>
                  <c:pt idx="108">
                    <c:v>Dic</c:v>
                  </c:pt>
                  <c:pt idx="109">
                    <c:v>Ene</c:v>
                  </c:pt>
                  <c:pt idx="110">
                    <c:v>Feb</c:v>
                  </c:pt>
                  <c:pt idx="111">
                    <c:v>Mar</c:v>
                  </c:pt>
                  <c:pt idx="112">
                    <c:v>Abr</c:v>
                  </c:pt>
                  <c:pt idx="113">
                    <c:v>May</c:v>
                  </c:pt>
                  <c:pt idx="114">
                    <c:v>Jun</c:v>
                  </c:pt>
                  <c:pt idx="115">
                    <c:v>Jul</c:v>
                  </c:pt>
                  <c:pt idx="116">
                    <c:v>Ago</c:v>
                  </c:pt>
                  <c:pt idx="117">
                    <c:v>Sep</c:v>
                  </c:pt>
                  <c:pt idx="118">
                    <c:v>Oct</c:v>
                  </c:pt>
                  <c:pt idx="119">
                    <c:v>Nov</c:v>
                  </c:pt>
                  <c:pt idx="120">
                    <c:v>Dic</c:v>
                  </c:pt>
                  <c:pt idx="121">
                    <c:v>Ene</c:v>
                  </c:pt>
                  <c:pt idx="122">
                    <c:v>Feb</c:v>
                  </c:pt>
                  <c:pt idx="123">
                    <c:v>Mar</c:v>
                  </c:pt>
                  <c:pt idx="124">
                    <c:v>Abr</c:v>
                  </c:pt>
                  <c:pt idx="125">
                    <c:v>May</c:v>
                  </c:pt>
                  <c:pt idx="126">
                    <c:v>Jun</c:v>
                  </c:pt>
                  <c:pt idx="127">
                    <c:v>Jul</c:v>
                  </c:pt>
                  <c:pt idx="128">
                    <c:v>Ago</c:v>
                  </c:pt>
                  <c:pt idx="129">
                    <c:v>Sep</c:v>
                  </c:pt>
                  <c:pt idx="130">
                    <c:v>Oct</c:v>
                  </c:pt>
                  <c:pt idx="131">
                    <c:v>Nov</c:v>
                  </c:pt>
                  <c:pt idx="132">
                    <c:v>Dic</c:v>
                  </c:pt>
                  <c:pt idx="133">
                    <c:v>Ene</c:v>
                  </c:pt>
                  <c:pt idx="134">
                    <c:v>Feb</c:v>
                  </c:pt>
                  <c:pt idx="135">
                    <c:v>Mar</c:v>
                  </c:pt>
                  <c:pt idx="136">
                    <c:v>Abr</c:v>
                  </c:pt>
                  <c:pt idx="137">
                    <c:v>May</c:v>
                  </c:pt>
                  <c:pt idx="138">
                    <c:v>Jun</c:v>
                  </c:pt>
                  <c:pt idx="139">
                    <c:v>Jul</c:v>
                  </c:pt>
                  <c:pt idx="140">
                    <c:v>Ago</c:v>
                  </c:pt>
                  <c:pt idx="141">
                    <c:v>Sep</c:v>
                  </c:pt>
                </c:lvl>
                <c:lvl>
                  <c:pt idx="0">
                    <c:v>2010</c:v>
                  </c:pt>
                  <c:pt idx="1">
                    <c:v>2011</c:v>
                  </c:pt>
                  <c:pt idx="13">
                    <c:v>2012</c:v>
                  </c:pt>
                  <c:pt idx="25">
                    <c:v>2013</c:v>
                  </c:pt>
                  <c:pt idx="37">
                    <c:v>2014</c:v>
                  </c:pt>
                  <c:pt idx="49">
                    <c:v>2015</c:v>
                  </c:pt>
                  <c:pt idx="61">
                    <c:v>2016</c:v>
                  </c:pt>
                  <c:pt idx="73">
                    <c:v>2017</c:v>
                  </c:pt>
                  <c:pt idx="85">
                    <c:v>2018</c:v>
                  </c:pt>
                  <c:pt idx="97">
                    <c:v>2019</c:v>
                  </c:pt>
                  <c:pt idx="109">
                    <c:v>2020</c:v>
                  </c:pt>
                  <c:pt idx="121">
                    <c:v>2021</c:v>
                  </c:pt>
                  <c:pt idx="133">
                    <c:v>2022</c:v>
                  </c:pt>
                </c:lvl>
              </c:multiLvlStrCache>
            </c:multiLvlStrRef>
          </c:cat>
          <c:val>
            <c:numRef>
              <c:f>'Trf. Móvil'!$F$14:$F$155</c:f>
              <c:numCache>
                <c:formatCode>General</c:formatCode>
                <c:ptCount val="142"/>
                <c:pt idx="132" formatCode="#,##0_ ;\-#,##0\ ">
                  <c:v>32430</c:v>
                </c:pt>
                <c:pt idx="133" formatCode="#,##0_ ;\-#,##0\ ">
                  <c:v>49742</c:v>
                </c:pt>
                <c:pt idx="134" formatCode="#,##0_ ;\-#,##0\ ">
                  <c:v>157219</c:v>
                </c:pt>
                <c:pt idx="135" formatCode="#,##0_ ;\-#,##0\ ">
                  <c:v>328218</c:v>
                </c:pt>
                <c:pt idx="136" formatCode="#,##0_ ;\-#,##0\ ">
                  <c:v>545323</c:v>
                </c:pt>
                <c:pt idx="137" formatCode="#,##0_ ;\-#,##0\ ">
                  <c:v>723989</c:v>
                </c:pt>
                <c:pt idx="138" formatCode="#,##0_ ;\-#,##0\ ">
                  <c:v>843046</c:v>
                </c:pt>
                <c:pt idx="139" formatCode="#,##0_ ;\-#,##0\ ">
                  <c:v>935937</c:v>
                </c:pt>
                <c:pt idx="140" formatCode="#,##0_ ;\-#,##0\ ">
                  <c:v>1444406</c:v>
                </c:pt>
                <c:pt idx="141" formatCode="#,##0_ ;\-#,##0\ ">
                  <c:v>1586523</c:v>
                </c:pt>
              </c:numCache>
            </c:numRef>
          </c:val>
          <c:smooth val="0"/>
        </c:ser>
        <c:dLbls>
          <c:showLegendKey val="0"/>
          <c:showVal val="0"/>
          <c:showCatName val="0"/>
          <c:showSerName val="0"/>
          <c:showPercent val="0"/>
          <c:showBubbleSize val="0"/>
        </c:dLbls>
        <c:smooth val="0"/>
        <c:axId val="-1481605280"/>
        <c:axId val="-1350428560"/>
      </c:lineChart>
      <c:catAx>
        <c:axId val="-1481605280"/>
        <c:scaling>
          <c:orientation val="minMax"/>
        </c:scaling>
        <c:delete val="0"/>
        <c:axPos val="b"/>
        <c:numFmt formatCode="General" sourceLinked="0"/>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defRPr>
            </a:pPr>
            <a:endParaRPr lang="es-CL"/>
          </a:p>
        </c:txPr>
        <c:crossAx val="-1350428560"/>
        <c:crosses val="autoZero"/>
        <c:auto val="1"/>
        <c:lblAlgn val="ctr"/>
        <c:lblOffset val="100"/>
        <c:noMultiLvlLbl val="0"/>
      </c:catAx>
      <c:valAx>
        <c:axId val="-1350428560"/>
        <c:scaling>
          <c:orientation val="minMax"/>
        </c:scaling>
        <c:delete val="0"/>
        <c:axPos val="l"/>
        <c:majorGridlines>
          <c:spPr>
            <a:ln w="9525" cap="flat" cmpd="sng" algn="ctr">
              <a:noFill/>
              <a:round/>
            </a:ln>
            <a:effectLst/>
          </c:spPr>
        </c:majorGridlines>
        <c:numFmt formatCode="#,##0_ ;\-#,##0\ " sourceLinked="1"/>
        <c:majorTickMark val="in"/>
        <c:minorTickMark val="none"/>
        <c:tickLblPos val="nextTo"/>
        <c:spPr>
          <a:noFill/>
          <a:ln>
            <a:solidFill>
              <a:schemeClr val="accent1"/>
            </a:solid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L"/>
          </a:p>
        </c:txPr>
        <c:crossAx val="-1481605280"/>
        <c:crosses val="autoZero"/>
        <c:crossBetween val="between"/>
        <c:dispUnits>
          <c:builtInUnit val="thousands"/>
        </c:dispUnits>
      </c:valAx>
      <c:spPr>
        <a:noFill/>
        <a:ln>
          <a:noFill/>
        </a:ln>
        <a:effectLst/>
      </c:spPr>
    </c:plotArea>
    <c:legend>
      <c:legendPos val="b"/>
      <c:layout>
        <c:manualLayout>
          <c:xMode val="edge"/>
          <c:yMode val="edge"/>
          <c:x val="0.45655045826951601"/>
          <c:y val="0.19558882816128031"/>
          <c:w val="0.26350024753939716"/>
          <c:h val="6.2335104129987697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s-CL"/>
        </a:p>
      </c:txPr>
    </c:legend>
    <c:plotVisOnly val="1"/>
    <c:dispBlanksAs val="gap"/>
    <c:showDLblsOverMax val="0"/>
  </c:chart>
  <c:spPr>
    <a:noFill/>
    <a:ln>
      <a:noFill/>
    </a:ln>
    <a:effectLst/>
  </c:spPr>
  <c:txPr>
    <a:bodyPr/>
    <a:lstStyle/>
    <a:p>
      <a:pPr>
        <a:defRPr/>
      </a:pPr>
      <a:endParaRPr lang="es-CL"/>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1827760885219"/>
          <c:y val="0.12531110458055172"/>
          <c:w val="0.88225930200016978"/>
          <c:h val="0.58259028034572224"/>
        </c:manualLayout>
      </c:layout>
      <c:lineChart>
        <c:grouping val="standard"/>
        <c:varyColors val="0"/>
        <c:ser>
          <c:idx val="2"/>
          <c:order val="0"/>
          <c:tx>
            <c:strRef>
              <c:f>Internt!$C$8</c:f>
              <c:strCache>
                <c:ptCount val="1"/>
                <c:pt idx="0">
                  <c:v>Movistar</c:v>
                </c:pt>
              </c:strCache>
            </c:strRef>
          </c:tx>
          <c:spPr>
            <a:ln w="38100">
              <a:solidFill>
                <a:srgbClr val="0070C0"/>
              </a:solidFill>
            </a:ln>
          </c:spPr>
          <c:marker>
            <c:symbol val="none"/>
          </c:marker>
          <c:dLbls>
            <c:dLbl>
              <c:idx val="114"/>
              <c:layout>
                <c:manualLayout>
                  <c:x val="0"/>
                  <c:y val="-2.9878618113912299E-2"/>
                </c:manualLayout>
              </c:layout>
              <c:spPr>
                <a:noFill/>
                <a:ln>
                  <a:noFill/>
                </a:ln>
                <a:effectLst/>
              </c:spPr>
              <c:txPr>
                <a:bodyPr wrap="square" lIns="38100" tIns="19050" rIns="38100" bIns="19050" anchor="ctr" anchorCtr="0">
                  <a:spAutoFit/>
                </a:bodyPr>
                <a:lstStyle/>
                <a:p>
                  <a:pPr algn="ctr" rtl="0">
                    <a:defRPr lang="en-US" sz="1000" b="1" i="0" u="none" strike="noStrike" kern="1200" baseline="0">
                      <a:solidFill>
                        <a:srgbClr val="FF0000"/>
                      </a:solidFill>
                      <a:latin typeface="Verdana" panose="020B0604030504040204" pitchFamily="34" charset="0"/>
                      <a:ea typeface="Verdana" panose="020B0604030504040204" pitchFamily="34" charset="0"/>
                      <a:cs typeface="Verdana" panose="020B0604030504040204" pitchFamily="34" charset="0"/>
                    </a:defRPr>
                  </a:pPr>
                  <a:endParaRPr lang="es-CL"/>
                </a:p>
              </c:txPr>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multiLvlStrRef>
              <c:f>Internt!$A$9:$B$72</c:f>
              <c:multiLvlStrCache>
                <c:ptCount val="64"/>
                <c:lvl>
                  <c:pt idx="0">
                    <c:v>Jun</c:v>
                  </c:pt>
                  <c:pt idx="1">
                    <c:v>Jul</c:v>
                  </c:pt>
                  <c:pt idx="2">
                    <c:v>Ago</c:v>
                  </c:pt>
                  <c:pt idx="3">
                    <c:v>Sep</c:v>
                  </c:pt>
                  <c:pt idx="4">
                    <c:v>Oct</c:v>
                  </c:pt>
                  <c:pt idx="5">
                    <c:v>Nov</c:v>
                  </c:pt>
                  <c:pt idx="6">
                    <c:v>Dic</c:v>
                  </c:pt>
                  <c:pt idx="7">
                    <c:v>Ene</c:v>
                  </c:pt>
                  <c:pt idx="8">
                    <c:v>Feb</c:v>
                  </c:pt>
                  <c:pt idx="9">
                    <c:v>Mar</c:v>
                  </c:pt>
                  <c:pt idx="10">
                    <c:v>Abr</c:v>
                  </c:pt>
                  <c:pt idx="11">
                    <c:v>May</c:v>
                  </c:pt>
                  <c:pt idx="12">
                    <c:v>Jun</c:v>
                  </c:pt>
                  <c:pt idx="13">
                    <c:v>Jul</c:v>
                  </c:pt>
                  <c:pt idx="14">
                    <c:v>Ago</c:v>
                  </c:pt>
                  <c:pt idx="15">
                    <c:v>Sep</c:v>
                  </c:pt>
                  <c:pt idx="16">
                    <c:v>Oct</c:v>
                  </c:pt>
                  <c:pt idx="17">
                    <c:v>Nov</c:v>
                  </c:pt>
                  <c:pt idx="18">
                    <c:v>Dic</c:v>
                  </c:pt>
                  <c:pt idx="19">
                    <c:v>Ene</c:v>
                  </c:pt>
                  <c:pt idx="20">
                    <c:v>Feb</c:v>
                  </c:pt>
                  <c:pt idx="21">
                    <c:v>Mar</c:v>
                  </c:pt>
                  <c:pt idx="22">
                    <c:v>Abr</c:v>
                  </c:pt>
                  <c:pt idx="23">
                    <c:v>May</c:v>
                  </c:pt>
                  <c:pt idx="24">
                    <c:v>Jun</c:v>
                  </c:pt>
                  <c:pt idx="25">
                    <c:v>Jul</c:v>
                  </c:pt>
                  <c:pt idx="26">
                    <c:v>Ago</c:v>
                  </c:pt>
                  <c:pt idx="27">
                    <c:v>Sep</c:v>
                  </c:pt>
                  <c:pt idx="28">
                    <c:v>Oct</c:v>
                  </c:pt>
                  <c:pt idx="29">
                    <c:v>Nov</c:v>
                  </c:pt>
                  <c:pt idx="30">
                    <c:v>Dic</c:v>
                  </c:pt>
                  <c:pt idx="31">
                    <c:v>Ene</c:v>
                  </c:pt>
                  <c:pt idx="32">
                    <c:v>Feb</c:v>
                  </c:pt>
                  <c:pt idx="33">
                    <c:v>Mar</c:v>
                  </c:pt>
                  <c:pt idx="34">
                    <c:v>Abr</c:v>
                  </c:pt>
                  <c:pt idx="35">
                    <c:v>May</c:v>
                  </c:pt>
                  <c:pt idx="36">
                    <c:v>Jun</c:v>
                  </c:pt>
                  <c:pt idx="37">
                    <c:v>Jul</c:v>
                  </c:pt>
                  <c:pt idx="38">
                    <c:v>Ago</c:v>
                  </c:pt>
                  <c:pt idx="39">
                    <c:v>Sep</c:v>
                  </c:pt>
                  <c:pt idx="40">
                    <c:v>Oct</c:v>
                  </c:pt>
                  <c:pt idx="41">
                    <c:v>Nov</c:v>
                  </c:pt>
                  <c:pt idx="42">
                    <c:v>Dic</c:v>
                  </c:pt>
                  <c:pt idx="43">
                    <c:v>Ene</c:v>
                  </c:pt>
                  <c:pt idx="44">
                    <c:v>Feb</c:v>
                  </c:pt>
                  <c:pt idx="45">
                    <c:v>Mar</c:v>
                  </c:pt>
                  <c:pt idx="46">
                    <c:v>Abr</c:v>
                  </c:pt>
                  <c:pt idx="47">
                    <c:v>May</c:v>
                  </c:pt>
                  <c:pt idx="48">
                    <c:v>Jun</c:v>
                  </c:pt>
                  <c:pt idx="49">
                    <c:v>Jul</c:v>
                  </c:pt>
                  <c:pt idx="50">
                    <c:v>Ago</c:v>
                  </c:pt>
                  <c:pt idx="51">
                    <c:v>Sep</c:v>
                  </c:pt>
                  <c:pt idx="52">
                    <c:v>Oct</c:v>
                  </c:pt>
                  <c:pt idx="53">
                    <c:v>Nov</c:v>
                  </c:pt>
                  <c:pt idx="54">
                    <c:v>Dic</c:v>
                  </c:pt>
                  <c:pt idx="55">
                    <c:v>Ene</c:v>
                  </c:pt>
                  <c:pt idx="56">
                    <c:v>Feb</c:v>
                  </c:pt>
                  <c:pt idx="57">
                    <c:v>Mar</c:v>
                  </c:pt>
                  <c:pt idx="58">
                    <c:v>Abr</c:v>
                  </c:pt>
                  <c:pt idx="59">
                    <c:v>May</c:v>
                  </c:pt>
                  <c:pt idx="60">
                    <c:v>Jun</c:v>
                  </c:pt>
                  <c:pt idx="61">
                    <c:v>Jul</c:v>
                  </c:pt>
                  <c:pt idx="62">
                    <c:v>Ago</c:v>
                  </c:pt>
                  <c:pt idx="63">
                    <c:v>Sep</c:v>
                  </c:pt>
                </c:lvl>
                <c:lvl>
                  <c:pt idx="0">
                    <c:v>2017</c:v>
                  </c:pt>
                  <c:pt idx="7">
                    <c:v>2018</c:v>
                  </c:pt>
                  <c:pt idx="19">
                    <c:v>2019</c:v>
                  </c:pt>
                  <c:pt idx="31">
                    <c:v>2020</c:v>
                  </c:pt>
                  <c:pt idx="43">
                    <c:v>2021</c:v>
                  </c:pt>
                  <c:pt idx="55">
                    <c:v>2022</c:v>
                  </c:pt>
                </c:lvl>
              </c:multiLvlStrCache>
            </c:multiLvlStrRef>
          </c:cat>
          <c:val>
            <c:numRef>
              <c:f>Internt!$C$9:$C$72</c:f>
              <c:numCache>
                <c:formatCode>#,##0</c:formatCode>
                <c:ptCount val="64"/>
                <c:pt idx="0">
                  <c:v>16991.328058510007</c:v>
                </c:pt>
                <c:pt idx="1">
                  <c:v>19117.631310730008</c:v>
                </c:pt>
                <c:pt idx="2">
                  <c:v>19178.951427419997</c:v>
                </c:pt>
                <c:pt idx="3">
                  <c:v>18982.782989259995</c:v>
                </c:pt>
                <c:pt idx="4">
                  <c:v>20148.384178429998</c:v>
                </c:pt>
                <c:pt idx="5">
                  <c:v>19296.604885149991</c:v>
                </c:pt>
                <c:pt idx="6">
                  <c:v>21995.404965809994</c:v>
                </c:pt>
                <c:pt idx="7">
                  <c:v>23836.978863439985</c:v>
                </c:pt>
                <c:pt idx="8">
                  <c:v>23502.998690299988</c:v>
                </c:pt>
                <c:pt idx="9">
                  <c:v>26134.372147539987</c:v>
                </c:pt>
                <c:pt idx="10">
                  <c:v>26610.300647199994</c:v>
                </c:pt>
                <c:pt idx="11">
                  <c:v>29478.824934380009</c:v>
                </c:pt>
                <c:pt idx="12">
                  <c:v>30058.409903900003</c:v>
                </c:pt>
                <c:pt idx="13">
                  <c:v>33312.130028800006</c:v>
                </c:pt>
                <c:pt idx="14">
                  <c:v>33384.189796299994</c:v>
                </c:pt>
                <c:pt idx="15">
                  <c:v>33495.526261549981</c:v>
                </c:pt>
                <c:pt idx="16">
                  <c:v>36733.553707299994</c:v>
                </c:pt>
                <c:pt idx="17">
                  <c:v>37430.968007239986</c:v>
                </c:pt>
                <c:pt idx="18">
                  <c:v>41002.342170100026</c:v>
                </c:pt>
                <c:pt idx="19">
                  <c:v>41875.692285580008</c:v>
                </c:pt>
                <c:pt idx="20">
                  <c:v>42957.436944140049</c:v>
                </c:pt>
                <c:pt idx="21">
                  <c:v>41256.322027129965</c:v>
                </c:pt>
                <c:pt idx="22">
                  <c:v>41295.464354420015</c:v>
                </c:pt>
                <c:pt idx="23">
                  <c:v>42761.453388779977</c:v>
                </c:pt>
                <c:pt idx="24">
                  <c:v>44511.252110880021</c:v>
                </c:pt>
                <c:pt idx="25">
                  <c:v>46156.990821319967</c:v>
                </c:pt>
                <c:pt idx="26">
                  <c:v>44285.33287246</c:v>
                </c:pt>
                <c:pt idx="27">
                  <c:v>43470.602068799992</c:v>
                </c:pt>
                <c:pt idx="28">
                  <c:v>44535.24560423004</c:v>
                </c:pt>
                <c:pt idx="29">
                  <c:v>34473.63966633004</c:v>
                </c:pt>
                <c:pt idx="30">
                  <c:v>45131.566935529976</c:v>
                </c:pt>
                <c:pt idx="31">
                  <c:v>47902.339140939977</c:v>
                </c:pt>
                <c:pt idx="32">
                  <c:v>46229.563391490061</c:v>
                </c:pt>
                <c:pt idx="33">
                  <c:v>52088.147979359979</c:v>
                </c:pt>
                <c:pt idx="34">
                  <c:v>51673.540142190031</c:v>
                </c:pt>
                <c:pt idx="35">
                  <c:v>53796.620294679989</c:v>
                </c:pt>
                <c:pt idx="36">
                  <c:v>54013.631654829995</c:v>
                </c:pt>
                <c:pt idx="37">
                  <c:v>56999.900337129984</c:v>
                </c:pt>
                <c:pt idx="38">
                  <c:v>57716.854385580002</c:v>
                </c:pt>
                <c:pt idx="39">
                  <c:v>55879.570958600016</c:v>
                </c:pt>
                <c:pt idx="40">
                  <c:v>58827.456641809957</c:v>
                </c:pt>
                <c:pt idx="41">
                  <c:v>57972.283945260038</c:v>
                </c:pt>
                <c:pt idx="42">
                  <c:v>58546.672038679993</c:v>
                </c:pt>
                <c:pt idx="43">
                  <c:v>60924.141862129989</c:v>
                </c:pt>
                <c:pt idx="44">
                  <c:v>56942.981804750016</c:v>
                </c:pt>
                <c:pt idx="45">
                  <c:v>64489.524611470006</c:v>
                </c:pt>
                <c:pt idx="46">
                  <c:v>64587.733788409962</c:v>
                </c:pt>
                <c:pt idx="47">
                  <c:v>64798.957858979971</c:v>
                </c:pt>
                <c:pt idx="48">
                  <c:v>63864.23144702999</c:v>
                </c:pt>
                <c:pt idx="49">
                  <c:v>66498.802277500014</c:v>
                </c:pt>
                <c:pt idx="50">
                  <c:v>66670.113258760044</c:v>
                </c:pt>
                <c:pt idx="51">
                  <c:v>66289.219251909948</c:v>
                </c:pt>
                <c:pt idx="52">
                  <c:v>68754.953820410112</c:v>
                </c:pt>
                <c:pt idx="53">
                  <c:v>67622.897111160011</c:v>
                </c:pt>
                <c:pt idx="54">
                  <c:v>69386.260353090067</c:v>
                </c:pt>
                <c:pt idx="55">
                  <c:v>71705.493003199183</c:v>
                </c:pt>
                <c:pt idx="56">
                  <c:v>67245.819396849911</c:v>
                </c:pt>
                <c:pt idx="57">
                  <c:v>69670.867595029995</c:v>
                </c:pt>
                <c:pt idx="58">
                  <c:v>68720.428397479205</c:v>
                </c:pt>
                <c:pt idx="59">
                  <c:v>74145.126575910428</c:v>
                </c:pt>
                <c:pt idx="60">
                  <c:v>75047.463744769935</c:v>
                </c:pt>
                <c:pt idx="61">
                  <c:v>81003.690888699814</c:v>
                </c:pt>
                <c:pt idx="62">
                  <c:v>80082.665404700354</c:v>
                </c:pt>
                <c:pt idx="63">
                  <c:v>77736.880998440509</c:v>
                </c:pt>
              </c:numCache>
            </c:numRef>
          </c:val>
          <c:smooth val="0"/>
        </c:ser>
        <c:ser>
          <c:idx val="4"/>
          <c:order val="1"/>
          <c:tx>
            <c:strRef>
              <c:f>Internt!$D$8</c:f>
              <c:strCache>
                <c:ptCount val="1"/>
                <c:pt idx="0">
                  <c:v>Claro</c:v>
                </c:pt>
              </c:strCache>
            </c:strRef>
          </c:tx>
          <c:spPr>
            <a:ln w="38100">
              <a:solidFill>
                <a:srgbClr val="FF0000"/>
              </a:solidFill>
            </a:ln>
          </c:spPr>
          <c:marker>
            <c:symbol val="none"/>
          </c:marker>
          <c:dLbls>
            <c:dLbl>
              <c:idx val="114"/>
              <c:layout>
                <c:manualLayout>
                  <c:x val="0"/>
                  <c:y val="2.9878618113912233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b="1">
                    <a:solidFill>
                      <a:schemeClr val="accent1"/>
                    </a:solidFill>
                  </a:defRPr>
                </a:pPr>
                <a:endParaRPr lang="es-CL"/>
              </a:p>
            </c:txPr>
            <c:showLegendKey val="0"/>
            <c:showVal val="0"/>
            <c:showCatName val="0"/>
            <c:showSerName val="0"/>
            <c:showPercent val="0"/>
            <c:showBubbleSize val="0"/>
            <c:extLst>
              <c:ext xmlns:c15="http://schemas.microsoft.com/office/drawing/2012/chart" uri="{CE6537A1-D6FC-4f65-9D91-7224C49458BB}">
                <c15:showLeaderLines val="1"/>
              </c:ext>
            </c:extLst>
          </c:dLbls>
          <c:cat>
            <c:multiLvlStrRef>
              <c:f>Internt!$A$9:$B$72</c:f>
              <c:multiLvlStrCache>
                <c:ptCount val="64"/>
                <c:lvl>
                  <c:pt idx="0">
                    <c:v>Jun</c:v>
                  </c:pt>
                  <c:pt idx="1">
                    <c:v>Jul</c:v>
                  </c:pt>
                  <c:pt idx="2">
                    <c:v>Ago</c:v>
                  </c:pt>
                  <c:pt idx="3">
                    <c:v>Sep</c:v>
                  </c:pt>
                  <c:pt idx="4">
                    <c:v>Oct</c:v>
                  </c:pt>
                  <c:pt idx="5">
                    <c:v>Nov</c:v>
                  </c:pt>
                  <c:pt idx="6">
                    <c:v>Dic</c:v>
                  </c:pt>
                  <c:pt idx="7">
                    <c:v>Ene</c:v>
                  </c:pt>
                  <c:pt idx="8">
                    <c:v>Feb</c:v>
                  </c:pt>
                  <c:pt idx="9">
                    <c:v>Mar</c:v>
                  </c:pt>
                  <c:pt idx="10">
                    <c:v>Abr</c:v>
                  </c:pt>
                  <c:pt idx="11">
                    <c:v>May</c:v>
                  </c:pt>
                  <c:pt idx="12">
                    <c:v>Jun</c:v>
                  </c:pt>
                  <c:pt idx="13">
                    <c:v>Jul</c:v>
                  </c:pt>
                  <c:pt idx="14">
                    <c:v>Ago</c:v>
                  </c:pt>
                  <c:pt idx="15">
                    <c:v>Sep</c:v>
                  </c:pt>
                  <c:pt idx="16">
                    <c:v>Oct</c:v>
                  </c:pt>
                  <c:pt idx="17">
                    <c:v>Nov</c:v>
                  </c:pt>
                  <c:pt idx="18">
                    <c:v>Dic</c:v>
                  </c:pt>
                  <c:pt idx="19">
                    <c:v>Ene</c:v>
                  </c:pt>
                  <c:pt idx="20">
                    <c:v>Feb</c:v>
                  </c:pt>
                  <c:pt idx="21">
                    <c:v>Mar</c:v>
                  </c:pt>
                  <c:pt idx="22">
                    <c:v>Abr</c:v>
                  </c:pt>
                  <c:pt idx="23">
                    <c:v>May</c:v>
                  </c:pt>
                  <c:pt idx="24">
                    <c:v>Jun</c:v>
                  </c:pt>
                  <c:pt idx="25">
                    <c:v>Jul</c:v>
                  </c:pt>
                  <c:pt idx="26">
                    <c:v>Ago</c:v>
                  </c:pt>
                  <c:pt idx="27">
                    <c:v>Sep</c:v>
                  </c:pt>
                  <c:pt idx="28">
                    <c:v>Oct</c:v>
                  </c:pt>
                  <c:pt idx="29">
                    <c:v>Nov</c:v>
                  </c:pt>
                  <c:pt idx="30">
                    <c:v>Dic</c:v>
                  </c:pt>
                  <c:pt idx="31">
                    <c:v>Ene</c:v>
                  </c:pt>
                  <c:pt idx="32">
                    <c:v>Feb</c:v>
                  </c:pt>
                  <c:pt idx="33">
                    <c:v>Mar</c:v>
                  </c:pt>
                  <c:pt idx="34">
                    <c:v>Abr</c:v>
                  </c:pt>
                  <c:pt idx="35">
                    <c:v>May</c:v>
                  </c:pt>
                  <c:pt idx="36">
                    <c:v>Jun</c:v>
                  </c:pt>
                  <c:pt idx="37">
                    <c:v>Jul</c:v>
                  </c:pt>
                  <c:pt idx="38">
                    <c:v>Ago</c:v>
                  </c:pt>
                  <c:pt idx="39">
                    <c:v>Sep</c:v>
                  </c:pt>
                  <c:pt idx="40">
                    <c:v>Oct</c:v>
                  </c:pt>
                  <c:pt idx="41">
                    <c:v>Nov</c:v>
                  </c:pt>
                  <c:pt idx="42">
                    <c:v>Dic</c:v>
                  </c:pt>
                  <c:pt idx="43">
                    <c:v>Ene</c:v>
                  </c:pt>
                  <c:pt idx="44">
                    <c:v>Feb</c:v>
                  </c:pt>
                  <c:pt idx="45">
                    <c:v>Mar</c:v>
                  </c:pt>
                  <c:pt idx="46">
                    <c:v>Abr</c:v>
                  </c:pt>
                  <c:pt idx="47">
                    <c:v>May</c:v>
                  </c:pt>
                  <c:pt idx="48">
                    <c:v>Jun</c:v>
                  </c:pt>
                  <c:pt idx="49">
                    <c:v>Jul</c:v>
                  </c:pt>
                  <c:pt idx="50">
                    <c:v>Ago</c:v>
                  </c:pt>
                  <c:pt idx="51">
                    <c:v>Sep</c:v>
                  </c:pt>
                  <c:pt idx="52">
                    <c:v>Oct</c:v>
                  </c:pt>
                  <c:pt idx="53">
                    <c:v>Nov</c:v>
                  </c:pt>
                  <c:pt idx="54">
                    <c:v>Dic</c:v>
                  </c:pt>
                  <c:pt idx="55">
                    <c:v>Ene</c:v>
                  </c:pt>
                  <c:pt idx="56">
                    <c:v>Feb</c:v>
                  </c:pt>
                  <c:pt idx="57">
                    <c:v>Mar</c:v>
                  </c:pt>
                  <c:pt idx="58">
                    <c:v>Abr</c:v>
                  </c:pt>
                  <c:pt idx="59">
                    <c:v>May</c:v>
                  </c:pt>
                  <c:pt idx="60">
                    <c:v>Jun</c:v>
                  </c:pt>
                  <c:pt idx="61">
                    <c:v>Jul</c:v>
                  </c:pt>
                  <c:pt idx="62">
                    <c:v>Ago</c:v>
                  </c:pt>
                  <c:pt idx="63">
                    <c:v>Sep</c:v>
                  </c:pt>
                </c:lvl>
                <c:lvl>
                  <c:pt idx="0">
                    <c:v>2017</c:v>
                  </c:pt>
                  <c:pt idx="7">
                    <c:v>2018</c:v>
                  </c:pt>
                  <c:pt idx="19">
                    <c:v>2019</c:v>
                  </c:pt>
                  <c:pt idx="31">
                    <c:v>2020</c:v>
                  </c:pt>
                  <c:pt idx="43">
                    <c:v>2021</c:v>
                  </c:pt>
                  <c:pt idx="55">
                    <c:v>2022</c:v>
                  </c:pt>
                </c:lvl>
              </c:multiLvlStrCache>
            </c:multiLvlStrRef>
          </c:cat>
          <c:val>
            <c:numRef>
              <c:f>Internt!$D$9:$D$72</c:f>
              <c:numCache>
                <c:formatCode>#,##0</c:formatCode>
                <c:ptCount val="64"/>
                <c:pt idx="0">
                  <c:v>9932.0209400000022</c:v>
                </c:pt>
                <c:pt idx="1">
                  <c:v>10213.196208000001</c:v>
                </c:pt>
                <c:pt idx="2">
                  <c:v>13020.321861999999</c:v>
                </c:pt>
                <c:pt idx="3">
                  <c:v>11847.955507000006</c:v>
                </c:pt>
                <c:pt idx="4">
                  <c:v>13426.640971000001</c:v>
                </c:pt>
                <c:pt idx="5">
                  <c:v>14092.040867000002</c:v>
                </c:pt>
                <c:pt idx="6">
                  <c:v>15020.574062999995</c:v>
                </c:pt>
                <c:pt idx="7">
                  <c:v>18609.832633000002</c:v>
                </c:pt>
                <c:pt idx="8">
                  <c:v>18213.525258999998</c:v>
                </c:pt>
                <c:pt idx="9">
                  <c:v>20209.120080000008</c:v>
                </c:pt>
                <c:pt idx="10">
                  <c:v>19196.485424999992</c:v>
                </c:pt>
                <c:pt idx="11">
                  <c:v>20320.141960000004</c:v>
                </c:pt>
                <c:pt idx="12">
                  <c:v>17502.601742000003</c:v>
                </c:pt>
                <c:pt idx="13">
                  <c:v>18936.136731000002</c:v>
                </c:pt>
                <c:pt idx="14">
                  <c:v>19038.626237999997</c:v>
                </c:pt>
                <c:pt idx="15">
                  <c:v>20078.7075</c:v>
                </c:pt>
                <c:pt idx="16">
                  <c:v>20925.621367</c:v>
                </c:pt>
                <c:pt idx="17">
                  <c:v>21504.570404999999</c:v>
                </c:pt>
                <c:pt idx="18">
                  <c:v>23307.914294000002</c:v>
                </c:pt>
                <c:pt idx="19">
                  <c:v>23447.146902000004</c:v>
                </c:pt>
                <c:pt idx="20">
                  <c:v>24967.274985</c:v>
                </c:pt>
                <c:pt idx="21">
                  <c:v>24463.058025999999</c:v>
                </c:pt>
                <c:pt idx="22">
                  <c:v>23919.839789999998</c:v>
                </c:pt>
                <c:pt idx="23">
                  <c:v>25705.387062000013</c:v>
                </c:pt>
                <c:pt idx="24">
                  <c:v>25125.595084000004</c:v>
                </c:pt>
                <c:pt idx="25">
                  <c:v>27638.966408999997</c:v>
                </c:pt>
                <c:pt idx="26">
                  <c:v>27896.717576999999</c:v>
                </c:pt>
                <c:pt idx="27">
                  <c:v>28016.375453000001</c:v>
                </c:pt>
                <c:pt idx="28">
                  <c:v>29607.082342000005</c:v>
                </c:pt>
                <c:pt idx="29">
                  <c:v>27823.096725000003</c:v>
                </c:pt>
                <c:pt idx="30">
                  <c:v>29105.935271000002</c:v>
                </c:pt>
                <c:pt idx="31">
                  <c:v>29792.350458000004</c:v>
                </c:pt>
                <c:pt idx="32">
                  <c:v>29842.635983000004</c:v>
                </c:pt>
                <c:pt idx="33">
                  <c:v>31635.525094999994</c:v>
                </c:pt>
                <c:pt idx="34">
                  <c:v>29682.874524000003</c:v>
                </c:pt>
                <c:pt idx="35">
                  <c:v>29174.330774000002</c:v>
                </c:pt>
                <c:pt idx="36">
                  <c:v>27873.271868000007</c:v>
                </c:pt>
                <c:pt idx="37">
                  <c:v>29182.780885000007</c:v>
                </c:pt>
                <c:pt idx="38">
                  <c:v>30403.045591999995</c:v>
                </c:pt>
                <c:pt idx="39">
                  <c:v>29658.998944999999</c:v>
                </c:pt>
                <c:pt idx="40">
                  <c:v>31946.992865000004</c:v>
                </c:pt>
                <c:pt idx="41">
                  <c:v>31178.501003000012</c:v>
                </c:pt>
                <c:pt idx="42">
                  <c:v>32292.12462799999</c:v>
                </c:pt>
                <c:pt idx="43">
                  <c:v>35262.261339999983</c:v>
                </c:pt>
                <c:pt idx="44">
                  <c:v>30843.563823000008</c:v>
                </c:pt>
                <c:pt idx="45">
                  <c:v>37104.504472000001</c:v>
                </c:pt>
                <c:pt idx="46">
                  <c:v>38379.176658000011</c:v>
                </c:pt>
                <c:pt idx="47">
                  <c:v>41073.705710000009</c:v>
                </c:pt>
                <c:pt idx="48">
                  <c:v>42383.848113000007</c:v>
                </c:pt>
                <c:pt idx="49">
                  <c:v>44154.164973999999</c:v>
                </c:pt>
                <c:pt idx="50">
                  <c:v>42266.671399999992</c:v>
                </c:pt>
                <c:pt idx="51">
                  <c:v>44801.031660000008</c:v>
                </c:pt>
                <c:pt idx="52">
                  <c:v>47064.542433999988</c:v>
                </c:pt>
                <c:pt idx="53">
                  <c:v>45341.442240999982</c:v>
                </c:pt>
                <c:pt idx="54">
                  <c:v>46684.634441000038</c:v>
                </c:pt>
                <c:pt idx="55">
                  <c:v>34985.373225005002</c:v>
                </c:pt>
                <c:pt idx="56">
                  <c:v>46292.070100002435</c:v>
                </c:pt>
                <c:pt idx="57">
                  <c:v>49064.772819003476</c:v>
                </c:pt>
                <c:pt idx="58">
                  <c:v>50565.706977001195</c:v>
                </c:pt>
                <c:pt idx="59">
                  <c:v>53322.91655200658</c:v>
                </c:pt>
                <c:pt idx="60">
                  <c:v>54583.017578007042</c:v>
                </c:pt>
                <c:pt idx="61">
                  <c:v>58694.353212006237</c:v>
                </c:pt>
                <c:pt idx="62">
                  <c:v>58326.402670006348</c:v>
                </c:pt>
                <c:pt idx="63">
                  <c:v>57602.893301003598</c:v>
                </c:pt>
              </c:numCache>
            </c:numRef>
          </c:val>
          <c:smooth val="0"/>
        </c:ser>
        <c:ser>
          <c:idx val="5"/>
          <c:order val="2"/>
          <c:tx>
            <c:strRef>
              <c:f>Internt!$E$8</c:f>
              <c:strCache>
                <c:ptCount val="1"/>
                <c:pt idx="0">
                  <c:v>ENTEL</c:v>
                </c:pt>
              </c:strCache>
            </c:strRef>
          </c:tx>
          <c:spPr>
            <a:ln w="38100">
              <a:solidFill>
                <a:schemeClr val="tx2"/>
              </a:solidFill>
            </a:ln>
          </c:spPr>
          <c:marker>
            <c:symbol val="none"/>
          </c:marker>
          <c:dLbls>
            <c:dLbl>
              <c:idx val="114"/>
              <c:layout>
                <c:manualLayout>
                  <c:x val="-3.9934218594252766E-2"/>
                  <c:y val="-1.1204481792717087E-2"/>
                </c:manualLayout>
              </c:layout>
              <c:numFmt formatCode="#,##0" sourceLinked="0"/>
              <c:spPr>
                <a:noFill/>
                <a:ln>
                  <a:noFill/>
                </a:ln>
                <a:effectLst/>
              </c:spPr>
              <c:txPr>
                <a:bodyPr wrap="square" lIns="38100" tIns="19050" rIns="38100" bIns="19050" anchor="ctr">
                  <a:spAutoFit/>
                </a:bodyPr>
                <a:lstStyle/>
                <a:p>
                  <a:pPr>
                    <a:defRPr b="1">
                      <a:solidFill>
                        <a:srgbClr val="DA8137"/>
                      </a:solidFill>
                    </a:defRPr>
                  </a:pPr>
                  <a:endParaRPr lang="es-CL"/>
                </a:p>
              </c:txPr>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wrap="square" lIns="38100" tIns="19050" rIns="38100" bIns="19050" anchor="ctr">
                <a:spAutoFit/>
              </a:bodyPr>
              <a:lstStyle/>
              <a:p>
                <a:pPr>
                  <a:defRPr>
                    <a:solidFill>
                      <a:srgbClr val="DA8137"/>
                    </a:solidFill>
                  </a:defRPr>
                </a:pPr>
                <a:endParaRPr lang="es-CL"/>
              </a:p>
            </c:txPr>
            <c:showLegendKey val="0"/>
            <c:showVal val="0"/>
            <c:showCatName val="0"/>
            <c:showSerName val="0"/>
            <c:showPercent val="0"/>
            <c:showBubbleSize val="0"/>
            <c:extLst>
              <c:ext xmlns:c15="http://schemas.microsoft.com/office/drawing/2012/chart" uri="{CE6537A1-D6FC-4f65-9D91-7224C49458BB}">
                <c15:showLeaderLines val="1"/>
              </c:ext>
            </c:extLst>
          </c:dLbls>
          <c:cat>
            <c:multiLvlStrRef>
              <c:f>Internt!$A$9:$B$72</c:f>
              <c:multiLvlStrCache>
                <c:ptCount val="64"/>
                <c:lvl>
                  <c:pt idx="0">
                    <c:v>Jun</c:v>
                  </c:pt>
                  <c:pt idx="1">
                    <c:v>Jul</c:v>
                  </c:pt>
                  <c:pt idx="2">
                    <c:v>Ago</c:v>
                  </c:pt>
                  <c:pt idx="3">
                    <c:v>Sep</c:v>
                  </c:pt>
                  <c:pt idx="4">
                    <c:v>Oct</c:v>
                  </c:pt>
                  <c:pt idx="5">
                    <c:v>Nov</c:v>
                  </c:pt>
                  <c:pt idx="6">
                    <c:v>Dic</c:v>
                  </c:pt>
                  <c:pt idx="7">
                    <c:v>Ene</c:v>
                  </c:pt>
                  <c:pt idx="8">
                    <c:v>Feb</c:v>
                  </c:pt>
                  <c:pt idx="9">
                    <c:v>Mar</c:v>
                  </c:pt>
                  <c:pt idx="10">
                    <c:v>Abr</c:v>
                  </c:pt>
                  <c:pt idx="11">
                    <c:v>May</c:v>
                  </c:pt>
                  <c:pt idx="12">
                    <c:v>Jun</c:v>
                  </c:pt>
                  <c:pt idx="13">
                    <c:v>Jul</c:v>
                  </c:pt>
                  <c:pt idx="14">
                    <c:v>Ago</c:v>
                  </c:pt>
                  <c:pt idx="15">
                    <c:v>Sep</c:v>
                  </c:pt>
                  <c:pt idx="16">
                    <c:v>Oct</c:v>
                  </c:pt>
                  <c:pt idx="17">
                    <c:v>Nov</c:v>
                  </c:pt>
                  <c:pt idx="18">
                    <c:v>Dic</c:v>
                  </c:pt>
                  <c:pt idx="19">
                    <c:v>Ene</c:v>
                  </c:pt>
                  <c:pt idx="20">
                    <c:v>Feb</c:v>
                  </c:pt>
                  <c:pt idx="21">
                    <c:v>Mar</c:v>
                  </c:pt>
                  <c:pt idx="22">
                    <c:v>Abr</c:v>
                  </c:pt>
                  <c:pt idx="23">
                    <c:v>May</c:v>
                  </c:pt>
                  <c:pt idx="24">
                    <c:v>Jun</c:v>
                  </c:pt>
                  <c:pt idx="25">
                    <c:v>Jul</c:v>
                  </c:pt>
                  <c:pt idx="26">
                    <c:v>Ago</c:v>
                  </c:pt>
                  <c:pt idx="27">
                    <c:v>Sep</c:v>
                  </c:pt>
                  <c:pt idx="28">
                    <c:v>Oct</c:v>
                  </c:pt>
                  <c:pt idx="29">
                    <c:v>Nov</c:v>
                  </c:pt>
                  <c:pt idx="30">
                    <c:v>Dic</c:v>
                  </c:pt>
                  <c:pt idx="31">
                    <c:v>Ene</c:v>
                  </c:pt>
                  <c:pt idx="32">
                    <c:v>Feb</c:v>
                  </c:pt>
                  <c:pt idx="33">
                    <c:v>Mar</c:v>
                  </c:pt>
                  <c:pt idx="34">
                    <c:v>Abr</c:v>
                  </c:pt>
                  <c:pt idx="35">
                    <c:v>May</c:v>
                  </c:pt>
                  <c:pt idx="36">
                    <c:v>Jun</c:v>
                  </c:pt>
                  <c:pt idx="37">
                    <c:v>Jul</c:v>
                  </c:pt>
                  <c:pt idx="38">
                    <c:v>Ago</c:v>
                  </c:pt>
                  <c:pt idx="39">
                    <c:v>Sep</c:v>
                  </c:pt>
                  <c:pt idx="40">
                    <c:v>Oct</c:v>
                  </c:pt>
                  <c:pt idx="41">
                    <c:v>Nov</c:v>
                  </c:pt>
                  <c:pt idx="42">
                    <c:v>Dic</c:v>
                  </c:pt>
                  <c:pt idx="43">
                    <c:v>Ene</c:v>
                  </c:pt>
                  <c:pt idx="44">
                    <c:v>Feb</c:v>
                  </c:pt>
                  <c:pt idx="45">
                    <c:v>Mar</c:v>
                  </c:pt>
                  <c:pt idx="46">
                    <c:v>Abr</c:v>
                  </c:pt>
                  <c:pt idx="47">
                    <c:v>May</c:v>
                  </c:pt>
                  <c:pt idx="48">
                    <c:v>Jun</c:v>
                  </c:pt>
                  <c:pt idx="49">
                    <c:v>Jul</c:v>
                  </c:pt>
                  <c:pt idx="50">
                    <c:v>Ago</c:v>
                  </c:pt>
                  <c:pt idx="51">
                    <c:v>Sep</c:v>
                  </c:pt>
                  <c:pt idx="52">
                    <c:v>Oct</c:v>
                  </c:pt>
                  <c:pt idx="53">
                    <c:v>Nov</c:v>
                  </c:pt>
                  <c:pt idx="54">
                    <c:v>Dic</c:v>
                  </c:pt>
                  <c:pt idx="55">
                    <c:v>Ene</c:v>
                  </c:pt>
                  <c:pt idx="56">
                    <c:v>Feb</c:v>
                  </c:pt>
                  <c:pt idx="57">
                    <c:v>Mar</c:v>
                  </c:pt>
                  <c:pt idx="58">
                    <c:v>Abr</c:v>
                  </c:pt>
                  <c:pt idx="59">
                    <c:v>May</c:v>
                  </c:pt>
                  <c:pt idx="60">
                    <c:v>Jun</c:v>
                  </c:pt>
                  <c:pt idx="61">
                    <c:v>Jul</c:v>
                  </c:pt>
                  <c:pt idx="62">
                    <c:v>Ago</c:v>
                  </c:pt>
                  <c:pt idx="63">
                    <c:v>Sep</c:v>
                  </c:pt>
                </c:lvl>
                <c:lvl>
                  <c:pt idx="0">
                    <c:v>2017</c:v>
                  </c:pt>
                  <c:pt idx="7">
                    <c:v>2018</c:v>
                  </c:pt>
                  <c:pt idx="19">
                    <c:v>2019</c:v>
                  </c:pt>
                  <c:pt idx="31">
                    <c:v>2020</c:v>
                  </c:pt>
                  <c:pt idx="43">
                    <c:v>2021</c:v>
                  </c:pt>
                  <c:pt idx="55">
                    <c:v>2022</c:v>
                  </c:pt>
                </c:lvl>
              </c:multiLvlStrCache>
            </c:multiLvlStrRef>
          </c:cat>
          <c:val>
            <c:numRef>
              <c:f>Internt!$E$9:$E$72</c:f>
              <c:numCache>
                <c:formatCode>#,##0</c:formatCode>
                <c:ptCount val="64"/>
                <c:pt idx="0">
                  <c:v>12169.698376600003</c:v>
                </c:pt>
                <c:pt idx="1">
                  <c:v>13631.780341659985</c:v>
                </c:pt>
                <c:pt idx="2">
                  <c:v>15642.535550489998</c:v>
                </c:pt>
                <c:pt idx="3">
                  <c:v>17424.137738090016</c:v>
                </c:pt>
                <c:pt idx="4">
                  <c:v>15895.415419560013</c:v>
                </c:pt>
                <c:pt idx="5">
                  <c:v>17526.762799950022</c:v>
                </c:pt>
                <c:pt idx="6">
                  <c:v>19967.297516079958</c:v>
                </c:pt>
                <c:pt idx="7">
                  <c:v>22256.298968580002</c:v>
                </c:pt>
                <c:pt idx="8">
                  <c:v>21578.855146449994</c:v>
                </c:pt>
                <c:pt idx="9">
                  <c:v>23631.27475939997</c:v>
                </c:pt>
                <c:pt idx="10">
                  <c:v>22647.308165300004</c:v>
                </c:pt>
                <c:pt idx="11">
                  <c:v>25129.45546709995</c:v>
                </c:pt>
                <c:pt idx="12">
                  <c:v>28053.05113899997</c:v>
                </c:pt>
                <c:pt idx="13">
                  <c:v>30118.045534090001</c:v>
                </c:pt>
                <c:pt idx="14">
                  <c:v>30691.572190859973</c:v>
                </c:pt>
                <c:pt idx="15">
                  <c:v>34126.853514670001</c:v>
                </c:pt>
                <c:pt idx="16">
                  <c:v>36895.30192181997</c:v>
                </c:pt>
                <c:pt idx="17">
                  <c:v>35960.233437520008</c:v>
                </c:pt>
                <c:pt idx="18">
                  <c:v>40208.960125769976</c:v>
                </c:pt>
                <c:pt idx="19">
                  <c:v>37542.255069739993</c:v>
                </c:pt>
                <c:pt idx="20">
                  <c:v>45641.514086290023</c:v>
                </c:pt>
                <c:pt idx="21">
                  <c:v>50270.560209820011</c:v>
                </c:pt>
                <c:pt idx="22">
                  <c:v>52627.36925961011</c:v>
                </c:pt>
                <c:pt idx="23">
                  <c:v>61577.965964079929</c:v>
                </c:pt>
                <c:pt idx="24">
                  <c:v>59279.238275999902</c:v>
                </c:pt>
                <c:pt idx="25">
                  <c:v>45218.675312679945</c:v>
                </c:pt>
                <c:pt idx="26">
                  <c:v>68885.364476800067</c:v>
                </c:pt>
                <c:pt idx="27">
                  <c:v>68791.293944349978</c:v>
                </c:pt>
                <c:pt idx="28">
                  <c:v>76475.666731909892</c:v>
                </c:pt>
                <c:pt idx="29">
                  <c:v>68882.318322830019</c:v>
                </c:pt>
                <c:pt idx="30">
                  <c:v>64178.637926479976</c:v>
                </c:pt>
                <c:pt idx="31">
                  <c:v>67349.271660670027</c:v>
                </c:pt>
                <c:pt idx="32">
                  <c:v>68241.701015509927</c:v>
                </c:pt>
                <c:pt idx="33">
                  <c:v>84473.715942879891</c:v>
                </c:pt>
                <c:pt idx="34">
                  <c:v>89093.653295089913</c:v>
                </c:pt>
                <c:pt idx="35">
                  <c:v>82170.846601499856</c:v>
                </c:pt>
                <c:pt idx="36">
                  <c:v>82357.573485970061</c:v>
                </c:pt>
                <c:pt idx="37">
                  <c:v>84416.513045819986</c:v>
                </c:pt>
                <c:pt idx="38">
                  <c:v>86189.25968470001</c:v>
                </c:pt>
                <c:pt idx="39">
                  <c:v>90054.246243010028</c:v>
                </c:pt>
                <c:pt idx="40">
                  <c:v>90277.50927018009</c:v>
                </c:pt>
                <c:pt idx="41">
                  <c:v>95355.922672129935</c:v>
                </c:pt>
                <c:pt idx="42">
                  <c:v>100133.94362217996</c:v>
                </c:pt>
                <c:pt idx="43">
                  <c:v>97983.232697629981</c:v>
                </c:pt>
                <c:pt idx="44">
                  <c:v>89874.050285349993</c:v>
                </c:pt>
                <c:pt idx="45">
                  <c:v>108671.87277852</c:v>
                </c:pt>
                <c:pt idx="46">
                  <c:v>115128.79906573996</c:v>
                </c:pt>
                <c:pt idx="47">
                  <c:v>115304.20264611983</c:v>
                </c:pt>
                <c:pt idx="48">
                  <c:v>110767.05769892006</c:v>
                </c:pt>
                <c:pt idx="49">
                  <c:v>114826.12601888998</c:v>
                </c:pt>
                <c:pt idx="50">
                  <c:v>114578.60459560012</c:v>
                </c:pt>
                <c:pt idx="51">
                  <c:v>116617.86859460991</c:v>
                </c:pt>
                <c:pt idx="52">
                  <c:v>126628.00649741999</c:v>
                </c:pt>
                <c:pt idx="53">
                  <c:v>123645.18565850008</c:v>
                </c:pt>
                <c:pt idx="54">
                  <c:v>130351.40795500009</c:v>
                </c:pt>
                <c:pt idx="55">
                  <c:v>140087.54119869013</c:v>
                </c:pt>
                <c:pt idx="56">
                  <c:v>132456.94362120199</c:v>
                </c:pt>
                <c:pt idx="57">
                  <c:v>141329.2106561047</c:v>
                </c:pt>
                <c:pt idx="58">
                  <c:v>133248.02503390054</c:v>
                </c:pt>
                <c:pt idx="59">
                  <c:v>147509.34325911014</c:v>
                </c:pt>
                <c:pt idx="60">
                  <c:v>147317.16504215912</c:v>
                </c:pt>
                <c:pt idx="61">
                  <c:v>158506.57589538707</c:v>
                </c:pt>
                <c:pt idx="62">
                  <c:v>157839.75946967662</c:v>
                </c:pt>
                <c:pt idx="63">
                  <c:v>156426.72117423394</c:v>
                </c:pt>
              </c:numCache>
            </c:numRef>
          </c:val>
          <c:smooth val="0"/>
        </c:ser>
        <c:ser>
          <c:idx val="3"/>
          <c:order val="3"/>
          <c:tx>
            <c:strRef>
              <c:f>Internt!$G$8</c:f>
              <c:strCache>
                <c:ptCount val="1"/>
                <c:pt idx="0">
                  <c:v>VTR Móvil</c:v>
                </c:pt>
              </c:strCache>
            </c:strRef>
          </c:tx>
          <c:spPr>
            <a:ln>
              <a:solidFill>
                <a:srgbClr val="00B050"/>
              </a:solidFill>
            </a:ln>
          </c:spPr>
          <c:marker>
            <c:symbol val="none"/>
          </c:marker>
          <c:cat>
            <c:multiLvlStrRef>
              <c:f>Internt!$A$9:$B$72</c:f>
              <c:multiLvlStrCache>
                <c:ptCount val="64"/>
                <c:lvl>
                  <c:pt idx="0">
                    <c:v>Jun</c:v>
                  </c:pt>
                  <c:pt idx="1">
                    <c:v>Jul</c:v>
                  </c:pt>
                  <c:pt idx="2">
                    <c:v>Ago</c:v>
                  </c:pt>
                  <c:pt idx="3">
                    <c:v>Sep</c:v>
                  </c:pt>
                  <c:pt idx="4">
                    <c:v>Oct</c:v>
                  </c:pt>
                  <c:pt idx="5">
                    <c:v>Nov</c:v>
                  </c:pt>
                  <c:pt idx="6">
                    <c:v>Dic</c:v>
                  </c:pt>
                  <c:pt idx="7">
                    <c:v>Ene</c:v>
                  </c:pt>
                  <c:pt idx="8">
                    <c:v>Feb</c:v>
                  </c:pt>
                  <c:pt idx="9">
                    <c:v>Mar</c:v>
                  </c:pt>
                  <c:pt idx="10">
                    <c:v>Abr</c:v>
                  </c:pt>
                  <c:pt idx="11">
                    <c:v>May</c:v>
                  </c:pt>
                  <c:pt idx="12">
                    <c:v>Jun</c:v>
                  </c:pt>
                  <c:pt idx="13">
                    <c:v>Jul</c:v>
                  </c:pt>
                  <c:pt idx="14">
                    <c:v>Ago</c:v>
                  </c:pt>
                  <c:pt idx="15">
                    <c:v>Sep</c:v>
                  </c:pt>
                  <c:pt idx="16">
                    <c:v>Oct</c:v>
                  </c:pt>
                  <c:pt idx="17">
                    <c:v>Nov</c:v>
                  </c:pt>
                  <c:pt idx="18">
                    <c:v>Dic</c:v>
                  </c:pt>
                  <c:pt idx="19">
                    <c:v>Ene</c:v>
                  </c:pt>
                  <c:pt idx="20">
                    <c:v>Feb</c:v>
                  </c:pt>
                  <c:pt idx="21">
                    <c:v>Mar</c:v>
                  </c:pt>
                  <c:pt idx="22">
                    <c:v>Abr</c:v>
                  </c:pt>
                  <c:pt idx="23">
                    <c:v>May</c:v>
                  </c:pt>
                  <c:pt idx="24">
                    <c:v>Jun</c:v>
                  </c:pt>
                  <c:pt idx="25">
                    <c:v>Jul</c:v>
                  </c:pt>
                  <c:pt idx="26">
                    <c:v>Ago</c:v>
                  </c:pt>
                  <c:pt idx="27">
                    <c:v>Sep</c:v>
                  </c:pt>
                  <c:pt idx="28">
                    <c:v>Oct</c:v>
                  </c:pt>
                  <c:pt idx="29">
                    <c:v>Nov</c:v>
                  </c:pt>
                  <c:pt idx="30">
                    <c:v>Dic</c:v>
                  </c:pt>
                  <c:pt idx="31">
                    <c:v>Ene</c:v>
                  </c:pt>
                  <c:pt idx="32">
                    <c:v>Feb</c:v>
                  </c:pt>
                  <c:pt idx="33">
                    <c:v>Mar</c:v>
                  </c:pt>
                  <c:pt idx="34">
                    <c:v>Abr</c:v>
                  </c:pt>
                  <c:pt idx="35">
                    <c:v>May</c:v>
                  </c:pt>
                  <c:pt idx="36">
                    <c:v>Jun</c:v>
                  </c:pt>
                  <c:pt idx="37">
                    <c:v>Jul</c:v>
                  </c:pt>
                  <c:pt idx="38">
                    <c:v>Ago</c:v>
                  </c:pt>
                  <c:pt idx="39">
                    <c:v>Sep</c:v>
                  </c:pt>
                  <c:pt idx="40">
                    <c:v>Oct</c:v>
                  </c:pt>
                  <c:pt idx="41">
                    <c:v>Nov</c:v>
                  </c:pt>
                  <c:pt idx="42">
                    <c:v>Dic</c:v>
                  </c:pt>
                  <c:pt idx="43">
                    <c:v>Ene</c:v>
                  </c:pt>
                  <c:pt idx="44">
                    <c:v>Feb</c:v>
                  </c:pt>
                  <c:pt idx="45">
                    <c:v>Mar</c:v>
                  </c:pt>
                  <c:pt idx="46">
                    <c:v>Abr</c:v>
                  </c:pt>
                  <c:pt idx="47">
                    <c:v>May</c:v>
                  </c:pt>
                  <c:pt idx="48">
                    <c:v>Jun</c:v>
                  </c:pt>
                  <c:pt idx="49">
                    <c:v>Jul</c:v>
                  </c:pt>
                  <c:pt idx="50">
                    <c:v>Ago</c:v>
                  </c:pt>
                  <c:pt idx="51">
                    <c:v>Sep</c:v>
                  </c:pt>
                  <c:pt idx="52">
                    <c:v>Oct</c:v>
                  </c:pt>
                  <c:pt idx="53">
                    <c:v>Nov</c:v>
                  </c:pt>
                  <c:pt idx="54">
                    <c:v>Dic</c:v>
                  </c:pt>
                  <c:pt idx="55">
                    <c:v>Ene</c:v>
                  </c:pt>
                  <c:pt idx="56">
                    <c:v>Feb</c:v>
                  </c:pt>
                  <c:pt idx="57">
                    <c:v>Mar</c:v>
                  </c:pt>
                  <c:pt idx="58">
                    <c:v>Abr</c:v>
                  </c:pt>
                  <c:pt idx="59">
                    <c:v>May</c:v>
                  </c:pt>
                  <c:pt idx="60">
                    <c:v>Jun</c:v>
                  </c:pt>
                  <c:pt idx="61">
                    <c:v>Jul</c:v>
                  </c:pt>
                  <c:pt idx="62">
                    <c:v>Ago</c:v>
                  </c:pt>
                  <c:pt idx="63">
                    <c:v>Sep</c:v>
                  </c:pt>
                </c:lvl>
                <c:lvl>
                  <c:pt idx="0">
                    <c:v>2017</c:v>
                  </c:pt>
                  <c:pt idx="7">
                    <c:v>2018</c:v>
                  </c:pt>
                  <c:pt idx="19">
                    <c:v>2019</c:v>
                  </c:pt>
                  <c:pt idx="31">
                    <c:v>2020</c:v>
                  </c:pt>
                  <c:pt idx="43">
                    <c:v>2021</c:v>
                  </c:pt>
                  <c:pt idx="55">
                    <c:v>2022</c:v>
                  </c:pt>
                </c:lvl>
              </c:multiLvlStrCache>
            </c:multiLvlStrRef>
          </c:cat>
          <c:val>
            <c:numRef>
              <c:f>Internt!$G$9:$G$72</c:f>
              <c:numCache>
                <c:formatCode>#,##0</c:formatCode>
                <c:ptCount val="64"/>
                <c:pt idx="0">
                  <c:v>423.57380037000007</c:v>
                </c:pt>
                <c:pt idx="1">
                  <c:v>377.31307435999992</c:v>
                </c:pt>
                <c:pt idx="2">
                  <c:v>520.41025015999969</c:v>
                </c:pt>
                <c:pt idx="3">
                  <c:v>478.53643072000011</c:v>
                </c:pt>
                <c:pt idx="4">
                  <c:v>523.34575785000004</c:v>
                </c:pt>
                <c:pt idx="5">
                  <c:v>516.89751215000001</c:v>
                </c:pt>
                <c:pt idx="6">
                  <c:v>551.85858457000018</c:v>
                </c:pt>
                <c:pt idx="7">
                  <c:v>658.45084261000011</c:v>
                </c:pt>
                <c:pt idx="8">
                  <c:v>627.93600481999977</c:v>
                </c:pt>
                <c:pt idx="9">
                  <c:v>699.85939249</c:v>
                </c:pt>
                <c:pt idx="10">
                  <c:v>722.61390680000011</c:v>
                </c:pt>
                <c:pt idx="11">
                  <c:v>777.27331603999994</c:v>
                </c:pt>
                <c:pt idx="12">
                  <c:v>772.10801444000049</c:v>
                </c:pt>
                <c:pt idx="13">
                  <c:v>912.2110288199998</c:v>
                </c:pt>
                <c:pt idx="14">
                  <c:v>846.71280964000039</c:v>
                </c:pt>
                <c:pt idx="15">
                  <c:v>857.09957741000062</c:v>
                </c:pt>
                <c:pt idx="16">
                  <c:v>844.57327145999977</c:v>
                </c:pt>
                <c:pt idx="17">
                  <c:v>806.94219234000013</c:v>
                </c:pt>
                <c:pt idx="18">
                  <c:v>789.79103511000062</c:v>
                </c:pt>
                <c:pt idx="19">
                  <c:v>865.82634485000005</c:v>
                </c:pt>
                <c:pt idx="20">
                  <c:v>830.02117906000035</c:v>
                </c:pt>
                <c:pt idx="21">
                  <c:v>576.22900697</c:v>
                </c:pt>
                <c:pt idx="22">
                  <c:v>847.92375589000017</c:v>
                </c:pt>
                <c:pt idx="23">
                  <c:v>862.35056285000019</c:v>
                </c:pt>
                <c:pt idx="24">
                  <c:v>909.40952010000046</c:v>
                </c:pt>
                <c:pt idx="25">
                  <c:v>945.98130732000004</c:v>
                </c:pt>
                <c:pt idx="26">
                  <c:v>1061.2660369599996</c:v>
                </c:pt>
                <c:pt idx="27">
                  <c:v>943.74303714999974</c:v>
                </c:pt>
                <c:pt idx="28">
                  <c:v>1122.4269220700003</c:v>
                </c:pt>
                <c:pt idx="29">
                  <c:v>1107.1690491199997</c:v>
                </c:pt>
                <c:pt idx="30">
                  <c:v>1165.8791647400001</c:v>
                </c:pt>
                <c:pt idx="31">
                  <c:v>1269.4812823099996</c:v>
                </c:pt>
                <c:pt idx="32">
                  <c:v>1260.8762750800001</c:v>
                </c:pt>
                <c:pt idx="33">
                  <c:v>2672.2731979899982</c:v>
                </c:pt>
                <c:pt idx="34">
                  <c:v>2512.837256379999</c:v>
                </c:pt>
                <c:pt idx="35">
                  <c:v>2575.5605255499995</c:v>
                </c:pt>
                <c:pt idx="36">
                  <c:v>2452.3423975300016</c:v>
                </c:pt>
                <c:pt idx="37">
                  <c:v>2468.912877109999</c:v>
                </c:pt>
                <c:pt idx="38">
                  <c:v>2388.5434897499995</c:v>
                </c:pt>
                <c:pt idx="39">
                  <c:v>2265.1478194699998</c:v>
                </c:pt>
                <c:pt idx="40">
                  <c:v>2411.4627875800006</c:v>
                </c:pt>
                <c:pt idx="41">
                  <c:v>2219.2910722599991</c:v>
                </c:pt>
                <c:pt idx="42">
                  <c:v>2275.3837619600004</c:v>
                </c:pt>
                <c:pt idx="43">
                  <c:v>2369.9446691699991</c:v>
                </c:pt>
                <c:pt idx="44">
                  <c:v>2207.3867999499998</c:v>
                </c:pt>
                <c:pt idx="45">
                  <c:v>2317.5344964700007</c:v>
                </c:pt>
                <c:pt idx="46">
                  <c:v>2165.2225987299998</c:v>
                </c:pt>
                <c:pt idx="47">
                  <c:v>2210.7549824400003</c:v>
                </c:pt>
                <c:pt idx="48">
                  <c:v>2152.6318565900001</c:v>
                </c:pt>
                <c:pt idx="49">
                  <c:v>2275.4961860199987</c:v>
                </c:pt>
                <c:pt idx="50">
                  <c:v>2232.850677800001</c:v>
                </c:pt>
                <c:pt idx="51">
                  <c:v>2170.99727325</c:v>
                </c:pt>
                <c:pt idx="52">
                  <c:v>2187.4797589700006</c:v>
                </c:pt>
                <c:pt idx="53">
                  <c:v>2113.7976166299995</c:v>
                </c:pt>
                <c:pt idx="54">
                  <c:v>2169.9040568199998</c:v>
                </c:pt>
                <c:pt idx="55">
                  <c:v>2272.6470783599643</c:v>
                </c:pt>
                <c:pt idx="56">
                  <c:v>2258.9578778199516</c:v>
                </c:pt>
                <c:pt idx="57">
                  <c:v>2567.9198586299358</c:v>
                </c:pt>
                <c:pt idx="58">
                  <c:v>2563.9754865399414</c:v>
                </c:pt>
                <c:pt idx="59">
                  <c:v>2746.2850577399618</c:v>
                </c:pt>
                <c:pt idx="60">
                  <c:v>2740.7073916499312</c:v>
                </c:pt>
                <c:pt idx="61">
                  <c:v>2964.1185076599559</c:v>
                </c:pt>
                <c:pt idx="62">
                  <c:v>3010.6227879199341</c:v>
                </c:pt>
                <c:pt idx="63">
                  <c:v>3010.3463488499356</c:v>
                </c:pt>
              </c:numCache>
            </c:numRef>
          </c:val>
          <c:smooth val="0"/>
        </c:ser>
        <c:ser>
          <c:idx val="6"/>
          <c:order val="4"/>
          <c:tx>
            <c:strRef>
              <c:f>Internt!$I$8</c:f>
              <c:strCache>
                <c:ptCount val="1"/>
                <c:pt idx="0">
                  <c:v>WOM</c:v>
                </c:pt>
              </c:strCache>
            </c:strRef>
          </c:tx>
          <c:spPr>
            <a:ln w="38100">
              <a:solidFill>
                <a:srgbClr val="7030A0"/>
              </a:solidFill>
            </a:ln>
          </c:spPr>
          <c:marker>
            <c:symbol val="none"/>
          </c:marker>
          <c:cat>
            <c:multiLvlStrRef>
              <c:f>Internt!$A$9:$B$72</c:f>
              <c:multiLvlStrCache>
                <c:ptCount val="64"/>
                <c:lvl>
                  <c:pt idx="0">
                    <c:v>Jun</c:v>
                  </c:pt>
                  <c:pt idx="1">
                    <c:v>Jul</c:v>
                  </c:pt>
                  <c:pt idx="2">
                    <c:v>Ago</c:v>
                  </c:pt>
                  <c:pt idx="3">
                    <c:v>Sep</c:v>
                  </c:pt>
                  <c:pt idx="4">
                    <c:v>Oct</c:v>
                  </c:pt>
                  <c:pt idx="5">
                    <c:v>Nov</c:v>
                  </c:pt>
                  <c:pt idx="6">
                    <c:v>Dic</c:v>
                  </c:pt>
                  <c:pt idx="7">
                    <c:v>Ene</c:v>
                  </c:pt>
                  <c:pt idx="8">
                    <c:v>Feb</c:v>
                  </c:pt>
                  <c:pt idx="9">
                    <c:v>Mar</c:v>
                  </c:pt>
                  <c:pt idx="10">
                    <c:v>Abr</c:v>
                  </c:pt>
                  <c:pt idx="11">
                    <c:v>May</c:v>
                  </c:pt>
                  <c:pt idx="12">
                    <c:v>Jun</c:v>
                  </c:pt>
                  <c:pt idx="13">
                    <c:v>Jul</c:v>
                  </c:pt>
                  <c:pt idx="14">
                    <c:v>Ago</c:v>
                  </c:pt>
                  <c:pt idx="15">
                    <c:v>Sep</c:v>
                  </c:pt>
                  <c:pt idx="16">
                    <c:v>Oct</c:v>
                  </c:pt>
                  <c:pt idx="17">
                    <c:v>Nov</c:v>
                  </c:pt>
                  <c:pt idx="18">
                    <c:v>Dic</c:v>
                  </c:pt>
                  <c:pt idx="19">
                    <c:v>Ene</c:v>
                  </c:pt>
                  <c:pt idx="20">
                    <c:v>Feb</c:v>
                  </c:pt>
                  <c:pt idx="21">
                    <c:v>Mar</c:v>
                  </c:pt>
                  <c:pt idx="22">
                    <c:v>Abr</c:v>
                  </c:pt>
                  <c:pt idx="23">
                    <c:v>May</c:v>
                  </c:pt>
                  <c:pt idx="24">
                    <c:v>Jun</c:v>
                  </c:pt>
                  <c:pt idx="25">
                    <c:v>Jul</c:v>
                  </c:pt>
                  <c:pt idx="26">
                    <c:v>Ago</c:v>
                  </c:pt>
                  <c:pt idx="27">
                    <c:v>Sep</c:v>
                  </c:pt>
                  <c:pt idx="28">
                    <c:v>Oct</c:v>
                  </c:pt>
                  <c:pt idx="29">
                    <c:v>Nov</c:v>
                  </c:pt>
                  <c:pt idx="30">
                    <c:v>Dic</c:v>
                  </c:pt>
                  <c:pt idx="31">
                    <c:v>Ene</c:v>
                  </c:pt>
                  <c:pt idx="32">
                    <c:v>Feb</c:v>
                  </c:pt>
                  <c:pt idx="33">
                    <c:v>Mar</c:v>
                  </c:pt>
                  <c:pt idx="34">
                    <c:v>Abr</c:v>
                  </c:pt>
                  <c:pt idx="35">
                    <c:v>May</c:v>
                  </c:pt>
                  <c:pt idx="36">
                    <c:v>Jun</c:v>
                  </c:pt>
                  <c:pt idx="37">
                    <c:v>Jul</c:v>
                  </c:pt>
                  <c:pt idx="38">
                    <c:v>Ago</c:v>
                  </c:pt>
                  <c:pt idx="39">
                    <c:v>Sep</c:v>
                  </c:pt>
                  <c:pt idx="40">
                    <c:v>Oct</c:v>
                  </c:pt>
                  <c:pt idx="41">
                    <c:v>Nov</c:v>
                  </c:pt>
                  <c:pt idx="42">
                    <c:v>Dic</c:v>
                  </c:pt>
                  <c:pt idx="43">
                    <c:v>Ene</c:v>
                  </c:pt>
                  <c:pt idx="44">
                    <c:v>Feb</c:v>
                  </c:pt>
                  <c:pt idx="45">
                    <c:v>Mar</c:v>
                  </c:pt>
                  <c:pt idx="46">
                    <c:v>Abr</c:v>
                  </c:pt>
                  <c:pt idx="47">
                    <c:v>May</c:v>
                  </c:pt>
                  <c:pt idx="48">
                    <c:v>Jun</c:v>
                  </c:pt>
                  <c:pt idx="49">
                    <c:v>Jul</c:v>
                  </c:pt>
                  <c:pt idx="50">
                    <c:v>Ago</c:v>
                  </c:pt>
                  <c:pt idx="51">
                    <c:v>Sep</c:v>
                  </c:pt>
                  <c:pt idx="52">
                    <c:v>Oct</c:v>
                  </c:pt>
                  <c:pt idx="53">
                    <c:v>Nov</c:v>
                  </c:pt>
                  <c:pt idx="54">
                    <c:v>Dic</c:v>
                  </c:pt>
                  <c:pt idx="55">
                    <c:v>Ene</c:v>
                  </c:pt>
                  <c:pt idx="56">
                    <c:v>Feb</c:v>
                  </c:pt>
                  <c:pt idx="57">
                    <c:v>Mar</c:v>
                  </c:pt>
                  <c:pt idx="58">
                    <c:v>Abr</c:v>
                  </c:pt>
                  <c:pt idx="59">
                    <c:v>May</c:v>
                  </c:pt>
                  <c:pt idx="60">
                    <c:v>Jun</c:v>
                  </c:pt>
                  <c:pt idx="61">
                    <c:v>Jul</c:v>
                  </c:pt>
                  <c:pt idx="62">
                    <c:v>Ago</c:v>
                  </c:pt>
                  <c:pt idx="63">
                    <c:v>Sep</c:v>
                  </c:pt>
                </c:lvl>
                <c:lvl>
                  <c:pt idx="0">
                    <c:v>2017</c:v>
                  </c:pt>
                  <c:pt idx="7">
                    <c:v>2018</c:v>
                  </c:pt>
                  <c:pt idx="19">
                    <c:v>2019</c:v>
                  </c:pt>
                  <c:pt idx="31">
                    <c:v>2020</c:v>
                  </c:pt>
                  <c:pt idx="43">
                    <c:v>2021</c:v>
                  </c:pt>
                  <c:pt idx="55">
                    <c:v>2022</c:v>
                  </c:pt>
                </c:lvl>
              </c:multiLvlStrCache>
            </c:multiLvlStrRef>
          </c:cat>
          <c:val>
            <c:numRef>
              <c:f>Internt!$I$9:$I$72</c:f>
              <c:numCache>
                <c:formatCode>#,##0</c:formatCode>
                <c:ptCount val="64"/>
                <c:pt idx="0">
                  <c:v>13623.256441159992</c:v>
                </c:pt>
                <c:pt idx="1">
                  <c:v>15379.687733639992</c:v>
                </c:pt>
                <c:pt idx="2">
                  <c:v>15616.82123462999</c:v>
                </c:pt>
                <c:pt idx="3">
                  <c:v>16954.480830499997</c:v>
                </c:pt>
                <c:pt idx="4">
                  <c:v>18158.924902379997</c:v>
                </c:pt>
                <c:pt idx="5">
                  <c:v>19113.628351959993</c:v>
                </c:pt>
                <c:pt idx="6">
                  <c:v>21528.70542015001</c:v>
                </c:pt>
                <c:pt idx="7">
                  <c:v>23558.054674849998</c:v>
                </c:pt>
                <c:pt idx="8">
                  <c:v>22613.168818869963</c:v>
                </c:pt>
                <c:pt idx="9">
                  <c:v>26328.230112149984</c:v>
                </c:pt>
                <c:pt idx="10">
                  <c:v>26640.373638420017</c:v>
                </c:pt>
                <c:pt idx="11">
                  <c:v>29427.856164119999</c:v>
                </c:pt>
                <c:pt idx="12">
                  <c:v>29284.489001210008</c:v>
                </c:pt>
                <c:pt idx="13">
                  <c:v>32354.031449679977</c:v>
                </c:pt>
                <c:pt idx="14">
                  <c:v>34143.210063510014</c:v>
                </c:pt>
                <c:pt idx="15">
                  <c:v>34863.194726940012</c:v>
                </c:pt>
                <c:pt idx="16">
                  <c:v>37063.570045230044</c:v>
                </c:pt>
                <c:pt idx="17">
                  <c:v>36924.461622650102</c:v>
                </c:pt>
                <c:pt idx="18">
                  <c:v>39870.770507449997</c:v>
                </c:pt>
                <c:pt idx="19">
                  <c:v>42374.414289660002</c:v>
                </c:pt>
                <c:pt idx="20">
                  <c:v>39958.940301479903</c:v>
                </c:pt>
                <c:pt idx="21">
                  <c:v>43357.912817809971</c:v>
                </c:pt>
                <c:pt idx="22">
                  <c:v>43249.154664410024</c:v>
                </c:pt>
                <c:pt idx="23">
                  <c:v>46531.658503459956</c:v>
                </c:pt>
                <c:pt idx="24">
                  <c:v>47392.202392579988</c:v>
                </c:pt>
                <c:pt idx="25">
                  <c:v>52074.765065629981</c:v>
                </c:pt>
                <c:pt idx="26">
                  <c:v>51684.949812509985</c:v>
                </c:pt>
                <c:pt idx="27">
                  <c:v>51276.197647159992</c:v>
                </c:pt>
                <c:pt idx="28">
                  <c:v>57044.318220170018</c:v>
                </c:pt>
                <c:pt idx="29">
                  <c:v>54870.719653919965</c:v>
                </c:pt>
                <c:pt idx="30">
                  <c:v>56625.279766770014</c:v>
                </c:pt>
                <c:pt idx="31">
                  <c:v>59927.516940940004</c:v>
                </c:pt>
                <c:pt idx="32">
                  <c:v>57954.607871160028</c:v>
                </c:pt>
                <c:pt idx="33">
                  <c:v>66969.790781330026</c:v>
                </c:pt>
                <c:pt idx="34">
                  <c:v>71906.864771090142</c:v>
                </c:pt>
                <c:pt idx="35">
                  <c:v>75172.500582869965</c:v>
                </c:pt>
                <c:pt idx="36">
                  <c:v>73594.94172997</c:v>
                </c:pt>
                <c:pt idx="37">
                  <c:v>75425.866164160005</c:v>
                </c:pt>
                <c:pt idx="38">
                  <c:v>75519.618692490025</c:v>
                </c:pt>
                <c:pt idx="39">
                  <c:v>73331.587108229971</c:v>
                </c:pt>
                <c:pt idx="40">
                  <c:v>78737.69603472999</c:v>
                </c:pt>
                <c:pt idx="41">
                  <c:v>76308.102925260027</c:v>
                </c:pt>
                <c:pt idx="42">
                  <c:v>81623.625946530054</c:v>
                </c:pt>
                <c:pt idx="43">
                  <c:v>82684.936758099924</c:v>
                </c:pt>
                <c:pt idx="44">
                  <c:v>82685.705996309975</c:v>
                </c:pt>
                <c:pt idx="45">
                  <c:v>88868.340847759988</c:v>
                </c:pt>
                <c:pt idx="46">
                  <c:v>92035.249749220035</c:v>
                </c:pt>
                <c:pt idx="47">
                  <c:v>93472.748912950003</c:v>
                </c:pt>
                <c:pt idx="48">
                  <c:v>96578.407033410083</c:v>
                </c:pt>
                <c:pt idx="49">
                  <c:v>103008.59530588996</c:v>
                </c:pt>
                <c:pt idx="50">
                  <c:v>105100.10257983004</c:v>
                </c:pt>
                <c:pt idx="51">
                  <c:v>102267.13509895001</c:v>
                </c:pt>
                <c:pt idx="52">
                  <c:v>107889.66442283992</c:v>
                </c:pt>
                <c:pt idx="53">
                  <c:v>105764.05950146008</c:v>
                </c:pt>
                <c:pt idx="54">
                  <c:v>110402.06644227193</c:v>
                </c:pt>
                <c:pt idx="55">
                  <c:v>119699.31817530071</c:v>
                </c:pt>
                <c:pt idx="56">
                  <c:v>103809.30276963087</c:v>
                </c:pt>
                <c:pt idx="57">
                  <c:v>120546.93463367627</c:v>
                </c:pt>
                <c:pt idx="58">
                  <c:v>115383.01656538071</c:v>
                </c:pt>
                <c:pt idx="59">
                  <c:v>126708.0574546787</c:v>
                </c:pt>
                <c:pt idx="60">
                  <c:v>127159.43348706188</c:v>
                </c:pt>
                <c:pt idx="61">
                  <c:v>135228.35593406713</c:v>
                </c:pt>
                <c:pt idx="62">
                  <c:v>134442.09620318699</c:v>
                </c:pt>
                <c:pt idx="63">
                  <c:v>132201.41520124275</c:v>
                </c:pt>
              </c:numCache>
            </c:numRef>
          </c:val>
          <c:smooth val="0"/>
        </c:ser>
        <c:ser>
          <c:idx val="0"/>
          <c:order val="5"/>
          <c:tx>
            <c:strRef>
              <c:f>Internt!$H$8</c:f>
              <c:strCache>
                <c:ptCount val="1"/>
                <c:pt idx="0">
                  <c:v>Mundo Pacífico</c:v>
                </c:pt>
              </c:strCache>
            </c:strRef>
          </c:tx>
          <c:spPr>
            <a:ln>
              <a:solidFill>
                <a:schemeClr val="accent6">
                  <a:lumMod val="75000"/>
                </a:schemeClr>
              </a:solidFill>
            </a:ln>
          </c:spPr>
          <c:marker>
            <c:symbol val="none"/>
          </c:marker>
          <c:cat>
            <c:multiLvlStrRef>
              <c:f>Internt!$A$9:$B$72</c:f>
              <c:multiLvlStrCache>
                <c:ptCount val="64"/>
                <c:lvl>
                  <c:pt idx="0">
                    <c:v>Jun</c:v>
                  </c:pt>
                  <c:pt idx="1">
                    <c:v>Jul</c:v>
                  </c:pt>
                  <c:pt idx="2">
                    <c:v>Ago</c:v>
                  </c:pt>
                  <c:pt idx="3">
                    <c:v>Sep</c:v>
                  </c:pt>
                  <c:pt idx="4">
                    <c:v>Oct</c:v>
                  </c:pt>
                  <c:pt idx="5">
                    <c:v>Nov</c:v>
                  </c:pt>
                  <c:pt idx="6">
                    <c:v>Dic</c:v>
                  </c:pt>
                  <c:pt idx="7">
                    <c:v>Ene</c:v>
                  </c:pt>
                  <c:pt idx="8">
                    <c:v>Feb</c:v>
                  </c:pt>
                  <c:pt idx="9">
                    <c:v>Mar</c:v>
                  </c:pt>
                  <c:pt idx="10">
                    <c:v>Abr</c:v>
                  </c:pt>
                  <c:pt idx="11">
                    <c:v>May</c:v>
                  </c:pt>
                  <c:pt idx="12">
                    <c:v>Jun</c:v>
                  </c:pt>
                  <c:pt idx="13">
                    <c:v>Jul</c:v>
                  </c:pt>
                  <c:pt idx="14">
                    <c:v>Ago</c:v>
                  </c:pt>
                  <c:pt idx="15">
                    <c:v>Sep</c:v>
                  </c:pt>
                  <c:pt idx="16">
                    <c:v>Oct</c:v>
                  </c:pt>
                  <c:pt idx="17">
                    <c:v>Nov</c:v>
                  </c:pt>
                  <c:pt idx="18">
                    <c:v>Dic</c:v>
                  </c:pt>
                  <c:pt idx="19">
                    <c:v>Ene</c:v>
                  </c:pt>
                  <c:pt idx="20">
                    <c:v>Feb</c:v>
                  </c:pt>
                  <c:pt idx="21">
                    <c:v>Mar</c:v>
                  </c:pt>
                  <c:pt idx="22">
                    <c:v>Abr</c:v>
                  </c:pt>
                  <c:pt idx="23">
                    <c:v>May</c:v>
                  </c:pt>
                  <c:pt idx="24">
                    <c:v>Jun</c:v>
                  </c:pt>
                  <c:pt idx="25">
                    <c:v>Jul</c:v>
                  </c:pt>
                  <c:pt idx="26">
                    <c:v>Ago</c:v>
                  </c:pt>
                  <c:pt idx="27">
                    <c:v>Sep</c:v>
                  </c:pt>
                  <c:pt idx="28">
                    <c:v>Oct</c:v>
                  </c:pt>
                  <c:pt idx="29">
                    <c:v>Nov</c:v>
                  </c:pt>
                  <c:pt idx="30">
                    <c:v>Dic</c:v>
                  </c:pt>
                  <c:pt idx="31">
                    <c:v>Ene</c:v>
                  </c:pt>
                  <c:pt idx="32">
                    <c:v>Feb</c:v>
                  </c:pt>
                  <c:pt idx="33">
                    <c:v>Mar</c:v>
                  </c:pt>
                  <c:pt idx="34">
                    <c:v>Abr</c:v>
                  </c:pt>
                  <c:pt idx="35">
                    <c:v>May</c:v>
                  </c:pt>
                  <c:pt idx="36">
                    <c:v>Jun</c:v>
                  </c:pt>
                  <c:pt idx="37">
                    <c:v>Jul</c:v>
                  </c:pt>
                  <c:pt idx="38">
                    <c:v>Ago</c:v>
                  </c:pt>
                  <c:pt idx="39">
                    <c:v>Sep</c:v>
                  </c:pt>
                  <c:pt idx="40">
                    <c:v>Oct</c:v>
                  </c:pt>
                  <c:pt idx="41">
                    <c:v>Nov</c:v>
                  </c:pt>
                  <c:pt idx="42">
                    <c:v>Dic</c:v>
                  </c:pt>
                  <c:pt idx="43">
                    <c:v>Ene</c:v>
                  </c:pt>
                  <c:pt idx="44">
                    <c:v>Feb</c:v>
                  </c:pt>
                  <c:pt idx="45">
                    <c:v>Mar</c:v>
                  </c:pt>
                  <c:pt idx="46">
                    <c:v>Abr</c:v>
                  </c:pt>
                  <c:pt idx="47">
                    <c:v>May</c:v>
                  </c:pt>
                  <c:pt idx="48">
                    <c:v>Jun</c:v>
                  </c:pt>
                  <c:pt idx="49">
                    <c:v>Jul</c:v>
                  </c:pt>
                  <c:pt idx="50">
                    <c:v>Ago</c:v>
                  </c:pt>
                  <c:pt idx="51">
                    <c:v>Sep</c:v>
                  </c:pt>
                  <c:pt idx="52">
                    <c:v>Oct</c:v>
                  </c:pt>
                  <c:pt idx="53">
                    <c:v>Nov</c:v>
                  </c:pt>
                  <c:pt idx="54">
                    <c:v>Dic</c:v>
                  </c:pt>
                  <c:pt idx="55">
                    <c:v>Ene</c:v>
                  </c:pt>
                  <c:pt idx="56">
                    <c:v>Feb</c:v>
                  </c:pt>
                  <c:pt idx="57">
                    <c:v>Mar</c:v>
                  </c:pt>
                  <c:pt idx="58">
                    <c:v>Abr</c:v>
                  </c:pt>
                  <c:pt idx="59">
                    <c:v>May</c:v>
                  </c:pt>
                  <c:pt idx="60">
                    <c:v>Jun</c:v>
                  </c:pt>
                  <c:pt idx="61">
                    <c:v>Jul</c:v>
                  </c:pt>
                  <c:pt idx="62">
                    <c:v>Ago</c:v>
                  </c:pt>
                  <c:pt idx="63">
                    <c:v>Sep</c:v>
                  </c:pt>
                </c:lvl>
                <c:lvl>
                  <c:pt idx="0">
                    <c:v>2017</c:v>
                  </c:pt>
                  <c:pt idx="7">
                    <c:v>2018</c:v>
                  </c:pt>
                  <c:pt idx="19">
                    <c:v>2019</c:v>
                  </c:pt>
                  <c:pt idx="31">
                    <c:v>2020</c:v>
                  </c:pt>
                  <c:pt idx="43">
                    <c:v>2021</c:v>
                  </c:pt>
                  <c:pt idx="55">
                    <c:v>2022</c:v>
                  </c:pt>
                </c:lvl>
              </c:multiLvlStrCache>
            </c:multiLvlStrRef>
          </c:cat>
          <c:val>
            <c:numRef>
              <c:f>Internt!$H$9:$H$72</c:f>
              <c:numCache>
                <c:formatCode>#,##0</c:formatCode>
                <c:ptCount val="64"/>
                <c:pt idx="40">
                  <c:v>3.8151258300000004</c:v>
                </c:pt>
                <c:pt idx="41">
                  <c:v>10.84893415</c:v>
                </c:pt>
                <c:pt idx="42">
                  <c:v>22.79186434</c:v>
                </c:pt>
                <c:pt idx="43">
                  <c:v>34.514955610000008</c:v>
                </c:pt>
                <c:pt idx="44">
                  <c:v>41.337078760000004</c:v>
                </c:pt>
                <c:pt idx="45">
                  <c:v>69.515722549999978</c:v>
                </c:pt>
                <c:pt idx="46">
                  <c:v>61.468633300000008</c:v>
                </c:pt>
                <c:pt idx="47">
                  <c:v>70.775234060000017</c:v>
                </c:pt>
                <c:pt idx="48">
                  <c:v>90.802205360000002</c:v>
                </c:pt>
                <c:pt idx="49">
                  <c:v>0.10903151</c:v>
                </c:pt>
                <c:pt idx="50">
                  <c:v>126.39771229000002</c:v>
                </c:pt>
                <c:pt idx="51">
                  <c:v>169.38992728999997</c:v>
                </c:pt>
                <c:pt idx="52">
                  <c:v>211.95476564999998</c:v>
                </c:pt>
                <c:pt idx="53">
                  <c:v>234.43470553</c:v>
                </c:pt>
                <c:pt idx="54">
                  <c:v>269.6228853799999</c:v>
                </c:pt>
                <c:pt idx="55">
                  <c:v>305.86509836999988</c:v>
                </c:pt>
                <c:pt idx="56">
                  <c:v>302.45623730000017</c:v>
                </c:pt>
                <c:pt idx="57">
                  <c:v>367.67169383999908</c:v>
                </c:pt>
                <c:pt idx="58">
                  <c:v>367.48423535000001</c:v>
                </c:pt>
                <c:pt idx="59">
                  <c:v>446.56588971999895</c:v>
                </c:pt>
                <c:pt idx="60">
                  <c:v>459.22059159000082</c:v>
                </c:pt>
                <c:pt idx="61">
                  <c:v>462.67573261999968</c:v>
                </c:pt>
                <c:pt idx="62">
                  <c:v>502.9853244599995</c:v>
                </c:pt>
                <c:pt idx="63">
                  <c:v>502.9853244599995</c:v>
                </c:pt>
              </c:numCache>
            </c:numRef>
          </c:val>
          <c:smooth val="0"/>
        </c:ser>
        <c:dLbls>
          <c:showLegendKey val="0"/>
          <c:showVal val="0"/>
          <c:showCatName val="0"/>
          <c:showSerName val="0"/>
          <c:showPercent val="0"/>
          <c:showBubbleSize val="0"/>
        </c:dLbls>
        <c:smooth val="0"/>
        <c:axId val="-1350430192"/>
        <c:axId val="-1350432368"/>
      </c:lineChart>
      <c:catAx>
        <c:axId val="-1350430192"/>
        <c:scaling>
          <c:orientation val="minMax"/>
        </c:scaling>
        <c:delete val="0"/>
        <c:axPos val="b"/>
        <c:numFmt formatCode="General" sourceLinked="0"/>
        <c:majorTickMark val="none"/>
        <c:minorTickMark val="none"/>
        <c:tickLblPos val="nextTo"/>
        <c:txPr>
          <a:bodyPr/>
          <a:lstStyle/>
          <a:p>
            <a:pPr>
              <a:defRPr sz="700"/>
            </a:pPr>
            <a:endParaRPr lang="es-CL"/>
          </a:p>
        </c:txPr>
        <c:crossAx val="-1350432368"/>
        <c:crosses val="autoZero"/>
        <c:auto val="1"/>
        <c:lblAlgn val="ctr"/>
        <c:lblOffset val="100"/>
        <c:noMultiLvlLbl val="0"/>
      </c:catAx>
      <c:valAx>
        <c:axId val="-1350432368"/>
        <c:scaling>
          <c:orientation val="minMax"/>
        </c:scaling>
        <c:delete val="0"/>
        <c:axPos val="l"/>
        <c:numFmt formatCode="#,##0" sourceLinked="1"/>
        <c:majorTickMark val="none"/>
        <c:minorTickMark val="none"/>
        <c:tickLblPos val="nextTo"/>
        <c:crossAx val="-1350430192"/>
        <c:crosses val="autoZero"/>
        <c:crossBetween val="between"/>
        <c:dispUnits>
          <c:builtInUnit val="thousands"/>
        </c:dispUnits>
      </c:valAx>
    </c:plotArea>
    <c:legend>
      <c:legendPos val="b"/>
      <c:layout/>
      <c:overlay val="0"/>
      <c:txPr>
        <a:bodyPr/>
        <a:lstStyle/>
        <a:p>
          <a:pPr>
            <a:defRPr sz="700"/>
          </a:pPr>
          <a:endParaRPr lang="es-CL"/>
        </a:p>
      </c:txPr>
    </c:legend>
    <c:plotVisOnly val="1"/>
    <c:dispBlanksAs val="gap"/>
    <c:showDLblsOverMax val="0"/>
  </c:chart>
  <c:txPr>
    <a:bodyPr/>
    <a:lstStyle/>
    <a:p>
      <a:pPr>
        <a:defRPr sz="800">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manualLayout>
          <c:layoutTarget val="inner"/>
          <c:xMode val="edge"/>
          <c:yMode val="edge"/>
          <c:x val="5.9976983754715982E-2"/>
          <c:y val="5.7604258179336912E-2"/>
          <c:w val="0.9143445731797486"/>
          <c:h val="0.71201187690945222"/>
        </c:manualLayout>
      </c:layout>
      <c:barChart>
        <c:barDir val="col"/>
        <c:grouping val="stacked"/>
        <c:varyColors val="0"/>
        <c:ser>
          <c:idx val="3"/>
          <c:order val="1"/>
          <c:tx>
            <c:strRef>
              <c:f>Internt!$Z$56</c:f>
              <c:strCache>
                <c:ptCount val="1"/>
                <c:pt idx="0">
                  <c:v>Total de Conexiones Fijas</c:v>
                </c:pt>
              </c:strCache>
            </c:strRef>
          </c:tx>
          <c:spPr>
            <a:solidFill>
              <a:schemeClr val="accent1"/>
            </a:solidFill>
            <a:scene3d>
              <a:camera prst="orthographicFront"/>
              <a:lightRig rig="threePt" dir="t">
                <a:rot lat="0" lon="0" rev="1200000"/>
              </a:lightRig>
            </a:scene3d>
            <a:sp3d/>
          </c:spPr>
          <c:invertIfNegative val="0"/>
          <c:dLbls>
            <c:numFmt formatCode="#,##0" sourceLinked="0"/>
            <c:spPr>
              <a:noFill/>
              <a:ln>
                <a:noFill/>
              </a:ln>
              <a:effectLst/>
            </c:spPr>
            <c:txPr>
              <a:bodyPr rot="-5400000" vert="horz" wrap="square" lIns="38100" tIns="19050" rIns="38100" bIns="19050" anchor="ctr">
                <a:spAutoFit/>
              </a:bodyPr>
              <a:lstStyle/>
              <a:p>
                <a:pPr>
                  <a:defRPr sz="900" b="1">
                    <a:solidFill>
                      <a:schemeClr val="bg1"/>
                    </a:solidFill>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multiLvlStrRef>
              <c:f>Internt!$U$61:$V$108</c:f>
              <c:multiLvlStrCache>
                <c:ptCount val="48"/>
                <c:lvl>
                  <c:pt idx="0">
                    <c:v>IV</c:v>
                  </c:pt>
                  <c:pt idx="1">
                    <c:v>I</c:v>
                  </c:pt>
                  <c:pt idx="2">
                    <c:v>II</c:v>
                  </c:pt>
                  <c:pt idx="3">
                    <c:v>III</c:v>
                  </c:pt>
                  <c:pt idx="4">
                    <c:v>IV</c:v>
                  </c:pt>
                  <c:pt idx="5">
                    <c:v>I</c:v>
                  </c:pt>
                  <c:pt idx="6">
                    <c:v>II</c:v>
                  </c:pt>
                  <c:pt idx="7">
                    <c:v>III</c:v>
                  </c:pt>
                  <c:pt idx="8">
                    <c:v>IV</c:v>
                  </c:pt>
                  <c:pt idx="9">
                    <c:v>I</c:v>
                  </c:pt>
                  <c:pt idx="10">
                    <c:v>II</c:v>
                  </c:pt>
                  <c:pt idx="11">
                    <c:v>III</c:v>
                  </c:pt>
                  <c:pt idx="12">
                    <c:v>IV</c:v>
                  </c:pt>
                  <c:pt idx="13">
                    <c:v>I</c:v>
                  </c:pt>
                  <c:pt idx="14">
                    <c:v>II</c:v>
                  </c:pt>
                  <c:pt idx="15">
                    <c:v>III</c:v>
                  </c:pt>
                  <c:pt idx="16">
                    <c:v>IV</c:v>
                  </c:pt>
                  <c:pt idx="17">
                    <c:v>I</c:v>
                  </c:pt>
                  <c:pt idx="18">
                    <c:v>II</c:v>
                  </c:pt>
                  <c:pt idx="19">
                    <c:v>III</c:v>
                  </c:pt>
                  <c:pt idx="20">
                    <c:v>IV</c:v>
                  </c:pt>
                  <c:pt idx="21">
                    <c:v>I</c:v>
                  </c:pt>
                  <c:pt idx="22">
                    <c:v>II</c:v>
                  </c:pt>
                  <c:pt idx="23">
                    <c:v>III</c:v>
                  </c:pt>
                  <c:pt idx="24">
                    <c:v>IV</c:v>
                  </c:pt>
                  <c:pt idx="25">
                    <c:v>I</c:v>
                  </c:pt>
                  <c:pt idx="26">
                    <c:v>II</c:v>
                  </c:pt>
                  <c:pt idx="27">
                    <c:v>III</c:v>
                  </c:pt>
                  <c:pt idx="28">
                    <c:v>IV</c:v>
                  </c:pt>
                  <c:pt idx="29">
                    <c:v>I</c:v>
                  </c:pt>
                  <c:pt idx="30">
                    <c:v>II</c:v>
                  </c:pt>
                  <c:pt idx="31">
                    <c:v>III</c:v>
                  </c:pt>
                  <c:pt idx="32">
                    <c:v>IV</c:v>
                  </c:pt>
                  <c:pt idx="33">
                    <c:v>I</c:v>
                  </c:pt>
                  <c:pt idx="34">
                    <c:v>II</c:v>
                  </c:pt>
                  <c:pt idx="35">
                    <c:v>III</c:v>
                  </c:pt>
                  <c:pt idx="36">
                    <c:v>IV</c:v>
                  </c:pt>
                  <c:pt idx="37">
                    <c:v>I</c:v>
                  </c:pt>
                  <c:pt idx="38">
                    <c:v>II</c:v>
                  </c:pt>
                  <c:pt idx="39">
                    <c:v>III</c:v>
                  </c:pt>
                  <c:pt idx="40">
                    <c:v>IV</c:v>
                  </c:pt>
                  <c:pt idx="41">
                    <c:v>I</c:v>
                  </c:pt>
                  <c:pt idx="42">
                    <c:v>II</c:v>
                  </c:pt>
                  <c:pt idx="43">
                    <c:v>III</c:v>
                  </c:pt>
                  <c:pt idx="44">
                    <c:v>IV</c:v>
                  </c:pt>
                  <c:pt idx="45">
                    <c:v>I</c:v>
                  </c:pt>
                  <c:pt idx="46">
                    <c:v>II</c:v>
                  </c:pt>
                  <c:pt idx="47">
                    <c:v>III</c:v>
                  </c:pt>
                </c:lvl>
                <c:lvl>
                  <c:pt idx="0">
                    <c:v>2010</c:v>
                  </c:pt>
                  <c:pt idx="1">
                    <c:v>2011</c:v>
                  </c:pt>
                  <c:pt idx="5">
                    <c:v>2012</c:v>
                  </c:pt>
                  <c:pt idx="9">
                    <c:v>2013</c:v>
                  </c:pt>
                  <c:pt idx="13">
                    <c:v>2014</c:v>
                  </c:pt>
                  <c:pt idx="17">
                    <c:v>2015</c:v>
                  </c:pt>
                  <c:pt idx="21">
                    <c:v>2016</c:v>
                  </c:pt>
                  <c:pt idx="25">
                    <c:v>2017</c:v>
                  </c:pt>
                  <c:pt idx="29">
                    <c:v>2018</c:v>
                  </c:pt>
                  <c:pt idx="33">
                    <c:v>2019</c:v>
                  </c:pt>
                  <c:pt idx="37">
                    <c:v>2020</c:v>
                  </c:pt>
                  <c:pt idx="41">
                    <c:v>2021</c:v>
                  </c:pt>
                  <c:pt idx="45">
                    <c:v>2022</c:v>
                  </c:pt>
                </c:lvl>
              </c:multiLvlStrCache>
            </c:multiLvlStrRef>
          </c:cat>
          <c:val>
            <c:numRef>
              <c:f>Internt!$Z$61:$Z$108</c:f>
              <c:numCache>
                <c:formatCode>_-* #.##0\ _€_-;\-* #.##0\ _€_-;_-* "-"??\ _€_-;_-@_-</c:formatCode>
                <c:ptCount val="48"/>
                <c:pt idx="0">
                  <c:v>1819.5640000000001</c:v>
                </c:pt>
                <c:pt idx="1">
                  <c:v>1855.0540000000001</c:v>
                </c:pt>
                <c:pt idx="2">
                  <c:v>1932.809</c:v>
                </c:pt>
                <c:pt idx="3">
                  <c:v>1992.7529999999999</c:v>
                </c:pt>
                <c:pt idx="4">
                  <c:v>2025.0419999999999</c:v>
                </c:pt>
                <c:pt idx="5">
                  <c:v>2031.5719999999999</c:v>
                </c:pt>
                <c:pt idx="6">
                  <c:v>2097.4450000000002</c:v>
                </c:pt>
                <c:pt idx="7">
                  <c:v>2158.2060000000001</c:v>
                </c:pt>
                <c:pt idx="8">
                  <c:v>2186.1729999999998</c:v>
                </c:pt>
                <c:pt idx="9">
                  <c:v>2235.8049999999998</c:v>
                </c:pt>
                <c:pt idx="10">
                  <c:v>2260.4430000000002</c:v>
                </c:pt>
                <c:pt idx="11">
                  <c:v>2288.6759999999999</c:v>
                </c:pt>
                <c:pt idx="12">
                  <c:v>2309.5720000000001</c:v>
                </c:pt>
                <c:pt idx="13">
                  <c:v>2352.875</c:v>
                </c:pt>
                <c:pt idx="14">
                  <c:v>2428.5920000000001</c:v>
                </c:pt>
                <c:pt idx="15">
                  <c:v>2482.9960000000001</c:v>
                </c:pt>
                <c:pt idx="16">
                  <c:v>2501.3560000000002</c:v>
                </c:pt>
                <c:pt idx="17">
                  <c:v>2556.9140000000002</c:v>
                </c:pt>
                <c:pt idx="18">
                  <c:v>2614.855</c:v>
                </c:pt>
                <c:pt idx="19">
                  <c:v>2698.2530000000002</c:v>
                </c:pt>
                <c:pt idx="20">
                  <c:v>2729.2510000000002</c:v>
                </c:pt>
                <c:pt idx="21">
                  <c:v>2742.9870000000001</c:v>
                </c:pt>
                <c:pt idx="22">
                  <c:v>2830.5430000000001</c:v>
                </c:pt>
                <c:pt idx="23">
                  <c:v>2889.096</c:v>
                </c:pt>
                <c:pt idx="24">
                  <c:v>2912.1329999999998</c:v>
                </c:pt>
                <c:pt idx="25">
                  <c:v>2950.873</c:v>
                </c:pt>
                <c:pt idx="26">
                  <c:v>3014.0540000000001</c:v>
                </c:pt>
                <c:pt idx="27">
                  <c:v>3064.9940000000001</c:v>
                </c:pt>
                <c:pt idx="28">
                  <c:v>3068.5279999999998</c:v>
                </c:pt>
                <c:pt idx="29">
                  <c:v>3098.143</c:v>
                </c:pt>
                <c:pt idx="30">
                  <c:v>3155.6410000000001</c:v>
                </c:pt>
                <c:pt idx="31">
                  <c:v>3203.8180000000002</c:v>
                </c:pt>
                <c:pt idx="32">
                  <c:v>3256.0970000000002</c:v>
                </c:pt>
                <c:pt idx="33">
                  <c:v>3362.1880000000001</c:v>
                </c:pt>
                <c:pt idx="34">
                  <c:v>3400.194</c:v>
                </c:pt>
                <c:pt idx="35">
                  <c:v>3431.9560000000001</c:v>
                </c:pt>
                <c:pt idx="36">
                  <c:v>3434.7669999999998</c:v>
                </c:pt>
                <c:pt idx="37">
                  <c:v>3489.047</c:v>
                </c:pt>
                <c:pt idx="38">
                  <c:v>3588.261</c:v>
                </c:pt>
                <c:pt idx="39">
                  <c:v>3701.4479999999999</c:v>
                </c:pt>
                <c:pt idx="40">
                  <c:v>3802.0329999999999</c:v>
                </c:pt>
                <c:pt idx="41">
                  <c:v>3937.7950000000001</c:v>
                </c:pt>
                <c:pt idx="42">
                  <c:v>4089.6550000000002</c:v>
                </c:pt>
                <c:pt idx="43">
                  <c:v>4198.2110000000002</c:v>
                </c:pt>
                <c:pt idx="44">
                  <c:v>4286.9309999999996</c:v>
                </c:pt>
                <c:pt idx="45">
                  <c:v>4369.3649999999998</c:v>
                </c:pt>
                <c:pt idx="46">
                  <c:v>4419.6790000000001</c:v>
                </c:pt>
                <c:pt idx="47">
                  <c:v>4478.3419999999996</c:v>
                </c:pt>
              </c:numCache>
            </c:numRef>
          </c:val>
        </c:ser>
        <c:dLbls>
          <c:showLegendKey val="0"/>
          <c:showVal val="0"/>
          <c:showCatName val="0"/>
          <c:showSerName val="0"/>
          <c:showPercent val="0"/>
          <c:showBubbleSize val="0"/>
        </c:dLbls>
        <c:gapWidth val="70"/>
        <c:overlap val="100"/>
        <c:axId val="-1350429104"/>
        <c:axId val="-1350431280"/>
      </c:barChart>
      <c:lineChart>
        <c:grouping val="standard"/>
        <c:varyColors val="0"/>
        <c:ser>
          <c:idx val="2"/>
          <c:order val="0"/>
          <c:tx>
            <c:strRef>
              <c:f>Internt!$AA$56</c:f>
              <c:strCache>
                <c:ptCount val="1"/>
                <c:pt idx="0">
                  <c:v>Penetración cada 100 hab.</c:v>
                </c:pt>
              </c:strCache>
            </c:strRef>
          </c:tx>
          <c:spPr>
            <a:ln>
              <a:solidFill>
                <a:schemeClr val="accent2"/>
              </a:solidFill>
            </a:ln>
          </c:spPr>
          <c:marker>
            <c:symbol val="diamond"/>
            <c:size val="7"/>
            <c:spPr>
              <a:solidFill>
                <a:schemeClr val="accent2"/>
              </a:solidFill>
              <a:ln>
                <a:solidFill>
                  <a:schemeClr val="accent2"/>
                </a:solidFill>
              </a:ln>
              <a:scene3d>
                <a:camera prst="orthographicFront"/>
                <a:lightRig rig="threePt" dir="t">
                  <a:rot lat="0" lon="0" rev="1200000"/>
                </a:lightRig>
              </a:scene3d>
              <a:sp3d>
                <a:bevelT/>
              </a:sp3d>
            </c:spPr>
          </c:marker>
          <c:dLbls>
            <c:dLbl>
              <c:idx val="28"/>
              <c:layout>
                <c:manualLayout>
                  <c:x val="-2.3908551638763844E-2"/>
                  <c:y val="-4.48956022040432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9"/>
              <c:layout>
                <c:manualLayout>
                  <c:x val="-2.3247604997035654E-2"/>
                  <c:y val="-4.48956022040432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0"/>
              <c:layout>
                <c:manualLayout>
                  <c:x val="-2.3558155369060245E-2"/>
                  <c:y val="-4.009165653914637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1"/>
              <c:layout>
                <c:manualLayout>
                  <c:x val="-1.9490384475768122E-2"/>
                  <c:y val="-3.881852305743671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2"/>
              <c:layout>
                <c:manualLayout>
                  <c:x val="-1.6410656774078373E-2"/>
                  <c:y val="-3.545440036150073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3"/>
              <c:layout>
                <c:manualLayout>
                  <c:x val="-2.0338291671295552E-2"/>
                  <c:y val="-2.972005521164037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6"/>
              <c:layout>
                <c:manualLayout>
                  <c:x val="-1.8226561097209819E-2"/>
                  <c:y val="-2.830716336732041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7"/>
              <c:layout>
                <c:manualLayout>
                  <c:x val="-9.4180483170243409E-3"/>
                  <c:y val="-3.8324691277178823E-2"/>
                </c:manualLayout>
              </c:layout>
              <c:numFmt formatCode="#,##0.0" sourceLinked="0"/>
              <c:spPr>
                <a:noFill/>
                <a:ln>
                  <a:noFill/>
                </a:ln>
                <a:effectLst/>
              </c:spPr>
              <c:txPr>
                <a:bodyPr/>
                <a:lstStyle/>
                <a:p>
                  <a:pPr>
                    <a:defRPr sz="800" b="1"/>
                  </a:pPr>
                  <a:endParaRPr lang="es-CL"/>
                </a:p>
              </c:txPr>
              <c:dLblPos val="r"/>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a:noFill/>
              </a:ln>
              <a:effectLst/>
            </c:spPr>
            <c:txPr>
              <a:bodyPr/>
              <a:lstStyle/>
              <a:p>
                <a:pPr>
                  <a:defRPr sz="600" b="1"/>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multiLvlStrRef>
              <c:f>Internt!$U$61:$V$108</c:f>
              <c:multiLvlStrCache>
                <c:ptCount val="48"/>
                <c:lvl>
                  <c:pt idx="0">
                    <c:v>IV</c:v>
                  </c:pt>
                  <c:pt idx="1">
                    <c:v>I</c:v>
                  </c:pt>
                  <c:pt idx="2">
                    <c:v>II</c:v>
                  </c:pt>
                  <c:pt idx="3">
                    <c:v>III</c:v>
                  </c:pt>
                  <c:pt idx="4">
                    <c:v>IV</c:v>
                  </c:pt>
                  <c:pt idx="5">
                    <c:v>I</c:v>
                  </c:pt>
                  <c:pt idx="6">
                    <c:v>II</c:v>
                  </c:pt>
                  <c:pt idx="7">
                    <c:v>III</c:v>
                  </c:pt>
                  <c:pt idx="8">
                    <c:v>IV</c:v>
                  </c:pt>
                  <c:pt idx="9">
                    <c:v>I</c:v>
                  </c:pt>
                  <c:pt idx="10">
                    <c:v>II</c:v>
                  </c:pt>
                  <c:pt idx="11">
                    <c:v>III</c:v>
                  </c:pt>
                  <c:pt idx="12">
                    <c:v>IV</c:v>
                  </c:pt>
                  <c:pt idx="13">
                    <c:v>I</c:v>
                  </c:pt>
                  <c:pt idx="14">
                    <c:v>II</c:v>
                  </c:pt>
                  <c:pt idx="15">
                    <c:v>III</c:v>
                  </c:pt>
                  <c:pt idx="16">
                    <c:v>IV</c:v>
                  </c:pt>
                  <c:pt idx="17">
                    <c:v>I</c:v>
                  </c:pt>
                  <c:pt idx="18">
                    <c:v>II</c:v>
                  </c:pt>
                  <c:pt idx="19">
                    <c:v>III</c:v>
                  </c:pt>
                  <c:pt idx="20">
                    <c:v>IV</c:v>
                  </c:pt>
                  <c:pt idx="21">
                    <c:v>I</c:v>
                  </c:pt>
                  <c:pt idx="22">
                    <c:v>II</c:v>
                  </c:pt>
                  <c:pt idx="23">
                    <c:v>III</c:v>
                  </c:pt>
                  <c:pt idx="24">
                    <c:v>IV</c:v>
                  </c:pt>
                  <c:pt idx="25">
                    <c:v>I</c:v>
                  </c:pt>
                  <c:pt idx="26">
                    <c:v>II</c:v>
                  </c:pt>
                  <c:pt idx="27">
                    <c:v>III</c:v>
                  </c:pt>
                  <c:pt idx="28">
                    <c:v>IV</c:v>
                  </c:pt>
                  <c:pt idx="29">
                    <c:v>I</c:v>
                  </c:pt>
                  <c:pt idx="30">
                    <c:v>II</c:v>
                  </c:pt>
                  <c:pt idx="31">
                    <c:v>III</c:v>
                  </c:pt>
                  <c:pt idx="32">
                    <c:v>IV</c:v>
                  </c:pt>
                  <c:pt idx="33">
                    <c:v>I</c:v>
                  </c:pt>
                  <c:pt idx="34">
                    <c:v>II</c:v>
                  </c:pt>
                  <c:pt idx="35">
                    <c:v>III</c:v>
                  </c:pt>
                  <c:pt idx="36">
                    <c:v>IV</c:v>
                  </c:pt>
                  <c:pt idx="37">
                    <c:v>I</c:v>
                  </c:pt>
                  <c:pt idx="38">
                    <c:v>II</c:v>
                  </c:pt>
                  <c:pt idx="39">
                    <c:v>III</c:v>
                  </c:pt>
                  <c:pt idx="40">
                    <c:v>IV</c:v>
                  </c:pt>
                  <c:pt idx="41">
                    <c:v>I</c:v>
                  </c:pt>
                  <c:pt idx="42">
                    <c:v>II</c:v>
                  </c:pt>
                  <c:pt idx="43">
                    <c:v>III</c:v>
                  </c:pt>
                  <c:pt idx="44">
                    <c:v>IV</c:v>
                  </c:pt>
                  <c:pt idx="45">
                    <c:v>I</c:v>
                  </c:pt>
                  <c:pt idx="46">
                    <c:v>II</c:v>
                  </c:pt>
                  <c:pt idx="47">
                    <c:v>III</c:v>
                  </c:pt>
                </c:lvl>
                <c:lvl>
                  <c:pt idx="0">
                    <c:v>2010</c:v>
                  </c:pt>
                  <c:pt idx="1">
                    <c:v>2011</c:v>
                  </c:pt>
                  <c:pt idx="5">
                    <c:v>2012</c:v>
                  </c:pt>
                  <c:pt idx="9">
                    <c:v>2013</c:v>
                  </c:pt>
                  <c:pt idx="13">
                    <c:v>2014</c:v>
                  </c:pt>
                  <c:pt idx="17">
                    <c:v>2015</c:v>
                  </c:pt>
                  <c:pt idx="21">
                    <c:v>2016</c:v>
                  </c:pt>
                  <c:pt idx="25">
                    <c:v>2017</c:v>
                  </c:pt>
                  <c:pt idx="29">
                    <c:v>2018</c:v>
                  </c:pt>
                  <c:pt idx="33">
                    <c:v>2019</c:v>
                  </c:pt>
                  <c:pt idx="37">
                    <c:v>2020</c:v>
                  </c:pt>
                  <c:pt idx="41">
                    <c:v>2021</c:v>
                  </c:pt>
                  <c:pt idx="45">
                    <c:v>2022</c:v>
                  </c:pt>
                </c:lvl>
              </c:multiLvlStrCache>
            </c:multiLvlStrRef>
          </c:cat>
          <c:val>
            <c:numRef>
              <c:f>Internt!$AA$61:$AA$108</c:f>
              <c:numCache>
                <c:formatCode>_-* #,##0\ _€_-;\-* #,##0\ _€_-;_-* "-"??\ _€_-;_-@_-</c:formatCode>
                <c:ptCount val="48"/>
                <c:pt idx="0">
                  <c:v>10.596520806080466</c:v>
                </c:pt>
                <c:pt idx="1">
                  <c:v>10.778989571776423</c:v>
                </c:pt>
                <c:pt idx="2">
                  <c:v>11.205696743765374</c:v>
                </c:pt>
                <c:pt idx="3">
                  <c:v>11.526925298468578</c:v>
                </c:pt>
                <c:pt idx="4">
                  <c:v>11.688212892642875</c:v>
                </c:pt>
                <c:pt idx="5">
                  <c:v>11.700006075759237</c:v>
                </c:pt>
                <c:pt idx="6">
                  <c:v>12.052471379325988</c:v>
                </c:pt>
                <c:pt idx="7">
                  <c:v>12.374205552793484</c:v>
                </c:pt>
                <c:pt idx="8">
                  <c:v>12.506909077074868</c:v>
                </c:pt>
                <c:pt idx="9">
                  <c:v>12.762705218801933</c:v>
                </c:pt>
                <c:pt idx="10">
                  <c:v>12.875017478967559</c:v>
                </c:pt>
                <c:pt idx="11">
                  <c:v>13.00726843518097</c:v>
                </c:pt>
                <c:pt idx="12">
                  <c:v>13.097333861217775</c:v>
                </c:pt>
                <c:pt idx="13">
                  <c:v>13.313796906024388</c:v>
                </c:pt>
                <c:pt idx="14">
                  <c:v>13.712333868819622</c:v>
                </c:pt>
                <c:pt idx="15">
                  <c:v>13.897968068177507</c:v>
                </c:pt>
                <c:pt idx="16">
                  <c:v>13.964124564928836</c:v>
                </c:pt>
                <c:pt idx="17">
                  <c:v>14.237056777880591</c:v>
                </c:pt>
                <c:pt idx="18">
                  <c:v>14.521803267026003</c:v>
                </c:pt>
                <c:pt idx="19" formatCode="0.00">
                  <c:v>14.946471183344993</c:v>
                </c:pt>
                <c:pt idx="20" formatCode="0.00">
                  <c:v>15.079446706475721</c:v>
                </c:pt>
                <c:pt idx="21" formatCode="0.00">
                  <c:v>15.116611668456516</c:v>
                </c:pt>
                <c:pt idx="22" formatCode="0.00">
                  <c:v>15.559372520185368</c:v>
                </c:pt>
                <c:pt idx="23" formatCode="0.00">
                  <c:v>15.841606960008216</c:v>
                </c:pt>
                <c:pt idx="24" formatCode="0.00">
                  <c:v>15.928178354413726</c:v>
                </c:pt>
                <c:pt idx="25" formatCode="0.00">
                  <c:v>16.075637084800441</c:v>
                </c:pt>
                <c:pt idx="26" formatCode="0.00">
                  <c:v>16.363660251763488</c:v>
                </c:pt>
                <c:pt idx="27" formatCode="0.00">
                  <c:v>16.565524662473056</c:v>
                </c:pt>
                <c:pt idx="28" formatCode="0.00">
                  <c:v>16.510512327794999</c:v>
                </c:pt>
                <c:pt idx="29" formatCode="0.00">
                  <c:v>16.595696510807379</c:v>
                </c:pt>
                <c:pt idx="30" formatCode="0.00">
                  <c:v>16.82882429343293</c:v>
                </c:pt>
                <c:pt idx="31" formatCode="0.00">
                  <c:v>17.005080490045348</c:v>
                </c:pt>
                <c:pt idx="32" formatCode="0.00">
                  <c:v>17.201350255203412</c:v>
                </c:pt>
                <c:pt idx="33" formatCode="0.00">
                  <c:v>17.678733098828019</c:v>
                </c:pt>
                <c:pt idx="34" formatCode="0.00">
                  <c:v>17.795339729241533</c:v>
                </c:pt>
                <c:pt idx="35" formatCode="0.00">
                  <c:v>17.87943671446132</c:v>
                </c:pt>
                <c:pt idx="36" formatCode="0.00">
                  <c:v>17.812628822954448</c:v>
                </c:pt>
                <c:pt idx="37" formatCode="0.00">
                  <c:v>18.012134046984173</c:v>
                </c:pt>
                <c:pt idx="38" formatCode="0.00">
                  <c:v>18.440763869010194</c:v>
                </c:pt>
                <c:pt idx="39" formatCode="0.00">
                  <c:v>18.968824287785001</c:v>
                </c:pt>
                <c:pt idx="40" formatCode="0.00">
                  <c:v>19.429515636140032</c:v>
                </c:pt>
                <c:pt idx="41" formatCode="0.00">
                  <c:v>20.066884859961267</c:v>
                </c:pt>
                <c:pt idx="42" formatCode="0.00">
                  <c:v>20.782495983024589</c:v>
                </c:pt>
                <c:pt idx="43" formatCode="0.00">
                  <c:v>21.293515547568077</c:v>
                </c:pt>
                <c:pt idx="44" formatCode="0.00">
                  <c:v>21.702174449107961</c:v>
                </c:pt>
                <c:pt idx="45" formatCode="0.00">
                  <c:v>22.077520741358686</c:v>
                </c:pt>
                <c:pt idx="46" formatCode="0.00">
                  <c:v>22.289456880965066</c:v>
                </c:pt>
                <c:pt idx="47" formatCode="0.00">
                  <c:v>22.547689845118274</c:v>
                </c:pt>
              </c:numCache>
            </c:numRef>
          </c:val>
          <c:smooth val="0"/>
        </c:ser>
        <c:dLbls>
          <c:showLegendKey val="0"/>
          <c:showVal val="0"/>
          <c:showCatName val="0"/>
          <c:showSerName val="0"/>
          <c:showPercent val="0"/>
          <c:showBubbleSize val="0"/>
        </c:dLbls>
        <c:marker val="1"/>
        <c:smooth val="0"/>
        <c:axId val="-1350436720"/>
        <c:axId val="-1350440528"/>
      </c:lineChart>
      <c:valAx>
        <c:axId val="-1350431280"/>
        <c:scaling>
          <c:orientation val="minMax"/>
          <c:max val="4500"/>
          <c:min val="0"/>
        </c:scaling>
        <c:delete val="0"/>
        <c:axPos val="r"/>
        <c:numFmt formatCode="_-* #.##0\ _€_-;\-* #.##0\ _€_-;_-* &quot;-&quot;??\ _€_-;_-@_-" sourceLinked="1"/>
        <c:majorTickMark val="none"/>
        <c:minorTickMark val="none"/>
        <c:tickLblPos val="none"/>
        <c:spPr>
          <a:ln>
            <a:noFill/>
          </a:ln>
        </c:spPr>
        <c:crossAx val="-1350429104"/>
        <c:crosses val="max"/>
        <c:crossBetween val="between"/>
      </c:valAx>
      <c:catAx>
        <c:axId val="-1350429104"/>
        <c:scaling>
          <c:orientation val="minMax"/>
        </c:scaling>
        <c:delete val="0"/>
        <c:axPos val="b"/>
        <c:numFmt formatCode="General" sourceLinked="0"/>
        <c:majorTickMark val="out"/>
        <c:minorTickMark val="none"/>
        <c:tickLblPos val="nextTo"/>
        <c:crossAx val="-1350431280"/>
        <c:crosses val="autoZero"/>
        <c:auto val="1"/>
        <c:lblAlgn val="ctr"/>
        <c:lblOffset val="100"/>
        <c:noMultiLvlLbl val="0"/>
      </c:catAx>
      <c:valAx>
        <c:axId val="-1350440528"/>
        <c:scaling>
          <c:orientation val="minMax"/>
          <c:max val="23"/>
          <c:min val="0"/>
        </c:scaling>
        <c:delete val="0"/>
        <c:axPos val="l"/>
        <c:numFmt formatCode="_-* #,##0\ _€_-;\-* #,##0\ _€_-;_-* &quot;-&quot;??\ _€_-;_-@_-" sourceLinked="1"/>
        <c:majorTickMark val="out"/>
        <c:minorTickMark val="none"/>
        <c:tickLblPos val="nextTo"/>
        <c:spPr>
          <a:ln>
            <a:noFill/>
          </a:ln>
        </c:spPr>
        <c:txPr>
          <a:bodyPr/>
          <a:lstStyle/>
          <a:p>
            <a:pPr>
              <a:defRPr>
                <a:solidFill>
                  <a:schemeClr val="bg1"/>
                </a:solidFill>
              </a:defRPr>
            </a:pPr>
            <a:endParaRPr lang="es-CL"/>
          </a:p>
        </c:txPr>
        <c:crossAx val="-1350436720"/>
        <c:crosses val="autoZero"/>
        <c:crossBetween val="between"/>
      </c:valAx>
      <c:catAx>
        <c:axId val="-1350436720"/>
        <c:scaling>
          <c:orientation val="minMax"/>
        </c:scaling>
        <c:delete val="1"/>
        <c:axPos val="b"/>
        <c:numFmt formatCode="General" sourceLinked="1"/>
        <c:majorTickMark val="out"/>
        <c:minorTickMark val="none"/>
        <c:tickLblPos val="nextTo"/>
        <c:crossAx val="-1350440528"/>
        <c:crosses val="autoZero"/>
        <c:auto val="1"/>
        <c:lblAlgn val="ctr"/>
        <c:lblOffset val="100"/>
        <c:noMultiLvlLbl val="0"/>
      </c:catAx>
    </c:plotArea>
    <c:legend>
      <c:legendPos val="b"/>
      <c:layout/>
      <c:overlay val="0"/>
      <c:txPr>
        <a:bodyPr/>
        <a:lstStyle/>
        <a:p>
          <a:pPr>
            <a:defRPr b="1"/>
          </a:pPr>
          <a:endParaRPr lang="es-CL"/>
        </a:p>
      </c:txPr>
    </c:legend>
    <c:plotVisOnly val="1"/>
    <c:dispBlanksAs val="gap"/>
    <c:showDLblsOverMax val="0"/>
  </c:chart>
  <c:txPr>
    <a:bodyPr/>
    <a:lstStyle/>
    <a:p>
      <a:pPr>
        <a:defRPr>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manualLayout>
          <c:layoutTarget val="inner"/>
          <c:xMode val="edge"/>
          <c:yMode val="edge"/>
          <c:x val="1.6792682132052679E-3"/>
          <c:y val="1.405060139779443E-4"/>
          <c:w val="0.99300468121762309"/>
          <c:h val="0.75092985063623041"/>
        </c:manualLayout>
      </c:layout>
      <c:barChart>
        <c:barDir val="col"/>
        <c:grouping val="clustered"/>
        <c:varyColors val="0"/>
        <c:ser>
          <c:idx val="0"/>
          <c:order val="0"/>
          <c:tx>
            <c:strRef>
              <c:f>Internt!$AH$85</c:f>
              <c:strCache>
                <c:ptCount val="1"/>
                <c:pt idx="0">
                  <c:v>PENETRACIÓN HOGARES CON PROYECCIÓN CENSO 2017</c:v>
                </c:pt>
              </c:strCache>
            </c:strRef>
          </c:tx>
          <c:spPr>
            <a:solidFill>
              <a:srgbClr val="C00000"/>
            </a:solidFill>
          </c:spPr>
          <c:invertIfNegative val="0"/>
          <c:dLbls>
            <c:spPr>
              <a:noFill/>
              <a:ln>
                <a:noFill/>
              </a:ln>
              <a:effectLst/>
            </c:spPr>
            <c:txPr>
              <a:bodyPr rot="-5400000" vert="horz" wrap="square" lIns="38100" tIns="19050" rIns="38100" bIns="19050" anchor="ctr">
                <a:spAutoFit/>
              </a:bodyPr>
              <a:lstStyle/>
              <a:p>
                <a:pPr>
                  <a:defRPr b="1">
                    <a:solidFill>
                      <a:schemeClr val="bg1"/>
                    </a:solidFill>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multiLvlStrRef>
              <c:f>Internt!$U$86:$V$108</c:f>
              <c:multiLvlStrCache>
                <c:ptCount val="23"/>
                <c:lvl>
                  <c:pt idx="0">
                    <c:v>Mar</c:v>
                  </c:pt>
                  <c:pt idx="1">
                    <c:v>Jun</c:v>
                  </c:pt>
                  <c:pt idx="2">
                    <c:v>Sep</c:v>
                  </c:pt>
                  <c:pt idx="3">
                    <c:v>Dic</c:v>
                  </c:pt>
                  <c:pt idx="4">
                    <c:v>Mar</c:v>
                  </c:pt>
                  <c:pt idx="5">
                    <c:v>Jun</c:v>
                  </c:pt>
                  <c:pt idx="6">
                    <c:v>Sep</c:v>
                  </c:pt>
                  <c:pt idx="7">
                    <c:v>Dic</c:v>
                  </c:pt>
                  <c:pt idx="8">
                    <c:v>Mar</c:v>
                  </c:pt>
                  <c:pt idx="9">
                    <c:v>Jun</c:v>
                  </c:pt>
                  <c:pt idx="10">
                    <c:v>Sep</c:v>
                  </c:pt>
                  <c:pt idx="11">
                    <c:v>Dic</c:v>
                  </c:pt>
                  <c:pt idx="12">
                    <c:v>Mar</c:v>
                  </c:pt>
                  <c:pt idx="13">
                    <c:v>Jun</c:v>
                  </c:pt>
                  <c:pt idx="14">
                    <c:v>Sep</c:v>
                  </c:pt>
                  <c:pt idx="15">
                    <c:v>Dic</c:v>
                  </c:pt>
                  <c:pt idx="16">
                    <c:v>Mar</c:v>
                  </c:pt>
                  <c:pt idx="17">
                    <c:v>Jun</c:v>
                  </c:pt>
                  <c:pt idx="18">
                    <c:v>Sep</c:v>
                  </c:pt>
                  <c:pt idx="19">
                    <c:v>Dic</c:v>
                  </c:pt>
                  <c:pt idx="20">
                    <c:v>Mar</c:v>
                  </c:pt>
                  <c:pt idx="21">
                    <c:v>Jun</c:v>
                  </c:pt>
                  <c:pt idx="22">
                    <c:v>Sep</c:v>
                  </c:pt>
                </c:lvl>
                <c:lvl>
                  <c:pt idx="0">
                    <c:v>2017</c:v>
                  </c:pt>
                  <c:pt idx="4">
                    <c:v>2018</c:v>
                  </c:pt>
                  <c:pt idx="8">
                    <c:v>2019</c:v>
                  </c:pt>
                  <c:pt idx="12">
                    <c:v>2020</c:v>
                  </c:pt>
                  <c:pt idx="16">
                    <c:v>2021</c:v>
                  </c:pt>
                  <c:pt idx="20">
                    <c:v>2022</c:v>
                  </c:pt>
                </c:lvl>
              </c:multiLvlStrCache>
            </c:multiLvlStrRef>
          </c:cat>
          <c:val>
            <c:numRef>
              <c:f>Internt!$AH$86:$AH$108</c:f>
              <c:numCache>
                <c:formatCode>0.00%</c:formatCode>
                <c:ptCount val="23"/>
                <c:pt idx="0">
                  <c:v>0.463990544135646</c:v>
                </c:pt>
                <c:pt idx="1">
                  <c:v>0.47170061412405806</c:v>
                </c:pt>
                <c:pt idx="2">
                  <c:v>0.47682069660862803</c:v>
                </c:pt>
                <c:pt idx="3">
                  <c:v>0.47371052066937286</c:v>
                </c:pt>
                <c:pt idx="4">
                  <c:v>0.47464368928700829</c:v>
                </c:pt>
                <c:pt idx="5">
                  <c:v>0.47940955051880713</c:v>
                </c:pt>
                <c:pt idx="6">
                  <c:v>0.48519983733921196</c:v>
                </c:pt>
                <c:pt idx="7">
                  <c:v>0.48510222002063758</c:v>
                </c:pt>
                <c:pt idx="8">
                  <c:v>0.49972273925168836</c:v>
                </c:pt>
                <c:pt idx="9">
                  <c:v>0.50264381450846951</c:v>
                </c:pt>
                <c:pt idx="10">
                  <c:v>0.50524268115670601</c:v>
                </c:pt>
                <c:pt idx="11">
                  <c:v>0.50286237980300963</c:v>
                </c:pt>
                <c:pt idx="12">
                  <c:v>0.51028061386078749</c:v>
                </c:pt>
                <c:pt idx="13">
                  <c:v>0.52621910651678805</c:v>
                </c:pt>
                <c:pt idx="14">
                  <c:v>0.54240142070619979</c:v>
                </c:pt>
                <c:pt idx="15">
                  <c:v>0.55566423307235047</c:v>
                </c:pt>
                <c:pt idx="16">
                  <c:v>0.57323984064465339</c:v>
                </c:pt>
                <c:pt idx="17">
                  <c:v>0.59226797969652123</c:v>
                </c:pt>
                <c:pt idx="18">
                  <c:v>0.60382201851641015</c:v>
                </c:pt>
                <c:pt idx="19">
                  <c:v>0.61237141481615787</c:v>
                </c:pt>
                <c:pt idx="20">
                  <c:v>0.62066434604622611</c:v>
                </c:pt>
                <c:pt idx="21">
                  <c:v>0.62523195616843552</c:v>
                </c:pt>
                <c:pt idx="22">
                  <c:v>0.63044228399374347</c:v>
                </c:pt>
              </c:numCache>
            </c:numRef>
          </c:val>
        </c:ser>
        <c:dLbls>
          <c:showLegendKey val="0"/>
          <c:showVal val="0"/>
          <c:showCatName val="0"/>
          <c:showSerName val="0"/>
          <c:showPercent val="0"/>
          <c:showBubbleSize val="0"/>
        </c:dLbls>
        <c:gapWidth val="72"/>
        <c:axId val="-1350437264"/>
        <c:axId val="-1350428016"/>
      </c:barChart>
      <c:valAx>
        <c:axId val="-1350428016"/>
        <c:scaling>
          <c:orientation val="minMax"/>
        </c:scaling>
        <c:delete val="0"/>
        <c:axPos val="r"/>
        <c:numFmt formatCode="0.00%" sourceLinked="1"/>
        <c:majorTickMark val="none"/>
        <c:minorTickMark val="none"/>
        <c:tickLblPos val="none"/>
        <c:spPr>
          <a:ln>
            <a:noFill/>
          </a:ln>
        </c:spPr>
        <c:crossAx val="-1350437264"/>
        <c:crosses val="max"/>
        <c:crossBetween val="between"/>
      </c:valAx>
      <c:catAx>
        <c:axId val="-1350437264"/>
        <c:scaling>
          <c:orientation val="minMax"/>
        </c:scaling>
        <c:delete val="0"/>
        <c:axPos val="b"/>
        <c:numFmt formatCode="General" sourceLinked="0"/>
        <c:majorTickMark val="out"/>
        <c:minorTickMark val="none"/>
        <c:tickLblPos val="nextTo"/>
        <c:crossAx val="-1350428016"/>
        <c:crosses val="autoZero"/>
        <c:auto val="1"/>
        <c:lblAlgn val="ctr"/>
        <c:lblOffset val="100"/>
        <c:noMultiLvlLbl val="0"/>
      </c:catAx>
    </c:plotArea>
    <c:legend>
      <c:legendPos val="b"/>
      <c:layout/>
      <c:overlay val="0"/>
      <c:txPr>
        <a:bodyPr/>
        <a:lstStyle/>
        <a:p>
          <a:pPr>
            <a:defRPr b="1"/>
          </a:pPr>
          <a:endParaRPr lang="es-CL"/>
        </a:p>
      </c:txPr>
    </c:legend>
    <c:plotVisOnly val="1"/>
    <c:dispBlanksAs val="gap"/>
    <c:showDLblsOverMax val="0"/>
  </c:chart>
  <c:txPr>
    <a:bodyPr/>
    <a:lstStyle/>
    <a:p>
      <a:pPr>
        <a:defRPr>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1827760885219"/>
          <c:y val="0.12531110458055172"/>
          <c:w val="0.88225930200016978"/>
          <c:h val="0.58259028034572224"/>
        </c:manualLayout>
      </c:layout>
      <c:lineChart>
        <c:grouping val="standard"/>
        <c:varyColors val="0"/>
        <c:ser>
          <c:idx val="2"/>
          <c:order val="0"/>
          <c:tx>
            <c:strRef>
              <c:f>Internt!$C$79</c:f>
              <c:strCache>
                <c:ptCount val="1"/>
                <c:pt idx="0">
                  <c:v>Telefónica</c:v>
                </c:pt>
              </c:strCache>
            </c:strRef>
          </c:tx>
          <c:spPr>
            <a:ln w="25400">
              <a:solidFill>
                <a:srgbClr val="0070C0"/>
              </a:solidFill>
            </a:ln>
          </c:spPr>
          <c:marker>
            <c:symbol val="diamond"/>
            <c:size val="4"/>
            <c:spPr>
              <a:solidFill>
                <a:srgbClr val="0070C0"/>
              </a:solidFill>
              <a:ln>
                <a:solidFill>
                  <a:srgbClr val="0070C0"/>
                </a:solidFill>
              </a:ln>
            </c:spPr>
          </c:marker>
          <c:dLbls>
            <c:dLbl>
              <c:idx val="138"/>
              <c:layout>
                <c:manualLayout>
                  <c:x val="-0.10186602879341797"/>
                  <c:y val="-4.8552754435107377E-2"/>
                </c:manualLayout>
              </c:layout>
              <c:spPr>
                <a:noFill/>
                <a:ln>
                  <a:noFill/>
                </a:ln>
                <a:effectLst/>
              </c:spPr>
              <c:txPr>
                <a:bodyPr wrap="square" lIns="38100" tIns="19050" rIns="38100" bIns="19050" anchor="ctr" anchorCtr="0">
                  <a:spAutoFit/>
                </a:bodyPr>
                <a:lstStyle/>
                <a:p>
                  <a:pPr algn="ctr" rtl="0">
                    <a:defRPr lang="en-US" sz="1000" b="1" i="0" u="none" strike="noStrike" kern="1200" baseline="0">
                      <a:solidFill>
                        <a:srgbClr val="0070C0"/>
                      </a:solidFill>
                      <a:latin typeface="Verdana" panose="020B0604030504040204" pitchFamily="34" charset="0"/>
                      <a:ea typeface="Verdana" panose="020B0604030504040204" pitchFamily="34" charset="0"/>
                      <a:cs typeface="Verdana" panose="020B0604030504040204" pitchFamily="34" charset="0"/>
                    </a:defRPr>
                  </a:pPr>
                  <a:endParaRPr lang="es-CL"/>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a:solidFill>
                      <a:srgbClr val="0070C0"/>
                    </a:solidFill>
                  </a:defRPr>
                </a:pPr>
                <a:endParaRPr lang="es-CL"/>
              </a:p>
            </c:txPr>
            <c:showLegendKey val="0"/>
            <c:showVal val="0"/>
            <c:showCatName val="0"/>
            <c:showSerName val="0"/>
            <c:showPercent val="0"/>
            <c:showBubbleSize val="0"/>
            <c:extLst>
              <c:ext xmlns:c15="http://schemas.microsoft.com/office/drawing/2012/chart" uri="{CE6537A1-D6FC-4f65-9D91-7224C49458BB}">
                <c15:showLeaderLines val="1"/>
              </c:ext>
            </c:extLst>
          </c:dLbls>
          <c:cat>
            <c:multiLvlStrRef>
              <c:f>Internt!$A$94:$B$232</c:f>
              <c:multiLvlStrCache>
                <c:ptCount val="139"/>
                <c:lvl>
                  <c:pt idx="0">
                    <c:v>Dic</c:v>
                  </c:pt>
                  <c:pt idx="1">
                    <c:v>Ene</c:v>
                  </c:pt>
                  <c:pt idx="2">
                    <c:v>Feb</c:v>
                  </c:pt>
                  <c:pt idx="3">
                    <c:v>Mar</c:v>
                  </c:pt>
                  <c:pt idx="4">
                    <c:v>Abr</c:v>
                  </c:pt>
                  <c:pt idx="5">
                    <c:v>May</c:v>
                  </c:pt>
                  <c:pt idx="6">
                    <c:v>Jun</c:v>
                  </c:pt>
                  <c:pt idx="7">
                    <c:v>Jul</c:v>
                  </c:pt>
                  <c:pt idx="8">
                    <c:v>Ago</c:v>
                  </c:pt>
                  <c:pt idx="9">
                    <c:v>Sep</c:v>
                  </c:pt>
                  <c:pt idx="10">
                    <c:v>Oct</c:v>
                  </c:pt>
                  <c:pt idx="11">
                    <c:v>Nov</c:v>
                  </c:pt>
                  <c:pt idx="12">
                    <c:v>Dic</c:v>
                  </c:pt>
                  <c:pt idx="13">
                    <c:v>Ene</c:v>
                  </c:pt>
                  <c:pt idx="14">
                    <c:v>Feb</c:v>
                  </c:pt>
                  <c:pt idx="15">
                    <c:v>Mar</c:v>
                  </c:pt>
                  <c:pt idx="16">
                    <c:v>Abr</c:v>
                  </c:pt>
                  <c:pt idx="17">
                    <c:v>May</c:v>
                  </c:pt>
                  <c:pt idx="18">
                    <c:v>Jun</c:v>
                  </c:pt>
                  <c:pt idx="19">
                    <c:v>Jul</c:v>
                  </c:pt>
                  <c:pt idx="20">
                    <c:v>Ago</c:v>
                  </c:pt>
                  <c:pt idx="21">
                    <c:v>Sep</c:v>
                  </c:pt>
                  <c:pt idx="22">
                    <c:v>Oct</c:v>
                  </c:pt>
                  <c:pt idx="23">
                    <c:v>Nov</c:v>
                  </c:pt>
                  <c:pt idx="24">
                    <c:v>Dic</c:v>
                  </c:pt>
                  <c:pt idx="25">
                    <c:v>Ene</c:v>
                  </c:pt>
                  <c:pt idx="26">
                    <c:v>Feb</c:v>
                  </c:pt>
                  <c:pt idx="27">
                    <c:v>Mar</c:v>
                  </c:pt>
                  <c:pt idx="28">
                    <c:v>Abr</c:v>
                  </c:pt>
                  <c:pt idx="29">
                    <c:v>May</c:v>
                  </c:pt>
                  <c:pt idx="30">
                    <c:v>Jun</c:v>
                  </c:pt>
                  <c:pt idx="31">
                    <c:v>Jul</c:v>
                  </c:pt>
                  <c:pt idx="32">
                    <c:v>Ago</c:v>
                  </c:pt>
                  <c:pt idx="33">
                    <c:v>Sep</c:v>
                  </c:pt>
                  <c:pt idx="34">
                    <c:v>Oct</c:v>
                  </c:pt>
                  <c:pt idx="35">
                    <c:v>Nov</c:v>
                  </c:pt>
                  <c:pt idx="36">
                    <c:v>Dic</c:v>
                  </c:pt>
                  <c:pt idx="37">
                    <c:v>Ene</c:v>
                  </c:pt>
                  <c:pt idx="38">
                    <c:v>Feb</c:v>
                  </c:pt>
                  <c:pt idx="39">
                    <c:v>Mar</c:v>
                  </c:pt>
                  <c:pt idx="40">
                    <c:v>Abr</c:v>
                  </c:pt>
                  <c:pt idx="41">
                    <c:v>May</c:v>
                  </c:pt>
                  <c:pt idx="42">
                    <c:v>Jun</c:v>
                  </c:pt>
                  <c:pt idx="43">
                    <c:v>Jul</c:v>
                  </c:pt>
                  <c:pt idx="44">
                    <c:v>Ago</c:v>
                  </c:pt>
                  <c:pt idx="45">
                    <c:v>Sep</c:v>
                  </c:pt>
                  <c:pt idx="46">
                    <c:v>Oct</c:v>
                  </c:pt>
                  <c:pt idx="47">
                    <c:v>Nov</c:v>
                  </c:pt>
                  <c:pt idx="48">
                    <c:v>Dic</c:v>
                  </c:pt>
                  <c:pt idx="49">
                    <c:v>Ene</c:v>
                  </c:pt>
                  <c:pt idx="50">
                    <c:v>Feb</c:v>
                  </c:pt>
                  <c:pt idx="51">
                    <c:v>Mar</c:v>
                  </c:pt>
                  <c:pt idx="52">
                    <c:v>Abr</c:v>
                  </c:pt>
                  <c:pt idx="53">
                    <c:v>May</c:v>
                  </c:pt>
                  <c:pt idx="54">
                    <c:v>Jun</c:v>
                  </c:pt>
                  <c:pt idx="55">
                    <c:v>Jul</c:v>
                  </c:pt>
                  <c:pt idx="56">
                    <c:v>Ago</c:v>
                  </c:pt>
                  <c:pt idx="57">
                    <c:v>Sep</c:v>
                  </c:pt>
                  <c:pt idx="58">
                    <c:v>Oct</c:v>
                  </c:pt>
                  <c:pt idx="59">
                    <c:v>Nov</c:v>
                  </c:pt>
                  <c:pt idx="60">
                    <c:v>Dic</c:v>
                  </c:pt>
                  <c:pt idx="61">
                    <c:v>Ene</c:v>
                  </c:pt>
                  <c:pt idx="62">
                    <c:v>Feb</c:v>
                  </c:pt>
                  <c:pt idx="63">
                    <c:v>Mar</c:v>
                  </c:pt>
                  <c:pt idx="64">
                    <c:v>Abr</c:v>
                  </c:pt>
                  <c:pt idx="65">
                    <c:v>May</c:v>
                  </c:pt>
                  <c:pt idx="66">
                    <c:v>Jun</c:v>
                  </c:pt>
                  <c:pt idx="67">
                    <c:v>Jul</c:v>
                  </c:pt>
                  <c:pt idx="68">
                    <c:v>Ago</c:v>
                  </c:pt>
                  <c:pt idx="69">
                    <c:v>Sep</c:v>
                  </c:pt>
                  <c:pt idx="70">
                    <c:v>Oct</c:v>
                  </c:pt>
                  <c:pt idx="71">
                    <c:v>Nov</c:v>
                  </c:pt>
                  <c:pt idx="72">
                    <c:v>Dic</c:v>
                  </c:pt>
                  <c:pt idx="73">
                    <c:v>Ene</c:v>
                  </c:pt>
                  <c:pt idx="74">
                    <c:v>Feb</c:v>
                  </c:pt>
                  <c:pt idx="75">
                    <c:v>Mar</c:v>
                  </c:pt>
                  <c:pt idx="76">
                    <c:v>Abr</c:v>
                  </c:pt>
                  <c:pt idx="77">
                    <c:v>May</c:v>
                  </c:pt>
                  <c:pt idx="78">
                    <c:v>Jun</c:v>
                  </c:pt>
                  <c:pt idx="79">
                    <c:v>Jul</c:v>
                  </c:pt>
                  <c:pt idx="80">
                    <c:v>Ago</c:v>
                  </c:pt>
                  <c:pt idx="81">
                    <c:v>Sep</c:v>
                  </c:pt>
                  <c:pt idx="82">
                    <c:v>Oct</c:v>
                  </c:pt>
                  <c:pt idx="83">
                    <c:v>Nov</c:v>
                  </c:pt>
                  <c:pt idx="84">
                    <c:v>Dic</c:v>
                  </c:pt>
                  <c:pt idx="85">
                    <c:v>Ene</c:v>
                  </c:pt>
                  <c:pt idx="86">
                    <c:v>Feb</c:v>
                  </c:pt>
                  <c:pt idx="87">
                    <c:v>Mar</c:v>
                  </c:pt>
                  <c:pt idx="88">
                    <c:v>Abr</c:v>
                  </c:pt>
                  <c:pt idx="89">
                    <c:v>May</c:v>
                  </c:pt>
                  <c:pt idx="90">
                    <c:v>Jun</c:v>
                  </c:pt>
                  <c:pt idx="91">
                    <c:v>Jul</c:v>
                  </c:pt>
                  <c:pt idx="92">
                    <c:v>Ago</c:v>
                  </c:pt>
                  <c:pt idx="93">
                    <c:v>Sep</c:v>
                  </c:pt>
                  <c:pt idx="94">
                    <c:v>Oct</c:v>
                  </c:pt>
                  <c:pt idx="95">
                    <c:v>Nov</c:v>
                  </c:pt>
                  <c:pt idx="96">
                    <c:v>Dic</c:v>
                  </c:pt>
                  <c:pt idx="97">
                    <c:v>Ene</c:v>
                  </c:pt>
                  <c:pt idx="98">
                    <c:v>Feb</c:v>
                  </c:pt>
                  <c:pt idx="99">
                    <c:v>Mar</c:v>
                  </c:pt>
                  <c:pt idx="100">
                    <c:v>Abr</c:v>
                  </c:pt>
                  <c:pt idx="101">
                    <c:v>May</c:v>
                  </c:pt>
                  <c:pt idx="102">
                    <c:v>Jun</c:v>
                  </c:pt>
                  <c:pt idx="103">
                    <c:v>Jul</c:v>
                  </c:pt>
                  <c:pt idx="104">
                    <c:v>Ago</c:v>
                  </c:pt>
                  <c:pt idx="105">
                    <c:v>Sep</c:v>
                  </c:pt>
                  <c:pt idx="106">
                    <c:v>Oct</c:v>
                  </c:pt>
                  <c:pt idx="107">
                    <c:v>Nov</c:v>
                  </c:pt>
                  <c:pt idx="108">
                    <c:v>Dic</c:v>
                  </c:pt>
                  <c:pt idx="109">
                    <c:v>Ene</c:v>
                  </c:pt>
                  <c:pt idx="110">
                    <c:v>Feb</c:v>
                  </c:pt>
                  <c:pt idx="111">
                    <c:v>Mar</c:v>
                  </c:pt>
                  <c:pt idx="112">
                    <c:v>Abr</c:v>
                  </c:pt>
                  <c:pt idx="113">
                    <c:v>May</c:v>
                  </c:pt>
                  <c:pt idx="114">
                    <c:v>Jun</c:v>
                  </c:pt>
                  <c:pt idx="115">
                    <c:v>Jul</c:v>
                  </c:pt>
                  <c:pt idx="116">
                    <c:v>Ago</c:v>
                  </c:pt>
                  <c:pt idx="117">
                    <c:v>Sep</c:v>
                  </c:pt>
                  <c:pt idx="118">
                    <c:v>Oct</c:v>
                  </c:pt>
                  <c:pt idx="119">
                    <c:v>Nov</c:v>
                  </c:pt>
                  <c:pt idx="120">
                    <c:v>Dic</c:v>
                  </c:pt>
                  <c:pt idx="121">
                    <c:v>Ene</c:v>
                  </c:pt>
                  <c:pt idx="122">
                    <c:v>Feb</c:v>
                  </c:pt>
                  <c:pt idx="123">
                    <c:v>Mar</c:v>
                  </c:pt>
                  <c:pt idx="124">
                    <c:v>Abr</c:v>
                  </c:pt>
                  <c:pt idx="125">
                    <c:v>May</c:v>
                  </c:pt>
                  <c:pt idx="126">
                    <c:v>Jun</c:v>
                  </c:pt>
                  <c:pt idx="127">
                    <c:v>Jul</c:v>
                  </c:pt>
                  <c:pt idx="128">
                    <c:v>Ago</c:v>
                  </c:pt>
                  <c:pt idx="129">
                    <c:v>Sep</c:v>
                  </c:pt>
                  <c:pt idx="130">
                    <c:v>Oct</c:v>
                  </c:pt>
                  <c:pt idx="131">
                    <c:v>Nov</c:v>
                  </c:pt>
                  <c:pt idx="132">
                    <c:v>Dic</c:v>
                  </c:pt>
                  <c:pt idx="133">
                    <c:v>Ene</c:v>
                  </c:pt>
                  <c:pt idx="134">
                    <c:v>Feb</c:v>
                  </c:pt>
                  <c:pt idx="135">
                    <c:v>Mar</c:v>
                  </c:pt>
                  <c:pt idx="136">
                    <c:v>Abr</c:v>
                  </c:pt>
                  <c:pt idx="137">
                    <c:v>May</c:v>
                  </c:pt>
                  <c:pt idx="138">
                    <c:v>Jun</c:v>
                  </c:pt>
                </c:lvl>
                <c:lvl>
                  <c:pt idx="0">
                    <c:v>2010</c:v>
                  </c:pt>
                  <c:pt idx="1">
                    <c:v>2011</c:v>
                  </c:pt>
                  <c:pt idx="13">
                    <c:v>2012</c:v>
                  </c:pt>
                  <c:pt idx="25">
                    <c:v>2013</c:v>
                  </c:pt>
                  <c:pt idx="37">
                    <c:v>2014</c:v>
                  </c:pt>
                  <c:pt idx="49">
                    <c:v>2015</c:v>
                  </c:pt>
                  <c:pt idx="61">
                    <c:v>2016</c:v>
                  </c:pt>
                  <c:pt idx="73">
                    <c:v>2017</c:v>
                  </c:pt>
                  <c:pt idx="85">
                    <c:v>2018</c:v>
                  </c:pt>
                  <c:pt idx="97">
                    <c:v>2019</c:v>
                  </c:pt>
                  <c:pt idx="109">
                    <c:v>2020</c:v>
                  </c:pt>
                  <c:pt idx="121">
                    <c:v>2021</c:v>
                  </c:pt>
                  <c:pt idx="133">
                    <c:v>2022</c:v>
                  </c:pt>
                </c:lvl>
              </c:multiLvlStrCache>
            </c:multiLvlStrRef>
          </c:cat>
          <c:val>
            <c:numRef>
              <c:f>Internt!$C$94:$C$232</c:f>
              <c:numCache>
                <c:formatCode>_-* #,##0_-;\-* #,##0_-;_-* "-"??_-;_-@_-</c:formatCode>
                <c:ptCount val="139"/>
                <c:pt idx="0">
                  <c:v>788996</c:v>
                </c:pt>
                <c:pt idx="1">
                  <c:v>787714</c:v>
                </c:pt>
                <c:pt idx="2">
                  <c:v>785001</c:v>
                </c:pt>
                <c:pt idx="3">
                  <c:v>788345</c:v>
                </c:pt>
                <c:pt idx="4">
                  <c:v>790721</c:v>
                </c:pt>
                <c:pt idx="5">
                  <c:v>803473</c:v>
                </c:pt>
                <c:pt idx="6">
                  <c:v>811828</c:v>
                </c:pt>
                <c:pt idx="7">
                  <c:v>820586</c:v>
                </c:pt>
                <c:pt idx="8">
                  <c:v>829484</c:v>
                </c:pt>
                <c:pt idx="9">
                  <c:v>834778</c:v>
                </c:pt>
                <c:pt idx="10">
                  <c:v>840216</c:v>
                </c:pt>
                <c:pt idx="11">
                  <c:v>846324</c:v>
                </c:pt>
                <c:pt idx="12">
                  <c:v>848441</c:v>
                </c:pt>
                <c:pt idx="13">
                  <c:v>849107</c:v>
                </c:pt>
                <c:pt idx="14">
                  <c:v>850064</c:v>
                </c:pt>
                <c:pt idx="15">
                  <c:v>855515</c:v>
                </c:pt>
                <c:pt idx="16">
                  <c:v>858541</c:v>
                </c:pt>
                <c:pt idx="17">
                  <c:v>864611</c:v>
                </c:pt>
                <c:pt idx="18">
                  <c:v>872892</c:v>
                </c:pt>
                <c:pt idx="19">
                  <c:v>880850</c:v>
                </c:pt>
                <c:pt idx="20">
                  <c:v>888454</c:v>
                </c:pt>
                <c:pt idx="21">
                  <c:v>891850</c:v>
                </c:pt>
                <c:pt idx="22">
                  <c:v>898556</c:v>
                </c:pt>
                <c:pt idx="23">
                  <c:v>901450</c:v>
                </c:pt>
                <c:pt idx="24">
                  <c:v>899710</c:v>
                </c:pt>
                <c:pt idx="25">
                  <c:v>897788</c:v>
                </c:pt>
                <c:pt idx="26">
                  <c:v>894755</c:v>
                </c:pt>
                <c:pt idx="27">
                  <c:v>899616</c:v>
                </c:pt>
                <c:pt idx="28">
                  <c:v>869686</c:v>
                </c:pt>
                <c:pt idx="29">
                  <c:v>875652</c:v>
                </c:pt>
                <c:pt idx="30">
                  <c:v>880848</c:v>
                </c:pt>
                <c:pt idx="31">
                  <c:v>890567</c:v>
                </c:pt>
                <c:pt idx="32">
                  <c:v>894664</c:v>
                </c:pt>
                <c:pt idx="33">
                  <c:v>894332</c:v>
                </c:pt>
                <c:pt idx="34">
                  <c:v>909868</c:v>
                </c:pt>
                <c:pt idx="35">
                  <c:v>901170</c:v>
                </c:pt>
                <c:pt idx="36">
                  <c:v>897650</c:v>
                </c:pt>
                <c:pt idx="37">
                  <c:v>895925</c:v>
                </c:pt>
                <c:pt idx="38">
                  <c:v>867914</c:v>
                </c:pt>
                <c:pt idx="39">
                  <c:v>906069</c:v>
                </c:pt>
                <c:pt idx="40">
                  <c:v>914134</c:v>
                </c:pt>
                <c:pt idx="41">
                  <c:v>915579</c:v>
                </c:pt>
                <c:pt idx="42">
                  <c:v>932696</c:v>
                </c:pt>
                <c:pt idx="43">
                  <c:v>941718</c:v>
                </c:pt>
                <c:pt idx="44">
                  <c:v>952959</c:v>
                </c:pt>
                <c:pt idx="45">
                  <c:v>960182</c:v>
                </c:pt>
                <c:pt idx="46">
                  <c:v>971782</c:v>
                </c:pt>
                <c:pt idx="47">
                  <c:v>973567</c:v>
                </c:pt>
                <c:pt idx="48">
                  <c:v>976356</c:v>
                </c:pt>
                <c:pt idx="49">
                  <c:v>976115</c:v>
                </c:pt>
                <c:pt idx="50">
                  <c:v>967729</c:v>
                </c:pt>
                <c:pt idx="51">
                  <c:v>989920</c:v>
                </c:pt>
                <c:pt idx="52">
                  <c:v>998805</c:v>
                </c:pt>
                <c:pt idx="53">
                  <c:v>1007788</c:v>
                </c:pt>
                <c:pt idx="54">
                  <c:v>992907</c:v>
                </c:pt>
                <c:pt idx="55">
                  <c:v>1018246</c:v>
                </c:pt>
                <c:pt idx="56">
                  <c:v>1026058</c:v>
                </c:pt>
                <c:pt idx="57">
                  <c:v>1029954</c:v>
                </c:pt>
                <c:pt idx="58">
                  <c:v>1035596</c:v>
                </c:pt>
                <c:pt idx="59">
                  <c:v>1037549</c:v>
                </c:pt>
                <c:pt idx="60">
                  <c:v>1033747</c:v>
                </c:pt>
                <c:pt idx="61">
                  <c:v>1032935</c:v>
                </c:pt>
                <c:pt idx="62">
                  <c:v>1027078</c:v>
                </c:pt>
                <c:pt idx="63">
                  <c:v>1006096</c:v>
                </c:pt>
                <c:pt idx="64">
                  <c:v>1011142</c:v>
                </c:pt>
                <c:pt idx="65">
                  <c:v>1038766</c:v>
                </c:pt>
                <c:pt idx="66">
                  <c:v>1030385</c:v>
                </c:pt>
                <c:pt idx="67">
                  <c:v>1043892</c:v>
                </c:pt>
                <c:pt idx="68">
                  <c:v>1028073</c:v>
                </c:pt>
                <c:pt idx="69">
                  <c:v>1043319</c:v>
                </c:pt>
                <c:pt idx="70">
                  <c:v>1044076</c:v>
                </c:pt>
                <c:pt idx="71">
                  <c:v>1041895</c:v>
                </c:pt>
                <c:pt idx="72">
                  <c:v>1033632</c:v>
                </c:pt>
                <c:pt idx="73">
                  <c:v>1025757</c:v>
                </c:pt>
                <c:pt idx="74">
                  <c:v>1031713</c:v>
                </c:pt>
                <c:pt idx="75">
                  <c:v>1024139</c:v>
                </c:pt>
                <c:pt idx="76">
                  <c:v>1028792</c:v>
                </c:pt>
                <c:pt idx="77">
                  <c:v>1043108</c:v>
                </c:pt>
                <c:pt idx="78">
                  <c:v>1037560</c:v>
                </c:pt>
                <c:pt idx="79">
                  <c:v>1041713</c:v>
                </c:pt>
                <c:pt idx="80">
                  <c:v>1043647</c:v>
                </c:pt>
                <c:pt idx="81">
                  <c:v>1047604</c:v>
                </c:pt>
                <c:pt idx="82">
                  <c:v>1038191</c:v>
                </c:pt>
                <c:pt idx="83">
                  <c:v>1029029</c:v>
                </c:pt>
                <c:pt idx="84">
                  <c:v>1023232</c:v>
                </c:pt>
                <c:pt idx="85">
                  <c:v>1014879</c:v>
                </c:pt>
                <c:pt idx="86">
                  <c:v>996407</c:v>
                </c:pt>
                <c:pt idx="87">
                  <c:v>1007075</c:v>
                </c:pt>
                <c:pt idx="88">
                  <c:v>1010045</c:v>
                </c:pt>
                <c:pt idx="89">
                  <c:v>1009185</c:v>
                </c:pt>
                <c:pt idx="90">
                  <c:v>1015000</c:v>
                </c:pt>
                <c:pt idx="91">
                  <c:v>1014948</c:v>
                </c:pt>
                <c:pt idx="92">
                  <c:v>1020992</c:v>
                </c:pt>
                <c:pt idx="93">
                  <c:v>1015028</c:v>
                </c:pt>
                <c:pt idx="94">
                  <c:v>1016441</c:v>
                </c:pt>
                <c:pt idx="95">
                  <c:v>1010905</c:v>
                </c:pt>
                <c:pt idx="96">
                  <c:v>1024716</c:v>
                </c:pt>
                <c:pt idx="97">
                  <c:v>1016278</c:v>
                </c:pt>
                <c:pt idx="98">
                  <c:v>1005915</c:v>
                </c:pt>
                <c:pt idx="99">
                  <c:v>1006274</c:v>
                </c:pt>
                <c:pt idx="100">
                  <c:v>999805</c:v>
                </c:pt>
                <c:pt idx="101">
                  <c:v>990839</c:v>
                </c:pt>
                <c:pt idx="102">
                  <c:v>996198</c:v>
                </c:pt>
                <c:pt idx="103">
                  <c:v>996438</c:v>
                </c:pt>
                <c:pt idx="104">
                  <c:v>996135</c:v>
                </c:pt>
                <c:pt idx="105">
                  <c:v>982656</c:v>
                </c:pt>
                <c:pt idx="106">
                  <c:v>974011</c:v>
                </c:pt>
                <c:pt idx="107">
                  <c:v>960915</c:v>
                </c:pt>
                <c:pt idx="108">
                  <c:v>948331</c:v>
                </c:pt>
                <c:pt idx="109">
                  <c:v>928373</c:v>
                </c:pt>
                <c:pt idx="110">
                  <c:v>918740</c:v>
                </c:pt>
                <c:pt idx="111">
                  <c:v>923386</c:v>
                </c:pt>
                <c:pt idx="112">
                  <c:v>912398</c:v>
                </c:pt>
                <c:pt idx="113">
                  <c:v>907790</c:v>
                </c:pt>
                <c:pt idx="114">
                  <c:v>909702</c:v>
                </c:pt>
                <c:pt idx="115">
                  <c:v>920853</c:v>
                </c:pt>
                <c:pt idx="116">
                  <c:v>940114</c:v>
                </c:pt>
                <c:pt idx="117">
                  <c:v>960907</c:v>
                </c:pt>
                <c:pt idx="118">
                  <c:v>988069</c:v>
                </c:pt>
                <c:pt idx="119">
                  <c:v>1007959</c:v>
                </c:pt>
                <c:pt idx="120">
                  <c:v>1020528</c:v>
                </c:pt>
                <c:pt idx="121">
                  <c:v>1034770</c:v>
                </c:pt>
                <c:pt idx="122">
                  <c:v>1050775</c:v>
                </c:pt>
                <c:pt idx="123">
                  <c:v>1072066</c:v>
                </c:pt>
                <c:pt idx="124">
                  <c:v>1100892</c:v>
                </c:pt>
                <c:pt idx="125">
                  <c:v>1121332</c:v>
                </c:pt>
                <c:pt idx="126">
                  <c:v>1143187</c:v>
                </c:pt>
                <c:pt idx="127">
                  <c:v>1166236</c:v>
                </c:pt>
                <c:pt idx="128">
                  <c:v>1167739</c:v>
                </c:pt>
                <c:pt idx="129">
                  <c:v>1208010</c:v>
                </c:pt>
                <c:pt idx="130">
                  <c:v>1231675</c:v>
                </c:pt>
                <c:pt idx="131">
                  <c:v>1249288</c:v>
                </c:pt>
                <c:pt idx="132">
                  <c:v>1265521</c:v>
                </c:pt>
                <c:pt idx="133">
                  <c:v>1277378</c:v>
                </c:pt>
                <c:pt idx="134">
                  <c:v>1260832</c:v>
                </c:pt>
                <c:pt idx="135">
                  <c:v>1296520</c:v>
                </c:pt>
                <c:pt idx="136">
                  <c:v>1301086</c:v>
                </c:pt>
                <c:pt idx="137">
                  <c:v>1308044</c:v>
                </c:pt>
                <c:pt idx="138">
                  <c:v>1318531</c:v>
                </c:pt>
              </c:numCache>
            </c:numRef>
          </c:val>
          <c:smooth val="0"/>
        </c:ser>
        <c:ser>
          <c:idx val="3"/>
          <c:order val="1"/>
          <c:tx>
            <c:strRef>
              <c:f>Internt!$D$79</c:f>
              <c:strCache>
                <c:ptCount val="1"/>
                <c:pt idx="0">
                  <c:v>VTR</c:v>
                </c:pt>
              </c:strCache>
            </c:strRef>
          </c:tx>
          <c:spPr>
            <a:ln w="25400">
              <a:solidFill>
                <a:schemeClr val="accent4"/>
              </a:solidFill>
            </a:ln>
          </c:spPr>
          <c:marker>
            <c:symbol val="diamond"/>
            <c:size val="4"/>
            <c:spPr>
              <a:solidFill>
                <a:schemeClr val="accent4"/>
              </a:solidFill>
              <a:ln>
                <a:solidFill>
                  <a:schemeClr val="accent4"/>
                </a:solidFill>
              </a:ln>
            </c:spPr>
          </c:marker>
          <c:dLbls>
            <c:dLbl>
              <c:idx val="138"/>
              <c:layout>
                <c:manualLayout>
                  <c:x val="-2.2636895287426323E-2"/>
                  <c:y val="4.8552754435107377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000" b="1">
                    <a:solidFill>
                      <a:srgbClr val="7030A0"/>
                    </a:solidFill>
                  </a:defRPr>
                </a:pPr>
                <a:endParaRPr lang="es-CL"/>
              </a:p>
            </c:txPr>
            <c:showLegendKey val="0"/>
            <c:showVal val="0"/>
            <c:showCatName val="0"/>
            <c:showSerName val="0"/>
            <c:showPercent val="0"/>
            <c:showBubbleSize val="0"/>
            <c:extLst>
              <c:ext xmlns:c15="http://schemas.microsoft.com/office/drawing/2012/chart" uri="{CE6537A1-D6FC-4f65-9D91-7224C49458BB}">
                <c15:showLeaderLines val="1"/>
              </c:ext>
            </c:extLst>
          </c:dLbls>
          <c:cat>
            <c:multiLvlStrRef>
              <c:f>Internt!$A$94:$B$232</c:f>
              <c:multiLvlStrCache>
                <c:ptCount val="139"/>
                <c:lvl>
                  <c:pt idx="0">
                    <c:v>Dic</c:v>
                  </c:pt>
                  <c:pt idx="1">
                    <c:v>Ene</c:v>
                  </c:pt>
                  <c:pt idx="2">
                    <c:v>Feb</c:v>
                  </c:pt>
                  <c:pt idx="3">
                    <c:v>Mar</c:v>
                  </c:pt>
                  <c:pt idx="4">
                    <c:v>Abr</c:v>
                  </c:pt>
                  <c:pt idx="5">
                    <c:v>May</c:v>
                  </c:pt>
                  <c:pt idx="6">
                    <c:v>Jun</c:v>
                  </c:pt>
                  <c:pt idx="7">
                    <c:v>Jul</c:v>
                  </c:pt>
                  <c:pt idx="8">
                    <c:v>Ago</c:v>
                  </c:pt>
                  <c:pt idx="9">
                    <c:v>Sep</c:v>
                  </c:pt>
                  <c:pt idx="10">
                    <c:v>Oct</c:v>
                  </c:pt>
                  <c:pt idx="11">
                    <c:v>Nov</c:v>
                  </c:pt>
                  <c:pt idx="12">
                    <c:v>Dic</c:v>
                  </c:pt>
                  <c:pt idx="13">
                    <c:v>Ene</c:v>
                  </c:pt>
                  <c:pt idx="14">
                    <c:v>Feb</c:v>
                  </c:pt>
                  <c:pt idx="15">
                    <c:v>Mar</c:v>
                  </c:pt>
                  <c:pt idx="16">
                    <c:v>Abr</c:v>
                  </c:pt>
                  <c:pt idx="17">
                    <c:v>May</c:v>
                  </c:pt>
                  <c:pt idx="18">
                    <c:v>Jun</c:v>
                  </c:pt>
                  <c:pt idx="19">
                    <c:v>Jul</c:v>
                  </c:pt>
                  <c:pt idx="20">
                    <c:v>Ago</c:v>
                  </c:pt>
                  <c:pt idx="21">
                    <c:v>Sep</c:v>
                  </c:pt>
                  <c:pt idx="22">
                    <c:v>Oct</c:v>
                  </c:pt>
                  <c:pt idx="23">
                    <c:v>Nov</c:v>
                  </c:pt>
                  <c:pt idx="24">
                    <c:v>Dic</c:v>
                  </c:pt>
                  <c:pt idx="25">
                    <c:v>Ene</c:v>
                  </c:pt>
                  <c:pt idx="26">
                    <c:v>Feb</c:v>
                  </c:pt>
                  <c:pt idx="27">
                    <c:v>Mar</c:v>
                  </c:pt>
                  <c:pt idx="28">
                    <c:v>Abr</c:v>
                  </c:pt>
                  <c:pt idx="29">
                    <c:v>May</c:v>
                  </c:pt>
                  <c:pt idx="30">
                    <c:v>Jun</c:v>
                  </c:pt>
                  <c:pt idx="31">
                    <c:v>Jul</c:v>
                  </c:pt>
                  <c:pt idx="32">
                    <c:v>Ago</c:v>
                  </c:pt>
                  <c:pt idx="33">
                    <c:v>Sep</c:v>
                  </c:pt>
                  <c:pt idx="34">
                    <c:v>Oct</c:v>
                  </c:pt>
                  <c:pt idx="35">
                    <c:v>Nov</c:v>
                  </c:pt>
                  <c:pt idx="36">
                    <c:v>Dic</c:v>
                  </c:pt>
                  <c:pt idx="37">
                    <c:v>Ene</c:v>
                  </c:pt>
                  <c:pt idx="38">
                    <c:v>Feb</c:v>
                  </c:pt>
                  <c:pt idx="39">
                    <c:v>Mar</c:v>
                  </c:pt>
                  <c:pt idx="40">
                    <c:v>Abr</c:v>
                  </c:pt>
                  <c:pt idx="41">
                    <c:v>May</c:v>
                  </c:pt>
                  <c:pt idx="42">
                    <c:v>Jun</c:v>
                  </c:pt>
                  <c:pt idx="43">
                    <c:v>Jul</c:v>
                  </c:pt>
                  <c:pt idx="44">
                    <c:v>Ago</c:v>
                  </c:pt>
                  <c:pt idx="45">
                    <c:v>Sep</c:v>
                  </c:pt>
                  <c:pt idx="46">
                    <c:v>Oct</c:v>
                  </c:pt>
                  <c:pt idx="47">
                    <c:v>Nov</c:v>
                  </c:pt>
                  <c:pt idx="48">
                    <c:v>Dic</c:v>
                  </c:pt>
                  <c:pt idx="49">
                    <c:v>Ene</c:v>
                  </c:pt>
                  <c:pt idx="50">
                    <c:v>Feb</c:v>
                  </c:pt>
                  <c:pt idx="51">
                    <c:v>Mar</c:v>
                  </c:pt>
                  <c:pt idx="52">
                    <c:v>Abr</c:v>
                  </c:pt>
                  <c:pt idx="53">
                    <c:v>May</c:v>
                  </c:pt>
                  <c:pt idx="54">
                    <c:v>Jun</c:v>
                  </c:pt>
                  <c:pt idx="55">
                    <c:v>Jul</c:v>
                  </c:pt>
                  <c:pt idx="56">
                    <c:v>Ago</c:v>
                  </c:pt>
                  <c:pt idx="57">
                    <c:v>Sep</c:v>
                  </c:pt>
                  <c:pt idx="58">
                    <c:v>Oct</c:v>
                  </c:pt>
                  <c:pt idx="59">
                    <c:v>Nov</c:v>
                  </c:pt>
                  <c:pt idx="60">
                    <c:v>Dic</c:v>
                  </c:pt>
                  <c:pt idx="61">
                    <c:v>Ene</c:v>
                  </c:pt>
                  <c:pt idx="62">
                    <c:v>Feb</c:v>
                  </c:pt>
                  <c:pt idx="63">
                    <c:v>Mar</c:v>
                  </c:pt>
                  <c:pt idx="64">
                    <c:v>Abr</c:v>
                  </c:pt>
                  <c:pt idx="65">
                    <c:v>May</c:v>
                  </c:pt>
                  <c:pt idx="66">
                    <c:v>Jun</c:v>
                  </c:pt>
                  <c:pt idx="67">
                    <c:v>Jul</c:v>
                  </c:pt>
                  <c:pt idx="68">
                    <c:v>Ago</c:v>
                  </c:pt>
                  <c:pt idx="69">
                    <c:v>Sep</c:v>
                  </c:pt>
                  <c:pt idx="70">
                    <c:v>Oct</c:v>
                  </c:pt>
                  <c:pt idx="71">
                    <c:v>Nov</c:v>
                  </c:pt>
                  <c:pt idx="72">
                    <c:v>Dic</c:v>
                  </c:pt>
                  <c:pt idx="73">
                    <c:v>Ene</c:v>
                  </c:pt>
                  <c:pt idx="74">
                    <c:v>Feb</c:v>
                  </c:pt>
                  <c:pt idx="75">
                    <c:v>Mar</c:v>
                  </c:pt>
                  <c:pt idx="76">
                    <c:v>Abr</c:v>
                  </c:pt>
                  <c:pt idx="77">
                    <c:v>May</c:v>
                  </c:pt>
                  <c:pt idx="78">
                    <c:v>Jun</c:v>
                  </c:pt>
                  <c:pt idx="79">
                    <c:v>Jul</c:v>
                  </c:pt>
                  <c:pt idx="80">
                    <c:v>Ago</c:v>
                  </c:pt>
                  <c:pt idx="81">
                    <c:v>Sep</c:v>
                  </c:pt>
                  <c:pt idx="82">
                    <c:v>Oct</c:v>
                  </c:pt>
                  <c:pt idx="83">
                    <c:v>Nov</c:v>
                  </c:pt>
                  <c:pt idx="84">
                    <c:v>Dic</c:v>
                  </c:pt>
                  <c:pt idx="85">
                    <c:v>Ene</c:v>
                  </c:pt>
                  <c:pt idx="86">
                    <c:v>Feb</c:v>
                  </c:pt>
                  <c:pt idx="87">
                    <c:v>Mar</c:v>
                  </c:pt>
                  <c:pt idx="88">
                    <c:v>Abr</c:v>
                  </c:pt>
                  <c:pt idx="89">
                    <c:v>May</c:v>
                  </c:pt>
                  <c:pt idx="90">
                    <c:v>Jun</c:v>
                  </c:pt>
                  <c:pt idx="91">
                    <c:v>Jul</c:v>
                  </c:pt>
                  <c:pt idx="92">
                    <c:v>Ago</c:v>
                  </c:pt>
                  <c:pt idx="93">
                    <c:v>Sep</c:v>
                  </c:pt>
                  <c:pt idx="94">
                    <c:v>Oct</c:v>
                  </c:pt>
                  <c:pt idx="95">
                    <c:v>Nov</c:v>
                  </c:pt>
                  <c:pt idx="96">
                    <c:v>Dic</c:v>
                  </c:pt>
                  <c:pt idx="97">
                    <c:v>Ene</c:v>
                  </c:pt>
                  <c:pt idx="98">
                    <c:v>Feb</c:v>
                  </c:pt>
                  <c:pt idx="99">
                    <c:v>Mar</c:v>
                  </c:pt>
                  <c:pt idx="100">
                    <c:v>Abr</c:v>
                  </c:pt>
                  <c:pt idx="101">
                    <c:v>May</c:v>
                  </c:pt>
                  <c:pt idx="102">
                    <c:v>Jun</c:v>
                  </c:pt>
                  <c:pt idx="103">
                    <c:v>Jul</c:v>
                  </c:pt>
                  <c:pt idx="104">
                    <c:v>Ago</c:v>
                  </c:pt>
                  <c:pt idx="105">
                    <c:v>Sep</c:v>
                  </c:pt>
                  <c:pt idx="106">
                    <c:v>Oct</c:v>
                  </c:pt>
                  <c:pt idx="107">
                    <c:v>Nov</c:v>
                  </c:pt>
                  <c:pt idx="108">
                    <c:v>Dic</c:v>
                  </c:pt>
                  <c:pt idx="109">
                    <c:v>Ene</c:v>
                  </c:pt>
                  <c:pt idx="110">
                    <c:v>Feb</c:v>
                  </c:pt>
                  <c:pt idx="111">
                    <c:v>Mar</c:v>
                  </c:pt>
                  <c:pt idx="112">
                    <c:v>Abr</c:v>
                  </c:pt>
                  <c:pt idx="113">
                    <c:v>May</c:v>
                  </c:pt>
                  <c:pt idx="114">
                    <c:v>Jun</c:v>
                  </c:pt>
                  <c:pt idx="115">
                    <c:v>Jul</c:v>
                  </c:pt>
                  <c:pt idx="116">
                    <c:v>Ago</c:v>
                  </c:pt>
                  <c:pt idx="117">
                    <c:v>Sep</c:v>
                  </c:pt>
                  <c:pt idx="118">
                    <c:v>Oct</c:v>
                  </c:pt>
                  <c:pt idx="119">
                    <c:v>Nov</c:v>
                  </c:pt>
                  <c:pt idx="120">
                    <c:v>Dic</c:v>
                  </c:pt>
                  <c:pt idx="121">
                    <c:v>Ene</c:v>
                  </c:pt>
                  <c:pt idx="122">
                    <c:v>Feb</c:v>
                  </c:pt>
                  <c:pt idx="123">
                    <c:v>Mar</c:v>
                  </c:pt>
                  <c:pt idx="124">
                    <c:v>Abr</c:v>
                  </c:pt>
                  <c:pt idx="125">
                    <c:v>May</c:v>
                  </c:pt>
                  <c:pt idx="126">
                    <c:v>Jun</c:v>
                  </c:pt>
                  <c:pt idx="127">
                    <c:v>Jul</c:v>
                  </c:pt>
                  <c:pt idx="128">
                    <c:v>Ago</c:v>
                  </c:pt>
                  <c:pt idx="129">
                    <c:v>Sep</c:v>
                  </c:pt>
                  <c:pt idx="130">
                    <c:v>Oct</c:v>
                  </c:pt>
                  <c:pt idx="131">
                    <c:v>Nov</c:v>
                  </c:pt>
                  <c:pt idx="132">
                    <c:v>Dic</c:v>
                  </c:pt>
                  <c:pt idx="133">
                    <c:v>Ene</c:v>
                  </c:pt>
                  <c:pt idx="134">
                    <c:v>Feb</c:v>
                  </c:pt>
                  <c:pt idx="135">
                    <c:v>Mar</c:v>
                  </c:pt>
                  <c:pt idx="136">
                    <c:v>Abr</c:v>
                  </c:pt>
                  <c:pt idx="137">
                    <c:v>May</c:v>
                  </c:pt>
                  <c:pt idx="138">
                    <c:v>Jun</c:v>
                  </c:pt>
                </c:lvl>
                <c:lvl>
                  <c:pt idx="0">
                    <c:v>2010</c:v>
                  </c:pt>
                  <c:pt idx="1">
                    <c:v>2011</c:v>
                  </c:pt>
                  <c:pt idx="13">
                    <c:v>2012</c:v>
                  </c:pt>
                  <c:pt idx="25">
                    <c:v>2013</c:v>
                  </c:pt>
                  <c:pt idx="37">
                    <c:v>2014</c:v>
                  </c:pt>
                  <c:pt idx="49">
                    <c:v>2015</c:v>
                  </c:pt>
                  <c:pt idx="61">
                    <c:v>2016</c:v>
                  </c:pt>
                  <c:pt idx="73">
                    <c:v>2017</c:v>
                  </c:pt>
                  <c:pt idx="85">
                    <c:v>2018</c:v>
                  </c:pt>
                  <c:pt idx="97">
                    <c:v>2019</c:v>
                  </c:pt>
                  <c:pt idx="109">
                    <c:v>2020</c:v>
                  </c:pt>
                  <c:pt idx="121">
                    <c:v>2021</c:v>
                  </c:pt>
                  <c:pt idx="133">
                    <c:v>2022</c:v>
                  </c:pt>
                </c:lvl>
              </c:multiLvlStrCache>
            </c:multiLvlStrRef>
          </c:cat>
          <c:val>
            <c:numRef>
              <c:f>Internt!$D$94:$D$232</c:f>
              <c:numCache>
                <c:formatCode>_-* #,##0_-;\-* #,##0_-;_-* "-"??_-;_-@_-</c:formatCode>
                <c:ptCount val="139"/>
                <c:pt idx="0">
                  <c:v>698122</c:v>
                </c:pt>
                <c:pt idx="1">
                  <c:v>697742</c:v>
                </c:pt>
                <c:pt idx="2">
                  <c:v>698873</c:v>
                </c:pt>
                <c:pt idx="3">
                  <c:v>714093</c:v>
                </c:pt>
                <c:pt idx="4">
                  <c:v>725471</c:v>
                </c:pt>
                <c:pt idx="5">
                  <c:v>735616</c:v>
                </c:pt>
                <c:pt idx="6">
                  <c:v>742803</c:v>
                </c:pt>
                <c:pt idx="7">
                  <c:v>749261</c:v>
                </c:pt>
                <c:pt idx="8">
                  <c:v>755591</c:v>
                </c:pt>
                <c:pt idx="9">
                  <c:v>758310</c:v>
                </c:pt>
                <c:pt idx="10">
                  <c:v>759694</c:v>
                </c:pt>
                <c:pt idx="11">
                  <c:v>761252</c:v>
                </c:pt>
                <c:pt idx="12">
                  <c:v>761823</c:v>
                </c:pt>
                <c:pt idx="13">
                  <c:v>758622</c:v>
                </c:pt>
                <c:pt idx="14">
                  <c:v>759295</c:v>
                </c:pt>
                <c:pt idx="15">
                  <c:v>746148</c:v>
                </c:pt>
                <c:pt idx="16">
                  <c:v>776123</c:v>
                </c:pt>
                <c:pt idx="17">
                  <c:v>790216</c:v>
                </c:pt>
                <c:pt idx="18">
                  <c:v>777594</c:v>
                </c:pt>
                <c:pt idx="19">
                  <c:v>791026</c:v>
                </c:pt>
                <c:pt idx="20">
                  <c:v>807901</c:v>
                </c:pt>
                <c:pt idx="21">
                  <c:v>811044</c:v>
                </c:pt>
                <c:pt idx="22">
                  <c:v>817895</c:v>
                </c:pt>
                <c:pt idx="23">
                  <c:v>820746</c:v>
                </c:pt>
                <c:pt idx="24">
                  <c:v>817319</c:v>
                </c:pt>
                <c:pt idx="25">
                  <c:v>818518</c:v>
                </c:pt>
                <c:pt idx="26">
                  <c:v>820563</c:v>
                </c:pt>
                <c:pt idx="27">
                  <c:v>835761</c:v>
                </c:pt>
                <c:pt idx="28">
                  <c:v>845753</c:v>
                </c:pt>
                <c:pt idx="29">
                  <c:v>853079</c:v>
                </c:pt>
                <c:pt idx="30">
                  <c:v>858333</c:v>
                </c:pt>
                <c:pt idx="31">
                  <c:v>865158</c:v>
                </c:pt>
                <c:pt idx="32">
                  <c:v>871299</c:v>
                </c:pt>
                <c:pt idx="33">
                  <c:v>871687</c:v>
                </c:pt>
                <c:pt idx="34">
                  <c:v>876717</c:v>
                </c:pt>
                <c:pt idx="35">
                  <c:v>878679</c:v>
                </c:pt>
                <c:pt idx="36">
                  <c:v>877648</c:v>
                </c:pt>
                <c:pt idx="37" formatCode="_-* #,##0\ _€_-;\-* #,##0\ _€_-;_-* &quot;-&quot;??\ _€_-;_-@_-">
                  <c:v>873807</c:v>
                </c:pt>
                <c:pt idx="38" formatCode="_-* #,##0\ _€_-;\-* #,##0\ _€_-;_-* &quot;-&quot;??\ _€_-;_-@_-">
                  <c:v>874621</c:v>
                </c:pt>
                <c:pt idx="39" formatCode="_-* #,##0\ _€_-;\-* #,##0\ _€_-;_-* &quot;-&quot;??\ _€_-;_-@_-">
                  <c:v>889848</c:v>
                </c:pt>
                <c:pt idx="40" formatCode="_-* #,##0\ _€_-;\-* #,##0\ _€_-;_-* &quot;-&quot;??\ _€_-;_-@_-">
                  <c:v>897125</c:v>
                </c:pt>
                <c:pt idx="41" formatCode="_-* #,##0\ _€_-;\-* #,##0\ _€_-;_-* &quot;-&quot;??\ _€_-;_-@_-">
                  <c:v>903617</c:v>
                </c:pt>
                <c:pt idx="42" formatCode="_-* #,##0\ _€_-;\-* #,##0\ _€_-;_-* &quot;-&quot;??\ _€_-;_-@_-">
                  <c:v>920961</c:v>
                </c:pt>
                <c:pt idx="43" formatCode="_-* #,##0\ _€_-;\-* #,##0\ _€_-;_-* &quot;-&quot;??\ _€_-;_-@_-">
                  <c:v>925657</c:v>
                </c:pt>
                <c:pt idx="44" formatCode="_-* #,##0\ _€_-;\-* #,##0\ _€_-;_-* &quot;-&quot;??\ _€_-;_-@_-">
                  <c:v>929734</c:v>
                </c:pt>
                <c:pt idx="45" formatCode="_-* #,##0\ _€_-;\-* #,##0\ _€_-;_-* &quot;-&quot;??\ _€_-;_-@_-">
                  <c:v>932579</c:v>
                </c:pt>
                <c:pt idx="46" formatCode="_-* #,##0\ _€_-;\-* #,##0\ _€_-;_-* &quot;-&quot;??\ _€_-;_-@_-">
                  <c:v>935244</c:v>
                </c:pt>
                <c:pt idx="47" formatCode="_-* #,##0\ _€_-;\-* #,##0\ _€_-;_-* &quot;-&quot;??\ _€_-;_-@_-">
                  <c:v>936836</c:v>
                </c:pt>
                <c:pt idx="48" formatCode="_-* #,##0\ _€_-;\-* #,##0\ _€_-;_-* &quot;-&quot;??\ _€_-;_-@_-">
                  <c:v>931984</c:v>
                </c:pt>
                <c:pt idx="49" formatCode="_-* #,##0\ _€_-;\-* #,##0\ _€_-;_-* &quot;-&quot;??\ _€_-;_-@_-">
                  <c:v>935544</c:v>
                </c:pt>
                <c:pt idx="50" formatCode="_-* #,##0\ _€_-;\-* #,##0\ _€_-;_-* &quot;-&quot;??\ _€_-;_-@_-">
                  <c:v>940164</c:v>
                </c:pt>
                <c:pt idx="51" formatCode="_-* #,##0\ _€_-;\-* #,##0\ _€_-;_-* &quot;-&quot;??\ _€_-;_-@_-">
                  <c:v>954852</c:v>
                </c:pt>
                <c:pt idx="52" formatCode="_-* #,##0\ _€_-;\-* #,##0\ _€_-;_-* &quot;-&quot;??\ _€_-;_-@_-">
                  <c:v>963700</c:v>
                </c:pt>
                <c:pt idx="53" formatCode="_-* #,##0\ _€_-;\-* #,##0\ _€_-;_-* &quot;-&quot;??\ _€_-;_-@_-">
                  <c:v>969659</c:v>
                </c:pt>
                <c:pt idx="54" formatCode="_-* #,##0\ _€_-;\-* #,##0\ _€_-;_-* &quot;-&quot;??\ _€_-;_-@_-">
                  <c:v>977706</c:v>
                </c:pt>
                <c:pt idx="55" formatCode="_-* #,##0\ _€_-;\-* #,##0\ _€_-;_-* &quot;-&quot;??\ _€_-;_-@_-">
                  <c:v>984308</c:v>
                </c:pt>
                <c:pt idx="56" formatCode="_-* #,##0\ _€_-;\-* #,##0\ _€_-;_-* &quot;-&quot;??\ _€_-;_-@_-">
                  <c:v>990792</c:v>
                </c:pt>
                <c:pt idx="57" formatCode="_-* #,##0\ _€_-;\-* #,##0\ _€_-;_-* &quot;-&quot;??\ _€_-;_-@_-">
                  <c:v>993697</c:v>
                </c:pt>
                <c:pt idx="58" formatCode="_-* #,##0\ _€_-;\-* #,##0\ _€_-;_-* &quot;-&quot;??\ _€_-;_-@_-">
                  <c:v>998706</c:v>
                </c:pt>
                <c:pt idx="59" formatCode="_-* #,##0\ _€_-;\-* #,##0\ _€_-;_-* &quot;-&quot;??\ _€_-;_-@_-">
                  <c:v>1001799</c:v>
                </c:pt>
                <c:pt idx="60" formatCode="_-* #,##0\ _€_-;\-* #,##0\ _€_-;_-* &quot;-&quot;??\ _€_-;_-@_-">
                  <c:v>1003099</c:v>
                </c:pt>
                <c:pt idx="61" formatCode="_-* #,##0\ _€_-;\-* #,##0\ _€_-;_-* &quot;-&quot;??\ _€_-;_-@_-">
                  <c:v>1006115</c:v>
                </c:pt>
                <c:pt idx="62" formatCode="_-* #,##0\ _€_-;\-* #,##0\ _€_-;_-* &quot;-&quot;??\ _€_-;_-@_-">
                  <c:v>1010678</c:v>
                </c:pt>
                <c:pt idx="63" formatCode="_-* #,##0\ _€_-;\-* #,##0\ _€_-;_-* &quot;-&quot;??\ _€_-;_-@_-">
                  <c:v>1026608</c:v>
                </c:pt>
                <c:pt idx="64" formatCode="_-* #,##0\ _€_-;\-* #,##0\ _€_-;_-* &quot;-&quot;??\ _€_-;_-@_-">
                  <c:v>1038293</c:v>
                </c:pt>
                <c:pt idx="65" formatCode="_-* #,##0\ _€_-;\-* #,##0\ _€_-;_-* &quot;-&quot;??\ _€_-;_-@_-">
                  <c:v>1047144</c:v>
                </c:pt>
                <c:pt idx="66" formatCode="_-* #,##0\ _€_-;\-* #,##0\ _€_-;_-* &quot;-&quot;??\ _€_-;_-@_-">
                  <c:v>1056165</c:v>
                </c:pt>
                <c:pt idx="67" formatCode="_-* #,##0\ _€_-;\-* #,##0\ _€_-;_-* &quot;-&quot;??\ _€_-;_-@_-">
                  <c:v>1064136</c:v>
                </c:pt>
                <c:pt idx="68" formatCode="_-* #,##0\ _€_-;\-* #,##0\ _€_-;_-* &quot;-&quot;??\ _€_-;_-@_-">
                  <c:v>1071226</c:v>
                </c:pt>
                <c:pt idx="69" formatCode="_-* #,##0\ _€_-;\-* #,##0\ _€_-;_-* &quot;-&quot;??\ _€_-;_-@_-">
                  <c:v>1076791</c:v>
                </c:pt>
                <c:pt idx="70" formatCode="_-* #,##0\ _€_-;\-* #,##0\ _€_-;_-* &quot;-&quot;??\ _€_-;_-@_-">
                  <c:v>1084548</c:v>
                </c:pt>
                <c:pt idx="71" formatCode="_-* #,##0\ _€_-;\-* #,##0\ _€_-;_-* &quot;-&quot;??\ _€_-;_-@_-">
                  <c:v>1090258</c:v>
                </c:pt>
                <c:pt idx="72" formatCode="_-* #,##0\ _€_-;\-* #,##0\ _€_-;_-* &quot;-&quot;??\ _€_-;_-@_-">
                  <c:v>1091215</c:v>
                </c:pt>
                <c:pt idx="73" formatCode="_-* #,##0\ _€_-;\-* #,##0\ _€_-;_-* &quot;-&quot;??\ _€_-;_-@_-">
                  <c:v>1093688</c:v>
                </c:pt>
                <c:pt idx="74" formatCode="_-* #,##0\ _€_-;\-* #,##0\ _€_-;_-* &quot;-&quot;??\ _€_-;_-@_-">
                  <c:v>1101365</c:v>
                </c:pt>
                <c:pt idx="75" formatCode="_-* #,##0\ _€_-;\-* #,##0\ _€_-;_-* &quot;-&quot;??\ _€_-;_-@_-">
                  <c:v>1117819</c:v>
                </c:pt>
                <c:pt idx="76" formatCode="_-* #,##0\ _€_-;\-* #,##0\ _€_-;_-* &quot;-&quot;??\ _€_-;_-@_-">
                  <c:v>1128222</c:v>
                </c:pt>
                <c:pt idx="77" formatCode="_-* #,##0\ _€_-;\-* #,##0\ _€_-;_-* &quot;-&quot;??\ _€_-;_-@_-">
                  <c:v>1135378</c:v>
                </c:pt>
                <c:pt idx="78" formatCode="_-* #,##0\ _€_-;\-* #,##0\ _€_-;_-* &quot;-&quot;??\ _€_-;_-@_-">
                  <c:v>1143392</c:v>
                </c:pt>
                <c:pt idx="79" formatCode="_-* #,##0\ _€_-;\-* #,##0\ _€_-;_-* &quot;-&quot;??\ _€_-;_-@_-">
                  <c:v>1148711</c:v>
                </c:pt>
                <c:pt idx="80" formatCode="_-* #,##0\ _€_-;\-* #,##0\ _€_-;_-* &quot;-&quot;??\ _€_-;_-@_-">
                  <c:v>1157110</c:v>
                </c:pt>
                <c:pt idx="81" formatCode="_-* #,##0\ _€_-;\-* #,##0\ _€_-;_-* &quot;-&quot;??\ _€_-;_-@_-">
                  <c:v>1164537</c:v>
                </c:pt>
                <c:pt idx="82" formatCode="_-* #,##0\ _€_-;\-* #,##0\ _€_-;_-* &quot;-&quot;??\ _€_-;_-@_-">
                  <c:v>1169181</c:v>
                </c:pt>
                <c:pt idx="83" formatCode="_-* #,##0\ _€_-;\-* #,##0\ _€_-;_-* &quot;-&quot;??\ _€_-;_-@_-">
                  <c:v>1176689</c:v>
                </c:pt>
                <c:pt idx="84" formatCode="_-* #,##0\ _€_-;\-* #,##0\ _€_-;_-* &quot;-&quot;??\ _€_-;_-@_-">
                  <c:v>1181583</c:v>
                </c:pt>
                <c:pt idx="85" formatCode="_-* #,##0\ _€_-;\-* #,##0\ _€_-;_-* &quot;-&quot;??\ _€_-;_-@_-">
                  <c:v>1187464</c:v>
                </c:pt>
                <c:pt idx="86" formatCode="_-* #,##0\ _€_-;\-* #,##0\ _€_-;_-* &quot;-&quot;??\ _€_-;_-@_-">
                  <c:v>1195850</c:v>
                </c:pt>
                <c:pt idx="87" formatCode="_-* #,##0\ _€_-;\-* #,##0\ _€_-;_-* &quot;-&quot;??\ _€_-;_-@_-">
                  <c:v>1207459</c:v>
                </c:pt>
                <c:pt idx="88" formatCode="_-* #,##0\ _€_-;\-* #,##0\ _€_-;_-* &quot;-&quot;??\ _€_-;_-@_-">
                  <c:v>1217674</c:v>
                </c:pt>
                <c:pt idx="89" formatCode="_-* #,##0\ _€_-;\-* #,##0\ _€_-;_-* &quot;-&quot;??\ _€_-;_-@_-">
                  <c:v>1226665</c:v>
                </c:pt>
                <c:pt idx="90" formatCode="_-* #,##0\ _€_-;\-* #,##0\ _€_-;_-* &quot;-&quot;??\ _€_-;_-@_-">
                  <c:v>1234338</c:v>
                </c:pt>
                <c:pt idx="91" formatCode="_-* #,##0\ _€_-;\-* #,##0\ _€_-;_-* &quot;-&quot;??\ _€_-;_-@_-">
                  <c:v>1239627</c:v>
                </c:pt>
                <c:pt idx="92" formatCode="_-* #,##0\ _€_-;\-* #,##0\ _€_-;_-* &quot;-&quot;??\ _€_-;_-@_-">
                  <c:v>1246525</c:v>
                </c:pt>
                <c:pt idx="93" formatCode="_-* #,##0\ _€_-;\-* #,##0\ _€_-;_-* &quot;-&quot;??\ _€_-;_-@_-">
                  <c:v>1251714</c:v>
                </c:pt>
                <c:pt idx="94" formatCode="_-* #,##0\ _€_-;\-* #,##0\ _€_-;_-* &quot;-&quot;??\ _€_-;_-@_-">
                  <c:v>1259878</c:v>
                </c:pt>
                <c:pt idx="95" formatCode="_-* #,##0\ _€_-;\-* #,##0\ _€_-;_-* &quot;-&quot;??\ _€_-;_-@_-">
                  <c:v>1263379</c:v>
                </c:pt>
                <c:pt idx="96" formatCode="_-* #,##0\ _€_-;\-* #,##0\ _€_-;_-* &quot;-&quot;??\ _€_-;_-@_-">
                  <c:v>1259256</c:v>
                </c:pt>
                <c:pt idx="97" formatCode="_-* #,##0\ _€_-;\-* #,##0\ _€_-;_-* &quot;-&quot;??\ _€_-;_-@_-">
                  <c:v>1259813</c:v>
                </c:pt>
                <c:pt idx="98" formatCode="_-* #,##0\ _€_-;\-* #,##0\ _€_-;_-* &quot;-&quot;??\ _€_-;_-@_-">
                  <c:v>1263293</c:v>
                </c:pt>
                <c:pt idx="99" formatCode="_-* #,##0\ _€_-;\-* #,##0\ _€_-;_-* &quot;-&quot;??\ _€_-;_-@_-">
                  <c:v>1273296</c:v>
                </c:pt>
                <c:pt idx="100" formatCode="_-* #,##0\ _€_-;\-* #,##0\ _€_-;_-* &quot;-&quot;??\ _€_-;_-@_-">
                  <c:v>1278758</c:v>
                </c:pt>
                <c:pt idx="101" formatCode="_-* #,##0\ _€_-;\-* #,##0\ _€_-;_-* &quot;-&quot;??\ _€_-;_-@_-">
                  <c:v>1283218</c:v>
                </c:pt>
                <c:pt idx="102" formatCode="_-* #,##0\ _€_-;\-* #,##0\ _€_-;_-* &quot;-&quot;??\ _€_-;_-@_-">
                  <c:v>1290949</c:v>
                </c:pt>
                <c:pt idx="103" formatCode="_-* #,##0\ _€_-;\-* #,##0\ _€_-;_-* &quot;-&quot;??\ _€_-;_-@_-">
                  <c:v>1294602</c:v>
                </c:pt>
                <c:pt idx="104" formatCode="_-* #,##0\ _€_-;\-* #,##0\ _€_-;_-* &quot;-&quot;??\ _€_-;_-@_-">
                  <c:v>1301591</c:v>
                </c:pt>
                <c:pt idx="105" formatCode="_-* #,##0\ _€_-;\-* #,##0\ _€_-;_-* &quot;-&quot;??\ _€_-;_-@_-">
                  <c:v>1304608</c:v>
                </c:pt>
                <c:pt idx="106" formatCode="_-* #,##0\ _€_-;\-* #,##0\ _€_-;_-* &quot;-&quot;??\ _€_-;_-@_-">
                  <c:v>1310889</c:v>
                </c:pt>
                <c:pt idx="107" formatCode="_-* #,##0\ _€_-;\-* #,##0\ _€_-;_-* &quot;-&quot;??\ _€_-;_-@_-">
                  <c:v>1313927</c:v>
                </c:pt>
                <c:pt idx="108" formatCode="_-* #,##0\ _€_-;\-* #,##0\ _€_-;_-* &quot;-&quot;??\ _€_-;_-@_-">
                  <c:v>1317356</c:v>
                </c:pt>
                <c:pt idx="109" formatCode="_-* #,##0\ _€_-;\-* #,##0\ _€_-;_-* &quot;-&quot;??\ _€_-;_-@_-">
                  <c:v>1316402</c:v>
                </c:pt>
                <c:pt idx="110" formatCode="_-* #,##0\ _€_-;\-* #,##0\ _€_-;_-* &quot;-&quot;??\ _€_-;_-@_-">
                  <c:v>1319113</c:v>
                </c:pt>
                <c:pt idx="111" formatCode="_-* #,##0\ _€_-;\-* #,##0\ _€_-;_-* &quot;-&quot;??\ _€_-;_-@_-">
                  <c:v>1331835</c:v>
                </c:pt>
                <c:pt idx="112" formatCode="_-* #,##0\ _€_-;\-* #,##0\ _€_-;_-* &quot;-&quot;??\ _€_-;_-@_-">
                  <c:v>1348069</c:v>
                </c:pt>
                <c:pt idx="113" formatCode="_-* #,##0\ _€_-;\-* #,##0\ _€_-;_-* &quot;-&quot;??\ _€_-;_-@_-">
                  <c:v>1352468</c:v>
                </c:pt>
                <c:pt idx="114" formatCode="_-* #,##0\ _€_-;\-* #,##0\ _€_-;_-* &quot;-&quot;??\ _€_-;_-@_-">
                  <c:v>1350347</c:v>
                </c:pt>
                <c:pt idx="115" formatCode="_-* #,##0\ _€_-;\-* #,##0\ _€_-;_-* &quot;-&quot;??\ _€_-;_-@_-">
                  <c:v>1335382</c:v>
                </c:pt>
                <c:pt idx="116" formatCode="_-* #,##0\ _€_-;\-* #,##0\ _€_-;_-* &quot;-&quot;??\ _€_-;_-@_-">
                  <c:v>1323730</c:v>
                </c:pt>
                <c:pt idx="117" formatCode="_-* #,##0\ _€_-;\-* #,##0\ _€_-;_-* &quot;-&quot;??\ _€_-;_-@_-">
                  <c:v>1316197</c:v>
                </c:pt>
                <c:pt idx="118" formatCode="_-* #,##0\ _€_-;\-* #,##0\ _€_-;_-* &quot;-&quot;??\ _€_-;_-@_-">
                  <c:v>1309801</c:v>
                </c:pt>
                <c:pt idx="119" formatCode="_-* #,##0\ _€_-;\-* #,##0\ _€_-;_-* &quot;-&quot;??\ _€_-;_-@_-">
                  <c:v>1300614</c:v>
                </c:pt>
                <c:pt idx="120" formatCode="_-* #,##0\ _€_-;\-* #,##0\ _€_-;_-* &quot;-&quot;??\ _€_-;_-@_-">
                  <c:v>1286357</c:v>
                </c:pt>
                <c:pt idx="121" formatCode="_-* #,##0\ _€_-;\-* #,##0\ _€_-;_-* &quot;-&quot;??\ _€_-;_-@_-">
                  <c:v>1282711</c:v>
                </c:pt>
                <c:pt idx="122" formatCode="_-* #,##0\ _€_-;\-* #,##0\ _€_-;_-* &quot;-&quot;??\ _€_-;_-@_-">
                  <c:v>1279592</c:v>
                </c:pt>
                <c:pt idx="123" formatCode="_-* #,##0\ _€_-;\-* #,##0\ _€_-;_-* &quot;-&quot;??\ _€_-;_-@_-">
                  <c:v>1278098</c:v>
                </c:pt>
                <c:pt idx="124" formatCode="_-* #,##0\ _€_-;\-* #,##0\ _€_-;_-* &quot;-&quot;??\ _€_-;_-@_-">
                  <c:v>1274905</c:v>
                </c:pt>
                <c:pt idx="125" formatCode="_-* #,##0\ _€_-;\-* #,##0\ _€_-;_-* &quot;-&quot;??\ _€_-;_-@_-">
                  <c:v>1269840</c:v>
                </c:pt>
                <c:pt idx="126" formatCode="_-* #,##0\ _€_-;\-* #,##0\ _€_-;_-* &quot;-&quot;??\ _€_-;_-@_-">
                  <c:v>1266517</c:v>
                </c:pt>
                <c:pt idx="127" formatCode="_-* #,##0\ _€_-;\-* #,##0\ _€_-;_-* &quot;-&quot;??\ _€_-;_-@_-">
                  <c:v>1261378</c:v>
                </c:pt>
                <c:pt idx="128" formatCode="_-* #,##0\ _€_-;\-* #,##0\ _€_-;_-* &quot;-&quot;??\ _€_-;_-@_-">
                  <c:v>1257605</c:v>
                </c:pt>
                <c:pt idx="129" formatCode="_-* #,##0\ _€_-;\-* #,##0\ _€_-;_-* &quot;-&quot;??\ _€_-;_-@_-">
                  <c:v>1249899</c:v>
                </c:pt>
                <c:pt idx="130" formatCode="_-* #,##0\ _€_-;\-* #,##0\ _€_-;_-* &quot;-&quot;??\ _€_-;_-@_-">
                  <c:v>1242755</c:v>
                </c:pt>
                <c:pt idx="131" formatCode="_-* #,##0\ _€_-;\-* #,##0\ _€_-;_-* &quot;-&quot;??\ _€_-;_-@_-">
                  <c:v>1232874</c:v>
                </c:pt>
                <c:pt idx="132" formatCode="_-* #,##0\ _€_-;\-* #,##0\ _€_-;_-* &quot;-&quot;??\ _€_-;_-@_-">
                  <c:v>1219272</c:v>
                </c:pt>
                <c:pt idx="133" formatCode="_-* #,##0\ _€_-;\-* #,##0\ _€_-;_-* &quot;-&quot;??\ _€_-;_-@_-">
                  <c:v>1207019</c:v>
                </c:pt>
                <c:pt idx="134" formatCode="_-* #,##0\ _€_-;\-* #,##0\ _€_-;_-* &quot;-&quot;??\ _€_-;_-@_-">
                  <c:v>1198148</c:v>
                </c:pt>
                <c:pt idx="135" formatCode="_-* #,##0\ _€_-;\-* #,##0\ _€_-;_-* &quot;-&quot;??\ _€_-;_-@_-">
                  <c:v>1210024</c:v>
                </c:pt>
                <c:pt idx="136" formatCode="_-* #,##0\ _€_-;\-* #,##0\ _€_-;_-* &quot;-&quot;??\ _€_-;_-@_-">
                  <c:v>1207602</c:v>
                </c:pt>
                <c:pt idx="137" formatCode="_-* #,##0\ _€_-;\-* #,##0\ _€_-;_-* &quot;-&quot;??\ _€_-;_-@_-">
                  <c:v>1200695</c:v>
                </c:pt>
                <c:pt idx="138" formatCode="_-* #,##0\ _€_-;\-* #,##0\ _€_-;_-* &quot;-&quot;??\ _€_-;_-@_-">
                  <c:v>1192282</c:v>
                </c:pt>
              </c:numCache>
            </c:numRef>
          </c:val>
          <c:smooth val="0"/>
        </c:ser>
        <c:ser>
          <c:idx val="4"/>
          <c:order val="2"/>
          <c:tx>
            <c:strRef>
              <c:f>Internt!$E$79</c:f>
              <c:strCache>
                <c:ptCount val="1"/>
                <c:pt idx="0">
                  <c:v>Grupo Claro</c:v>
                </c:pt>
              </c:strCache>
            </c:strRef>
          </c:tx>
          <c:spPr>
            <a:ln w="25400">
              <a:solidFill>
                <a:srgbClr val="C00000"/>
              </a:solidFill>
            </a:ln>
          </c:spPr>
          <c:marker>
            <c:symbol val="diamond"/>
            <c:size val="4"/>
            <c:spPr>
              <a:solidFill>
                <a:srgbClr val="C00000"/>
              </a:solidFill>
              <a:ln>
                <a:solidFill>
                  <a:srgbClr val="C00000"/>
                </a:solidFill>
              </a:ln>
            </c:spPr>
          </c:marker>
          <c:dLbls>
            <c:dLbl>
              <c:idx val="138"/>
              <c:layout>
                <c:manualLayout>
                  <c:x val="-1.6977671465569777E-2"/>
                  <c:y val="0.1157796451914099"/>
                </c:manualLayout>
              </c:layout>
              <c:spPr>
                <a:noFill/>
                <a:ln>
                  <a:noFill/>
                </a:ln>
                <a:effectLst/>
              </c:spPr>
              <c:txPr>
                <a:bodyPr wrap="square" lIns="38100" tIns="19050" rIns="38100" bIns="19050" anchor="ctr" anchorCtr="0">
                  <a:spAutoFit/>
                </a:bodyPr>
                <a:lstStyle/>
                <a:p>
                  <a:pPr algn="ctr" rtl="0">
                    <a:defRPr lang="en-US" sz="1000" b="1" i="0" u="none" strike="noStrike" kern="1200" baseline="0">
                      <a:solidFill>
                        <a:srgbClr val="C00000"/>
                      </a:solidFill>
                      <a:latin typeface="Verdana" panose="020B0604030504040204" pitchFamily="34" charset="0"/>
                      <a:ea typeface="Verdana" panose="020B0604030504040204" pitchFamily="34" charset="0"/>
                      <a:cs typeface="Verdana" panose="020B0604030504040204" pitchFamily="34" charset="0"/>
                    </a:defRPr>
                  </a:pPr>
                  <a:endParaRPr lang="es-CL"/>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nchorCtr="0">
                <a:spAutoFit/>
              </a:bodyPr>
              <a:lstStyle/>
              <a:p>
                <a:pPr algn="ctr">
                  <a:defRPr lang="es-CL" sz="800" b="0" i="0" u="none" strike="noStrike" kern="1200" baseline="0">
                    <a:solidFill>
                      <a:srgbClr val="0070C0"/>
                    </a:solidFill>
                    <a:latin typeface="Verdana" panose="020B0604030504040204" pitchFamily="34" charset="0"/>
                    <a:ea typeface="Verdana" panose="020B0604030504040204" pitchFamily="34" charset="0"/>
                    <a:cs typeface="Verdana" panose="020B0604030504040204" pitchFamily="34" charset="0"/>
                  </a:defRPr>
                </a:pPr>
                <a:endParaRPr lang="es-CL"/>
              </a:p>
            </c:txPr>
            <c:showLegendKey val="0"/>
            <c:showVal val="0"/>
            <c:showCatName val="0"/>
            <c:showSerName val="0"/>
            <c:showPercent val="0"/>
            <c:showBubbleSize val="0"/>
            <c:extLst>
              <c:ext xmlns:c15="http://schemas.microsoft.com/office/drawing/2012/chart" uri="{CE6537A1-D6FC-4f65-9D91-7224C49458BB}">
                <c15:showLeaderLines val="1"/>
              </c:ext>
            </c:extLst>
          </c:dLbls>
          <c:cat>
            <c:multiLvlStrRef>
              <c:f>Internt!$A$94:$B$232</c:f>
              <c:multiLvlStrCache>
                <c:ptCount val="139"/>
                <c:lvl>
                  <c:pt idx="0">
                    <c:v>Dic</c:v>
                  </c:pt>
                  <c:pt idx="1">
                    <c:v>Ene</c:v>
                  </c:pt>
                  <c:pt idx="2">
                    <c:v>Feb</c:v>
                  </c:pt>
                  <c:pt idx="3">
                    <c:v>Mar</c:v>
                  </c:pt>
                  <c:pt idx="4">
                    <c:v>Abr</c:v>
                  </c:pt>
                  <c:pt idx="5">
                    <c:v>May</c:v>
                  </c:pt>
                  <c:pt idx="6">
                    <c:v>Jun</c:v>
                  </c:pt>
                  <c:pt idx="7">
                    <c:v>Jul</c:v>
                  </c:pt>
                  <c:pt idx="8">
                    <c:v>Ago</c:v>
                  </c:pt>
                  <c:pt idx="9">
                    <c:v>Sep</c:v>
                  </c:pt>
                  <c:pt idx="10">
                    <c:v>Oct</c:v>
                  </c:pt>
                  <c:pt idx="11">
                    <c:v>Nov</c:v>
                  </c:pt>
                  <c:pt idx="12">
                    <c:v>Dic</c:v>
                  </c:pt>
                  <c:pt idx="13">
                    <c:v>Ene</c:v>
                  </c:pt>
                  <c:pt idx="14">
                    <c:v>Feb</c:v>
                  </c:pt>
                  <c:pt idx="15">
                    <c:v>Mar</c:v>
                  </c:pt>
                  <c:pt idx="16">
                    <c:v>Abr</c:v>
                  </c:pt>
                  <c:pt idx="17">
                    <c:v>May</c:v>
                  </c:pt>
                  <c:pt idx="18">
                    <c:v>Jun</c:v>
                  </c:pt>
                  <c:pt idx="19">
                    <c:v>Jul</c:v>
                  </c:pt>
                  <c:pt idx="20">
                    <c:v>Ago</c:v>
                  </c:pt>
                  <c:pt idx="21">
                    <c:v>Sep</c:v>
                  </c:pt>
                  <c:pt idx="22">
                    <c:v>Oct</c:v>
                  </c:pt>
                  <c:pt idx="23">
                    <c:v>Nov</c:v>
                  </c:pt>
                  <c:pt idx="24">
                    <c:v>Dic</c:v>
                  </c:pt>
                  <c:pt idx="25">
                    <c:v>Ene</c:v>
                  </c:pt>
                  <c:pt idx="26">
                    <c:v>Feb</c:v>
                  </c:pt>
                  <c:pt idx="27">
                    <c:v>Mar</c:v>
                  </c:pt>
                  <c:pt idx="28">
                    <c:v>Abr</c:v>
                  </c:pt>
                  <c:pt idx="29">
                    <c:v>May</c:v>
                  </c:pt>
                  <c:pt idx="30">
                    <c:v>Jun</c:v>
                  </c:pt>
                  <c:pt idx="31">
                    <c:v>Jul</c:v>
                  </c:pt>
                  <c:pt idx="32">
                    <c:v>Ago</c:v>
                  </c:pt>
                  <c:pt idx="33">
                    <c:v>Sep</c:v>
                  </c:pt>
                  <c:pt idx="34">
                    <c:v>Oct</c:v>
                  </c:pt>
                  <c:pt idx="35">
                    <c:v>Nov</c:v>
                  </c:pt>
                  <c:pt idx="36">
                    <c:v>Dic</c:v>
                  </c:pt>
                  <c:pt idx="37">
                    <c:v>Ene</c:v>
                  </c:pt>
                  <c:pt idx="38">
                    <c:v>Feb</c:v>
                  </c:pt>
                  <c:pt idx="39">
                    <c:v>Mar</c:v>
                  </c:pt>
                  <c:pt idx="40">
                    <c:v>Abr</c:v>
                  </c:pt>
                  <c:pt idx="41">
                    <c:v>May</c:v>
                  </c:pt>
                  <c:pt idx="42">
                    <c:v>Jun</c:v>
                  </c:pt>
                  <c:pt idx="43">
                    <c:v>Jul</c:v>
                  </c:pt>
                  <c:pt idx="44">
                    <c:v>Ago</c:v>
                  </c:pt>
                  <c:pt idx="45">
                    <c:v>Sep</c:v>
                  </c:pt>
                  <c:pt idx="46">
                    <c:v>Oct</c:v>
                  </c:pt>
                  <c:pt idx="47">
                    <c:v>Nov</c:v>
                  </c:pt>
                  <c:pt idx="48">
                    <c:v>Dic</c:v>
                  </c:pt>
                  <c:pt idx="49">
                    <c:v>Ene</c:v>
                  </c:pt>
                  <c:pt idx="50">
                    <c:v>Feb</c:v>
                  </c:pt>
                  <c:pt idx="51">
                    <c:v>Mar</c:v>
                  </c:pt>
                  <c:pt idx="52">
                    <c:v>Abr</c:v>
                  </c:pt>
                  <c:pt idx="53">
                    <c:v>May</c:v>
                  </c:pt>
                  <c:pt idx="54">
                    <c:v>Jun</c:v>
                  </c:pt>
                  <c:pt idx="55">
                    <c:v>Jul</c:v>
                  </c:pt>
                  <c:pt idx="56">
                    <c:v>Ago</c:v>
                  </c:pt>
                  <c:pt idx="57">
                    <c:v>Sep</c:v>
                  </c:pt>
                  <c:pt idx="58">
                    <c:v>Oct</c:v>
                  </c:pt>
                  <c:pt idx="59">
                    <c:v>Nov</c:v>
                  </c:pt>
                  <c:pt idx="60">
                    <c:v>Dic</c:v>
                  </c:pt>
                  <c:pt idx="61">
                    <c:v>Ene</c:v>
                  </c:pt>
                  <c:pt idx="62">
                    <c:v>Feb</c:v>
                  </c:pt>
                  <c:pt idx="63">
                    <c:v>Mar</c:v>
                  </c:pt>
                  <c:pt idx="64">
                    <c:v>Abr</c:v>
                  </c:pt>
                  <c:pt idx="65">
                    <c:v>May</c:v>
                  </c:pt>
                  <c:pt idx="66">
                    <c:v>Jun</c:v>
                  </c:pt>
                  <c:pt idx="67">
                    <c:v>Jul</c:v>
                  </c:pt>
                  <c:pt idx="68">
                    <c:v>Ago</c:v>
                  </c:pt>
                  <c:pt idx="69">
                    <c:v>Sep</c:v>
                  </c:pt>
                  <c:pt idx="70">
                    <c:v>Oct</c:v>
                  </c:pt>
                  <c:pt idx="71">
                    <c:v>Nov</c:v>
                  </c:pt>
                  <c:pt idx="72">
                    <c:v>Dic</c:v>
                  </c:pt>
                  <c:pt idx="73">
                    <c:v>Ene</c:v>
                  </c:pt>
                  <c:pt idx="74">
                    <c:v>Feb</c:v>
                  </c:pt>
                  <c:pt idx="75">
                    <c:v>Mar</c:v>
                  </c:pt>
                  <c:pt idx="76">
                    <c:v>Abr</c:v>
                  </c:pt>
                  <c:pt idx="77">
                    <c:v>May</c:v>
                  </c:pt>
                  <c:pt idx="78">
                    <c:v>Jun</c:v>
                  </c:pt>
                  <c:pt idx="79">
                    <c:v>Jul</c:v>
                  </c:pt>
                  <c:pt idx="80">
                    <c:v>Ago</c:v>
                  </c:pt>
                  <c:pt idx="81">
                    <c:v>Sep</c:v>
                  </c:pt>
                  <c:pt idx="82">
                    <c:v>Oct</c:v>
                  </c:pt>
                  <c:pt idx="83">
                    <c:v>Nov</c:v>
                  </c:pt>
                  <c:pt idx="84">
                    <c:v>Dic</c:v>
                  </c:pt>
                  <c:pt idx="85">
                    <c:v>Ene</c:v>
                  </c:pt>
                  <c:pt idx="86">
                    <c:v>Feb</c:v>
                  </c:pt>
                  <c:pt idx="87">
                    <c:v>Mar</c:v>
                  </c:pt>
                  <c:pt idx="88">
                    <c:v>Abr</c:v>
                  </c:pt>
                  <c:pt idx="89">
                    <c:v>May</c:v>
                  </c:pt>
                  <c:pt idx="90">
                    <c:v>Jun</c:v>
                  </c:pt>
                  <c:pt idx="91">
                    <c:v>Jul</c:v>
                  </c:pt>
                  <c:pt idx="92">
                    <c:v>Ago</c:v>
                  </c:pt>
                  <c:pt idx="93">
                    <c:v>Sep</c:v>
                  </c:pt>
                  <c:pt idx="94">
                    <c:v>Oct</c:v>
                  </c:pt>
                  <c:pt idx="95">
                    <c:v>Nov</c:v>
                  </c:pt>
                  <c:pt idx="96">
                    <c:v>Dic</c:v>
                  </c:pt>
                  <c:pt idx="97">
                    <c:v>Ene</c:v>
                  </c:pt>
                  <c:pt idx="98">
                    <c:v>Feb</c:v>
                  </c:pt>
                  <c:pt idx="99">
                    <c:v>Mar</c:v>
                  </c:pt>
                  <c:pt idx="100">
                    <c:v>Abr</c:v>
                  </c:pt>
                  <c:pt idx="101">
                    <c:v>May</c:v>
                  </c:pt>
                  <c:pt idx="102">
                    <c:v>Jun</c:v>
                  </c:pt>
                  <c:pt idx="103">
                    <c:v>Jul</c:v>
                  </c:pt>
                  <c:pt idx="104">
                    <c:v>Ago</c:v>
                  </c:pt>
                  <c:pt idx="105">
                    <c:v>Sep</c:v>
                  </c:pt>
                  <c:pt idx="106">
                    <c:v>Oct</c:v>
                  </c:pt>
                  <c:pt idx="107">
                    <c:v>Nov</c:v>
                  </c:pt>
                  <c:pt idx="108">
                    <c:v>Dic</c:v>
                  </c:pt>
                  <c:pt idx="109">
                    <c:v>Ene</c:v>
                  </c:pt>
                  <c:pt idx="110">
                    <c:v>Feb</c:v>
                  </c:pt>
                  <c:pt idx="111">
                    <c:v>Mar</c:v>
                  </c:pt>
                  <c:pt idx="112">
                    <c:v>Abr</c:v>
                  </c:pt>
                  <c:pt idx="113">
                    <c:v>May</c:v>
                  </c:pt>
                  <c:pt idx="114">
                    <c:v>Jun</c:v>
                  </c:pt>
                  <c:pt idx="115">
                    <c:v>Jul</c:v>
                  </c:pt>
                  <c:pt idx="116">
                    <c:v>Ago</c:v>
                  </c:pt>
                  <c:pt idx="117">
                    <c:v>Sep</c:v>
                  </c:pt>
                  <c:pt idx="118">
                    <c:v>Oct</c:v>
                  </c:pt>
                  <c:pt idx="119">
                    <c:v>Nov</c:v>
                  </c:pt>
                  <c:pt idx="120">
                    <c:v>Dic</c:v>
                  </c:pt>
                  <c:pt idx="121">
                    <c:v>Ene</c:v>
                  </c:pt>
                  <c:pt idx="122">
                    <c:v>Feb</c:v>
                  </c:pt>
                  <c:pt idx="123">
                    <c:v>Mar</c:v>
                  </c:pt>
                  <c:pt idx="124">
                    <c:v>Abr</c:v>
                  </c:pt>
                  <c:pt idx="125">
                    <c:v>May</c:v>
                  </c:pt>
                  <c:pt idx="126">
                    <c:v>Jun</c:v>
                  </c:pt>
                  <c:pt idx="127">
                    <c:v>Jul</c:v>
                  </c:pt>
                  <c:pt idx="128">
                    <c:v>Ago</c:v>
                  </c:pt>
                  <c:pt idx="129">
                    <c:v>Sep</c:v>
                  </c:pt>
                  <c:pt idx="130">
                    <c:v>Oct</c:v>
                  </c:pt>
                  <c:pt idx="131">
                    <c:v>Nov</c:v>
                  </c:pt>
                  <c:pt idx="132">
                    <c:v>Dic</c:v>
                  </c:pt>
                  <c:pt idx="133">
                    <c:v>Ene</c:v>
                  </c:pt>
                  <c:pt idx="134">
                    <c:v>Feb</c:v>
                  </c:pt>
                  <c:pt idx="135">
                    <c:v>Mar</c:v>
                  </c:pt>
                  <c:pt idx="136">
                    <c:v>Abr</c:v>
                  </c:pt>
                  <c:pt idx="137">
                    <c:v>May</c:v>
                  </c:pt>
                  <c:pt idx="138">
                    <c:v>Jun</c:v>
                  </c:pt>
                </c:lvl>
                <c:lvl>
                  <c:pt idx="0">
                    <c:v>2010</c:v>
                  </c:pt>
                  <c:pt idx="1">
                    <c:v>2011</c:v>
                  </c:pt>
                  <c:pt idx="13">
                    <c:v>2012</c:v>
                  </c:pt>
                  <c:pt idx="25">
                    <c:v>2013</c:v>
                  </c:pt>
                  <c:pt idx="37">
                    <c:v>2014</c:v>
                  </c:pt>
                  <c:pt idx="49">
                    <c:v>2015</c:v>
                  </c:pt>
                  <c:pt idx="61">
                    <c:v>2016</c:v>
                  </c:pt>
                  <c:pt idx="73">
                    <c:v>2017</c:v>
                  </c:pt>
                  <c:pt idx="85">
                    <c:v>2018</c:v>
                  </c:pt>
                  <c:pt idx="97">
                    <c:v>2019</c:v>
                  </c:pt>
                  <c:pt idx="109">
                    <c:v>2020</c:v>
                  </c:pt>
                  <c:pt idx="121">
                    <c:v>2021</c:v>
                  </c:pt>
                  <c:pt idx="133">
                    <c:v>2022</c:v>
                  </c:pt>
                </c:lvl>
              </c:multiLvlStrCache>
            </c:multiLvlStrRef>
          </c:cat>
          <c:val>
            <c:numRef>
              <c:f>Internt!$E$94:$E$232</c:f>
              <c:numCache>
                <c:formatCode>_-* #,##0_-;\-* #,##0_-;_-* "-"??_-;_-@_-</c:formatCode>
                <c:ptCount val="139"/>
                <c:pt idx="0">
                  <c:v>132065</c:v>
                </c:pt>
                <c:pt idx="1">
                  <c:v>136175</c:v>
                </c:pt>
                <c:pt idx="2">
                  <c:v>139813</c:v>
                </c:pt>
                <c:pt idx="3">
                  <c:v>148271</c:v>
                </c:pt>
                <c:pt idx="4">
                  <c:v>156349</c:v>
                </c:pt>
                <c:pt idx="5">
                  <c:v>161443</c:v>
                </c:pt>
                <c:pt idx="6">
                  <c:v>167379</c:v>
                </c:pt>
                <c:pt idx="7">
                  <c:v>171405</c:v>
                </c:pt>
                <c:pt idx="8">
                  <c:v>176943</c:v>
                </c:pt>
                <c:pt idx="9">
                  <c:v>182619</c:v>
                </c:pt>
                <c:pt idx="10">
                  <c:v>187757</c:v>
                </c:pt>
                <c:pt idx="11">
                  <c:v>193296</c:v>
                </c:pt>
                <c:pt idx="12">
                  <c:v>194232</c:v>
                </c:pt>
                <c:pt idx="13">
                  <c:v>193812</c:v>
                </c:pt>
                <c:pt idx="14">
                  <c:v>198044</c:v>
                </c:pt>
                <c:pt idx="15">
                  <c:v>203171</c:v>
                </c:pt>
                <c:pt idx="16">
                  <c:v>207116</c:v>
                </c:pt>
                <c:pt idx="17">
                  <c:v>211935</c:v>
                </c:pt>
                <c:pt idx="18">
                  <c:v>214992</c:v>
                </c:pt>
                <c:pt idx="19">
                  <c:v>218186</c:v>
                </c:pt>
                <c:pt idx="20">
                  <c:v>220607</c:v>
                </c:pt>
                <c:pt idx="21">
                  <c:v>219474</c:v>
                </c:pt>
                <c:pt idx="22">
                  <c:v>223055</c:v>
                </c:pt>
                <c:pt idx="23">
                  <c:v>226008</c:v>
                </c:pt>
                <c:pt idx="24">
                  <c:v>229103</c:v>
                </c:pt>
                <c:pt idx="25">
                  <c:v>233606</c:v>
                </c:pt>
                <c:pt idx="26">
                  <c:v>236984</c:v>
                </c:pt>
                <c:pt idx="27">
                  <c:v>242945</c:v>
                </c:pt>
                <c:pt idx="28">
                  <c:v>246744</c:v>
                </c:pt>
                <c:pt idx="29">
                  <c:v>249222</c:v>
                </c:pt>
                <c:pt idx="30">
                  <c:v>252751</c:v>
                </c:pt>
                <c:pt idx="31">
                  <c:v>256421</c:v>
                </c:pt>
                <c:pt idx="32">
                  <c:v>243343</c:v>
                </c:pt>
                <c:pt idx="33">
                  <c:v>245334</c:v>
                </c:pt>
                <c:pt idx="34">
                  <c:v>247377</c:v>
                </c:pt>
                <c:pt idx="35">
                  <c:v>250330</c:v>
                </c:pt>
                <c:pt idx="36">
                  <c:v>250419</c:v>
                </c:pt>
                <c:pt idx="37" formatCode="_-* #,##0\ _€_-;\-* #,##0\ _€_-;_-* &quot;-&quot;??\ _€_-;_-@_-">
                  <c:v>253236</c:v>
                </c:pt>
                <c:pt idx="38" formatCode="_-* #,##0\ _€_-;\-* #,##0\ _€_-;_-* &quot;-&quot;??\ _€_-;_-@_-">
                  <c:v>256178</c:v>
                </c:pt>
                <c:pt idx="39" formatCode="_-* #,##0\ _€_-;\-* #,##0\ _€_-;_-* &quot;-&quot;??\ _€_-;_-@_-">
                  <c:v>262882</c:v>
                </c:pt>
                <c:pt idx="40" formatCode="_-* #,##0\ _€_-;\-* #,##0\ _€_-;_-* &quot;-&quot;??\ _€_-;_-@_-">
                  <c:v>267216</c:v>
                </c:pt>
                <c:pt idx="41" formatCode="_-* #,##0\ _€_-;\-* #,##0\ _€_-;_-* &quot;-&quot;??\ _€_-;_-@_-">
                  <c:v>270594</c:v>
                </c:pt>
                <c:pt idx="42" formatCode="_-* #,##0\ _€_-;\-* #,##0\ _€_-;_-* &quot;-&quot;??\ _€_-;_-@_-">
                  <c:v>270730</c:v>
                </c:pt>
                <c:pt idx="43" formatCode="_-* #,##0\ _€_-;\-* #,##0\ _€_-;_-* &quot;-&quot;??\ _€_-;_-@_-">
                  <c:v>272540</c:v>
                </c:pt>
                <c:pt idx="44" formatCode="_-* #,##0\ _€_-;\-* #,##0\ _€_-;_-* &quot;-&quot;??\ _€_-;_-@_-">
                  <c:v>275062</c:v>
                </c:pt>
                <c:pt idx="45" formatCode="_-* #,##0\ _€_-;\-* #,##0\ _€_-;_-* &quot;-&quot;??\ _€_-;_-@_-">
                  <c:v>276716</c:v>
                </c:pt>
                <c:pt idx="46" formatCode="_-* #,##0\ _€_-;\-* #,##0\ _€_-;_-* &quot;-&quot;??\ _€_-;_-@_-">
                  <c:v>279162</c:v>
                </c:pt>
                <c:pt idx="47" formatCode="_-* #,##0\ _€_-;\-* #,##0\ _€_-;_-* &quot;-&quot;??\ _€_-;_-@_-">
                  <c:v>280257</c:v>
                </c:pt>
                <c:pt idx="48" formatCode="_-* #,##0\ _€_-;\-* #,##0\ _€_-;_-* &quot;-&quot;??\ _€_-;_-@_-">
                  <c:v>280938</c:v>
                </c:pt>
                <c:pt idx="49" formatCode="_-* #,##0\ _€_-;\-* #,##0\ _€_-;_-* &quot;-&quot;??\ _€_-;_-@_-">
                  <c:v>283128</c:v>
                </c:pt>
                <c:pt idx="50" formatCode="_-* #,##0\ _€_-;\-* #,##0\ _€_-;_-* &quot;-&quot;??\ _€_-;_-@_-">
                  <c:v>283786</c:v>
                </c:pt>
                <c:pt idx="51" formatCode="_-* #,##0\ _€_-;\-* #,##0\ _€_-;_-* &quot;-&quot;??\ _€_-;_-@_-">
                  <c:v>290702</c:v>
                </c:pt>
                <c:pt idx="52" formatCode="_-* #,##0\ _€_-;\-* #,##0\ _€_-;_-* &quot;-&quot;??\ _€_-;_-@_-">
                  <c:v>297499</c:v>
                </c:pt>
                <c:pt idx="53" formatCode="_-* #,##0\ _€_-;\-* #,##0\ _€_-;_-* &quot;-&quot;??\ _€_-;_-@_-">
                  <c:v>302673</c:v>
                </c:pt>
                <c:pt idx="54" formatCode="_-* #,##0\ _€_-;\-* #,##0\ _€_-;_-* &quot;-&quot;??\ _€_-;_-@_-">
                  <c:v>306915</c:v>
                </c:pt>
                <c:pt idx="55" formatCode="_-* #,##0\ _€_-;\-* #,##0\ _€_-;_-* &quot;-&quot;??\ _€_-;_-@_-">
                  <c:v>310609</c:v>
                </c:pt>
                <c:pt idx="56" formatCode="_-* #,##0\ _€_-;\-* #,##0\ _€_-;_-* &quot;-&quot;??\ _€_-;_-@_-">
                  <c:v>314735</c:v>
                </c:pt>
                <c:pt idx="57" formatCode="_-* #,##0\ _€_-;\-* #,##0\ _€_-;_-* &quot;-&quot;??\ _€_-;_-@_-">
                  <c:v>318026</c:v>
                </c:pt>
                <c:pt idx="58" formatCode="_-* #,##0\ _€_-;\-* #,##0\ _€_-;_-* &quot;-&quot;??\ _€_-;_-@_-">
                  <c:v>321839</c:v>
                </c:pt>
                <c:pt idx="59" formatCode="_-* #,##0\ _€_-;\-* #,##0\ _€_-;_-* &quot;-&quot;??\ _€_-;_-@_-">
                  <c:v>324303</c:v>
                </c:pt>
                <c:pt idx="60" formatCode="_-* #,##0\ _€_-;\-* #,##0\ _€_-;_-* &quot;-&quot;??\ _€_-;_-@_-">
                  <c:v>326184</c:v>
                </c:pt>
                <c:pt idx="61" formatCode="_-* #,##0\ _€_-;\-* #,##0\ _€_-;_-* &quot;-&quot;??\ _€_-;_-@_-">
                  <c:v>327255</c:v>
                </c:pt>
                <c:pt idx="62" formatCode="_-* #,##0\ _€_-;\-* #,##0\ _€_-;_-* &quot;-&quot;??\ _€_-;_-@_-">
                  <c:v>328777</c:v>
                </c:pt>
                <c:pt idx="63" formatCode="_-* #,##0\ _€_-;\-* #,##0\ _€_-;_-* &quot;-&quot;??\ _€_-;_-@_-">
                  <c:v>334934</c:v>
                </c:pt>
                <c:pt idx="64" formatCode="_-* #,##0\ _€_-;\-* #,##0\ _€_-;_-* &quot;-&quot;??\ _€_-;_-@_-">
                  <c:v>342461</c:v>
                </c:pt>
                <c:pt idx="65" formatCode="_-* #,##0\ _€_-;\-* #,##0\ _€_-;_-* &quot;-&quot;??\ _€_-;_-@_-">
                  <c:v>349030</c:v>
                </c:pt>
                <c:pt idx="66" formatCode="_-* #,##0\ _€_-;\-* #,##0\ _€_-;_-* &quot;-&quot;??\ _€_-;_-@_-">
                  <c:v>354523</c:v>
                </c:pt>
                <c:pt idx="67" formatCode="_-* #,##0\ _€_-;\-* #,##0\ _€_-;_-* &quot;-&quot;??\ _€_-;_-@_-">
                  <c:v>360849</c:v>
                </c:pt>
                <c:pt idx="68" formatCode="_-* #,##0\ _€_-;\-* #,##0\ _€_-;_-* &quot;-&quot;??\ _€_-;_-@_-">
                  <c:v>366708</c:v>
                </c:pt>
                <c:pt idx="69" formatCode="_-* #,##0\ _€_-;\-* #,##0\ _€_-;_-* &quot;-&quot;??\ _€_-;_-@_-">
                  <c:v>372091</c:v>
                </c:pt>
                <c:pt idx="70" formatCode="_-* #,##0\ _€_-;\-* #,##0\ _€_-;_-* &quot;-&quot;??\ _€_-;_-@_-">
                  <c:v>377084</c:v>
                </c:pt>
                <c:pt idx="71" formatCode="_-* #,##0\ _€_-;\-* #,##0\ _€_-;_-* &quot;-&quot;??\ _€_-;_-@_-">
                  <c:v>382122</c:v>
                </c:pt>
                <c:pt idx="72" formatCode="_-* #,##0\ _€_-;\-* #,##0\ _€_-;_-* &quot;-&quot;??\ _€_-;_-@_-">
                  <c:v>385765</c:v>
                </c:pt>
                <c:pt idx="73" formatCode="_-* #,##0\ _€_-;\-* #,##0\ _€_-;_-* &quot;-&quot;??\ _€_-;_-@_-">
                  <c:v>389165</c:v>
                </c:pt>
                <c:pt idx="74" formatCode="_-* #,##0\ _€_-;\-* #,##0\ _€_-;_-* &quot;-&quot;??\ _€_-;_-@_-">
                  <c:v>391795</c:v>
                </c:pt>
                <c:pt idx="75" formatCode="_-* #,##0\ _€_-;\-* #,##0\ _€_-;_-* &quot;-&quot;??\ _€_-;_-@_-">
                  <c:v>399609</c:v>
                </c:pt>
                <c:pt idx="76" formatCode="_-* #,##0\ _€_-;\-* #,##0\ _€_-;_-* &quot;-&quot;??\ _€_-;_-@_-">
                  <c:v>404547</c:v>
                </c:pt>
                <c:pt idx="77" formatCode="_-* #,##0\ _€_-;\-* #,##0\ _€_-;_-* &quot;-&quot;??\ _€_-;_-@_-">
                  <c:v>408926</c:v>
                </c:pt>
                <c:pt idx="78" formatCode="_-* #,##0\ _€_-;\-* #,##0\ _€_-;_-* &quot;-&quot;??\ _€_-;_-@_-">
                  <c:v>412347</c:v>
                </c:pt>
                <c:pt idx="79" formatCode="_-* #,##0\ _€_-;\-* #,##0\ _€_-;_-* &quot;-&quot;??\ _€_-;_-@_-">
                  <c:v>416458</c:v>
                </c:pt>
                <c:pt idx="80" formatCode="_-* #,##0\ _€_-;\-* #,##0\ _€_-;_-* &quot;-&quot;??\ _€_-;_-@_-">
                  <c:v>421218</c:v>
                </c:pt>
                <c:pt idx="81" formatCode="_-* #,##0\ _€_-;\-* #,##0\ _€_-;_-* &quot;-&quot;??\ _€_-;_-@_-">
                  <c:v>423692</c:v>
                </c:pt>
                <c:pt idx="82" formatCode="_-* #,##0\ _€_-;\-* #,##0\ _€_-;_-* &quot;-&quot;??\ _€_-;_-@_-">
                  <c:v>426767</c:v>
                </c:pt>
                <c:pt idx="83" formatCode="_-* #,##0\ _€_-;\-* #,##0\ _€_-;_-* &quot;-&quot;??\ _€_-;_-@_-">
                  <c:v>428057</c:v>
                </c:pt>
                <c:pt idx="84" formatCode="_-* #,##0\ _€_-;\-* #,##0\ _€_-;_-* &quot;-&quot;??\ _€_-;_-@_-">
                  <c:v>427428</c:v>
                </c:pt>
                <c:pt idx="85" formatCode="_-* #,##0\ _€_-;\-* #,##0\ _€_-;_-* &quot;-&quot;??\ _€_-;_-@_-">
                  <c:v>427136</c:v>
                </c:pt>
                <c:pt idx="86" formatCode="_-* #,##0\ _€_-;\-* #,##0\ _€_-;_-* &quot;-&quot;??\ _€_-;_-@_-">
                  <c:v>426662</c:v>
                </c:pt>
                <c:pt idx="87" formatCode="_-* #,##0\ _€_-;\-* #,##0\ _€_-;_-* &quot;-&quot;??\ _€_-;_-@_-">
                  <c:v>430261</c:v>
                </c:pt>
                <c:pt idx="88" formatCode="_-* #,##0\ _€_-;\-* #,##0\ _€_-;_-* &quot;-&quot;??\ _€_-;_-@_-">
                  <c:v>433267</c:v>
                </c:pt>
                <c:pt idx="89" formatCode="_-* #,##0\ _€_-;\-* #,##0\ _€_-;_-* &quot;-&quot;??\ _€_-;_-@_-">
                  <c:v>435231</c:v>
                </c:pt>
                <c:pt idx="90" formatCode="_-* #,##0\ _€_-;\-* #,##0\ _€_-;_-* &quot;-&quot;??\ _€_-;_-@_-">
                  <c:v>437264</c:v>
                </c:pt>
                <c:pt idx="91" formatCode="_-* #,##0\ _€_-;\-* #,##0\ _€_-;_-* &quot;-&quot;??\ _€_-;_-@_-">
                  <c:v>442085</c:v>
                </c:pt>
                <c:pt idx="92" formatCode="_-* #,##0\ _€_-;\-* #,##0\ _€_-;_-* &quot;-&quot;??\ _€_-;_-@_-">
                  <c:v>447452</c:v>
                </c:pt>
                <c:pt idx="93" formatCode="_-* #,##0\ _€_-;\-* #,##0\ _€_-;_-* &quot;-&quot;??\ _€_-;_-@_-">
                  <c:v>449614</c:v>
                </c:pt>
                <c:pt idx="94" formatCode="_-* #,##0\ _€_-;\-* #,##0\ _€_-;_-* &quot;-&quot;??\ _€_-;_-@_-">
                  <c:v>454523</c:v>
                </c:pt>
                <c:pt idx="95" formatCode="_-* #,##0\ _€_-;\-* #,##0\ _€_-;_-* &quot;-&quot;??\ _€_-;_-@_-">
                  <c:v>455899</c:v>
                </c:pt>
                <c:pt idx="96" formatCode="_-* #,##0\ _€_-;\-* #,##0\ _€_-;_-* &quot;-&quot;??\ _€_-;_-@_-">
                  <c:v>458892</c:v>
                </c:pt>
                <c:pt idx="97" formatCode="_-* #,##0\ _€_-;\-* #,##0\ _€_-;_-* &quot;-&quot;??\ _€_-;_-@_-">
                  <c:v>462245</c:v>
                </c:pt>
                <c:pt idx="98" formatCode="_-* #,##0\ _€_-;\-* #,##0\ _€_-;_-* &quot;-&quot;??\ _€_-;_-@_-">
                  <c:v>464120</c:v>
                </c:pt>
                <c:pt idx="99" formatCode="_-* #,##0\ _€_-;\-* #,##0\ _€_-;_-* &quot;-&quot;??\ _€_-;_-@_-">
                  <c:v>468367</c:v>
                </c:pt>
                <c:pt idx="100" formatCode="_-* #,##0\ _€_-;\-* #,##0\ _€_-;_-* &quot;-&quot;??\ _€_-;_-@_-">
                  <c:v>466652</c:v>
                </c:pt>
                <c:pt idx="101" formatCode="_-* #,##0\ _€_-;\-* #,##0\ _€_-;_-* &quot;-&quot;??\ _€_-;_-@_-">
                  <c:v>466772</c:v>
                </c:pt>
                <c:pt idx="102" formatCode="_-* #,##0\ _€_-;\-* #,##0\ _€_-;_-* &quot;-&quot;??\ _€_-;_-@_-">
                  <c:v>466093</c:v>
                </c:pt>
                <c:pt idx="103" formatCode="_-* #,##0\ _€_-;\-* #,##0\ _€_-;_-* &quot;-&quot;??\ _€_-;_-@_-">
                  <c:v>466208</c:v>
                </c:pt>
                <c:pt idx="104" formatCode="_-* #,##0\ _€_-;\-* #,##0\ _€_-;_-* &quot;-&quot;??\ _€_-;_-@_-">
                  <c:v>466506</c:v>
                </c:pt>
                <c:pt idx="105" formatCode="_-* #,##0\ _€_-;\-* #,##0\ _€_-;_-* &quot;-&quot;??\ _€_-;_-@_-">
                  <c:v>467001</c:v>
                </c:pt>
                <c:pt idx="106" formatCode="_-* #,##0\ _€_-;\-* #,##0\ _€_-;_-* &quot;-&quot;??\ _€_-;_-@_-">
                  <c:v>463334</c:v>
                </c:pt>
                <c:pt idx="107" formatCode="_-* #,##0\ _€_-;\-* #,##0\ _€_-;_-* &quot;-&quot;??\ _€_-;_-@_-">
                  <c:v>460130</c:v>
                </c:pt>
                <c:pt idx="108" formatCode="_-* #,##0\ _€_-;\-* #,##0\ _€_-;_-* &quot;-&quot;??\ _€_-;_-@_-">
                  <c:v>456286</c:v>
                </c:pt>
                <c:pt idx="109" formatCode="_-* #,##0\ _€_-;\-* #,##0\ _€_-;_-* &quot;-&quot;??\ _€_-;_-@_-">
                  <c:v>454549</c:v>
                </c:pt>
                <c:pt idx="110" formatCode="_-* #,##0\ _€_-;\-* #,##0\ _€_-;_-* &quot;-&quot;??\ _€_-;_-@_-">
                  <c:v>454672</c:v>
                </c:pt>
                <c:pt idx="111" formatCode="_-* #,##0\ _€_-;\-* #,##0\ _€_-;_-* &quot;-&quot;??\ _€_-;_-@_-">
                  <c:v>459098</c:v>
                </c:pt>
                <c:pt idx="112" formatCode="_-* #,##0\ _€_-;\-* #,##0\ _€_-;_-* &quot;-&quot;??\ _€_-;_-@_-">
                  <c:v>469864</c:v>
                </c:pt>
                <c:pt idx="113" formatCode="_-* #,##0\ _€_-;\-* #,##0\ _€_-;_-* &quot;-&quot;??\ _€_-;_-@_-">
                  <c:v>477917</c:v>
                </c:pt>
                <c:pt idx="114" formatCode="_-* #,##0\ _€_-;\-* #,##0\ _€_-;_-* &quot;-&quot;??\ _€_-;_-@_-">
                  <c:v>478949</c:v>
                </c:pt>
                <c:pt idx="115" formatCode="_-* #,##0\ _€_-;\-* #,##0\ _€_-;_-* &quot;-&quot;??\ _€_-;_-@_-">
                  <c:v>480632</c:v>
                </c:pt>
                <c:pt idx="116" formatCode="_-* #,##0\ _€_-;\-* #,##0\ _€_-;_-* &quot;-&quot;??\ _€_-;_-@_-">
                  <c:v>481145</c:v>
                </c:pt>
                <c:pt idx="117" formatCode="_-* #,##0\ _€_-;\-* #,##0\ _€_-;_-* &quot;-&quot;??\ _€_-;_-@_-">
                  <c:v>483799</c:v>
                </c:pt>
                <c:pt idx="118" formatCode="_-* #,##0\ _€_-;\-* #,##0\ _€_-;_-* &quot;-&quot;??\ _€_-;_-@_-">
                  <c:v>485723</c:v>
                </c:pt>
                <c:pt idx="119" formatCode="_-* #,##0\ _€_-;\-* #,##0\ _€_-;_-* &quot;-&quot;??\ _€_-;_-@_-">
                  <c:v>485422</c:v>
                </c:pt>
                <c:pt idx="120" formatCode="_-* #,##0\ _€_-;\-* #,##0\ _€_-;_-* &quot;-&quot;??\ _€_-;_-@_-">
                  <c:v>483703</c:v>
                </c:pt>
                <c:pt idx="121" formatCode="_-* #,##0\ _€_-;\-* #,##0\ _€_-;_-* &quot;-&quot;??\ _€_-;_-@_-">
                  <c:v>483133</c:v>
                </c:pt>
                <c:pt idx="122" formatCode="_-* #,##0\ _€_-;\-* #,##0\ _€_-;_-* &quot;-&quot;??\ _€_-;_-@_-">
                  <c:v>481424</c:v>
                </c:pt>
                <c:pt idx="123" formatCode="_-* #,##0\ _€_-;\-* #,##0\ _€_-;_-* &quot;-&quot;??\ _€_-;_-@_-">
                  <c:v>483721</c:v>
                </c:pt>
                <c:pt idx="124" formatCode="_-* #,##0\ _€_-;\-* #,##0\ _€_-;_-* &quot;-&quot;??\ _€_-;_-@_-">
                  <c:v>485247</c:v>
                </c:pt>
                <c:pt idx="125" formatCode="_-* #,##0\ _€_-;\-* #,##0\ _€_-;_-* &quot;-&quot;??\ _€_-;_-@_-">
                  <c:v>482072</c:v>
                </c:pt>
                <c:pt idx="126" formatCode="_-* #,##0\ _€_-;\-* #,##0\ _€_-;_-* &quot;-&quot;??\ _€_-;_-@_-">
                  <c:v>475866</c:v>
                </c:pt>
                <c:pt idx="127" formatCode="_-* #,##0\ _€_-;\-* #,##0\ _€_-;_-* &quot;-&quot;??\ _€_-;_-@_-">
                  <c:v>467638</c:v>
                </c:pt>
                <c:pt idx="128" formatCode="_-* #,##0\ _€_-;\-* #,##0\ _€_-;_-* &quot;-&quot;??\ _€_-;_-@_-">
                  <c:v>461243</c:v>
                </c:pt>
                <c:pt idx="129" formatCode="_-* #,##0\ _€_-;\-* #,##0\ _€_-;_-* &quot;-&quot;??\ _€_-;_-@_-">
                  <c:v>456740</c:v>
                </c:pt>
                <c:pt idx="130" formatCode="_-* #,##0\ _€_-;\-* #,##0\ _€_-;_-* &quot;-&quot;??\ _€_-;_-@_-">
                  <c:v>453342</c:v>
                </c:pt>
                <c:pt idx="131" formatCode="_-* #,##0\ _€_-;\-* #,##0\ _€_-;_-* &quot;-&quot;??\ _€_-;_-@_-">
                  <c:v>451769</c:v>
                </c:pt>
                <c:pt idx="132" formatCode="_-* #,##0\ _€_-;\-* #,##0\ _€_-;_-* &quot;-&quot;??\ _€_-;_-@_-">
                  <c:v>449892</c:v>
                </c:pt>
                <c:pt idx="133" formatCode="_-* #,##0\ _€_-;\-* #,##0\ _€_-;_-* &quot;-&quot;??\ _€_-;_-@_-">
                  <c:v>450368</c:v>
                </c:pt>
                <c:pt idx="134" formatCode="_-* #,##0\ _€_-;\-* #,##0\ _€_-;_-* &quot;-&quot;??\ _€_-;_-@_-">
                  <c:v>450116</c:v>
                </c:pt>
                <c:pt idx="135" formatCode="_-* #,##0\ _€_-;\-* #,##0\ _€_-;_-* &quot;-&quot;??\ _€_-;_-@_-">
                  <c:v>446658</c:v>
                </c:pt>
                <c:pt idx="136" formatCode="_-* #,##0\ _€_-;\-* #,##0\ _€_-;_-* &quot;-&quot;??\ _€_-;_-@_-">
                  <c:v>441362</c:v>
                </c:pt>
                <c:pt idx="137" formatCode="_-* #,##0\ _€_-;\-* #,##0\ _€_-;_-* &quot;-&quot;??\ _€_-;_-@_-">
                  <c:v>435924</c:v>
                </c:pt>
                <c:pt idx="138" formatCode="_-* #,##0\ _€_-;\-* #,##0\ _€_-;_-* &quot;-&quot;??\ _€_-;_-@_-">
                  <c:v>431639</c:v>
                </c:pt>
              </c:numCache>
            </c:numRef>
          </c:val>
          <c:smooth val="0"/>
        </c:ser>
        <c:ser>
          <c:idx val="5"/>
          <c:order val="3"/>
          <c:tx>
            <c:strRef>
              <c:f>Internt!$F$79</c:f>
              <c:strCache>
                <c:ptCount val="1"/>
                <c:pt idx="0">
                  <c:v>Grupo GTD</c:v>
                </c:pt>
              </c:strCache>
            </c:strRef>
          </c:tx>
          <c:marker>
            <c:symbol val="none"/>
          </c:marker>
          <c:dLbls>
            <c:dLbl>
              <c:idx val="0"/>
              <c:layout/>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wrap="square" lIns="38100" tIns="19050" rIns="38100" bIns="19050" anchor="ctr">
                <a:spAutoFit/>
              </a:bodyPr>
              <a:lstStyle/>
              <a:p>
                <a:pPr>
                  <a:defRPr>
                    <a:solidFill>
                      <a:srgbClr val="DA8137"/>
                    </a:solidFill>
                  </a:defRPr>
                </a:pPr>
                <a:endParaRPr lang="es-CL"/>
              </a:p>
            </c:txPr>
            <c:showLegendKey val="0"/>
            <c:showVal val="0"/>
            <c:showCatName val="0"/>
            <c:showSerName val="0"/>
            <c:showPercent val="0"/>
            <c:showBubbleSize val="0"/>
            <c:extLst>
              <c:ext xmlns:c15="http://schemas.microsoft.com/office/drawing/2012/chart" uri="{CE6537A1-D6FC-4f65-9D91-7224C49458BB}">
                <c15:showLeaderLines val="1"/>
              </c:ext>
            </c:extLst>
          </c:dLbls>
          <c:cat>
            <c:multiLvlStrRef>
              <c:f>Internt!$A$94:$B$232</c:f>
              <c:multiLvlStrCache>
                <c:ptCount val="139"/>
                <c:lvl>
                  <c:pt idx="0">
                    <c:v>Dic</c:v>
                  </c:pt>
                  <c:pt idx="1">
                    <c:v>Ene</c:v>
                  </c:pt>
                  <c:pt idx="2">
                    <c:v>Feb</c:v>
                  </c:pt>
                  <c:pt idx="3">
                    <c:v>Mar</c:v>
                  </c:pt>
                  <c:pt idx="4">
                    <c:v>Abr</c:v>
                  </c:pt>
                  <c:pt idx="5">
                    <c:v>May</c:v>
                  </c:pt>
                  <c:pt idx="6">
                    <c:v>Jun</c:v>
                  </c:pt>
                  <c:pt idx="7">
                    <c:v>Jul</c:v>
                  </c:pt>
                  <c:pt idx="8">
                    <c:v>Ago</c:v>
                  </c:pt>
                  <c:pt idx="9">
                    <c:v>Sep</c:v>
                  </c:pt>
                  <c:pt idx="10">
                    <c:v>Oct</c:v>
                  </c:pt>
                  <c:pt idx="11">
                    <c:v>Nov</c:v>
                  </c:pt>
                  <c:pt idx="12">
                    <c:v>Dic</c:v>
                  </c:pt>
                  <c:pt idx="13">
                    <c:v>Ene</c:v>
                  </c:pt>
                  <c:pt idx="14">
                    <c:v>Feb</c:v>
                  </c:pt>
                  <c:pt idx="15">
                    <c:v>Mar</c:v>
                  </c:pt>
                  <c:pt idx="16">
                    <c:v>Abr</c:v>
                  </c:pt>
                  <c:pt idx="17">
                    <c:v>May</c:v>
                  </c:pt>
                  <c:pt idx="18">
                    <c:v>Jun</c:v>
                  </c:pt>
                  <c:pt idx="19">
                    <c:v>Jul</c:v>
                  </c:pt>
                  <c:pt idx="20">
                    <c:v>Ago</c:v>
                  </c:pt>
                  <c:pt idx="21">
                    <c:v>Sep</c:v>
                  </c:pt>
                  <c:pt idx="22">
                    <c:v>Oct</c:v>
                  </c:pt>
                  <c:pt idx="23">
                    <c:v>Nov</c:v>
                  </c:pt>
                  <c:pt idx="24">
                    <c:v>Dic</c:v>
                  </c:pt>
                  <c:pt idx="25">
                    <c:v>Ene</c:v>
                  </c:pt>
                  <c:pt idx="26">
                    <c:v>Feb</c:v>
                  </c:pt>
                  <c:pt idx="27">
                    <c:v>Mar</c:v>
                  </c:pt>
                  <c:pt idx="28">
                    <c:v>Abr</c:v>
                  </c:pt>
                  <c:pt idx="29">
                    <c:v>May</c:v>
                  </c:pt>
                  <c:pt idx="30">
                    <c:v>Jun</c:v>
                  </c:pt>
                  <c:pt idx="31">
                    <c:v>Jul</c:v>
                  </c:pt>
                  <c:pt idx="32">
                    <c:v>Ago</c:v>
                  </c:pt>
                  <c:pt idx="33">
                    <c:v>Sep</c:v>
                  </c:pt>
                  <c:pt idx="34">
                    <c:v>Oct</c:v>
                  </c:pt>
                  <c:pt idx="35">
                    <c:v>Nov</c:v>
                  </c:pt>
                  <c:pt idx="36">
                    <c:v>Dic</c:v>
                  </c:pt>
                  <c:pt idx="37">
                    <c:v>Ene</c:v>
                  </c:pt>
                  <c:pt idx="38">
                    <c:v>Feb</c:v>
                  </c:pt>
                  <c:pt idx="39">
                    <c:v>Mar</c:v>
                  </c:pt>
                  <c:pt idx="40">
                    <c:v>Abr</c:v>
                  </c:pt>
                  <c:pt idx="41">
                    <c:v>May</c:v>
                  </c:pt>
                  <c:pt idx="42">
                    <c:v>Jun</c:v>
                  </c:pt>
                  <c:pt idx="43">
                    <c:v>Jul</c:v>
                  </c:pt>
                  <c:pt idx="44">
                    <c:v>Ago</c:v>
                  </c:pt>
                  <c:pt idx="45">
                    <c:v>Sep</c:v>
                  </c:pt>
                  <c:pt idx="46">
                    <c:v>Oct</c:v>
                  </c:pt>
                  <c:pt idx="47">
                    <c:v>Nov</c:v>
                  </c:pt>
                  <c:pt idx="48">
                    <c:v>Dic</c:v>
                  </c:pt>
                  <c:pt idx="49">
                    <c:v>Ene</c:v>
                  </c:pt>
                  <c:pt idx="50">
                    <c:v>Feb</c:v>
                  </c:pt>
                  <c:pt idx="51">
                    <c:v>Mar</c:v>
                  </c:pt>
                  <c:pt idx="52">
                    <c:v>Abr</c:v>
                  </c:pt>
                  <c:pt idx="53">
                    <c:v>May</c:v>
                  </c:pt>
                  <c:pt idx="54">
                    <c:v>Jun</c:v>
                  </c:pt>
                  <c:pt idx="55">
                    <c:v>Jul</c:v>
                  </c:pt>
                  <c:pt idx="56">
                    <c:v>Ago</c:v>
                  </c:pt>
                  <c:pt idx="57">
                    <c:v>Sep</c:v>
                  </c:pt>
                  <c:pt idx="58">
                    <c:v>Oct</c:v>
                  </c:pt>
                  <c:pt idx="59">
                    <c:v>Nov</c:v>
                  </c:pt>
                  <c:pt idx="60">
                    <c:v>Dic</c:v>
                  </c:pt>
                  <c:pt idx="61">
                    <c:v>Ene</c:v>
                  </c:pt>
                  <c:pt idx="62">
                    <c:v>Feb</c:v>
                  </c:pt>
                  <c:pt idx="63">
                    <c:v>Mar</c:v>
                  </c:pt>
                  <c:pt idx="64">
                    <c:v>Abr</c:v>
                  </c:pt>
                  <c:pt idx="65">
                    <c:v>May</c:v>
                  </c:pt>
                  <c:pt idx="66">
                    <c:v>Jun</c:v>
                  </c:pt>
                  <c:pt idx="67">
                    <c:v>Jul</c:v>
                  </c:pt>
                  <c:pt idx="68">
                    <c:v>Ago</c:v>
                  </c:pt>
                  <c:pt idx="69">
                    <c:v>Sep</c:v>
                  </c:pt>
                  <c:pt idx="70">
                    <c:v>Oct</c:v>
                  </c:pt>
                  <c:pt idx="71">
                    <c:v>Nov</c:v>
                  </c:pt>
                  <c:pt idx="72">
                    <c:v>Dic</c:v>
                  </c:pt>
                  <c:pt idx="73">
                    <c:v>Ene</c:v>
                  </c:pt>
                  <c:pt idx="74">
                    <c:v>Feb</c:v>
                  </c:pt>
                  <c:pt idx="75">
                    <c:v>Mar</c:v>
                  </c:pt>
                  <c:pt idx="76">
                    <c:v>Abr</c:v>
                  </c:pt>
                  <c:pt idx="77">
                    <c:v>May</c:v>
                  </c:pt>
                  <c:pt idx="78">
                    <c:v>Jun</c:v>
                  </c:pt>
                  <c:pt idx="79">
                    <c:v>Jul</c:v>
                  </c:pt>
                  <c:pt idx="80">
                    <c:v>Ago</c:v>
                  </c:pt>
                  <c:pt idx="81">
                    <c:v>Sep</c:v>
                  </c:pt>
                  <c:pt idx="82">
                    <c:v>Oct</c:v>
                  </c:pt>
                  <c:pt idx="83">
                    <c:v>Nov</c:v>
                  </c:pt>
                  <c:pt idx="84">
                    <c:v>Dic</c:v>
                  </c:pt>
                  <c:pt idx="85">
                    <c:v>Ene</c:v>
                  </c:pt>
                  <c:pt idx="86">
                    <c:v>Feb</c:v>
                  </c:pt>
                  <c:pt idx="87">
                    <c:v>Mar</c:v>
                  </c:pt>
                  <c:pt idx="88">
                    <c:v>Abr</c:v>
                  </c:pt>
                  <c:pt idx="89">
                    <c:v>May</c:v>
                  </c:pt>
                  <c:pt idx="90">
                    <c:v>Jun</c:v>
                  </c:pt>
                  <c:pt idx="91">
                    <c:v>Jul</c:v>
                  </c:pt>
                  <c:pt idx="92">
                    <c:v>Ago</c:v>
                  </c:pt>
                  <c:pt idx="93">
                    <c:v>Sep</c:v>
                  </c:pt>
                  <c:pt idx="94">
                    <c:v>Oct</c:v>
                  </c:pt>
                  <c:pt idx="95">
                    <c:v>Nov</c:v>
                  </c:pt>
                  <c:pt idx="96">
                    <c:v>Dic</c:v>
                  </c:pt>
                  <c:pt idx="97">
                    <c:v>Ene</c:v>
                  </c:pt>
                  <c:pt idx="98">
                    <c:v>Feb</c:v>
                  </c:pt>
                  <c:pt idx="99">
                    <c:v>Mar</c:v>
                  </c:pt>
                  <c:pt idx="100">
                    <c:v>Abr</c:v>
                  </c:pt>
                  <c:pt idx="101">
                    <c:v>May</c:v>
                  </c:pt>
                  <c:pt idx="102">
                    <c:v>Jun</c:v>
                  </c:pt>
                  <c:pt idx="103">
                    <c:v>Jul</c:v>
                  </c:pt>
                  <c:pt idx="104">
                    <c:v>Ago</c:v>
                  </c:pt>
                  <c:pt idx="105">
                    <c:v>Sep</c:v>
                  </c:pt>
                  <c:pt idx="106">
                    <c:v>Oct</c:v>
                  </c:pt>
                  <c:pt idx="107">
                    <c:v>Nov</c:v>
                  </c:pt>
                  <c:pt idx="108">
                    <c:v>Dic</c:v>
                  </c:pt>
                  <c:pt idx="109">
                    <c:v>Ene</c:v>
                  </c:pt>
                  <c:pt idx="110">
                    <c:v>Feb</c:v>
                  </c:pt>
                  <c:pt idx="111">
                    <c:v>Mar</c:v>
                  </c:pt>
                  <c:pt idx="112">
                    <c:v>Abr</c:v>
                  </c:pt>
                  <c:pt idx="113">
                    <c:v>May</c:v>
                  </c:pt>
                  <c:pt idx="114">
                    <c:v>Jun</c:v>
                  </c:pt>
                  <c:pt idx="115">
                    <c:v>Jul</c:v>
                  </c:pt>
                  <c:pt idx="116">
                    <c:v>Ago</c:v>
                  </c:pt>
                  <c:pt idx="117">
                    <c:v>Sep</c:v>
                  </c:pt>
                  <c:pt idx="118">
                    <c:v>Oct</c:v>
                  </c:pt>
                  <c:pt idx="119">
                    <c:v>Nov</c:v>
                  </c:pt>
                  <c:pt idx="120">
                    <c:v>Dic</c:v>
                  </c:pt>
                  <c:pt idx="121">
                    <c:v>Ene</c:v>
                  </c:pt>
                  <c:pt idx="122">
                    <c:v>Feb</c:v>
                  </c:pt>
                  <c:pt idx="123">
                    <c:v>Mar</c:v>
                  </c:pt>
                  <c:pt idx="124">
                    <c:v>Abr</c:v>
                  </c:pt>
                  <c:pt idx="125">
                    <c:v>May</c:v>
                  </c:pt>
                  <c:pt idx="126">
                    <c:v>Jun</c:v>
                  </c:pt>
                  <c:pt idx="127">
                    <c:v>Jul</c:v>
                  </c:pt>
                  <c:pt idx="128">
                    <c:v>Ago</c:v>
                  </c:pt>
                  <c:pt idx="129">
                    <c:v>Sep</c:v>
                  </c:pt>
                  <c:pt idx="130">
                    <c:v>Oct</c:v>
                  </c:pt>
                  <c:pt idx="131">
                    <c:v>Nov</c:v>
                  </c:pt>
                  <c:pt idx="132">
                    <c:v>Dic</c:v>
                  </c:pt>
                  <c:pt idx="133">
                    <c:v>Ene</c:v>
                  </c:pt>
                  <c:pt idx="134">
                    <c:v>Feb</c:v>
                  </c:pt>
                  <c:pt idx="135">
                    <c:v>Mar</c:v>
                  </c:pt>
                  <c:pt idx="136">
                    <c:v>Abr</c:v>
                  </c:pt>
                  <c:pt idx="137">
                    <c:v>May</c:v>
                  </c:pt>
                  <c:pt idx="138">
                    <c:v>Jun</c:v>
                  </c:pt>
                </c:lvl>
                <c:lvl>
                  <c:pt idx="0">
                    <c:v>2010</c:v>
                  </c:pt>
                  <c:pt idx="1">
                    <c:v>2011</c:v>
                  </c:pt>
                  <c:pt idx="13">
                    <c:v>2012</c:v>
                  </c:pt>
                  <c:pt idx="25">
                    <c:v>2013</c:v>
                  </c:pt>
                  <c:pt idx="37">
                    <c:v>2014</c:v>
                  </c:pt>
                  <c:pt idx="49">
                    <c:v>2015</c:v>
                  </c:pt>
                  <c:pt idx="61">
                    <c:v>2016</c:v>
                  </c:pt>
                  <c:pt idx="73">
                    <c:v>2017</c:v>
                  </c:pt>
                  <c:pt idx="85">
                    <c:v>2018</c:v>
                  </c:pt>
                  <c:pt idx="97">
                    <c:v>2019</c:v>
                  </c:pt>
                  <c:pt idx="109">
                    <c:v>2020</c:v>
                  </c:pt>
                  <c:pt idx="121">
                    <c:v>2021</c:v>
                  </c:pt>
                  <c:pt idx="133">
                    <c:v>2022</c:v>
                  </c:pt>
                </c:lvl>
              </c:multiLvlStrCache>
            </c:multiLvlStrRef>
          </c:cat>
          <c:val>
            <c:numRef>
              <c:f>Internt!$F$94:$F$232</c:f>
              <c:numCache>
                <c:formatCode>_-* #,##0_-;\-* #,##0_-;_-* "-"??_-;_-@_-</c:formatCode>
                <c:ptCount val="139"/>
                <c:pt idx="0">
                  <c:v>141007</c:v>
                </c:pt>
                <c:pt idx="1">
                  <c:v>141684</c:v>
                </c:pt>
                <c:pt idx="2">
                  <c:v>141200</c:v>
                </c:pt>
                <c:pt idx="3">
                  <c:v>144511</c:v>
                </c:pt>
                <c:pt idx="4">
                  <c:v>146166</c:v>
                </c:pt>
                <c:pt idx="5">
                  <c:v>148016</c:v>
                </c:pt>
                <c:pt idx="6">
                  <c:v>148280</c:v>
                </c:pt>
                <c:pt idx="7">
                  <c:v>148987</c:v>
                </c:pt>
                <c:pt idx="8">
                  <c:v>151901</c:v>
                </c:pt>
                <c:pt idx="9">
                  <c:v>153139</c:v>
                </c:pt>
                <c:pt idx="10">
                  <c:v>154215</c:v>
                </c:pt>
                <c:pt idx="11">
                  <c:v>155727</c:v>
                </c:pt>
                <c:pt idx="12">
                  <c:v>156293</c:v>
                </c:pt>
                <c:pt idx="13">
                  <c:v>157049</c:v>
                </c:pt>
                <c:pt idx="14">
                  <c:v>157629</c:v>
                </c:pt>
                <c:pt idx="15">
                  <c:v>160761</c:v>
                </c:pt>
                <c:pt idx="16">
                  <c:v>161432</c:v>
                </c:pt>
                <c:pt idx="17">
                  <c:v>162081</c:v>
                </c:pt>
                <c:pt idx="18">
                  <c:v>163289</c:v>
                </c:pt>
                <c:pt idx="19">
                  <c:v>164376</c:v>
                </c:pt>
                <c:pt idx="20">
                  <c:v>165720</c:v>
                </c:pt>
                <c:pt idx="21">
                  <c:v>165907</c:v>
                </c:pt>
                <c:pt idx="22">
                  <c:v>167371</c:v>
                </c:pt>
                <c:pt idx="23">
                  <c:v>167832</c:v>
                </c:pt>
                <c:pt idx="24">
                  <c:v>168473</c:v>
                </c:pt>
                <c:pt idx="25">
                  <c:v>169345</c:v>
                </c:pt>
                <c:pt idx="26">
                  <c:v>171297</c:v>
                </c:pt>
                <c:pt idx="27">
                  <c:v>174761</c:v>
                </c:pt>
                <c:pt idx="28">
                  <c:v>178014</c:v>
                </c:pt>
                <c:pt idx="29">
                  <c:v>180180</c:v>
                </c:pt>
                <c:pt idx="30">
                  <c:v>181262</c:v>
                </c:pt>
                <c:pt idx="31">
                  <c:v>182940</c:v>
                </c:pt>
                <c:pt idx="32">
                  <c:v>185451</c:v>
                </c:pt>
                <c:pt idx="33">
                  <c:v>186667</c:v>
                </c:pt>
                <c:pt idx="34">
                  <c:v>189718</c:v>
                </c:pt>
                <c:pt idx="35">
                  <c:v>192394</c:v>
                </c:pt>
                <c:pt idx="36">
                  <c:v>193335</c:v>
                </c:pt>
                <c:pt idx="37" formatCode="_-* #,##0\ _€_-;\-* #,##0\ _€_-;_-* &quot;-&quot;??\ _€_-;_-@_-">
                  <c:v>194510</c:v>
                </c:pt>
                <c:pt idx="38" formatCode="_-* #,##0\ _€_-;\-* #,##0\ _€_-;_-* &quot;-&quot;??\ _€_-;_-@_-">
                  <c:v>196079</c:v>
                </c:pt>
                <c:pt idx="39" formatCode="_-* #,##0\ _€_-;\-* #,##0\ _€_-;_-* &quot;-&quot;??\ _€_-;_-@_-">
                  <c:v>199220</c:v>
                </c:pt>
                <c:pt idx="40" formatCode="_-* #,##0\ _€_-;\-* #,##0\ _€_-;_-* &quot;-&quot;??\ _€_-;_-@_-">
                  <c:v>201625</c:v>
                </c:pt>
                <c:pt idx="41" formatCode="_-* #,##0\ _€_-;\-* #,##0\ _€_-;_-* &quot;-&quot;??\ _€_-;_-@_-">
                  <c:v>204197</c:v>
                </c:pt>
                <c:pt idx="42" formatCode="_-* #,##0\ _€_-;\-* #,##0\ _€_-;_-* &quot;-&quot;??\ _€_-;_-@_-">
                  <c:v>206351</c:v>
                </c:pt>
                <c:pt idx="43" formatCode="_-* #,##0\ _€_-;\-* #,##0\ _€_-;_-* &quot;-&quot;??\ _€_-;_-@_-">
                  <c:v>209220</c:v>
                </c:pt>
                <c:pt idx="44" formatCode="_-* #,##0\ _€_-;\-* #,##0\ _€_-;_-* &quot;-&quot;??\ _€_-;_-@_-">
                  <c:v>212249</c:v>
                </c:pt>
                <c:pt idx="45" formatCode="_-* #,##0\ _€_-;\-* #,##0\ _€_-;_-* &quot;-&quot;??\ _€_-;_-@_-">
                  <c:v>214008</c:v>
                </c:pt>
                <c:pt idx="46" formatCode="_-* #,##0\ _€_-;\-* #,##0\ _€_-;_-* &quot;-&quot;??\ _€_-;_-@_-">
                  <c:v>208693</c:v>
                </c:pt>
                <c:pt idx="47" formatCode="_-* #,##0\ _€_-;\-* #,##0\ _€_-;_-* &quot;-&quot;??\ _€_-;_-@_-">
                  <c:v>210019</c:v>
                </c:pt>
                <c:pt idx="48" formatCode="_-* #,##0\ _€_-;\-* #,##0\ _€_-;_-* &quot;-&quot;??\ _€_-;_-@_-">
                  <c:v>210855</c:v>
                </c:pt>
                <c:pt idx="49" formatCode="_-* #,##0\ _€_-;\-* #,##0\ _€_-;_-* &quot;-&quot;??\ _€_-;_-@_-">
                  <c:v>212286</c:v>
                </c:pt>
                <c:pt idx="50" formatCode="_-* #,##0\ _€_-;\-* #,##0\ _€_-;_-* &quot;-&quot;??\ _€_-;_-@_-">
                  <c:v>213728</c:v>
                </c:pt>
                <c:pt idx="51" formatCode="_-* #,##0\ _€_-;\-* #,##0\ _€_-;_-* &quot;-&quot;??\ _€_-;_-@_-">
                  <c:v>215769</c:v>
                </c:pt>
                <c:pt idx="52" formatCode="_-* #,##0\ _€_-;\-* #,##0\ _€_-;_-* &quot;-&quot;??\ _€_-;_-@_-">
                  <c:v>219370</c:v>
                </c:pt>
                <c:pt idx="53" formatCode="_-* #,##0\ _€_-;\-* #,##0\ _€_-;_-* &quot;-&quot;??\ _€_-;_-@_-">
                  <c:v>221387</c:v>
                </c:pt>
                <c:pt idx="54" formatCode="_-* #,##0\ _€_-;\-* #,##0\ _€_-;_-* &quot;-&quot;??\ _€_-;_-@_-">
                  <c:v>223240</c:v>
                </c:pt>
                <c:pt idx="55" formatCode="_-* #,##0\ _€_-;\-* #,##0\ _€_-;_-* &quot;-&quot;??\ _€_-;_-@_-">
                  <c:v>228290</c:v>
                </c:pt>
                <c:pt idx="56" formatCode="_-* #,##0\ _€_-;\-* #,##0\ _€_-;_-* &quot;-&quot;??\ _€_-;_-@_-">
                  <c:v>231305</c:v>
                </c:pt>
                <c:pt idx="57" formatCode="_-* #,##0\ _€_-;\-* #,##0\ _€_-;_-* &quot;-&quot;??\ _€_-;_-@_-">
                  <c:v>234404</c:v>
                </c:pt>
                <c:pt idx="58" formatCode="_-* #,##0\ _€_-;\-* #,##0\ _€_-;_-* &quot;-&quot;??\ _€_-;_-@_-">
                  <c:v>235877</c:v>
                </c:pt>
                <c:pt idx="59" formatCode="_-* #,##0\ _€_-;\-* #,##0\ _€_-;_-* &quot;-&quot;??\ _€_-;_-@_-">
                  <c:v>237422</c:v>
                </c:pt>
                <c:pt idx="60" formatCode="_-* #,##0\ _€_-;\-* #,##0\ _€_-;_-* &quot;-&quot;??\ _€_-;_-@_-">
                  <c:v>239110</c:v>
                </c:pt>
                <c:pt idx="61" formatCode="_-* #,##0\ _€_-;\-* #,##0\ _€_-;_-* &quot;-&quot;??\ _€_-;_-@_-">
                  <c:v>239932</c:v>
                </c:pt>
                <c:pt idx="62" formatCode="_-* #,##0\ _€_-;\-* #,##0\ _€_-;_-* &quot;-&quot;??\ _€_-;_-@_-">
                  <c:v>241588</c:v>
                </c:pt>
                <c:pt idx="63" formatCode="_-* #,##0\ _€_-;\-* #,##0\ _€_-;_-* &quot;-&quot;??\ _€_-;_-@_-">
                  <c:v>244079</c:v>
                </c:pt>
                <c:pt idx="64" formatCode="_-* #,##0\ _€_-;\-* #,##0\ _€_-;_-* &quot;-&quot;??\ _€_-;_-@_-">
                  <c:v>246241</c:v>
                </c:pt>
                <c:pt idx="65" formatCode="_-* #,##0\ _€_-;\-* #,##0\ _€_-;_-* &quot;-&quot;??\ _€_-;_-@_-">
                  <c:v>247801</c:v>
                </c:pt>
                <c:pt idx="66" formatCode="_-* #,##0\ _€_-;\-* #,##0\ _€_-;_-* &quot;-&quot;??\ _€_-;_-@_-">
                  <c:v>248879</c:v>
                </c:pt>
                <c:pt idx="67" formatCode="_-* #,##0\ _€_-;\-* #,##0\ _€_-;_-* &quot;-&quot;??\ _€_-;_-@_-">
                  <c:v>249483</c:v>
                </c:pt>
                <c:pt idx="68" formatCode="_-* #,##0\ _€_-;\-* #,##0\ _€_-;_-* &quot;-&quot;??\ _€_-;_-@_-">
                  <c:v>250594</c:v>
                </c:pt>
                <c:pt idx="69" formatCode="_-* #,##0\ _€_-;\-* #,##0\ _€_-;_-* &quot;-&quot;??\ _€_-;_-@_-">
                  <c:v>251387</c:v>
                </c:pt>
                <c:pt idx="70" formatCode="_-* #,##0\ _€_-;\-* #,##0\ _€_-;_-* &quot;-&quot;??\ _€_-;_-@_-">
                  <c:v>251674</c:v>
                </c:pt>
                <c:pt idx="71" formatCode="_-* #,##0\ _€_-;\-* #,##0\ _€_-;_-* &quot;-&quot;??\ _€_-;_-@_-">
                  <c:v>252125</c:v>
                </c:pt>
                <c:pt idx="72" formatCode="_-* #,##0\ _€_-;\-* #,##0\ _€_-;_-* &quot;-&quot;??\ _€_-;_-@_-">
                  <c:v>252753</c:v>
                </c:pt>
                <c:pt idx="73" formatCode="_-* #,##0\ _€_-;\-* #,##0\ _€_-;_-* &quot;-&quot;??\ _€_-;_-@_-">
                  <c:v>253296</c:v>
                </c:pt>
                <c:pt idx="74" formatCode="_-* #,##0\ _€_-;\-* #,##0\ _€_-;_-* &quot;-&quot;??\ _€_-;_-@_-">
                  <c:v>254107</c:v>
                </c:pt>
                <c:pt idx="75" formatCode="_-* #,##0\ _€_-;\-* #,##0\ _€_-;_-* &quot;-&quot;??\ _€_-;_-@_-">
                  <c:v>255350</c:v>
                </c:pt>
                <c:pt idx="76" formatCode="_-* #,##0\ _€_-;\-* #,##0\ _€_-;_-* &quot;-&quot;??\ _€_-;_-@_-">
                  <c:v>256666</c:v>
                </c:pt>
                <c:pt idx="77" formatCode="_-* #,##0\ _€_-;\-* #,##0\ _€_-;_-* &quot;-&quot;??\ _€_-;_-@_-">
                  <c:v>257209</c:v>
                </c:pt>
                <c:pt idx="78" formatCode="_-* #,##0\ _€_-;\-* #,##0\ _€_-;_-* &quot;-&quot;??\ _€_-;_-@_-">
                  <c:v>258165</c:v>
                </c:pt>
                <c:pt idx="79" formatCode="_-* #,##0\ _€_-;\-* #,##0\ _€_-;_-* &quot;-&quot;??\ _€_-;_-@_-">
                  <c:v>258253</c:v>
                </c:pt>
                <c:pt idx="80" formatCode="_-* #,##0\ _€_-;\-* #,##0\ _€_-;_-* &quot;-&quot;??\ _€_-;_-@_-">
                  <c:v>260564</c:v>
                </c:pt>
                <c:pt idx="81" formatCode="_-* #,##0\ _€_-;\-* #,##0\ _€_-;_-* &quot;-&quot;??\ _€_-;_-@_-">
                  <c:v>262077</c:v>
                </c:pt>
                <c:pt idx="82" formatCode="_-* #,##0\ _€_-;\-* #,##0\ _€_-;_-* &quot;-&quot;??\ _€_-;_-@_-">
                  <c:v>267827</c:v>
                </c:pt>
                <c:pt idx="83" formatCode="_-* #,##0\ _€_-;\-* #,##0\ _€_-;_-* &quot;-&quot;??\ _€_-;_-@_-">
                  <c:v>261711</c:v>
                </c:pt>
                <c:pt idx="84" formatCode="_-* #,##0\ _€_-;\-* #,##0\ _€_-;_-* &quot;-&quot;??\ _€_-;_-@_-">
                  <c:v>261707</c:v>
                </c:pt>
                <c:pt idx="85" formatCode="_-* #,##0\ _€_-;\-* #,##0\ _€_-;_-* &quot;-&quot;??\ _€_-;_-@_-">
                  <c:v>262190</c:v>
                </c:pt>
                <c:pt idx="86" formatCode="_-* #,##0\ _€_-;\-* #,##0\ _€_-;_-* &quot;-&quot;??\ _€_-;_-@_-">
                  <c:v>262012</c:v>
                </c:pt>
                <c:pt idx="87" formatCode="_-* #,##0\ _€_-;\-* #,##0\ _€_-;_-* &quot;-&quot;??\ _€_-;_-@_-">
                  <c:v>262716</c:v>
                </c:pt>
                <c:pt idx="88" formatCode="_-* #,##0\ _€_-;\-* #,##0\ _€_-;_-* &quot;-&quot;??\ _€_-;_-@_-">
                  <c:v>263128</c:v>
                </c:pt>
                <c:pt idx="89" formatCode="_-* #,##0\ _€_-;\-* #,##0\ _€_-;_-* &quot;-&quot;??\ _€_-;_-@_-">
                  <c:v>262785</c:v>
                </c:pt>
                <c:pt idx="90" formatCode="_-* #,##0\ _€_-;\-* #,##0\ _€_-;_-* &quot;-&quot;??\ _€_-;_-@_-">
                  <c:v>262331</c:v>
                </c:pt>
                <c:pt idx="91" formatCode="_-* #,##0\ _€_-;\-* #,##0\ _€_-;_-* &quot;-&quot;??\ _€_-;_-@_-">
                  <c:v>262335</c:v>
                </c:pt>
                <c:pt idx="92" formatCode="_-* #,##0\ _€_-;\-* #,##0\ _€_-;_-* &quot;-&quot;??\ _€_-;_-@_-">
                  <c:v>263732</c:v>
                </c:pt>
                <c:pt idx="93" formatCode="_-* #,##0\ _€_-;\-* #,##0\ _€_-;_-* &quot;-&quot;??\ _€_-;_-@_-">
                  <c:v>263026</c:v>
                </c:pt>
                <c:pt idx="94" formatCode="_-* #,##0\ _€_-;\-* #,##0\ _€_-;_-* &quot;-&quot;??\ _€_-;_-@_-">
                  <c:v>263365</c:v>
                </c:pt>
                <c:pt idx="95" formatCode="_-* #,##0\ _€_-;\-* #,##0\ _€_-;_-* &quot;-&quot;??\ _€_-;_-@_-">
                  <c:v>263846</c:v>
                </c:pt>
                <c:pt idx="96" formatCode="_-* #,##0\ _€_-;\-* #,##0\ _€_-;_-* &quot;-&quot;??\ _€_-;_-@_-">
                  <c:v>263525</c:v>
                </c:pt>
                <c:pt idx="97" formatCode="_-* #,##0\ _€_-;\-* #,##0\ _€_-;_-* &quot;-&quot;??\ _€_-;_-@_-">
                  <c:v>264127</c:v>
                </c:pt>
                <c:pt idx="98" formatCode="_-* #,##0\ _€_-;\-* #,##0\ _€_-;_-* &quot;-&quot;??\ _€_-;_-@_-">
                  <c:v>265081</c:v>
                </c:pt>
                <c:pt idx="99" formatCode="_-* #,##0\ _€_-;\-* #,##0\ _€_-;_-* &quot;-&quot;??\ _€_-;_-@_-">
                  <c:v>266299</c:v>
                </c:pt>
                <c:pt idx="100" formatCode="_-* #,##0\ _€_-;\-* #,##0\ _€_-;_-* &quot;-&quot;??\ _€_-;_-@_-">
                  <c:v>267674</c:v>
                </c:pt>
                <c:pt idx="101" formatCode="_-* #,##0\ _€_-;\-* #,##0\ _€_-;_-* &quot;-&quot;??\ _€_-;_-@_-">
                  <c:v>267716</c:v>
                </c:pt>
                <c:pt idx="102" formatCode="_-* #,##0\ _€_-;\-* #,##0\ _€_-;_-* &quot;-&quot;??\ _€_-;_-@_-">
                  <c:v>268245</c:v>
                </c:pt>
                <c:pt idx="103" formatCode="_-* #,##0\ _€_-;\-* #,##0\ _€_-;_-* &quot;-&quot;??\ _€_-;_-@_-">
                  <c:v>268890</c:v>
                </c:pt>
                <c:pt idx="104" formatCode="_-* #,##0\ _€_-;\-* #,##0\ _€_-;_-* &quot;-&quot;??\ _€_-;_-@_-">
                  <c:v>269674</c:v>
                </c:pt>
                <c:pt idx="105" formatCode="_-* #,##0\ _€_-;\-* #,##0\ _€_-;_-* &quot;-&quot;??\ _€_-;_-@_-">
                  <c:v>269988</c:v>
                </c:pt>
                <c:pt idx="106" formatCode="_-* #,##0\ _€_-;\-* #,##0\ _€_-;_-* &quot;-&quot;??\ _€_-;_-@_-">
                  <c:v>269750</c:v>
                </c:pt>
                <c:pt idx="107" formatCode="_-* #,##0\ _€_-;\-* #,##0\ _€_-;_-* &quot;-&quot;??\ _€_-;_-@_-">
                  <c:v>270098</c:v>
                </c:pt>
                <c:pt idx="108" formatCode="_-* #,##0\ _€_-;\-* #,##0\ _€_-;_-* &quot;-&quot;??\ _€_-;_-@_-">
                  <c:v>270723</c:v>
                </c:pt>
                <c:pt idx="109" formatCode="_-* #,##0\ _€_-;\-* #,##0\ _€_-;_-* &quot;-&quot;??\ _€_-;_-@_-">
                  <c:v>271646</c:v>
                </c:pt>
                <c:pt idx="110" formatCode="_-* #,##0\ _€_-;\-* #,##0\ _€_-;_-* &quot;-&quot;??\ _€_-;_-@_-">
                  <c:v>272525</c:v>
                </c:pt>
                <c:pt idx="111" formatCode="_-* #,##0\ _€_-;\-* #,##0\ _€_-;_-* &quot;-&quot;??\ _€_-;_-@_-">
                  <c:v>276365</c:v>
                </c:pt>
                <c:pt idx="112" formatCode="_-* #,##0\ _€_-;\-* #,##0\ _€_-;_-* &quot;-&quot;??\ _€_-;_-@_-">
                  <c:v>276556</c:v>
                </c:pt>
                <c:pt idx="113" formatCode="_-* #,##0\ _€_-;\-* #,##0\ _€_-;_-* &quot;-&quot;??\ _€_-;_-@_-">
                  <c:v>279019</c:v>
                </c:pt>
                <c:pt idx="114" formatCode="_-* #,##0\ _€_-;\-* #,##0\ _€_-;_-* &quot;-&quot;??\ _€_-;_-@_-">
                  <c:v>281316</c:v>
                </c:pt>
                <c:pt idx="115" formatCode="_-* #,##0\ _€_-;\-* #,##0\ _€_-;_-* &quot;-&quot;??\ _€_-;_-@_-">
                  <c:v>283932</c:v>
                </c:pt>
                <c:pt idx="116" formatCode="_-* #,##0\ _€_-;\-* #,##0\ _€_-;_-* &quot;-&quot;??\ _€_-;_-@_-">
                  <c:v>287270</c:v>
                </c:pt>
                <c:pt idx="117" formatCode="_-* #,##0\ _€_-;\-* #,##0\ _€_-;_-* &quot;-&quot;??\ _€_-;_-@_-">
                  <c:v>291661</c:v>
                </c:pt>
                <c:pt idx="118" formatCode="_-* #,##0\ _€_-;\-* #,##0\ _€_-;_-* &quot;-&quot;??\ _€_-;_-@_-">
                  <c:v>295842</c:v>
                </c:pt>
                <c:pt idx="119" formatCode="_-* #,##0\ _€_-;\-* #,##0\ _€_-;_-* &quot;-&quot;??\ _€_-;_-@_-">
                  <c:v>300085</c:v>
                </c:pt>
                <c:pt idx="120" formatCode="_-* #,##0\ _€_-;\-* #,##0\ _€_-;_-* &quot;-&quot;??\ _€_-;_-@_-">
                  <c:v>303543</c:v>
                </c:pt>
                <c:pt idx="121" formatCode="_-* #,##0\ _€_-;\-* #,##0\ _€_-;_-* &quot;-&quot;??\ _€_-;_-@_-">
                  <c:v>306140</c:v>
                </c:pt>
                <c:pt idx="122" formatCode="_-* #,##0\ _€_-;\-* #,##0\ _€_-;_-* &quot;-&quot;??\ _€_-;_-@_-">
                  <c:v>309749</c:v>
                </c:pt>
                <c:pt idx="123" formatCode="_-* #,##0\ _€_-;\-* #,##0\ _€_-;_-* &quot;-&quot;??\ _€_-;_-@_-">
                  <c:v>314294</c:v>
                </c:pt>
                <c:pt idx="124" formatCode="_-* #,##0\ _€_-;\-* #,##0\ _€_-;_-* &quot;-&quot;??\ _€_-;_-@_-">
                  <c:v>319573</c:v>
                </c:pt>
                <c:pt idx="125" formatCode="_-* #,##0\ _€_-;\-* #,##0\ _€_-;_-* &quot;-&quot;??\ _€_-;_-@_-">
                  <c:v>322725</c:v>
                </c:pt>
                <c:pt idx="126" formatCode="_-* #,##0\ _€_-;\-* #,##0\ _€_-;_-* &quot;-&quot;??\ _€_-;_-@_-">
                  <c:v>325075</c:v>
                </c:pt>
                <c:pt idx="127" formatCode="_-* #,##0\ _€_-;\-* #,##0\ _€_-;_-* &quot;-&quot;??\ _€_-;_-@_-">
                  <c:v>327391</c:v>
                </c:pt>
                <c:pt idx="128" formatCode="_-* #,##0\ _€_-;\-* #,##0\ _€_-;_-* &quot;-&quot;??\ _€_-;_-@_-">
                  <c:v>329855</c:v>
                </c:pt>
                <c:pt idx="129" formatCode="_-* #,##0\ _€_-;\-* #,##0\ _€_-;_-* &quot;-&quot;??\ _€_-;_-@_-">
                  <c:v>332180</c:v>
                </c:pt>
                <c:pt idx="130" formatCode="_-* #,##0\ _€_-;\-* #,##0\ _€_-;_-* &quot;-&quot;??\ _€_-;_-@_-">
                  <c:v>333591</c:v>
                </c:pt>
                <c:pt idx="131" formatCode="_-* #,##0\ _€_-;\-* #,##0\ _€_-;_-* &quot;-&quot;??\ _€_-;_-@_-">
                  <c:v>333760</c:v>
                </c:pt>
                <c:pt idx="132" formatCode="_-* #,##0\ _€_-;\-* #,##0\ _€_-;_-* &quot;-&quot;??\ _€_-;_-@_-">
                  <c:v>334600</c:v>
                </c:pt>
                <c:pt idx="133" formatCode="_-* #,##0\ _€_-;\-* #,##0\ _€_-;_-* &quot;-&quot;??\ _€_-;_-@_-">
                  <c:v>335448</c:v>
                </c:pt>
                <c:pt idx="134" formatCode="_-* #,##0\ _€_-;\-* #,##0\ _€_-;_-* &quot;-&quot;??\ _€_-;_-@_-">
                  <c:v>337266</c:v>
                </c:pt>
                <c:pt idx="135" formatCode="_-* #,##0\ _€_-;\-* #,##0\ _€_-;_-* &quot;-&quot;??\ _€_-;_-@_-">
                  <c:v>338205</c:v>
                </c:pt>
                <c:pt idx="136" formatCode="_-* #,##0\ _€_-;\-* #,##0\ _€_-;_-* &quot;-&quot;??\ _€_-;_-@_-">
                  <c:v>339460</c:v>
                </c:pt>
                <c:pt idx="137" formatCode="_-* #,##0\ _€_-;\-* #,##0\ _€_-;_-* &quot;-&quot;??\ _€_-;_-@_-">
                  <c:v>337331</c:v>
                </c:pt>
                <c:pt idx="138" formatCode="_-* #,##0\ _€_-;\-* #,##0\ _€_-;_-* &quot;-&quot;??\ _€_-;_-@_-">
                  <c:v>336583</c:v>
                </c:pt>
              </c:numCache>
            </c:numRef>
          </c:val>
          <c:smooth val="0"/>
        </c:ser>
        <c:ser>
          <c:idx val="6"/>
          <c:order val="4"/>
          <c:tx>
            <c:strRef>
              <c:f>Internt!$G$79</c:f>
              <c:strCache>
                <c:ptCount val="1"/>
                <c:pt idx="0">
                  <c:v>Grupo ENTEL</c:v>
                </c:pt>
              </c:strCache>
            </c:strRef>
          </c:tx>
          <c:spPr>
            <a:ln>
              <a:solidFill>
                <a:srgbClr val="00B0F0"/>
              </a:solidFill>
            </a:ln>
          </c:spPr>
          <c:marker>
            <c:spPr>
              <a:noFill/>
              <a:ln>
                <a:noFill/>
              </a:ln>
            </c:spPr>
          </c:marker>
          <c:cat>
            <c:multiLvlStrRef>
              <c:f>Internt!$A$94:$B$232</c:f>
              <c:multiLvlStrCache>
                <c:ptCount val="139"/>
                <c:lvl>
                  <c:pt idx="0">
                    <c:v>Dic</c:v>
                  </c:pt>
                  <c:pt idx="1">
                    <c:v>Ene</c:v>
                  </c:pt>
                  <c:pt idx="2">
                    <c:v>Feb</c:v>
                  </c:pt>
                  <c:pt idx="3">
                    <c:v>Mar</c:v>
                  </c:pt>
                  <c:pt idx="4">
                    <c:v>Abr</c:v>
                  </c:pt>
                  <c:pt idx="5">
                    <c:v>May</c:v>
                  </c:pt>
                  <c:pt idx="6">
                    <c:v>Jun</c:v>
                  </c:pt>
                  <c:pt idx="7">
                    <c:v>Jul</c:v>
                  </c:pt>
                  <c:pt idx="8">
                    <c:v>Ago</c:v>
                  </c:pt>
                  <c:pt idx="9">
                    <c:v>Sep</c:v>
                  </c:pt>
                  <c:pt idx="10">
                    <c:v>Oct</c:v>
                  </c:pt>
                  <c:pt idx="11">
                    <c:v>Nov</c:v>
                  </c:pt>
                  <c:pt idx="12">
                    <c:v>Dic</c:v>
                  </c:pt>
                  <c:pt idx="13">
                    <c:v>Ene</c:v>
                  </c:pt>
                  <c:pt idx="14">
                    <c:v>Feb</c:v>
                  </c:pt>
                  <c:pt idx="15">
                    <c:v>Mar</c:v>
                  </c:pt>
                  <c:pt idx="16">
                    <c:v>Abr</c:v>
                  </c:pt>
                  <c:pt idx="17">
                    <c:v>May</c:v>
                  </c:pt>
                  <c:pt idx="18">
                    <c:v>Jun</c:v>
                  </c:pt>
                  <c:pt idx="19">
                    <c:v>Jul</c:v>
                  </c:pt>
                  <c:pt idx="20">
                    <c:v>Ago</c:v>
                  </c:pt>
                  <c:pt idx="21">
                    <c:v>Sep</c:v>
                  </c:pt>
                  <c:pt idx="22">
                    <c:v>Oct</c:v>
                  </c:pt>
                  <c:pt idx="23">
                    <c:v>Nov</c:v>
                  </c:pt>
                  <c:pt idx="24">
                    <c:v>Dic</c:v>
                  </c:pt>
                  <c:pt idx="25">
                    <c:v>Ene</c:v>
                  </c:pt>
                  <c:pt idx="26">
                    <c:v>Feb</c:v>
                  </c:pt>
                  <c:pt idx="27">
                    <c:v>Mar</c:v>
                  </c:pt>
                  <c:pt idx="28">
                    <c:v>Abr</c:v>
                  </c:pt>
                  <c:pt idx="29">
                    <c:v>May</c:v>
                  </c:pt>
                  <c:pt idx="30">
                    <c:v>Jun</c:v>
                  </c:pt>
                  <c:pt idx="31">
                    <c:v>Jul</c:v>
                  </c:pt>
                  <c:pt idx="32">
                    <c:v>Ago</c:v>
                  </c:pt>
                  <c:pt idx="33">
                    <c:v>Sep</c:v>
                  </c:pt>
                  <c:pt idx="34">
                    <c:v>Oct</c:v>
                  </c:pt>
                  <c:pt idx="35">
                    <c:v>Nov</c:v>
                  </c:pt>
                  <c:pt idx="36">
                    <c:v>Dic</c:v>
                  </c:pt>
                  <c:pt idx="37">
                    <c:v>Ene</c:v>
                  </c:pt>
                  <c:pt idx="38">
                    <c:v>Feb</c:v>
                  </c:pt>
                  <c:pt idx="39">
                    <c:v>Mar</c:v>
                  </c:pt>
                  <c:pt idx="40">
                    <c:v>Abr</c:v>
                  </c:pt>
                  <c:pt idx="41">
                    <c:v>May</c:v>
                  </c:pt>
                  <c:pt idx="42">
                    <c:v>Jun</c:v>
                  </c:pt>
                  <c:pt idx="43">
                    <c:v>Jul</c:v>
                  </c:pt>
                  <c:pt idx="44">
                    <c:v>Ago</c:v>
                  </c:pt>
                  <c:pt idx="45">
                    <c:v>Sep</c:v>
                  </c:pt>
                  <c:pt idx="46">
                    <c:v>Oct</c:v>
                  </c:pt>
                  <c:pt idx="47">
                    <c:v>Nov</c:v>
                  </c:pt>
                  <c:pt idx="48">
                    <c:v>Dic</c:v>
                  </c:pt>
                  <c:pt idx="49">
                    <c:v>Ene</c:v>
                  </c:pt>
                  <c:pt idx="50">
                    <c:v>Feb</c:v>
                  </c:pt>
                  <c:pt idx="51">
                    <c:v>Mar</c:v>
                  </c:pt>
                  <c:pt idx="52">
                    <c:v>Abr</c:v>
                  </c:pt>
                  <c:pt idx="53">
                    <c:v>May</c:v>
                  </c:pt>
                  <c:pt idx="54">
                    <c:v>Jun</c:v>
                  </c:pt>
                  <c:pt idx="55">
                    <c:v>Jul</c:v>
                  </c:pt>
                  <c:pt idx="56">
                    <c:v>Ago</c:v>
                  </c:pt>
                  <c:pt idx="57">
                    <c:v>Sep</c:v>
                  </c:pt>
                  <c:pt idx="58">
                    <c:v>Oct</c:v>
                  </c:pt>
                  <c:pt idx="59">
                    <c:v>Nov</c:v>
                  </c:pt>
                  <c:pt idx="60">
                    <c:v>Dic</c:v>
                  </c:pt>
                  <c:pt idx="61">
                    <c:v>Ene</c:v>
                  </c:pt>
                  <c:pt idx="62">
                    <c:v>Feb</c:v>
                  </c:pt>
                  <c:pt idx="63">
                    <c:v>Mar</c:v>
                  </c:pt>
                  <c:pt idx="64">
                    <c:v>Abr</c:v>
                  </c:pt>
                  <c:pt idx="65">
                    <c:v>May</c:v>
                  </c:pt>
                  <c:pt idx="66">
                    <c:v>Jun</c:v>
                  </c:pt>
                  <c:pt idx="67">
                    <c:v>Jul</c:v>
                  </c:pt>
                  <c:pt idx="68">
                    <c:v>Ago</c:v>
                  </c:pt>
                  <c:pt idx="69">
                    <c:v>Sep</c:v>
                  </c:pt>
                  <c:pt idx="70">
                    <c:v>Oct</c:v>
                  </c:pt>
                  <c:pt idx="71">
                    <c:v>Nov</c:v>
                  </c:pt>
                  <c:pt idx="72">
                    <c:v>Dic</c:v>
                  </c:pt>
                  <c:pt idx="73">
                    <c:v>Ene</c:v>
                  </c:pt>
                  <c:pt idx="74">
                    <c:v>Feb</c:v>
                  </c:pt>
                  <c:pt idx="75">
                    <c:v>Mar</c:v>
                  </c:pt>
                  <c:pt idx="76">
                    <c:v>Abr</c:v>
                  </c:pt>
                  <c:pt idx="77">
                    <c:v>May</c:v>
                  </c:pt>
                  <c:pt idx="78">
                    <c:v>Jun</c:v>
                  </c:pt>
                  <c:pt idx="79">
                    <c:v>Jul</c:v>
                  </c:pt>
                  <c:pt idx="80">
                    <c:v>Ago</c:v>
                  </c:pt>
                  <c:pt idx="81">
                    <c:v>Sep</c:v>
                  </c:pt>
                  <c:pt idx="82">
                    <c:v>Oct</c:v>
                  </c:pt>
                  <c:pt idx="83">
                    <c:v>Nov</c:v>
                  </c:pt>
                  <c:pt idx="84">
                    <c:v>Dic</c:v>
                  </c:pt>
                  <c:pt idx="85">
                    <c:v>Ene</c:v>
                  </c:pt>
                  <c:pt idx="86">
                    <c:v>Feb</c:v>
                  </c:pt>
                  <c:pt idx="87">
                    <c:v>Mar</c:v>
                  </c:pt>
                  <c:pt idx="88">
                    <c:v>Abr</c:v>
                  </c:pt>
                  <c:pt idx="89">
                    <c:v>May</c:v>
                  </c:pt>
                  <c:pt idx="90">
                    <c:v>Jun</c:v>
                  </c:pt>
                  <c:pt idx="91">
                    <c:v>Jul</c:v>
                  </c:pt>
                  <c:pt idx="92">
                    <c:v>Ago</c:v>
                  </c:pt>
                  <c:pt idx="93">
                    <c:v>Sep</c:v>
                  </c:pt>
                  <c:pt idx="94">
                    <c:v>Oct</c:v>
                  </c:pt>
                  <c:pt idx="95">
                    <c:v>Nov</c:v>
                  </c:pt>
                  <c:pt idx="96">
                    <c:v>Dic</c:v>
                  </c:pt>
                  <c:pt idx="97">
                    <c:v>Ene</c:v>
                  </c:pt>
                  <c:pt idx="98">
                    <c:v>Feb</c:v>
                  </c:pt>
                  <c:pt idx="99">
                    <c:v>Mar</c:v>
                  </c:pt>
                  <c:pt idx="100">
                    <c:v>Abr</c:v>
                  </c:pt>
                  <c:pt idx="101">
                    <c:v>May</c:v>
                  </c:pt>
                  <c:pt idx="102">
                    <c:v>Jun</c:v>
                  </c:pt>
                  <c:pt idx="103">
                    <c:v>Jul</c:v>
                  </c:pt>
                  <c:pt idx="104">
                    <c:v>Ago</c:v>
                  </c:pt>
                  <c:pt idx="105">
                    <c:v>Sep</c:v>
                  </c:pt>
                  <c:pt idx="106">
                    <c:v>Oct</c:v>
                  </c:pt>
                  <c:pt idx="107">
                    <c:v>Nov</c:v>
                  </c:pt>
                  <c:pt idx="108">
                    <c:v>Dic</c:v>
                  </c:pt>
                  <c:pt idx="109">
                    <c:v>Ene</c:v>
                  </c:pt>
                  <c:pt idx="110">
                    <c:v>Feb</c:v>
                  </c:pt>
                  <c:pt idx="111">
                    <c:v>Mar</c:v>
                  </c:pt>
                  <c:pt idx="112">
                    <c:v>Abr</c:v>
                  </c:pt>
                  <c:pt idx="113">
                    <c:v>May</c:v>
                  </c:pt>
                  <c:pt idx="114">
                    <c:v>Jun</c:v>
                  </c:pt>
                  <c:pt idx="115">
                    <c:v>Jul</c:v>
                  </c:pt>
                  <c:pt idx="116">
                    <c:v>Ago</c:v>
                  </c:pt>
                  <c:pt idx="117">
                    <c:v>Sep</c:v>
                  </c:pt>
                  <c:pt idx="118">
                    <c:v>Oct</c:v>
                  </c:pt>
                  <c:pt idx="119">
                    <c:v>Nov</c:v>
                  </c:pt>
                  <c:pt idx="120">
                    <c:v>Dic</c:v>
                  </c:pt>
                  <c:pt idx="121">
                    <c:v>Ene</c:v>
                  </c:pt>
                  <c:pt idx="122">
                    <c:v>Feb</c:v>
                  </c:pt>
                  <c:pt idx="123">
                    <c:v>Mar</c:v>
                  </c:pt>
                  <c:pt idx="124">
                    <c:v>Abr</c:v>
                  </c:pt>
                  <c:pt idx="125">
                    <c:v>May</c:v>
                  </c:pt>
                  <c:pt idx="126">
                    <c:v>Jun</c:v>
                  </c:pt>
                  <c:pt idx="127">
                    <c:v>Jul</c:v>
                  </c:pt>
                  <c:pt idx="128">
                    <c:v>Ago</c:v>
                  </c:pt>
                  <c:pt idx="129">
                    <c:v>Sep</c:v>
                  </c:pt>
                  <c:pt idx="130">
                    <c:v>Oct</c:v>
                  </c:pt>
                  <c:pt idx="131">
                    <c:v>Nov</c:v>
                  </c:pt>
                  <c:pt idx="132">
                    <c:v>Dic</c:v>
                  </c:pt>
                  <c:pt idx="133">
                    <c:v>Ene</c:v>
                  </c:pt>
                  <c:pt idx="134">
                    <c:v>Feb</c:v>
                  </c:pt>
                  <c:pt idx="135">
                    <c:v>Mar</c:v>
                  </c:pt>
                  <c:pt idx="136">
                    <c:v>Abr</c:v>
                  </c:pt>
                  <c:pt idx="137">
                    <c:v>May</c:v>
                  </c:pt>
                  <c:pt idx="138">
                    <c:v>Jun</c:v>
                  </c:pt>
                </c:lvl>
                <c:lvl>
                  <c:pt idx="0">
                    <c:v>2010</c:v>
                  </c:pt>
                  <c:pt idx="1">
                    <c:v>2011</c:v>
                  </c:pt>
                  <c:pt idx="13">
                    <c:v>2012</c:v>
                  </c:pt>
                  <c:pt idx="25">
                    <c:v>2013</c:v>
                  </c:pt>
                  <c:pt idx="37">
                    <c:v>2014</c:v>
                  </c:pt>
                  <c:pt idx="49">
                    <c:v>2015</c:v>
                  </c:pt>
                  <c:pt idx="61">
                    <c:v>2016</c:v>
                  </c:pt>
                  <c:pt idx="73">
                    <c:v>2017</c:v>
                  </c:pt>
                  <c:pt idx="85">
                    <c:v>2018</c:v>
                  </c:pt>
                  <c:pt idx="97">
                    <c:v>2019</c:v>
                  </c:pt>
                  <c:pt idx="109">
                    <c:v>2020</c:v>
                  </c:pt>
                  <c:pt idx="121">
                    <c:v>2021</c:v>
                  </c:pt>
                  <c:pt idx="133">
                    <c:v>2022</c:v>
                  </c:pt>
                </c:lvl>
              </c:multiLvlStrCache>
            </c:multiLvlStrRef>
          </c:cat>
          <c:val>
            <c:numRef>
              <c:f>Internt!$G$94:$G$232</c:f>
              <c:numCache>
                <c:formatCode>_-* #,##0_-;\-* #,##0_-;_-* "-"??_-;_-@_-</c:formatCode>
                <c:ptCount val="139"/>
                <c:pt idx="0">
                  <c:v>21960</c:v>
                </c:pt>
                <c:pt idx="1">
                  <c:v>18798</c:v>
                </c:pt>
                <c:pt idx="2">
                  <c:v>21721</c:v>
                </c:pt>
                <c:pt idx="3">
                  <c:v>21537</c:v>
                </c:pt>
                <c:pt idx="4">
                  <c:v>21462</c:v>
                </c:pt>
                <c:pt idx="5">
                  <c:v>21266</c:v>
                </c:pt>
                <c:pt idx="6">
                  <c:v>21065</c:v>
                </c:pt>
                <c:pt idx="7">
                  <c:v>21016</c:v>
                </c:pt>
                <c:pt idx="8">
                  <c:v>20995</c:v>
                </c:pt>
                <c:pt idx="9">
                  <c:v>20700</c:v>
                </c:pt>
                <c:pt idx="10">
                  <c:v>20617</c:v>
                </c:pt>
                <c:pt idx="11">
                  <c:v>20526</c:v>
                </c:pt>
                <c:pt idx="12">
                  <c:v>20403</c:v>
                </c:pt>
                <c:pt idx="13">
                  <c:v>20241</c:v>
                </c:pt>
                <c:pt idx="14">
                  <c:v>20123</c:v>
                </c:pt>
                <c:pt idx="15">
                  <c:v>20230</c:v>
                </c:pt>
                <c:pt idx="16">
                  <c:v>20136</c:v>
                </c:pt>
                <c:pt idx="17">
                  <c:v>20135</c:v>
                </c:pt>
                <c:pt idx="18">
                  <c:v>20133</c:v>
                </c:pt>
                <c:pt idx="19">
                  <c:v>20088</c:v>
                </c:pt>
                <c:pt idx="20">
                  <c:v>20117</c:v>
                </c:pt>
                <c:pt idx="21">
                  <c:v>20111</c:v>
                </c:pt>
                <c:pt idx="22">
                  <c:v>20121</c:v>
                </c:pt>
                <c:pt idx="23">
                  <c:v>20115</c:v>
                </c:pt>
                <c:pt idx="24">
                  <c:v>20473</c:v>
                </c:pt>
                <c:pt idx="25">
                  <c:v>20419</c:v>
                </c:pt>
                <c:pt idx="26">
                  <c:v>20468</c:v>
                </c:pt>
                <c:pt idx="27">
                  <c:v>29308</c:v>
                </c:pt>
                <c:pt idx="28">
                  <c:v>29358</c:v>
                </c:pt>
                <c:pt idx="29">
                  <c:v>29339</c:v>
                </c:pt>
                <c:pt idx="30">
                  <c:v>29538</c:v>
                </c:pt>
                <c:pt idx="31">
                  <c:v>29598</c:v>
                </c:pt>
                <c:pt idx="32">
                  <c:v>29731</c:v>
                </c:pt>
                <c:pt idx="33">
                  <c:v>30157</c:v>
                </c:pt>
                <c:pt idx="34">
                  <c:v>30085</c:v>
                </c:pt>
                <c:pt idx="35">
                  <c:v>30232</c:v>
                </c:pt>
                <c:pt idx="36">
                  <c:v>30333</c:v>
                </c:pt>
                <c:pt idx="37" formatCode="_-* #,##0\ _€_-;\-* #,##0\ _€_-;_-* &quot;-&quot;??\ _€_-;_-@_-">
                  <c:v>30735</c:v>
                </c:pt>
                <c:pt idx="38" formatCode="_-* #,##0\ _€_-;\-* #,##0\ _€_-;_-* &quot;-&quot;??\ _€_-;_-@_-">
                  <c:v>30768</c:v>
                </c:pt>
                <c:pt idx="39" formatCode="_-* #,##0\ _€_-;\-* #,##0\ _€_-;_-* &quot;-&quot;??\ _€_-;_-@_-">
                  <c:v>31597</c:v>
                </c:pt>
                <c:pt idx="40" formatCode="_-* #,##0\ _€_-;\-* #,##0\ _€_-;_-* &quot;-&quot;??\ _€_-;_-@_-">
                  <c:v>30562</c:v>
                </c:pt>
                <c:pt idx="41" formatCode="_-* #,##0\ _€_-;\-* #,##0\ _€_-;_-* &quot;-&quot;??\ _€_-;_-@_-">
                  <c:v>30729</c:v>
                </c:pt>
                <c:pt idx="42" formatCode="_-* #,##0\ _€_-;\-* #,##0\ _€_-;_-* &quot;-&quot;??\ _€_-;_-@_-">
                  <c:v>30673</c:v>
                </c:pt>
                <c:pt idx="43" formatCode="_-* #,##0\ _€_-;\-* #,##0\ _€_-;_-* &quot;-&quot;??\ _€_-;_-@_-">
                  <c:v>30500</c:v>
                </c:pt>
                <c:pt idx="44" formatCode="_-* #,##0\ _€_-;\-* #,##0\ _€_-;_-* &quot;-&quot;??\ _€_-;_-@_-">
                  <c:v>30575</c:v>
                </c:pt>
                <c:pt idx="45" formatCode="_-* #,##0\ _€_-;\-* #,##0\ _€_-;_-* &quot;-&quot;??\ _€_-;_-@_-">
                  <c:v>30403</c:v>
                </c:pt>
                <c:pt idx="46" formatCode="_-* #,##0\ _€_-;\-* #,##0\ _€_-;_-* &quot;-&quot;??\ _€_-;_-@_-">
                  <c:v>30508</c:v>
                </c:pt>
                <c:pt idx="47" formatCode="_-* #,##0\ _€_-;\-* #,##0\ _€_-;_-* &quot;-&quot;??\ _€_-;_-@_-">
                  <c:v>31653</c:v>
                </c:pt>
                <c:pt idx="48" formatCode="_-* #,##0\ _€_-;\-* #,##0\ _€_-;_-* &quot;-&quot;??\ _€_-;_-@_-">
                  <c:v>30542</c:v>
                </c:pt>
                <c:pt idx="49" formatCode="_-* #,##0\ _€_-;\-* #,##0\ _€_-;_-* &quot;-&quot;??\ _€_-;_-@_-">
                  <c:v>30592</c:v>
                </c:pt>
                <c:pt idx="50" formatCode="_-* #,##0\ _€_-;\-* #,##0\ _€_-;_-* &quot;-&quot;??\ _€_-;_-@_-">
                  <c:v>31359</c:v>
                </c:pt>
                <c:pt idx="51" formatCode="_-* #,##0\ _€_-;\-* #,##0\ _€_-;_-* &quot;-&quot;??\ _€_-;_-@_-">
                  <c:v>31427</c:v>
                </c:pt>
                <c:pt idx="52" formatCode="_-* #,##0\ _€_-;\-* #,##0\ _€_-;_-* &quot;-&quot;??\ _€_-;_-@_-">
                  <c:v>31460</c:v>
                </c:pt>
                <c:pt idx="53" formatCode="_-* #,##0\ _€_-;\-* #,##0\ _€_-;_-* &quot;-&quot;??\ _€_-;_-@_-">
                  <c:v>31568</c:v>
                </c:pt>
                <c:pt idx="54" formatCode="_-* #,##0\ _€_-;\-* #,##0\ _€_-;_-* &quot;-&quot;??\ _€_-;_-@_-">
                  <c:v>31549</c:v>
                </c:pt>
                <c:pt idx="55" formatCode="_-* #,##0\ _€_-;\-* #,##0\ _€_-;_-* &quot;-&quot;??\ _€_-;_-@_-">
                  <c:v>31757</c:v>
                </c:pt>
                <c:pt idx="56" formatCode="_-* #,##0\ _€_-;\-* #,##0\ _€_-;_-* &quot;-&quot;??\ _€_-;_-@_-">
                  <c:v>30877</c:v>
                </c:pt>
                <c:pt idx="57" formatCode="_-* #,##0\ _€_-;\-* #,##0\ _€_-;_-* &quot;-&quot;??\ _€_-;_-@_-">
                  <c:v>36806</c:v>
                </c:pt>
                <c:pt idx="58" formatCode="_-* #,##0\ _€_-;\-* #,##0\ _€_-;_-* &quot;-&quot;??\ _€_-;_-@_-">
                  <c:v>37099</c:v>
                </c:pt>
                <c:pt idx="59" formatCode="_-* #,##0\ _€_-;\-* #,##0\ _€_-;_-* &quot;-&quot;??\ _€_-;_-@_-">
                  <c:v>36860</c:v>
                </c:pt>
                <c:pt idx="60" formatCode="_-* #,##0\ _€_-;\-* #,##0\ _€_-;_-* &quot;-&quot;??\ _€_-;_-@_-">
                  <c:v>36059</c:v>
                </c:pt>
                <c:pt idx="61" formatCode="_-* #,##0\ _€_-;\-* #,##0\ _€_-;_-* &quot;-&quot;??\ _€_-;_-@_-">
                  <c:v>36049</c:v>
                </c:pt>
                <c:pt idx="62" formatCode="_-* #,##0\ _€_-;\-* #,##0\ _€_-;_-* &quot;-&quot;??\ _€_-;_-@_-">
                  <c:v>36051</c:v>
                </c:pt>
                <c:pt idx="63" formatCode="_-* #,##0\ _€_-;\-* #,##0\ _€_-;_-* &quot;-&quot;??\ _€_-;_-@_-">
                  <c:v>35960</c:v>
                </c:pt>
                <c:pt idx="64" formatCode="_-* #,##0\ _€_-;\-* #,##0\ _€_-;_-* &quot;-&quot;??\ _€_-;_-@_-">
                  <c:v>35900</c:v>
                </c:pt>
                <c:pt idx="65" formatCode="_-* #,##0\ _€_-;\-* #,##0\ _€_-;_-* &quot;-&quot;??\ _€_-;_-@_-">
                  <c:v>35746</c:v>
                </c:pt>
                <c:pt idx="66" formatCode="_-* #,##0\ _€_-;\-* #,##0\ _€_-;_-* &quot;-&quot;??\ _€_-;_-@_-">
                  <c:v>36534</c:v>
                </c:pt>
                <c:pt idx="67" formatCode="_-* #,##0\ _€_-;\-* #,##0\ _€_-;_-* &quot;-&quot;??\ _€_-;_-@_-">
                  <c:v>36279</c:v>
                </c:pt>
                <c:pt idx="68" formatCode="_-* #,##0\ _€_-;\-* #,##0\ _€_-;_-* &quot;-&quot;??\ _€_-;_-@_-">
                  <c:v>36224</c:v>
                </c:pt>
                <c:pt idx="69" formatCode="_-* #,##0\ _€_-;\-* #,##0\ _€_-;_-* &quot;-&quot;??\ _€_-;_-@_-">
                  <c:v>36320</c:v>
                </c:pt>
                <c:pt idx="70" formatCode="_-* #,##0\ _€_-;\-* #,##0\ _€_-;_-* &quot;-&quot;??\ _€_-;_-@_-">
                  <c:v>36225</c:v>
                </c:pt>
                <c:pt idx="71" formatCode="_-* #,##0\ _€_-;\-* #,##0\ _€_-;_-* &quot;-&quot;??\ _€_-;_-@_-">
                  <c:v>36238</c:v>
                </c:pt>
                <c:pt idx="72" formatCode="_-* #,##0\ _€_-;\-* #,##0\ _€_-;_-* &quot;-&quot;??\ _€_-;_-@_-">
                  <c:v>35967</c:v>
                </c:pt>
                <c:pt idx="73" formatCode="_-* #,##0\ _€_-;\-* #,##0\ _€_-;_-* &quot;-&quot;??\ _€_-;_-@_-">
                  <c:v>35958</c:v>
                </c:pt>
                <c:pt idx="74" formatCode="_-* #,##0\ _€_-;\-* #,##0\ _€_-;_-* &quot;-&quot;??\ _€_-;_-@_-">
                  <c:v>35800</c:v>
                </c:pt>
                <c:pt idx="75" formatCode="_-* #,##0\ _€_-;\-* #,##0\ _€_-;_-* &quot;-&quot;??\ _€_-;_-@_-">
                  <c:v>35713</c:v>
                </c:pt>
                <c:pt idx="76" formatCode="_-* #,##0\ _€_-;\-* #,##0\ _€_-;_-* &quot;-&quot;??\ _€_-;_-@_-">
                  <c:v>35465</c:v>
                </c:pt>
                <c:pt idx="77" formatCode="_-* #,##0\ _€_-;\-* #,##0\ _€_-;_-* &quot;-&quot;??\ _€_-;_-@_-">
                  <c:v>35395</c:v>
                </c:pt>
                <c:pt idx="78" formatCode="_-* #,##0\ _€_-;\-* #,##0\ _€_-;_-* &quot;-&quot;??\ _€_-;_-@_-">
                  <c:v>35394</c:v>
                </c:pt>
                <c:pt idx="79" formatCode="_-* #,##0\ _€_-;\-* #,##0\ _€_-;_-* &quot;-&quot;??\ _€_-;_-@_-">
                  <c:v>35273</c:v>
                </c:pt>
                <c:pt idx="80" formatCode="_-* #,##0\ _€_-;\-* #,##0\ _€_-;_-* &quot;-&quot;??\ _€_-;_-@_-">
                  <c:v>36169</c:v>
                </c:pt>
                <c:pt idx="81" formatCode="_-* #,##0\ _€_-;\-* #,##0\ _€_-;_-* &quot;-&quot;??\ _€_-;_-@_-">
                  <c:v>35969</c:v>
                </c:pt>
                <c:pt idx="82" formatCode="_-* #,##0\ _€_-;\-* #,##0\ _€_-;_-* &quot;-&quot;??\ _€_-;_-@_-">
                  <c:v>35979</c:v>
                </c:pt>
                <c:pt idx="83" formatCode="_-* #,##0\ _€_-;\-* #,##0\ _€_-;_-* &quot;-&quot;??\ _€_-;_-@_-">
                  <c:v>35886</c:v>
                </c:pt>
                <c:pt idx="84" formatCode="_-* #,##0\ _€_-;\-* #,##0\ _€_-;_-* &quot;-&quot;??\ _€_-;_-@_-">
                  <c:v>38857</c:v>
                </c:pt>
                <c:pt idx="85" formatCode="_-* #,##0\ _€_-;\-* #,##0\ _€_-;_-* &quot;-&quot;??\ _€_-;_-@_-">
                  <c:v>40520</c:v>
                </c:pt>
                <c:pt idx="86" formatCode="_-* #,##0\ _€_-;\-* #,##0\ _€_-;_-* &quot;-&quot;??\ _€_-;_-@_-">
                  <c:v>42718</c:v>
                </c:pt>
                <c:pt idx="87" formatCode="_-* #,##0\ _€_-;\-* #,##0\ _€_-;_-* &quot;-&quot;??\ _€_-;_-@_-">
                  <c:v>43431</c:v>
                </c:pt>
                <c:pt idx="88" formatCode="_-* #,##0\ _€_-;\-* #,##0\ _€_-;_-* &quot;-&quot;??\ _€_-;_-@_-">
                  <c:v>45225</c:v>
                </c:pt>
                <c:pt idx="89" formatCode="_-* #,##0\ _€_-;\-* #,##0\ _€_-;_-* &quot;-&quot;??\ _€_-;_-@_-">
                  <c:v>46711</c:v>
                </c:pt>
                <c:pt idx="90" formatCode="_-* #,##0\ _€_-;\-* #,##0\ _€_-;_-* &quot;-&quot;??\ _€_-;_-@_-">
                  <c:v>48442</c:v>
                </c:pt>
                <c:pt idx="91" formatCode="_-* #,##0\ _€_-;\-* #,##0\ _€_-;_-* &quot;-&quot;??\ _€_-;_-@_-">
                  <c:v>49909</c:v>
                </c:pt>
                <c:pt idx="92" formatCode="_-* #,##0\ _€_-;\-* #,##0\ _€_-;_-* &quot;-&quot;??\ _€_-;_-@_-">
                  <c:v>51818</c:v>
                </c:pt>
                <c:pt idx="93" formatCode="_-* #,##0\ _€_-;\-* #,##0\ _€_-;_-* &quot;-&quot;??\ _€_-;_-@_-">
                  <c:v>52996</c:v>
                </c:pt>
                <c:pt idx="94" formatCode="_-* #,##0\ _€_-;\-* #,##0\ _€_-;_-* &quot;-&quot;??\ _€_-;_-@_-">
                  <c:v>54540</c:v>
                </c:pt>
                <c:pt idx="95" formatCode="_-* #,##0\ _€_-;\-* #,##0\ _€_-;_-* &quot;-&quot;??\ _€_-;_-@_-">
                  <c:v>56024</c:v>
                </c:pt>
                <c:pt idx="96" formatCode="_-* #,##0\ _€_-;\-* #,##0\ _€_-;_-* &quot;-&quot;??\ _€_-;_-@_-">
                  <c:v>57659</c:v>
                </c:pt>
                <c:pt idx="97" formatCode="_-* #,##0\ _€_-;\-* #,##0\ _€_-;_-* &quot;-&quot;??\ _€_-;_-@_-">
                  <c:v>126099</c:v>
                </c:pt>
                <c:pt idx="98" formatCode="_-* #,##0\ _€_-;\-* #,##0\ _€_-;_-* &quot;-&quot;??\ _€_-;_-@_-">
                  <c:v>131645</c:v>
                </c:pt>
                <c:pt idx="99" formatCode="_-* #,##0\ _€_-;\-* #,##0\ _€_-;_-* &quot;-&quot;??\ _€_-;_-@_-">
                  <c:v>140291</c:v>
                </c:pt>
                <c:pt idx="100" formatCode="_-* #,##0\ _€_-;\-* #,##0\ _€_-;_-* &quot;-&quot;??\ _€_-;_-@_-">
                  <c:v>149391</c:v>
                </c:pt>
                <c:pt idx="101" formatCode="_-* #,##0\ _€_-;\-* #,##0\ _€_-;_-* &quot;-&quot;??\ _€_-;_-@_-">
                  <c:v>156876</c:v>
                </c:pt>
                <c:pt idx="102" formatCode="_-* #,##0\ _€_-;\-* #,##0\ _€_-;_-* &quot;-&quot;??\ _€_-;_-@_-">
                  <c:v>162713</c:v>
                </c:pt>
                <c:pt idx="103" formatCode="_-* #,##0\ _€_-;\-* #,##0\ _€_-;_-* &quot;-&quot;??\ _€_-;_-@_-">
                  <c:v>169927</c:v>
                </c:pt>
                <c:pt idx="104" formatCode="_-* #,##0\ _€_-;\-* #,##0\ _€_-;_-* &quot;-&quot;??\ _€_-;_-@_-">
                  <c:v>176051</c:v>
                </c:pt>
                <c:pt idx="105" formatCode="_-* #,##0\ _€_-;\-* #,##0\ _€_-;_-* &quot;-&quot;??\ _€_-;_-@_-">
                  <c:v>180168</c:v>
                </c:pt>
                <c:pt idx="106" formatCode="_-* #,##0\ _€_-;\-* #,##0\ _€_-;_-* &quot;-&quot;??\ _€_-;_-@_-">
                  <c:v>184422</c:v>
                </c:pt>
                <c:pt idx="107" formatCode="_-* #,##0\ _€_-;\-* #,##0\ _€_-;_-* &quot;-&quot;??\ _€_-;_-@_-">
                  <c:v>188116</c:v>
                </c:pt>
                <c:pt idx="108" formatCode="_-* #,##0\ _€_-;\-* #,##0\ _€_-;_-* &quot;-&quot;??\ _€_-;_-@_-">
                  <c:v>192788</c:v>
                </c:pt>
                <c:pt idx="109" formatCode="_-* #,##0\ _€_-;\-* #,##0\ _€_-;_-* &quot;-&quot;??\ _€_-;_-@_-">
                  <c:v>202276</c:v>
                </c:pt>
                <c:pt idx="110" formatCode="_-* #,##0\ _€_-;\-* #,##0\ _€_-;_-* &quot;-&quot;??\ _€_-;_-@_-">
                  <c:v>210452</c:v>
                </c:pt>
                <c:pt idx="111" formatCode="_-* #,##0\ _€_-;\-* #,##0\ _€_-;_-* &quot;-&quot;??\ _€_-;_-@_-">
                  <c:v>217464</c:v>
                </c:pt>
                <c:pt idx="112" formatCode="_-* #,##0\ _€_-;\-* #,##0\ _€_-;_-* &quot;-&quot;??\ _€_-;_-@_-">
                  <c:v>227367</c:v>
                </c:pt>
                <c:pt idx="113" formatCode="_-* #,##0\ _€_-;\-* #,##0\ _€_-;_-* &quot;-&quot;??\ _€_-;_-@_-">
                  <c:v>227262</c:v>
                </c:pt>
                <c:pt idx="114" formatCode="_-* #,##0\ _€_-;\-* #,##0\ _€_-;_-* &quot;-&quot;??\ _€_-;_-@_-">
                  <c:v>231526</c:v>
                </c:pt>
                <c:pt idx="115" formatCode="_-* #,##0\ _€_-;\-* #,##0\ _€_-;_-* &quot;-&quot;??\ _€_-;_-@_-">
                  <c:v>237187</c:v>
                </c:pt>
                <c:pt idx="116" formatCode="_-* #,##0\ _€_-;\-* #,##0\ _€_-;_-* &quot;-&quot;??\ _€_-;_-@_-">
                  <c:v>237539</c:v>
                </c:pt>
                <c:pt idx="117" formatCode="_-* #,##0\ _€_-;\-* #,##0\ _€_-;_-* &quot;-&quot;??\ _€_-;_-@_-">
                  <c:v>246627</c:v>
                </c:pt>
                <c:pt idx="118" formatCode="_-* #,##0\ _€_-;\-* #,##0\ _€_-;_-* &quot;-&quot;??\ _€_-;_-@_-">
                  <c:v>250734</c:v>
                </c:pt>
                <c:pt idx="119" formatCode="_-* #,##0\ _€_-;\-* #,##0\ _€_-;_-* &quot;-&quot;??\ _€_-;_-@_-">
                  <c:v>253416</c:v>
                </c:pt>
                <c:pt idx="120" formatCode="_-* #,##0\ _€_-;\-* #,##0\ _€_-;_-* &quot;-&quot;??\ _€_-;_-@_-">
                  <c:v>253667</c:v>
                </c:pt>
                <c:pt idx="121" formatCode="_-* #,##0\ _€_-;\-* #,##0\ _€_-;_-* &quot;-&quot;??\ _€_-;_-@_-">
                  <c:v>256124</c:v>
                </c:pt>
                <c:pt idx="122" formatCode="_-* #,##0\ _€_-;\-* #,##0\ _€_-;_-* &quot;-&quot;??\ _€_-;_-@_-">
                  <c:v>260094</c:v>
                </c:pt>
                <c:pt idx="123" formatCode="_-* #,##0\ _€_-;\-* #,##0\ _€_-;_-* &quot;-&quot;??\ _€_-;_-@_-">
                  <c:v>266817</c:v>
                </c:pt>
                <c:pt idx="124" formatCode="_-* #,##0\ _€_-;\-* #,##0\ _€_-;_-* &quot;-&quot;??\ _€_-;_-@_-">
                  <c:v>272248</c:v>
                </c:pt>
                <c:pt idx="125" formatCode="_-* #,##0\ _€_-;\-* #,##0\ _€_-;_-* &quot;-&quot;??\ _€_-;_-@_-">
                  <c:v>275768</c:v>
                </c:pt>
                <c:pt idx="126" formatCode="_-* #,##0\ _€_-;\-* #,##0\ _€_-;_-* &quot;-&quot;??\ _€_-;_-@_-">
                  <c:v>277595</c:v>
                </c:pt>
                <c:pt idx="127" formatCode="_-* #,##0\ _€_-;\-* #,##0\ _€_-;_-* &quot;-&quot;??\ _€_-;_-@_-">
                  <c:v>276938</c:v>
                </c:pt>
                <c:pt idx="128" formatCode="_-* #,##0\ _€_-;\-* #,##0\ _€_-;_-* &quot;-&quot;??\ _€_-;_-@_-">
                  <c:v>278448</c:v>
                </c:pt>
                <c:pt idx="129" formatCode="_-* #,##0\ _€_-;\-* #,##0\ _€_-;_-* &quot;-&quot;??\ _€_-;_-@_-">
                  <c:v>278115</c:v>
                </c:pt>
                <c:pt idx="130" formatCode="_-* #,##0\ _€_-;\-* #,##0\ _€_-;_-* &quot;-&quot;??\ _€_-;_-@_-">
                  <c:v>279593</c:v>
                </c:pt>
                <c:pt idx="131" formatCode="_-* #,##0\ _€_-;\-* #,##0\ _€_-;_-* &quot;-&quot;??\ _€_-;_-@_-">
                  <c:v>270258</c:v>
                </c:pt>
                <c:pt idx="132" formatCode="_-* #,##0\ _€_-;\-* #,##0\ _€_-;_-* &quot;-&quot;??\ _€_-;_-@_-">
                  <c:v>280592</c:v>
                </c:pt>
                <c:pt idx="133" formatCode="_-* #,##0\ _€_-;\-* #,##0\ _€_-;_-* &quot;-&quot;??\ _€_-;_-@_-">
                  <c:v>283217</c:v>
                </c:pt>
                <c:pt idx="134" formatCode="_-* #,##0\ _€_-;\-* #,##0\ _€_-;_-* &quot;-&quot;??\ _€_-;_-@_-">
                  <c:v>286187</c:v>
                </c:pt>
                <c:pt idx="135" formatCode="_-* #,##0\ _€_-;\-* #,##0\ _€_-;_-* &quot;-&quot;??\ _€_-;_-@_-">
                  <c:v>290359</c:v>
                </c:pt>
                <c:pt idx="136" formatCode="_-* #,##0\ _€_-;\-* #,##0\ _€_-;_-* &quot;-&quot;??\ _€_-;_-@_-">
                  <c:v>293509</c:v>
                </c:pt>
                <c:pt idx="137" formatCode="_-* #,##0\ _€_-;\-* #,##0\ _€_-;_-* &quot;-&quot;??\ _€_-;_-@_-">
                  <c:v>296946</c:v>
                </c:pt>
                <c:pt idx="138" formatCode="_-* #,##0\ _€_-;\-* #,##0\ _€_-;_-* &quot;-&quot;??\ _€_-;_-@_-">
                  <c:v>298629</c:v>
                </c:pt>
              </c:numCache>
            </c:numRef>
          </c:val>
          <c:smooth val="0"/>
        </c:ser>
        <c:ser>
          <c:idx val="7"/>
          <c:order val="5"/>
          <c:tx>
            <c:strRef>
              <c:f>Internt!$H$79</c:f>
              <c:strCache>
                <c:ptCount val="1"/>
                <c:pt idx="0">
                  <c:v>Mundo Pacífico</c:v>
                </c:pt>
              </c:strCache>
            </c:strRef>
          </c:tx>
          <c:spPr>
            <a:ln>
              <a:solidFill>
                <a:srgbClr val="00B050"/>
              </a:solidFill>
            </a:ln>
          </c:spPr>
          <c:marker>
            <c:spPr>
              <a:solidFill>
                <a:srgbClr val="00B050"/>
              </a:solidFill>
              <a:ln>
                <a:solidFill>
                  <a:srgbClr val="00B050"/>
                </a:solidFill>
              </a:ln>
            </c:spPr>
          </c:marker>
          <c:dLbls>
            <c:dLbl>
              <c:idx val="138"/>
              <c:layout>
                <c:manualLayout>
                  <c:x val="-5.4705830277946753E-2"/>
                  <c:y val="-7.8431372549019676E-2"/>
                </c:manualLayout>
              </c:layout>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wrap="square" lIns="38100" tIns="19050" rIns="38100" bIns="19050" anchor="ctr" anchorCtr="0">
                <a:spAutoFit/>
              </a:bodyPr>
              <a:lstStyle/>
              <a:p>
                <a:pPr algn="ctr">
                  <a:defRPr lang="es-CL" sz="1000" b="1" i="0" u="none" strike="noStrike" kern="1200" baseline="0">
                    <a:solidFill>
                      <a:srgbClr val="00B050"/>
                    </a:solidFill>
                    <a:latin typeface="Verdana" panose="020B0604030504040204" pitchFamily="34" charset="0"/>
                    <a:ea typeface="Verdana" panose="020B0604030504040204" pitchFamily="34" charset="0"/>
                    <a:cs typeface="Verdana" panose="020B0604030504040204" pitchFamily="34" charset="0"/>
                  </a:defRPr>
                </a:pPr>
                <a:endParaRPr lang="es-CL"/>
              </a:p>
            </c:txPr>
            <c:showLegendKey val="0"/>
            <c:showVal val="0"/>
            <c:showCatName val="0"/>
            <c:showSerName val="0"/>
            <c:showPercent val="0"/>
            <c:showBubbleSize val="0"/>
            <c:extLst>
              <c:ext xmlns:c15="http://schemas.microsoft.com/office/drawing/2012/chart" uri="{CE6537A1-D6FC-4f65-9D91-7224C49458BB}">
                <c15:showLeaderLines val="1"/>
              </c:ext>
            </c:extLst>
          </c:dLbls>
          <c:cat>
            <c:multiLvlStrRef>
              <c:f>Internt!$A$94:$B$232</c:f>
              <c:multiLvlStrCache>
                <c:ptCount val="139"/>
                <c:lvl>
                  <c:pt idx="0">
                    <c:v>Dic</c:v>
                  </c:pt>
                  <c:pt idx="1">
                    <c:v>Ene</c:v>
                  </c:pt>
                  <c:pt idx="2">
                    <c:v>Feb</c:v>
                  </c:pt>
                  <c:pt idx="3">
                    <c:v>Mar</c:v>
                  </c:pt>
                  <c:pt idx="4">
                    <c:v>Abr</c:v>
                  </c:pt>
                  <c:pt idx="5">
                    <c:v>May</c:v>
                  </c:pt>
                  <c:pt idx="6">
                    <c:v>Jun</c:v>
                  </c:pt>
                  <c:pt idx="7">
                    <c:v>Jul</c:v>
                  </c:pt>
                  <c:pt idx="8">
                    <c:v>Ago</c:v>
                  </c:pt>
                  <c:pt idx="9">
                    <c:v>Sep</c:v>
                  </c:pt>
                  <c:pt idx="10">
                    <c:v>Oct</c:v>
                  </c:pt>
                  <c:pt idx="11">
                    <c:v>Nov</c:v>
                  </c:pt>
                  <c:pt idx="12">
                    <c:v>Dic</c:v>
                  </c:pt>
                  <c:pt idx="13">
                    <c:v>Ene</c:v>
                  </c:pt>
                  <c:pt idx="14">
                    <c:v>Feb</c:v>
                  </c:pt>
                  <c:pt idx="15">
                    <c:v>Mar</c:v>
                  </c:pt>
                  <c:pt idx="16">
                    <c:v>Abr</c:v>
                  </c:pt>
                  <c:pt idx="17">
                    <c:v>May</c:v>
                  </c:pt>
                  <c:pt idx="18">
                    <c:v>Jun</c:v>
                  </c:pt>
                  <c:pt idx="19">
                    <c:v>Jul</c:v>
                  </c:pt>
                  <c:pt idx="20">
                    <c:v>Ago</c:v>
                  </c:pt>
                  <c:pt idx="21">
                    <c:v>Sep</c:v>
                  </c:pt>
                  <c:pt idx="22">
                    <c:v>Oct</c:v>
                  </c:pt>
                  <c:pt idx="23">
                    <c:v>Nov</c:v>
                  </c:pt>
                  <c:pt idx="24">
                    <c:v>Dic</c:v>
                  </c:pt>
                  <c:pt idx="25">
                    <c:v>Ene</c:v>
                  </c:pt>
                  <c:pt idx="26">
                    <c:v>Feb</c:v>
                  </c:pt>
                  <c:pt idx="27">
                    <c:v>Mar</c:v>
                  </c:pt>
                  <c:pt idx="28">
                    <c:v>Abr</c:v>
                  </c:pt>
                  <c:pt idx="29">
                    <c:v>May</c:v>
                  </c:pt>
                  <c:pt idx="30">
                    <c:v>Jun</c:v>
                  </c:pt>
                  <c:pt idx="31">
                    <c:v>Jul</c:v>
                  </c:pt>
                  <c:pt idx="32">
                    <c:v>Ago</c:v>
                  </c:pt>
                  <c:pt idx="33">
                    <c:v>Sep</c:v>
                  </c:pt>
                  <c:pt idx="34">
                    <c:v>Oct</c:v>
                  </c:pt>
                  <c:pt idx="35">
                    <c:v>Nov</c:v>
                  </c:pt>
                  <c:pt idx="36">
                    <c:v>Dic</c:v>
                  </c:pt>
                  <c:pt idx="37">
                    <c:v>Ene</c:v>
                  </c:pt>
                  <c:pt idx="38">
                    <c:v>Feb</c:v>
                  </c:pt>
                  <c:pt idx="39">
                    <c:v>Mar</c:v>
                  </c:pt>
                  <c:pt idx="40">
                    <c:v>Abr</c:v>
                  </c:pt>
                  <c:pt idx="41">
                    <c:v>May</c:v>
                  </c:pt>
                  <c:pt idx="42">
                    <c:v>Jun</c:v>
                  </c:pt>
                  <c:pt idx="43">
                    <c:v>Jul</c:v>
                  </c:pt>
                  <c:pt idx="44">
                    <c:v>Ago</c:v>
                  </c:pt>
                  <c:pt idx="45">
                    <c:v>Sep</c:v>
                  </c:pt>
                  <c:pt idx="46">
                    <c:v>Oct</c:v>
                  </c:pt>
                  <c:pt idx="47">
                    <c:v>Nov</c:v>
                  </c:pt>
                  <c:pt idx="48">
                    <c:v>Dic</c:v>
                  </c:pt>
                  <c:pt idx="49">
                    <c:v>Ene</c:v>
                  </c:pt>
                  <c:pt idx="50">
                    <c:v>Feb</c:v>
                  </c:pt>
                  <c:pt idx="51">
                    <c:v>Mar</c:v>
                  </c:pt>
                  <c:pt idx="52">
                    <c:v>Abr</c:v>
                  </c:pt>
                  <c:pt idx="53">
                    <c:v>May</c:v>
                  </c:pt>
                  <c:pt idx="54">
                    <c:v>Jun</c:v>
                  </c:pt>
                  <c:pt idx="55">
                    <c:v>Jul</c:v>
                  </c:pt>
                  <c:pt idx="56">
                    <c:v>Ago</c:v>
                  </c:pt>
                  <c:pt idx="57">
                    <c:v>Sep</c:v>
                  </c:pt>
                  <c:pt idx="58">
                    <c:v>Oct</c:v>
                  </c:pt>
                  <c:pt idx="59">
                    <c:v>Nov</c:v>
                  </c:pt>
                  <c:pt idx="60">
                    <c:v>Dic</c:v>
                  </c:pt>
                  <c:pt idx="61">
                    <c:v>Ene</c:v>
                  </c:pt>
                  <c:pt idx="62">
                    <c:v>Feb</c:v>
                  </c:pt>
                  <c:pt idx="63">
                    <c:v>Mar</c:v>
                  </c:pt>
                  <c:pt idx="64">
                    <c:v>Abr</c:v>
                  </c:pt>
                  <c:pt idx="65">
                    <c:v>May</c:v>
                  </c:pt>
                  <c:pt idx="66">
                    <c:v>Jun</c:v>
                  </c:pt>
                  <c:pt idx="67">
                    <c:v>Jul</c:v>
                  </c:pt>
                  <c:pt idx="68">
                    <c:v>Ago</c:v>
                  </c:pt>
                  <c:pt idx="69">
                    <c:v>Sep</c:v>
                  </c:pt>
                  <c:pt idx="70">
                    <c:v>Oct</c:v>
                  </c:pt>
                  <c:pt idx="71">
                    <c:v>Nov</c:v>
                  </c:pt>
                  <c:pt idx="72">
                    <c:v>Dic</c:v>
                  </c:pt>
                  <c:pt idx="73">
                    <c:v>Ene</c:v>
                  </c:pt>
                  <c:pt idx="74">
                    <c:v>Feb</c:v>
                  </c:pt>
                  <c:pt idx="75">
                    <c:v>Mar</c:v>
                  </c:pt>
                  <c:pt idx="76">
                    <c:v>Abr</c:v>
                  </c:pt>
                  <c:pt idx="77">
                    <c:v>May</c:v>
                  </c:pt>
                  <c:pt idx="78">
                    <c:v>Jun</c:v>
                  </c:pt>
                  <c:pt idx="79">
                    <c:v>Jul</c:v>
                  </c:pt>
                  <c:pt idx="80">
                    <c:v>Ago</c:v>
                  </c:pt>
                  <c:pt idx="81">
                    <c:v>Sep</c:v>
                  </c:pt>
                  <c:pt idx="82">
                    <c:v>Oct</c:v>
                  </c:pt>
                  <c:pt idx="83">
                    <c:v>Nov</c:v>
                  </c:pt>
                  <c:pt idx="84">
                    <c:v>Dic</c:v>
                  </c:pt>
                  <c:pt idx="85">
                    <c:v>Ene</c:v>
                  </c:pt>
                  <c:pt idx="86">
                    <c:v>Feb</c:v>
                  </c:pt>
                  <c:pt idx="87">
                    <c:v>Mar</c:v>
                  </c:pt>
                  <c:pt idx="88">
                    <c:v>Abr</c:v>
                  </c:pt>
                  <c:pt idx="89">
                    <c:v>May</c:v>
                  </c:pt>
                  <c:pt idx="90">
                    <c:v>Jun</c:v>
                  </c:pt>
                  <c:pt idx="91">
                    <c:v>Jul</c:v>
                  </c:pt>
                  <c:pt idx="92">
                    <c:v>Ago</c:v>
                  </c:pt>
                  <c:pt idx="93">
                    <c:v>Sep</c:v>
                  </c:pt>
                  <c:pt idx="94">
                    <c:v>Oct</c:v>
                  </c:pt>
                  <c:pt idx="95">
                    <c:v>Nov</c:v>
                  </c:pt>
                  <c:pt idx="96">
                    <c:v>Dic</c:v>
                  </c:pt>
                  <c:pt idx="97">
                    <c:v>Ene</c:v>
                  </c:pt>
                  <c:pt idx="98">
                    <c:v>Feb</c:v>
                  </c:pt>
                  <c:pt idx="99">
                    <c:v>Mar</c:v>
                  </c:pt>
                  <c:pt idx="100">
                    <c:v>Abr</c:v>
                  </c:pt>
                  <c:pt idx="101">
                    <c:v>May</c:v>
                  </c:pt>
                  <c:pt idx="102">
                    <c:v>Jun</c:v>
                  </c:pt>
                  <c:pt idx="103">
                    <c:v>Jul</c:v>
                  </c:pt>
                  <c:pt idx="104">
                    <c:v>Ago</c:v>
                  </c:pt>
                  <c:pt idx="105">
                    <c:v>Sep</c:v>
                  </c:pt>
                  <c:pt idx="106">
                    <c:v>Oct</c:v>
                  </c:pt>
                  <c:pt idx="107">
                    <c:v>Nov</c:v>
                  </c:pt>
                  <c:pt idx="108">
                    <c:v>Dic</c:v>
                  </c:pt>
                  <c:pt idx="109">
                    <c:v>Ene</c:v>
                  </c:pt>
                  <c:pt idx="110">
                    <c:v>Feb</c:v>
                  </c:pt>
                  <c:pt idx="111">
                    <c:v>Mar</c:v>
                  </c:pt>
                  <c:pt idx="112">
                    <c:v>Abr</c:v>
                  </c:pt>
                  <c:pt idx="113">
                    <c:v>May</c:v>
                  </c:pt>
                  <c:pt idx="114">
                    <c:v>Jun</c:v>
                  </c:pt>
                  <c:pt idx="115">
                    <c:v>Jul</c:v>
                  </c:pt>
                  <c:pt idx="116">
                    <c:v>Ago</c:v>
                  </c:pt>
                  <c:pt idx="117">
                    <c:v>Sep</c:v>
                  </c:pt>
                  <c:pt idx="118">
                    <c:v>Oct</c:v>
                  </c:pt>
                  <c:pt idx="119">
                    <c:v>Nov</c:v>
                  </c:pt>
                  <c:pt idx="120">
                    <c:v>Dic</c:v>
                  </c:pt>
                  <c:pt idx="121">
                    <c:v>Ene</c:v>
                  </c:pt>
                  <c:pt idx="122">
                    <c:v>Feb</c:v>
                  </c:pt>
                  <c:pt idx="123">
                    <c:v>Mar</c:v>
                  </c:pt>
                  <c:pt idx="124">
                    <c:v>Abr</c:v>
                  </c:pt>
                  <c:pt idx="125">
                    <c:v>May</c:v>
                  </c:pt>
                  <c:pt idx="126">
                    <c:v>Jun</c:v>
                  </c:pt>
                  <c:pt idx="127">
                    <c:v>Jul</c:v>
                  </c:pt>
                  <c:pt idx="128">
                    <c:v>Ago</c:v>
                  </c:pt>
                  <c:pt idx="129">
                    <c:v>Sep</c:v>
                  </c:pt>
                  <c:pt idx="130">
                    <c:v>Oct</c:v>
                  </c:pt>
                  <c:pt idx="131">
                    <c:v>Nov</c:v>
                  </c:pt>
                  <c:pt idx="132">
                    <c:v>Dic</c:v>
                  </c:pt>
                  <c:pt idx="133">
                    <c:v>Ene</c:v>
                  </c:pt>
                  <c:pt idx="134">
                    <c:v>Feb</c:v>
                  </c:pt>
                  <c:pt idx="135">
                    <c:v>Mar</c:v>
                  </c:pt>
                  <c:pt idx="136">
                    <c:v>Abr</c:v>
                  </c:pt>
                  <c:pt idx="137">
                    <c:v>May</c:v>
                  </c:pt>
                  <c:pt idx="138">
                    <c:v>Jun</c:v>
                  </c:pt>
                </c:lvl>
                <c:lvl>
                  <c:pt idx="0">
                    <c:v>2010</c:v>
                  </c:pt>
                  <c:pt idx="1">
                    <c:v>2011</c:v>
                  </c:pt>
                  <c:pt idx="13">
                    <c:v>2012</c:v>
                  </c:pt>
                  <c:pt idx="25">
                    <c:v>2013</c:v>
                  </c:pt>
                  <c:pt idx="37">
                    <c:v>2014</c:v>
                  </c:pt>
                  <c:pt idx="49">
                    <c:v>2015</c:v>
                  </c:pt>
                  <c:pt idx="61">
                    <c:v>2016</c:v>
                  </c:pt>
                  <c:pt idx="73">
                    <c:v>2017</c:v>
                  </c:pt>
                  <c:pt idx="85">
                    <c:v>2018</c:v>
                  </c:pt>
                  <c:pt idx="97">
                    <c:v>2019</c:v>
                  </c:pt>
                  <c:pt idx="109">
                    <c:v>2020</c:v>
                  </c:pt>
                  <c:pt idx="121">
                    <c:v>2021</c:v>
                  </c:pt>
                  <c:pt idx="133">
                    <c:v>2022</c:v>
                  </c:pt>
                </c:lvl>
              </c:multiLvlStrCache>
            </c:multiLvlStrRef>
          </c:cat>
          <c:val>
            <c:numRef>
              <c:f>Internt!$H$94:$H$232</c:f>
              <c:numCache>
                <c:formatCode>_-* #,##0_-;\-* #,##0_-;_-* "-"??_-;_-@_-</c:formatCode>
                <c:ptCount val="139"/>
                <c:pt idx="0">
                  <c:v>9867</c:v>
                </c:pt>
                <c:pt idx="1">
                  <c:v>10048</c:v>
                </c:pt>
                <c:pt idx="2">
                  <c:v>10674</c:v>
                </c:pt>
                <c:pt idx="3">
                  <c:v>11743</c:v>
                </c:pt>
                <c:pt idx="4">
                  <c:v>12758</c:v>
                </c:pt>
                <c:pt idx="5">
                  <c:v>13600</c:v>
                </c:pt>
                <c:pt idx="6">
                  <c:v>14321</c:v>
                </c:pt>
                <c:pt idx="7">
                  <c:v>14620</c:v>
                </c:pt>
                <c:pt idx="8">
                  <c:v>14891</c:v>
                </c:pt>
                <c:pt idx="9">
                  <c:v>15255</c:v>
                </c:pt>
                <c:pt idx="10">
                  <c:v>14563</c:v>
                </c:pt>
                <c:pt idx="11">
                  <c:v>15539</c:v>
                </c:pt>
                <c:pt idx="12">
                  <c:v>15635</c:v>
                </c:pt>
                <c:pt idx="13">
                  <c:v>15693</c:v>
                </c:pt>
                <c:pt idx="14">
                  <c:v>16051</c:v>
                </c:pt>
                <c:pt idx="15">
                  <c:v>16956</c:v>
                </c:pt>
                <c:pt idx="16">
                  <c:v>17576</c:v>
                </c:pt>
                <c:pt idx="17">
                  <c:v>17743</c:v>
                </c:pt>
                <c:pt idx="18">
                  <c:v>19146</c:v>
                </c:pt>
                <c:pt idx="19">
                  <c:v>19775</c:v>
                </c:pt>
                <c:pt idx="20">
                  <c:v>20052</c:v>
                </c:pt>
                <c:pt idx="21">
                  <c:v>20176</c:v>
                </c:pt>
                <c:pt idx="22">
                  <c:v>20495</c:v>
                </c:pt>
                <c:pt idx="23">
                  <c:v>21067</c:v>
                </c:pt>
                <c:pt idx="24">
                  <c:v>21491</c:v>
                </c:pt>
                <c:pt idx="25">
                  <c:v>21705</c:v>
                </c:pt>
                <c:pt idx="26">
                  <c:v>22681</c:v>
                </c:pt>
                <c:pt idx="27">
                  <c:v>23598</c:v>
                </c:pt>
                <c:pt idx="28">
                  <c:v>24642</c:v>
                </c:pt>
                <c:pt idx="29">
                  <c:v>25739</c:v>
                </c:pt>
                <c:pt idx="30">
                  <c:v>26763</c:v>
                </c:pt>
                <c:pt idx="31">
                  <c:v>27730</c:v>
                </c:pt>
                <c:pt idx="32">
                  <c:v>28535</c:v>
                </c:pt>
                <c:pt idx="33">
                  <c:v>28773</c:v>
                </c:pt>
                <c:pt idx="34">
                  <c:v>29359</c:v>
                </c:pt>
                <c:pt idx="35">
                  <c:v>29697</c:v>
                </c:pt>
                <c:pt idx="36">
                  <c:v>29984</c:v>
                </c:pt>
                <c:pt idx="37" formatCode="_-* #,##0\ _€_-;\-* #,##0\ _€_-;_-* &quot;-&quot;??\ _€_-;_-@_-">
                  <c:v>30515</c:v>
                </c:pt>
                <c:pt idx="38" formatCode="_-* #,##0\ _€_-;\-* #,##0\ _€_-;_-* &quot;-&quot;??\ _€_-;_-@_-">
                  <c:v>31283</c:v>
                </c:pt>
                <c:pt idx="39" formatCode="_-* #,##0\ _€_-;\-* #,##0\ _€_-;_-* &quot;-&quot;??\ _€_-;_-@_-">
                  <c:v>32636</c:v>
                </c:pt>
                <c:pt idx="40" formatCode="_-* #,##0\ _€_-;\-* #,##0\ _€_-;_-* &quot;-&quot;??\ _€_-;_-@_-">
                  <c:v>34092</c:v>
                </c:pt>
                <c:pt idx="41" formatCode="_-* #,##0\ _€_-;\-* #,##0\ _€_-;_-* &quot;-&quot;??\ _€_-;_-@_-">
                  <c:v>35143</c:v>
                </c:pt>
                <c:pt idx="42" formatCode="_-* #,##0\ _€_-;\-* #,##0\ _€_-;_-* &quot;-&quot;??\ _€_-;_-@_-">
                  <c:v>36025</c:v>
                </c:pt>
                <c:pt idx="43" formatCode="_-* #,##0\ _€_-;\-* #,##0\ _€_-;_-* &quot;-&quot;??\ _€_-;_-@_-">
                  <c:v>36768</c:v>
                </c:pt>
                <c:pt idx="44" formatCode="_-* #,##0\ _€_-;\-* #,##0\ _€_-;_-* &quot;-&quot;??\ _€_-;_-@_-">
                  <c:v>37491</c:v>
                </c:pt>
                <c:pt idx="45" formatCode="_-* #,##0\ _€_-;\-* #,##0\ _€_-;_-* &quot;-&quot;??\ _€_-;_-@_-">
                  <c:v>38171</c:v>
                </c:pt>
                <c:pt idx="46" formatCode="_-* #,##0\ _€_-;\-* #,##0\ _€_-;_-* &quot;-&quot;??\ _€_-;_-@_-">
                  <c:v>39152</c:v>
                </c:pt>
                <c:pt idx="47" formatCode="_-* #,##0\ _€_-;\-* #,##0\ _€_-;_-* &quot;-&quot;??\ _€_-;_-@_-">
                  <c:v>39641</c:v>
                </c:pt>
                <c:pt idx="48" formatCode="_-* #,##0\ _€_-;\-* #,##0\ _€_-;_-* &quot;-&quot;??\ _€_-;_-@_-">
                  <c:v>40012</c:v>
                </c:pt>
                <c:pt idx="49" formatCode="_-* #,##0\ _€_-;\-* #,##0\ _€_-;_-* &quot;-&quot;??\ _€_-;_-@_-">
                  <c:v>40664</c:v>
                </c:pt>
                <c:pt idx="50" formatCode="_-* #,##0\ _€_-;\-* #,##0\ _€_-;_-* &quot;-&quot;??\ _€_-;_-@_-">
                  <c:v>41475</c:v>
                </c:pt>
                <c:pt idx="51" formatCode="_-* #,##0\ _€_-;\-* #,##0\ _€_-;_-* &quot;-&quot;??\ _€_-;_-@_-">
                  <c:v>42578</c:v>
                </c:pt>
                <c:pt idx="52" formatCode="_-* #,##0\ _€_-;\-* #,##0\ _€_-;_-* &quot;-&quot;??\ _€_-;_-@_-">
                  <c:v>45381</c:v>
                </c:pt>
                <c:pt idx="53" formatCode="_-* #,##0\ _€_-;\-* #,##0\ _€_-;_-* &quot;-&quot;??\ _€_-;_-@_-">
                  <c:v>46796</c:v>
                </c:pt>
                <c:pt idx="54" formatCode="_-* #,##0\ _€_-;\-* #,##0\ _€_-;_-* &quot;-&quot;??\ _€_-;_-@_-">
                  <c:v>48888</c:v>
                </c:pt>
                <c:pt idx="55" formatCode="_-* #,##0\ _€_-;\-* #,##0\ _€_-;_-* &quot;-&quot;??\ _€_-;_-@_-">
                  <c:v>50164</c:v>
                </c:pt>
                <c:pt idx="56" formatCode="_-* #,##0\ _€_-;\-* #,##0\ _€_-;_-* &quot;-&quot;??\ _€_-;_-@_-">
                  <c:v>52056</c:v>
                </c:pt>
                <c:pt idx="57" formatCode="_-* #,##0\ _€_-;\-* #,##0\ _€_-;_-* &quot;-&quot;??\ _€_-;_-@_-">
                  <c:v>52056</c:v>
                </c:pt>
                <c:pt idx="58" formatCode="_-* #,##0\ _€_-;\-* #,##0\ _€_-;_-* &quot;-&quot;??\ _€_-;_-@_-">
                  <c:v>55217</c:v>
                </c:pt>
                <c:pt idx="59" formatCode="_-* #,##0\ _€_-;\-* #,##0\ _€_-;_-* &quot;-&quot;??\ _€_-;_-@_-">
                  <c:v>56467</c:v>
                </c:pt>
                <c:pt idx="60" formatCode="_-* #,##0\ _€_-;\-* #,##0\ _€_-;_-* &quot;-&quot;??\ _€_-;_-@_-">
                  <c:v>58002</c:v>
                </c:pt>
                <c:pt idx="61" formatCode="_-* #,##0\ _€_-;\-* #,##0\ _€_-;_-* &quot;-&quot;??\ _€_-;_-@_-">
                  <c:v>59040</c:v>
                </c:pt>
                <c:pt idx="62" formatCode="_-* #,##0\ _€_-;\-* #,##0\ _€_-;_-* &quot;-&quot;??\ _€_-;_-@_-">
                  <c:v>60650</c:v>
                </c:pt>
                <c:pt idx="63" formatCode="_-* #,##0\ _€_-;\-* #,##0\ _€_-;_-* &quot;-&quot;??\ _€_-;_-@_-">
                  <c:v>62988</c:v>
                </c:pt>
                <c:pt idx="64" formatCode="_-* #,##0\ _€_-;\-* #,##0\ _€_-;_-* &quot;-&quot;??\ _€_-;_-@_-">
                  <c:v>65510</c:v>
                </c:pt>
                <c:pt idx="65" formatCode="_-* #,##0\ _€_-;\-* #,##0\ _€_-;_-* &quot;-&quot;??\ _€_-;_-@_-">
                  <c:v>67944</c:v>
                </c:pt>
                <c:pt idx="66" formatCode="_-* #,##0\ _€_-;\-* #,##0\ _€_-;_-* &quot;-&quot;??\ _€_-;_-@_-">
                  <c:v>70613</c:v>
                </c:pt>
                <c:pt idx="67" formatCode="_-* #,##0\ _€_-;\-* #,##0\ _€_-;_-* &quot;-&quot;??\ _€_-;_-@_-">
                  <c:v>72385</c:v>
                </c:pt>
                <c:pt idx="68" formatCode="_-* #,##0\ _€_-;\-* #,##0\ _€_-;_-* &quot;-&quot;??\ _€_-;_-@_-">
                  <c:v>75205</c:v>
                </c:pt>
                <c:pt idx="69" formatCode="_-* #,##0\ _€_-;\-* #,##0\ _€_-;_-* &quot;-&quot;??\ _€_-;_-@_-">
                  <c:v>77193</c:v>
                </c:pt>
                <c:pt idx="70" formatCode="_-* #,##0\ _€_-;\-* #,##0\ _€_-;_-* &quot;-&quot;??\ _€_-;_-@_-">
                  <c:v>79055</c:v>
                </c:pt>
                <c:pt idx="71" formatCode="_-* #,##0\ _€_-;\-* #,##0\ _€_-;_-* &quot;-&quot;??\ _€_-;_-@_-">
                  <c:v>80208</c:v>
                </c:pt>
                <c:pt idx="72" formatCode="_-* #,##0\ _€_-;\-* #,##0\ _€_-;_-* &quot;-&quot;??\ _€_-;_-@_-">
                  <c:v>82340</c:v>
                </c:pt>
                <c:pt idx="73" formatCode="_-* #,##0\ _€_-;\-* #,##0\ _€_-;_-* &quot;-&quot;??\ _€_-;_-@_-">
                  <c:v>84104</c:v>
                </c:pt>
                <c:pt idx="74" formatCode="_-* #,##0\ _€_-;\-* #,##0\ _€_-;_-* &quot;-&quot;??\ _€_-;_-@_-">
                  <c:v>85641</c:v>
                </c:pt>
                <c:pt idx="75" formatCode="_-* #,##0\ _€_-;\-* #,##0\ _€_-;_-* &quot;-&quot;??\ _€_-;_-@_-">
                  <c:v>89847</c:v>
                </c:pt>
                <c:pt idx="76" formatCode="_-* #,##0\ _€_-;\-* #,##0\ _€_-;_-* &quot;-&quot;??\ _€_-;_-@_-">
                  <c:v>92803</c:v>
                </c:pt>
                <c:pt idx="77" formatCode="_-* #,##0\ _€_-;\-* #,##0\ _€_-;_-* &quot;-&quot;??\ _€_-;_-@_-">
                  <c:v>96559</c:v>
                </c:pt>
                <c:pt idx="78" formatCode="_-* #,##0\ _€_-;\-* #,##0\ _€_-;_-* &quot;-&quot;??\ _€_-;_-@_-">
                  <c:v>98888</c:v>
                </c:pt>
                <c:pt idx="79" formatCode="_-* #,##0\ _€_-;\-* #,##0\ _€_-;_-* &quot;-&quot;??\ _€_-;_-@_-">
                  <c:v>100940</c:v>
                </c:pt>
                <c:pt idx="80" formatCode="_-* #,##0\ _€_-;\-* #,##0\ _€_-;_-* &quot;-&quot;??\ _€_-;_-@_-">
                  <c:v>102751</c:v>
                </c:pt>
                <c:pt idx="81" formatCode="_-* #,##0\ _€_-;\-* #,##0\ _€_-;_-* &quot;-&quot;??\ _€_-;_-@_-">
                  <c:v>103847</c:v>
                </c:pt>
                <c:pt idx="82" formatCode="_-* #,##0\ _€_-;\-* #,##0\ _€_-;_-* &quot;-&quot;??\ _€_-;_-@_-">
                  <c:v>105819</c:v>
                </c:pt>
                <c:pt idx="83" formatCode="_-* #,##0\ _€_-;\-* #,##0\ _€_-;_-* &quot;-&quot;??\ _€_-;_-@_-">
                  <c:v>108124</c:v>
                </c:pt>
                <c:pt idx="84" formatCode="_-* #,##0\ _€_-;\-* #,##0\ _€_-;_-* &quot;-&quot;??\ _€_-;_-@_-">
                  <c:v>110272</c:v>
                </c:pt>
                <c:pt idx="85" formatCode="_-* #,##0\ _€_-;\-* #,##0\ _€_-;_-* &quot;-&quot;??\ _€_-;_-@_-">
                  <c:v>115280</c:v>
                </c:pt>
                <c:pt idx="86" formatCode="_-* #,##0\ _€_-;\-* #,##0\ _€_-;_-* &quot;-&quot;??\ _€_-;_-@_-">
                  <c:v>117241</c:v>
                </c:pt>
                <c:pt idx="87" formatCode="_-* #,##0\ _€_-;\-* #,##0\ _€_-;_-* &quot;-&quot;??\ _€_-;_-@_-">
                  <c:v>123123</c:v>
                </c:pt>
                <c:pt idx="88" formatCode="_-* #,##0\ _€_-;\-* #,##0\ _€_-;_-* &quot;-&quot;??\ _€_-;_-@_-">
                  <c:v>127506</c:v>
                </c:pt>
                <c:pt idx="89" formatCode="_-* #,##0\ _€_-;\-* #,##0\ _€_-;_-* &quot;-&quot;??\ _€_-;_-@_-">
                  <c:v>132372</c:v>
                </c:pt>
                <c:pt idx="90" formatCode="_-* #,##0\ _€_-;\-* #,##0\ _€_-;_-* &quot;-&quot;??\ _€_-;_-@_-">
                  <c:v>135586</c:v>
                </c:pt>
                <c:pt idx="91" formatCode="_-* #,##0\ _€_-;\-* #,##0\ _€_-;_-* &quot;-&quot;??\ _€_-;_-@_-">
                  <c:v>139247</c:v>
                </c:pt>
                <c:pt idx="92" formatCode="_-* #,##0\ _€_-;\-* #,##0\ _€_-;_-* &quot;-&quot;??\ _€_-;_-@_-">
                  <c:v>143841</c:v>
                </c:pt>
                <c:pt idx="93" formatCode="_-* #,##0\ _€_-;\-* #,##0\ _€_-;_-* &quot;-&quot;??\ _€_-;_-@_-">
                  <c:v>148592</c:v>
                </c:pt>
                <c:pt idx="94" formatCode="_-* #,##0\ _€_-;\-* #,##0\ _€_-;_-* &quot;-&quot;??\ _€_-;_-@_-">
                  <c:v>155250</c:v>
                </c:pt>
                <c:pt idx="95" formatCode="_-* #,##0\ _€_-;\-* #,##0\ _€_-;_-* &quot;-&quot;??\ _€_-;_-@_-">
                  <c:v>161624</c:v>
                </c:pt>
                <c:pt idx="96" formatCode="_-* #,##0\ _€_-;\-* #,##0\ _€_-;_-* &quot;-&quot;??\ _€_-;_-@_-">
                  <c:v>170311</c:v>
                </c:pt>
                <c:pt idx="97" formatCode="_-* #,##0\ _€_-;\-* #,##0\ _€_-;_-* &quot;-&quot;??\ _€_-;_-@_-">
                  <c:v>175524</c:v>
                </c:pt>
                <c:pt idx="98" formatCode="_-* #,##0\ _€_-;\-* #,##0\ _€_-;_-* &quot;-&quot;??\ _€_-;_-@_-">
                  <c:v>180235</c:v>
                </c:pt>
                <c:pt idx="99" formatCode="_-* #,##0\ _€_-;\-* #,##0\ _€_-;_-* &quot;-&quot;??\ _€_-;_-@_-">
                  <c:v>187040</c:v>
                </c:pt>
                <c:pt idx="100" formatCode="_-* #,##0\ _€_-;\-* #,##0\ _€_-;_-* &quot;-&quot;??\ _€_-;_-@_-">
                  <c:v>187040</c:v>
                </c:pt>
                <c:pt idx="101" formatCode="_-* #,##0\ _€_-;\-* #,##0\ _€_-;_-* &quot;-&quot;??\ _€_-;_-@_-">
                  <c:v>191148</c:v>
                </c:pt>
                <c:pt idx="102" formatCode="_-* #,##0\ _€_-;\-* #,##0\ _€_-;_-* &quot;-&quot;??\ _€_-;_-@_-">
                  <c:v>196988</c:v>
                </c:pt>
                <c:pt idx="103" formatCode="_-* #,##0\ _€_-;\-* #,##0\ _€_-;_-* &quot;-&quot;??\ _€_-;_-@_-">
                  <c:v>200579</c:v>
                </c:pt>
                <c:pt idx="104" formatCode="_-* #,##0\ _€_-;\-* #,##0\ _€_-;_-* &quot;-&quot;??\ _€_-;_-@_-">
                  <c:v>202462</c:v>
                </c:pt>
                <c:pt idx="105" formatCode="_-* #,##0\ _€_-;\-* #,##0\ _€_-;_-* &quot;-&quot;??\ _€_-;_-@_-">
                  <c:v>208946</c:v>
                </c:pt>
                <c:pt idx="106" formatCode="_-* #,##0\ _€_-;\-* #,##0\ _€_-;_-* &quot;-&quot;??\ _€_-;_-@_-">
                  <c:v>213394</c:v>
                </c:pt>
                <c:pt idx="107" formatCode="_-* #,##0\ _€_-;\-* #,##0\ _€_-;_-* &quot;-&quot;??\ _€_-;_-@_-">
                  <c:v>225412</c:v>
                </c:pt>
                <c:pt idx="108" formatCode="_-* #,##0\ _€_-;\-* #,##0\ _€_-;_-* &quot;-&quot;??\ _€_-;_-@_-">
                  <c:v>231940</c:v>
                </c:pt>
                <c:pt idx="109" formatCode="_-* #,##0\ _€_-;\-* #,##0\ _€_-;_-* &quot;-&quot;??\ _€_-;_-@_-">
                  <c:v>242587</c:v>
                </c:pt>
                <c:pt idx="110" formatCode="_-* #,##0\ _€_-;\-* #,##0\ _€_-;_-* &quot;-&quot;??\ _€_-;_-@_-">
                  <c:v>250285</c:v>
                </c:pt>
                <c:pt idx="111" formatCode="_-* #,##0\ _€_-;\-* #,##0\ _€_-;_-* &quot;-&quot;??\ _€_-;_-@_-">
                  <c:v>263426</c:v>
                </c:pt>
                <c:pt idx="112" formatCode="_-* #,##0\ _€_-;\-* #,##0\ _€_-;_-* &quot;-&quot;??\ _€_-;_-@_-">
                  <c:v>280431</c:v>
                </c:pt>
                <c:pt idx="113" formatCode="_-* #,##0\ _€_-;\-* #,##0\ _€_-;_-* &quot;-&quot;??\ _€_-;_-@_-">
                  <c:v>298054</c:v>
                </c:pt>
                <c:pt idx="114" formatCode="_-* #,##0\ _€_-;\-* #,##0\ _€_-;_-* &quot;-&quot;??\ _€_-;_-@_-">
                  <c:v>316709</c:v>
                </c:pt>
                <c:pt idx="115" formatCode="_-* #,##0\ _€_-;\-* #,##0\ _€_-;_-* &quot;-&quot;??\ _€_-;_-@_-">
                  <c:v>336678</c:v>
                </c:pt>
                <c:pt idx="116" formatCode="_-* #,##0\ _€_-;\-* #,##0\ _€_-;_-* &quot;-&quot;??\ _€_-;_-@_-">
                  <c:v>355096</c:v>
                </c:pt>
                <c:pt idx="117" formatCode="_-* #,##0\ _€_-;\-* #,##0\ _€_-;_-* &quot;-&quot;??\ _€_-;_-@_-">
                  <c:v>371211</c:v>
                </c:pt>
                <c:pt idx="118" formatCode="_-* #,##0\ _€_-;\-* #,##0\ _€_-;_-* &quot;-&quot;??\ _€_-;_-@_-">
                  <c:v>384604</c:v>
                </c:pt>
                <c:pt idx="119" formatCode="_-* #,##0\ _€_-;\-* #,##0\ _€_-;_-* &quot;-&quot;??\ _€_-;_-@_-">
                  <c:v>395765</c:v>
                </c:pt>
                <c:pt idx="120" formatCode="_-* #,##0\ _€_-;\-* #,##0\ _€_-;_-* &quot;-&quot;??\ _€_-;_-@_-">
                  <c:v>408849</c:v>
                </c:pt>
                <c:pt idx="121" formatCode="_-* #,##0\ _€_-;\-* #,##0\ _€_-;_-* &quot;-&quot;??\ _€_-;_-@_-">
                  <c:v>419100</c:v>
                </c:pt>
                <c:pt idx="122" formatCode="_-* #,##0\ _€_-;\-* #,##0\ _€_-;_-* &quot;-&quot;??\ _€_-;_-@_-">
                  <c:v>431873</c:v>
                </c:pt>
                <c:pt idx="123" formatCode="_-* #,##0\ _€_-;\-* #,##0\ _€_-;_-* &quot;-&quot;??\ _€_-;_-@_-">
                  <c:v>451635</c:v>
                </c:pt>
                <c:pt idx="124" formatCode="_-* #,##0\ _€_-;\-* #,##0\ _€_-;_-* &quot;-&quot;??\ _€_-;_-@_-">
                  <c:v>472801</c:v>
                </c:pt>
                <c:pt idx="125" formatCode="_-* #,##0\ _€_-;\-* #,##0\ _€_-;_-* &quot;-&quot;??\ _€_-;_-@_-">
                  <c:v>488997</c:v>
                </c:pt>
                <c:pt idx="126" formatCode="_-* #,##0\ _€_-;\-* #,##0\ _€_-;_-* &quot;-&quot;??\ _€_-;_-@_-">
                  <c:v>508139</c:v>
                </c:pt>
                <c:pt idx="127" formatCode="_-* #,##0\ _€_-;\-* #,##0\ _€_-;_-* &quot;-&quot;??\ _€_-;_-@_-">
                  <c:v>527255</c:v>
                </c:pt>
                <c:pt idx="128" formatCode="_-* #,##0\ _€_-;\-* #,##0\ _€_-;_-* &quot;-&quot;??\ _€_-;_-@_-">
                  <c:v>549339</c:v>
                </c:pt>
                <c:pt idx="129" formatCode="_-* #,##0\ _€_-;\-* #,##0\ _€_-;_-* &quot;-&quot;??\ _€_-;_-@_-">
                  <c:v>566116</c:v>
                </c:pt>
                <c:pt idx="130" formatCode="_-* #,##0\ _€_-;\-* #,##0\ _€_-;_-* &quot;-&quot;??\ _€_-;_-@_-">
                  <c:v>583244</c:v>
                </c:pt>
                <c:pt idx="131" formatCode="_-* #,##0\ _€_-;\-* #,##0\ _€_-;_-* &quot;-&quot;??\ _€_-;_-@_-">
                  <c:v>598080</c:v>
                </c:pt>
                <c:pt idx="132" formatCode="_-* #,##0\ _€_-;\-* #,##0\ _€_-;_-* &quot;-&quot;??\ _€_-;_-@_-">
                  <c:v>611206</c:v>
                </c:pt>
                <c:pt idx="133" formatCode="_-* #,##0\ _€_-;\-* #,##0\ _€_-;_-* &quot;-&quot;??\ _€_-;_-@_-">
                  <c:v>617961</c:v>
                </c:pt>
                <c:pt idx="134" formatCode="_-* #,##0\ _€_-;\-* #,##0\ _€_-;_-* &quot;-&quot;??\ _€_-;_-@_-">
                  <c:v>626162</c:v>
                </c:pt>
                <c:pt idx="135" formatCode="_-* #,##0\ _€_-;\-* #,##0\ _€_-;_-* &quot;-&quot;??\ _€_-;_-@_-">
                  <c:v>652787</c:v>
                </c:pt>
                <c:pt idx="136" formatCode="_-* #,##0\ _€_-;\-* #,##0\ _€_-;_-* &quot;-&quot;??\ _€_-;_-@_-">
                  <c:v>652645</c:v>
                </c:pt>
                <c:pt idx="137" formatCode="_-* #,##0\ _€_-;\-* #,##0\ _€_-;_-* &quot;-&quot;??\ _€_-;_-@_-">
                  <c:v>661817</c:v>
                </c:pt>
                <c:pt idx="138" formatCode="_-* #,##0\ _€_-;\-* #,##0\ _€_-;_-* &quot;-&quot;??\ _€_-;_-@_-">
                  <c:v>671319</c:v>
                </c:pt>
              </c:numCache>
            </c:numRef>
          </c:val>
          <c:smooth val="0"/>
        </c:ser>
        <c:dLbls>
          <c:showLegendKey val="0"/>
          <c:showVal val="0"/>
          <c:showCatName val="0"/>
          <c:showSerName val="0"/>
          <c:showPercent val="0"/>
          <c:showBubbleSize val="0"/>
        </c:dLbls>
        <c:marker val="1"/>
        <c:smooth val="0"/>
        <c:axId val="-1350439440"/>
        <c:axId val="-1350429648"/>
      </c:lineChart>
      <c:catAx>
        <c:axId val="-1350439440"/>
        <c:scaling>
          <c:orientation val="minMax"/>
        </c:scaling>
        <c:delete val="0"/>
        <c:axPos val="b"/>
        <c:numFmt formatCode="General" sourceLinked="0"/>
        <c:majorTickMark val="none"/>
        <c:minorTickMark val="none"/>
        <c:tickLblPos val="nextTo"/>
        <c:txPr>
          <a:bodyPr/>
          <a:lstStyle/>
          <a:p>
            <a:pPr>
              <a:defRPr sz="550"/>
            </a:pPr>
            <a:endParaRPr lang="es-CL"/>
          </a:p>
        </c:txPr>
        <c:crossAx val="-1350429648"/>
        <c:crosses val="autoZero"/>
        <c:auto val="1"/>
        <c:lblAlgn val="ctr"/>
        <c:lblOffset val="100"/>
        <c:noMultiLvlLbl val="0"/>
      </c:catAx>
      <c:valAx>
        <c:axId val="-1350429648"/>
        <c:scaling>
          <c:orientation val="minMax"/>
        </c:scaling>
        <c:delete val="0"/>
        <c:axPos val="l"/>
        <c:numFmt formatCode="_-* #,##0_-;\-* #,##0_-;_-* &quot;-&quot;??_-;_-@_-" sourceLinked="1"/>
        <c:majorTickMark val="none"/>
        <c:minorTickMark val="none"/>
        <c:tickLblPos val="nextTo"/>
        <c:crossAx val="-1350439440"/>
        <c:crosses val="autoZero"/>
        <c:crossBetween val="between"/>
        <c:dispUnits>
          <c:builtInUnit val="thousands"/>
        </c:dispUnits>
      </c:valAx>
    </c:plotArea>
    <c:legend>
      <c:legendPos val="r"/>
      <c:layout>
        <c:manualLayout>
          <c:xMode val="edge"/>
          <c:yMode val="edge"/>
          <c:x val="6.8477122723828165E-2"/>
          <c:y val="0.88866127028239117"/>
          <c:w val="0.88073944337359245"/>
          <c:h val="0.11133872971760883"/>
        </c:manualLayout>
      </c:layout>
      <c:overlay val="0"/>
      <c:txPr>
        <a:bodyPr/>
        <a:lstStyle/>
        <a:p>
          <a:pPr>
            <a:defRPr sz="700"/>
          </a:pPr>
          <a:endParaRPr lang="es-CL"/>
        </a:p>
      </c:txPr>
    </c:legend>
    <c:plotVisOnly val="1"/>
    <c:dispBlanksAs val="gap"/>
    <c:showDLblsOverMax val="0"/>
  </c:chart>
  <c:txPr>
    <a:bodyPr/>
    <a:lstStyle/>
    <a:p>
      <a:pPr>
        <a:defRPr sz="800">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3111560836674712"/>
          <c:y val="3.7164930352335243E-2"/>
        </c:manualLayout>
      </c:layout>
      <c:overlay val="0"/>
      <c:txPr>
        <a:bodyPr/>
        <a:lstStyle/>
        <a:p>
          <a:pPr>
            <a:defRPr sz="1800">
              <a:solidFill>
                <a:schemeClr val="tx2"/>
              </a:solidFill>
            </a:defRPr>
          </a:pPr>
          <a:endParaRPr lang="es-CL"/>
        </a:p>
      </c:txPr>
    </c:title>
    <c:autoTitleDeleted val="0"/>
    <c:plotArea>
      <c:layout/>
      <c:pieChart>
        <c:varyColors val="1"/>
        <c:ser>
          <c:idx val="0"/>
          <c:order val="0"/>
          <c:tx>
            <c:strRef>
              <c:f>Hoja1!$B$1</c:f>
              <c:strCache>
                <c:ptCount val="1"/>
                <c:pt idx="0">
                  <c:v>ADSL</c:v>
                </c:pt>
              </c:strCache>
            </c:strRef>
          </c:tx>
          <c:dPt>
            <c:idx val="1"/>
            <c:bubble3D val="0"/>
            <c:spPr>
              <a:solidFill>
                <a:srgbClr val="00B0F0"/>
              </a:solidFill>
            </c:spPr>
          </c:dPt>
          <c:dPt>
            <c:idx val="3"/>
            <c:bubble3D val="0"/>
            <c:spPr>
              <a:solidFill>
                <a:schemeClr val="tx2">
                  <a:lumMod val="60000"/>
                  <a:lumOff val="40000"/>
                </a:schemeClr>
              </a:solidFill>
            </c:spPr>
          </c:dPt>
          <c:dPt>
            <c:idx val="4"/>
            <c:bubble3D val="0"/>
            <c:spPr>
              <a:solidFill>
                <a:schemeClr val="accent4">
                  <a:lumMod val="75000"/>
                </a:schemeClr>
              </a:solidFill>
            </c:spPr>
          </c:dPt>
          <c:dLbls>
            <c:dLbl>
              <c:idx val="1"/>
              <c:layout>
                <c:manualLayout>
                  <c:x val="-0.1522911595681288"/>
                  <c:y val="-0.19845863781542114"/>
                </c:manualLayout>
              </c:layout>
              <c:numFmt formatCode="0.0%" sourceLinked="0"/>
              <c:spPr/>
              <c:txPr>
                <a:bodyPr/>
                <a:lstStyle/>
                <a:p>
                  <a:pPr>
                    <a:defRPr sz="900" b="1">
                      <a:solidFill>
                        <a:schemeClr val="bg1"/>
                      </a:solidFill>
                    </a:defRPr>
                  </a:pPr>
                  <a:endParaRPr lang="es-CL"/>
                </a:p>
              </c:txPr>
              <c:showLegendKey val="0"/>
              <c:showVal val="0"/>
              <c:showCatName val="1"/>
              <c:showSerName val="0"/>
              <c:showPercent val="1"/>
              <c:showBubbleSize val="0"/>
              <c:extLst>
                <c:ext xmlns:c15="http://schemas.microsoft.com/office/drawing/2012/chart" uri="{CE6537A1-D6FC-4f65-9D91-7224C49458BB}">
                  <c15:layout/>
                </c:ext>
              </c:extLst>
            </c:dLbl>
            <c:dLbl>
              <c:idx val="2"/>
              <c:delete val="1"/>
              <c:extLst>
                <c:ext xmlns:c15="http://schemas.microsoft.com/office/drawing/2012/chart" uri="{CE6537A1-D6FC-4f65-9D91-7224C49458BB}"/>
              </c:extLst>
            </c:dLbl>
            <c:dLbl>
              <c:idx val="3"/>
              <c:layout>
                <c:manualLayout>
                  <c:x val="-0.1129232168647928"/>
                  <c:y val="0.1260668717914416"/>
                </c:manualLayout>
              </c:layout>
              <c:numFmt formatCode="0.0%" sourceLinked="0"/>
              <c:spPr/>
              <c:txPr>
                <a:bodyPr/>
                <a:lstStyle/>
                <a:p>
                  <a:pPr>
                    <a:defRPr sz="900" b="1">
                      <a:solidFill>
                        <a:schemeClr val="tx2"/>
                      </a:solidFill>
                    </a:defRPr>
                  </a:pPr>
                  <a:endParaRPr lang="es-CL"/>
                </a:p>
              </c:txPr>
              <c:showLegendKey val="0"/>
              <c:showVal val="0"/>
              <c:showCatName val="1"/>
              <c:showSerName val="0"/>
              <c:showPercent val="1"/>
              <c:showBubbleSize val="0"/>
              <c:extLst>
                <c:ext xmlns:c15="http://schemas.microsoft.com/office/drawing/2012/chart" uri="{CE6537A1-D6FC-4f65-9D91-7224C49458BB}">
                  <c15:layout/>
                </c:ext>
              </c:extLst>
            </c:dLbl>
            <c:dLbl>
              <c:idx val="4"/>
              <c:layout>
                <c:manualLayout>
                  <c:x val="-8.193107962751614E-2"/>
                  <c:y val="2.5823564823330713E-2"/>
                </c:manualLayout>
              </c:layout>
              <c:numFmt formatCode="0.0%" sourceLinked="0"/>
              <c:spPr/>
              <c:txPr>
                <a:bodyPr/>
                <a:lstStyle/>
                <a:p>
                  <a:pPr>
                    <a:defRPr sz="900" b="1">
                      <a:solidFill>
                        <a:schemeClr val="tx2"/>
                      </a:solidFill>
                    </a:defRPr>
                  </a:pPr>
                  <a:endParaRPr lang="es-CL"/>
                </a:p>
              </c:txPr>
              <c:showLegendKey val="0"/>
              <c:showVal val="0"/>
              <c:showCatName val="1"/>
              <c:showSerName val="0"/>
              <c:showPercent val="1"/>
              <c:showBubbleSize val="0"/>
              <c:extLst>
                <c:ext xmlns:c15="http://schemas.microsoft.com/office/drawing/2012/chart" uri="{CE6537A1-D6FC-4f65-9D91-7224C49458BB}">
                  <c15:layout/>
                </c:ext>
              </c:extLst>
            </c:dLbl>
            <c:dLbl>
              <c:idx val="6"/>
              <c:layout>
                <c:manualLayout>
                  <c:x val="0.13451756623001493"/>
                  <c:y val="4.123509640307018E-2"/>
                </c:manualLayout>
              </c:layout>
              <c:numFmt formatCode="0.0%" sourceLinked="0"/>
              <c:spPr/>
              <c:txPr>
                <a:bodyPr/>
                <a:lstStyle/>
                <a:p>
                  <a:pPr>
                    <a:defRPr sz="900" b="1">
                      <a:solidFill>
                        <a:schemeClr val="tx2"/>
                      </a:solidFill>
                    </a:defRPr>
                  </a:pPr>
                  <a:endParaRPr lang="es-CL"/>
                </a:p>
              </c:txPr>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a:lstStyle/>
              <a:p>
                <a:pPr>
                  <a:defRPr sz="900" b="1">
                    <a:solidFill>
                      <a:schemeClr val="tx2"/>
                    </a:solidFill>
                  </a:defRPr>
                </a:pPr>
                <a:endParaRPr lang="es-CL"/>
              </a:p>
            </c:txPr>
            <c:showLegendKey val="0"/>
            <c:showVal val="0"/>
            <c:showCatName val="1"/>
            <c:showSerName val="0"/>
            <c:showPercent val="1"/>
            <c:showBubbleSize val="0"/>
            <c:showLeaderLines val="1"/>
            <c:extLst>
              <c:ext xmlns:c15="http://schemas.microsoft.com/office/drawing/2012/chart" uri="{CE6537A1-D6FC-4f65-9D91-7224C49458BB}"/>
            </c:extLst>
          </c:dLbls>
          <c:cat>
            <c:strRef>
              <c:f>Hoja1!$A$2:$A$8</c:f>
              <c:strCache>
                <c:ptCount val="7"/>
                <c:pt idx="0">
                  <c:v>VTR</c:v>
                </c:pt>
                <c:pt idx="1">
                  <c:v>MOVISTAR</c:v>
                </c:pt>
                <c:pt idx="2">
                  <c:v>GRUPO CLARO</c:v>
                </c:pt>
                <c:pt idx="3">
                  <c:v>GRUPO ENTEL</c:v>
                </c:pt>
                <c:pt idx="4">
                  <c:v>GRUPO GTD</c:v>
                </c:pt>
                <c:pt idx="5">
                  <c:v>MUNDO PACÍFICO</c:v>
                </c:pt>
                <c:pt idx="6">
                  <c:v>OTROS</c:v>
                </c:pt>
              </c:strCache>
            </c:strRef>
          </c:cat>
          <c:val>
            <c:numRef>
              <c:f>Hoja1!$B$2:$B$8</c:f>
              <c:numCache>
                <c:formatCode>#,##0</c:formatCode>
                <c:ptCount val="7"/>
                <c:pt idx="1">
                  <c:v>56135</c:v>
                </c:pt>
                <c:pt idx="2">
                  <c:v>221</c:v>
                </c:pt>
                <c:pt idx="3">
                  <c:v>11150</c:v>
                </c:pt>
                <c:pt idx="4">
                  <c:v>13485</c:v>
                </c:pt>
                <c:pt idx="6">
                  <c:v>2536</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ln>
      <a:solidFill>
        <a:schemeClr val="accent1"/>
      </a:solidFill>
    </a:ln>
  </c:spPr>
  <c:txPr>
    <a:bodyPr/>
    <a:lstStyle/>
    <a:p>
      <a:pPr>
        <a:defRPr sz="1800"/>
      </a:pPr>
      <a:endParaRPr lang="es-CL"/>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rtl="0">
              <a:defRPr lang="en-US" sz="1800" b="1" i="0" u="none" strike="noStrike" kern="1200" baseline="0">
                <a:solidFill>
                  <a:schemeClr val="tx2"/>
                </a:solidFill>
                <a:latin typeface="+mn-lt"/>
                <a:ea typeface="+mn-ea"/>
                <a:cs typeface="+mn-cs"/>
              </a:defRPr>
            </a:pPr>
            <a:r>
              <a:rPr lang="en-US" dirty="0" smtClean="0"/>
              <a:t>HFC</a:t>
            </a:r>
            <a:endParaRPr lang="en-US" dirty="0"/>
          </a:p>
        </c:rich>
      </c:tx>
      <c:layout>
        <c:manualLayout>
          <c:xMode val="edge"/>
          <c:yMode val="edge"/>
          <c:x val="0.39177338881538415"/>
          <c:y val="3.1855654587715922E-2"/>
        </c:manualLayout>
      </c:layout>
      <c:overlay val="0"/>
    </c:title>
    <c:autoTitleDeleted val="0"/>
    <c:plotArea>
      <c:layout>
        <c:manualLayout>
          <c:layoutTarget val="inner"/>
          <c:xMode val="edge"/>
          <c:yMode val="edge"/>
          <c:x val="0.27032507751663959"/>
          <c:y val="0.32661953813481381"/>
          <c:w val="0.45231621991495896"/>
          <c:h val="0.59911080082272872"/>
        </c:manualLayout>
      </c:layout>
      <c:pieChart>
        <c:varyColors val="1"/>
        <c:ser>
          <c:idx val="0"/>
          <c:order val="0"/>
          <c:tx>
            <c:strRef>
              <c:f>Hoja1!$B$1</c:f>
              <c:strCache>
                <c:ptCount val="1"/>
                <c:pt idx="0">
                  <c:v>CABLE MÓDEM</c:v>
                </c:pt>
              </c:strCache>
            </c:strRef>
          </c:tx>
          <c:dPt>
            <c:idx val="0"/>
            <c:bubble3D val="0"/>
            <c:spPr>
              <a:solidFill>
                <a:srgbClr val="CC0066"/>
              </a:solidFill>
            </c:spPr>
          </c:dPt>
          <c:dPt>
            <c:idx val="2"/>
            <c:bubble3D val="0"/>
            <c:spPr>
              <a:solidFill>
                <a:srgbClr val="92D050"/>
              </a:solidFill>
            </c:spPr>
          </c:dPt>
          <c:dLbls>
            <c:dLbl>
              <c:idx val="0"/>
              <c:layout>
                <c:manualLayout>
                  <c:x val="-0.16026028673581724"/>
                  <c:y val="-0.18837937492684068"/>
                </c:manualLayout>
              </c:layout>
              <c:numFmt formatCode="0.0%" sourceLinked="0"/>
              <c:spPr/>
              <c:txPr>
                <a:bodyPr/>
                <a:lstStyle/>
                <a:p>
                  <a:pPr>
                    <a:defRPr sz="900" b="1">
                      <a:solidFill>
                        <a:schemeClr val="bg1"/>
                      </a:solidFill>
                    </a:defRPr>
                  </a:pPr>
                  <a:endParaRPr lang="es-CL"/>
                </a:p>
              </c:txPr>
              <c:showLegendKey val="0"/>
              <c:showVal val="0"/>
              <c:showCatName val="1"/>
              <c:showSerName val="0"/>
              <c:showPercent val="1"/>
              <c:showBubbleSize val="0"/>
              <c:extLst>
                <c:ext xmlns:c15="http://schemas.microsoft.com/office/drawing/2012/chart" uri="{CE6537A1-D6FC-4f65-9D91-7224C49458BB}">
                  <c15:layout/>
                </c:ext>
              </c:extLst>
            </c:dLbl>
            <c:dLbl>
              <c:idx val="2"/>
              <c:numFmt formatCode="0.0%" sourceLinked="0"/>
              <c:spPr>
                <a:noFill/>
                <a:ln>
                  <a:noFill/>
                </a:ln>
                <a:effectLst/>
              </c:spPr>
              <c:txPr>
                <a:bodyPr/>
                <a:lstStyle/>
                <a:p>
                  <a:pPr>
                    <a:defRPr sz="900" b="1">
                      <a:solidFill>
                        <a:schemeClr val="bg1"/>
                      </a:solidFill>
                    </a:defRPr>
                  </a:pPr>
                  <a:endParaRPr lang="es-CL"/>
                </a:p>
              </c:txPr>
              <c:showLegendKey val="0"/>
              <c:showVal val="0"/>
              <c:showCatName val="1"/>
              <c:showSerName val="0"/>
              <c:showPercent val="1"/>
              <c:showBubbleSize val="0"/>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layout>
                <c:manualLayout>
                  <c:x val="-0.13850197200311079"/>
                  <c:y val="2.5157188006889517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6"/>
              <c:layout>
                <c:manualLayout>
                  <c:x val="0.18902287372110169"/>
                  <c:y val="5.7134078025451104E-2"/>
                </c:manualLayout>
              </c:layout>
              <c:showLegendKey val="0"/>
              <c:showVal val="0"/>
              <c:showCatName val="1"/>
              <c:showSerName val="0"/>
              <c:showPercent val="1"/>
              <c:showBubbleSize val="0"/>
              <c:extLst>
                <c:ext xmlns:c15="http://schemas.microsoft.com/office/drawing/2012/chart" uri="{CE6537A1-D6FC-4f65-9D91-7224C49458BB}">
                  <c15:layout/>
                </c:ext>
              </c:extLst>
            </c:dLbl>
            <c:numFmt formatCode="0.0%" sourceLinked="0"/>
            <c:spPr>
              <a:noFill/>
              <a:ln>
                <a:noFill/>
              </a:ln>
              <a:effectLst/>
            </c:spPr>
            <c:txPr>
              <a:bodyPr/>
              <a:lstStyle/>
              <a:p>
                <a:pPr>
                  <a:defRPr sz="900" b="1">
                    <a:solidFill>
                      <a:schemeClr val="tx2"/>
                    </a:solidFill>
                  </a:defRPr>
                </a:pPr>
                <a:endParaRPr lang="es-CL"/>
              </a:p>
            </c:txPr>
            <c:showLegendKey val="0"/>
            <c:showVal val="0"/>
            <c:showCatName val="1"/>
            <c:showSerName val="0"/>
            <c:showPercent val="1"/>
            <c:showBubbleSize val="0"/>
            <c:showLeaderLines val="1"/>
            <c:extLst>
              <c:ext xmlns:c15="http://schemas.microsoft.com/office/drawing/2012/chart" uri="{CE6537A1-D6FC-4f65-9D91-7224C49458BB}"/>
            </c:extLst>
          </c:dLbls>
          <c:cat>
            <c:strRef>
              <c:f>Hoja1!$A$2:$A$8</c:f>
              <c:strCache>
                <c:ptCount val="7"/>
                <c:pt idx="0">
                  <c:v>VTR</c:v>
                </c:pt>
                <c:pt idx="1">
                  <c:v>MOVISTAR</c:v>
                </c:pt>
                <c:pt idx="2">
                  <c:v>GRUPO CLARO</c:v>
                </c:pt>
                <c:pt idx="3">
                  <c:v>GRUPO ENTEL</c:v>
                </c:pt>
                <c:pt idx="4">
                  <c:v>GRUPO GTD</c:v>
                </c:pt>
                <c:pt idx="5">
                  <c:v>MUNDO PACÍFICO</c:v>
                </c:pt>
                <c:pt idx="6">
                  <c:v>OTROS</c:v>
                </c:pt>
              </c:strCache>
            </c:strRef>
          </c:cat>
          <c:val>
            <c:numRef>
              <c:f>Hoja1!$B$2:$B$8</c:f>
              <c:numCache>
                <c:formatCode>#,##0</c:formatCode>
                <c:ptCount val="7"/>
                <c:pt idx="0">
                  <c:v>1065001</c:v>
                </c:pt>
                <c:pt idx="2">
                  <c:v>352955</c:v>
                </c:pt>
                <c:pt idx="5">
                  <c:v>1051</c:v>
                </c:pt>
                <c:pt idx="6">
                  <c:v>2613</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noFill/>
    <a:ln>
      <a:solidFill>
        <a:schemeClr val="accent1"/>
      </a:solidFill>
    </a:ln>
  </c:spPr>
  <c:txPr>
    <a:bodyPr/>
    <a:lstStyle/>
    <a:p>
      <a:pPr>
        <a:defRPr sz="1800"/>
      </a:pPr>
      <a:endParaRPr lang="es-CL"/>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sz="1800"/>
          </a:pPr>
          <a:endParaRPr lang="es-CL"/>
        </a:p>
      </c:txPr>
    </c:title>
    <c:autoTitleDeleted val="0"/>
    <c:plotArea>
      <c:layout/>
      <c:pieChart>
        <c:varyColors val="1"/>
        <c:ser>
          <c:idx val="0"/>
          <c:order val="0"/>
          <c:tx>
            <c:strRef>
              <c:f>Hoja1!$B$1</c:f>
              <c:strCache>
                <c:ptCount val="1"/>
                <c:pt idx="0">
                  <c:v>FIBRA ÓPTICA</c:v>
                </c:pt>
              </c:strCache>
            </c:strRef>
          </c:tx>
          <c:dPt>
            <c:idx val="0"/>
            <c:bubble3D val="0"/>
            <c:spPr>
              <a:solidFill>
                <a:srgbClr val="CC0066"/>
              </a:solidFill>
            </c:spPr>
          </c:dPt>
          <c:dPt>
            <c:idx val="1"/>
            <c:bubble3D val="0"/>
            <c:spPr>
              <a:solidFill>
                <a:srgbClr val="00B0F0"/>
              </a:solidFill>
              <a:ln>
                <a:solidFill>
                  <a:srgbClr val="00B0F0"/>
                </a:solidFill>
              </a:ln>
            </c:spPr>
          </c:dPt>
          <c:dPt>
            <c:idx val="2"/>
            <c:bubble3D val="0"/>
            <c:spPr>
              <a:solidFill>
                <a:schemeClr val="tx2">
                  <a:lumMod val="60000"/>
                  <a:lumOff val="40000"/>
                </a:schemeClr>
              </a:solidFill>
            </c:spPr>
          </c:dPt>
          <c:dPt>
            <c:idx val="3"/>
            <c:bubble3D val="0"/>
            <c:spPr>
              <a:solidFill>
                <a:schemeClr val="tx2">
                  <a:lumMod val="60000"/>
                  <a:lumOff val="40000"/>
                </a:schemeClr>
              </a:solidFill>
            </c:spPr>
          </c:dPt>
          <c:dPt>
            <c:idx val="4"/>
            <c:bubble3D val="0"/>
            <c:spPr>
              <a:solidFill>
                <a:schemeClr val="accent4">
                  <a:lumMod val="75000"/>
                </a:schemeClr>
              </a:solidFill>
            </c:spPr>
          </c:dPt>
          <c:dPt>
            <c:idx val="5"/>
            <c:bubble3D val="0"/>
            <c:spPr>
              <a:solidFill>
                <a:srgbClr val="00B050"/>
              </a:solidFill>
            </c:spPr>
          </c:dPt>
          <c:dLbls>
            <c:dLbl>
              <c:idx val="0"/>
              <c:layout>
                <c:manualLayout>
                  <c:x val="0.15070894900566603"/>
                  <c:y val="6.4041571211183729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1"/>
              <c:numFmt formatCode="0.0%" sourceLinked="0"/>
              <c:spPr>
                <a:noFill/>
                <a:ln>
                  <a:noFill/>
                </a:ln>
                <a:effectLst/>
              </c:spPr>
              <c:txPr>
                <a:bodyPr wrap="square" lIns="38100" tIns="19050" rIns="38100" bIns="19050" anchor="ctr">
                  <a:spAutoFit/>
                </a:bodyPr>
                <a:lstStyle/>
                <a:p>
                  <a:pPr>
                    <a:defRPr>
                      <a:solidFill>
                        <a:schemeClr val="bg1"/>
                      </a:solidFill>
                    </a:defRPr>
                  </a:pPr>
                  <a:endParaRPr lang="es-CL"/>
                </a:p>
              </c:txPr>
              <c:showLegendKey val="0"/>
              <c:showVal val="0"/>
              <c:showCatName val="1"/>
              <c:showSerName val="0"/>
              <c:showPercent val="1"/>
              <c:showBubbleSize val="0"/>
            </c:dLbl>
            <c:dLbl>
              <c:idx val="3"/>
              <c:layout>
                <c:manualLayout>
                  <c:x val="0.13077524214481215"/>
                  <c:y val="-0.16550141301984916"/>
                </c:manualLayout>
              </c:layout>
              <c:numFmt formatCode="0.0%" sourceLinked="0"/>
              <c:spPr>
                <a:noFill/>
                <a:ln>
                  <a:noFill/>
                </a:ln>
                <a:effectLst/>
              </c:spPr>
              <c:txPr>
                <a:bodyPr wrap="square" lIns="38100" tIns="19050" rIns="38100" bIns="19050" anchor="ctr">
                  <a:spAutoFit/>
                </a:bodyPr>
                <a:lstStyle/>
                <a:p>
                  <a:pPr>
                    <a:defRPr>
                      <a:solidFill>
                        <a:schemeClr val="bg1"/>
                      </a:solidFill>
                    </a:defRPr>
                  </a:pPr>
                  <a:endParaRPr lang="es-CL"/>
                </a:p>
              </c:txPr>
              <c:showLegendKey val="0"/>
              <c:showVal val="0"/>
              <c:showCatName val="1"/>
              <c:showSerName val="0"/>
              <c:showPercent val="1"/>
              <c:showBubbleSize val="0"/>
              <c:extLst>
                <c:ext xmlns:c15="http://schemas.microsoft.com/office/drawing/2012/chart" uri="{CE6537A1-D6FC-4f65-9D91-7224C49458BB}">
                  <c15:layout/>
                </c:ext>
              </c:extLst>
            </c:dLbl>
            <c:dLbl>
              <c:idx val="4"/>
              <c:layout>
                <c:manualLayout>
                  <c:x val="2.2406443475977415E-2"/>
                  <c:y val="-2.9525425996220798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5"/>
              <c:layout>
                <c:manualLayout>
                  <c:x val="-0.18505740523780187"/>
                  <c:y val="5.0865788197521779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6"/>
              <c:layout>
                <c:manualLayout>
                  <c:x val="-0.22214166860247853"/>
                  <c:y val="0.1185690874734536"/>
                </c:manualLayout>
              </c:layout>
              <c:showLegendKey val="0"/>
              <c:showVal val="0"/>
              <c:showCatName val="1"/>
              <c:showSerName val="0"/>
              <c:showPercent val="1"/>
              <c:showBubbleSize val="0"/>
              <c:extLst>
                <c:ext xmlns:c15="http://schemas.microsoft.com/office/drawing/2012/chart" uri="{CE6537A1-D6FC-4f65-9D91-7224C49458BB}">
                  <c15:layout/>
                </c:ext>
              </c:extLst>
            </c:dLbl>
            <c:dLbl>
              <c:idx val="7"/>
              <c:layout>
                <c:manualLayout>
                  <c:x val="0.35074196301421057"/>
                  <c:y val="-2.7249544322001305E-2"/>
                </c:manualLayout>
              </c:layout>
              <c:showLegendKey val="0"/>
              <c:showVal val="0"/>
              <c:showCatName val="1"/>
              <c:showSerName val="0"/>
              <c:showPercent val="1"/>
              <c:showBubbleSize val="0"/>
              <c:extLst>
                <c:ext xmlns:c15="http://schemas.microsoft.com/office/drawing/2012/chart" uri="{CE6537A1-D6FC-4f65-9D91-7224C49458BB}">
                  <c15:layout/>
                </c:ext>
              </c:extLst>
            </c:dLbl>
            <c:numFmt formatCode="0.0%" sourceLinked="0"/>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Hoja1!$A$2:$A$9</c:f>
              <c:strCache>
                <c:ptCount val="8"/>
                <c:pt idx="0">
                  <c:v>VTR</c:v>
                </c:pt>
                <c:pt idx="1">
                  <c:v>MOVISTAR</c:v>
                </c:pt>
                <c:pt idx="2">
                  <c:v>GRUPO CLARO</c:v>
                </c:pt>
                <c:pt idx="3">
                  <c:v>GRUPO ENTEL</c:v>
                </c:pt>
                <c:pt idx="4">
                  <c:v>GRUPO GTD</c:v>
                </c:pt>
                <c:pt idx="5">
                  <c:v>MUNDO PACÍFICO</c:v>
                </c:pt>
                <c:pt idx="6">
                  <c:v>WOM</c:v>
                </c:pt>
                <c:pt idx="7">
                  <c:v>OTROS</c:v>
                </c:pt>
              </c:strCache>
            </c:strRef>
          </c:cat>
          <c:val>
            <c:numRef>
              <c:f>Hoja1!$B$2:$B$9</c:f>
              <c:numCache>
                <c:formatCode>#,##0</c:formatCode>
                <c:ptCount val="8"/>
                <c:pt idx="0">
                  <c:v>106988</c:v>
                </c:pt>
                <c:pt idx="1">
                  <c:v>1293586</c:v>
                </c:pt>
                <c:pt idx="2">
                  <c:v>21995</c:v>
                </c:pt>
                <c:pt idx="3">
                  <c:v>219927</c:v>
                </c:pt>
                <c:pt idx="4">
                  <c:v>321999</c:v>
                </c:pt>
                <c:pt idx="5">
                  <c:v>706751</c:v>
                </c:pt>
                <c:pt idx="6">
                  <c:v>159809</c:v>
                </c:pt>
                <c:pt idx="7">
                  <c:v>989</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noFill/>
    <a:ln>
      <a:solidFill>
        <a:schemeClr val="accent1"/>
      </a:solidFill>
    </a:ln>
  </c:spPr>
  <c:txPr>
    <a:bodyPr/>
    <a:lstStyle/>
    <a:p>
      <a:pPr algn="ctr">
        <a:defRPr lang="es-CL" sz="900" b="1" i="0" u="none" strike="noStrike" kern="1200" baseline="0">
          <a:solidFill>
            <a:schemeClr val="tx2"/>
          </a:solidFill>
          <a:latin typeface="+mn-lt"/>
          <a:ea typeface="+mn-ea"/>
          <a:cs typeface="+mn-cs"/>
        </a:defRPr>
      </a:pPr>
      <a:endParaRPr lang="es-CL"/>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s-CL" b="1" dirty="0" smtClean="0">
                <a:solidFill>
                  <a:srgbClr val="0070C0"/>
                </a:solidFill>
              </a:rPr>
              <a:t>Primer año 4G y 5G</a:t>
            </a:r>
            <a:endParaRPr lang="es-CL" b="1" dirty="0">
              <a:solidFill>
                <a:srgbClr val="0070C0"/>
              </a:solidFill>
            </a:endParaRP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lineChart>
        <c:grouping val="standard"/>
        <c:varyColors val="0"/>
        <c:ser>
          <c:idx val="0"/>
          <c:order val="0"/>
          <c:tx>
            <c:strRef>
              <c:f>Hoja1!$B$1</c:f>
              <c:strCache>
                <c:ptCount val="1"/>
                <c:pt idx="0">
                  <c:v>4G</c:v>
                </c:pt>
              </c:strCache>
            </c:strRef>
          </c:tx>
          <c:spPr>
            <a:ln w="38100" cap="rnd">
              <a:solidFill>
                <a:schemeClr val="accent3">
                  <a:lumMod val="50000"/>
                </a:schemeClr>
              </a:solidFill>
              <a:round/>
            </a:ln>
            <a:effectLst/>
          </c:spPr>
          <c:marker>
            <c:symbol val="none"/>
          </c:marker>
          <c:cat>
            <c:strRef>
              <c:f>Hoja1!$A$2:$A$14</c:f>
              <c:strCache>
                <c:ptCount val="13"/>
                <c:pt idx="0">
                  <c:v>Dic</c:v>
                </c:pt>
                <c:pt idx="1">
                  <c:v>Ene</c:v>
                </c:pt>
                <c:pt idx="2">
                  <c:v>Feb</c:v>
                </c:pt>
                <c:pt idx="3">
                  <c:v>Mar</c:v>
                </c:pt>
                <c:pt idx="4">
                  <c:v>Abr</c:v>
                </c:pt>
                <c:pt idx="5">
                  <c:v>May</c:v>
                </c:pt>
                <c:pt idx="6">
                  <c:v>Jun</c:v>
                </c:pt>
                <c:pt idx="7">
                  <c:v>Jul</c:v>
                </c:pt>
                <c:pt idx="8">
                  <c:v>Ago</c:v>
                </c:pt>
                <c:pt idx="9">
                  <c:v>Sep</c:v>
                </c:pt>
                <c:pt idx="10">
                  <c:v>Oct</c:v>
                </c:pt>
                <c:pt idx="11">
                  <c:v>Nov</c:v>
                </c:pt>
                <c:pt idx="12">
                  <c:v>Dic</c:v>
                </c:pt>
              </c:strCache>
            </c:strRef>
          </c:cat>
          <c:val>
            <c:numRef>
              <c:f>Hoja1!$B$2:$B$14</c:f>
              <c:numCache>
                <c:formatCode>#,##0_ ;\-#,##0\ </c:formatCode>
                <c:ptCount val="13"/>
                <c:pt idx="1">
                  <c:v>6485</c:v>
                </c:pt>
                <c:pt idx="2">
                  <c:v>8170</c:v>
                </c:pt>
                <c:pt idx="3">
                  <c:v>9829</c:v>
                </c:pt>
                <c:pt idx="4">
                  <c:v>29536</c:v>
                </c:pt>
                <c:pt idx="5">
                  <c:v>14407</c:v>
                </c:pt>
                <c:pt idx="6">
                  <c:v>184382</c:v>
                </c:pt>
                <c:pt idx="7">
                  <c:v>220443</c:v>
                </c:pt>
                <c:pt idx="8">
                  <c:v>270166</c:v>
                </c:pt>
                <c:pt idx="9">
                  <c:v>345396</c:v>
                </c:pt>
                <c:pt idx="10">
                  <c:v>401649</c:v>
                </c:pt>
                <c:pt idx="11">
                  <c:v>500735</c:v>
                </c:pt>
                <c:pt idx="12">
                  <c:v>545410</c:v>
                </c:pt>
              </c:numCache>
            </c:numRef>
          </c:val>
          <c:smooth val="0"/>
        </c:ser>
        <c:ser>
          <c:idx val="1"/>
          <c:order val="1"/>
          <c:tx>
            <c:strRef>
              <c:f>Hoja1!$C$1</c:f>
              <c:strCache>
                <c:ptCount val="1"/>
                <c:pt idx="0">
                  <c:v>5G</c:v>
                </c:pt>
              </c:strCache>
            </c:strRef>
          </c:tx>
          <c:spPr>
            <a:ln w="38100" cap="rnd">
              <a:solidFill>
                <a:srgbClr val="00B0F0"/>
              </a:solidFill>
              <a:round/>
            </a:ln>
            <a:effectLst/>
          </c:spPr>
          <c:marker>
            <c:symbol val="none"/>
          </c:marker>
          <c:cat>
            <c:strRef>
              <c:f>Hoja1!$A$2:$A$14</c:f>
              <c:strCache>
                <c:ptCount val="13"/>
                <c:pt idx="0">
                  <c:v>Dic</c:v>
                </c:pt>
                <c:pt idx="1">
                  <c:v>Ene</c:v>
                </c:pt>
                <c:pt idx="2">
                  <c:v>Feb</c:v>
                </c:pt>
                <c:pt idx="3">
                  <c:v>Mar</c:v>
                </c:pt>
                <c:pt idx="4">
                  <c:v>Abr</c:v>
                </c:pt>
                <c:pt idx="5">
                  <c:v>May</c:v>
                </c:pt>
                <c:pt idx="6">
                  <c:v>Jun</c:v>
                </c:pt>
                <c:pt idx="7">
                  <c:v>Jul</c:v>
                </c:pt>
                <c:pt idx="8">
                  <c:v>Ago</c:v>
                </c:pt>
                <c:pt idx="9">
                  <c:v>Sep</c:v>
                </c:pt>
                <c:pt idx="10">
                  <c:v>Oct</c:v>
                </c:pt>
                <c:pt idx="11">
                  <c:v>Nov</c:v>
                </c:pt>
                <c:pt idx="12">
                  <c:v>Dic</c:v>
                </c:pt>
              </c:strCache>
            </c:strRef>
          </c:cat>
          <c:val>
            <c:numRef>
              <c:f>Hoja1!$C$2:$C$14</c:f>
              <c:numCache>
                <c:formatCode>#,##0_ ;\-#,##0\ </c:formatCode>
                <c:ptCount val="13"/>
                <c:pt idx="0">
                  <c:v>32430</c:v>
                </c:pt>
                <c:pt idx="1">
                  <c:v>49742</c:v>
                </c:pt>
                <c:pt idx="2">
                  <c:v>157219</c:v>
                </c:pt>
                <c:pt idx="3">
                  <c:v>328218</c:v>
                </c:pt>
                <c:pt idx="4">
                  <c:v>545323</c:v>
                </c:pt>
                <c:pt idx="5">
                  <c:v>723989</c:v>
                </c:pt>
                <c:pt idx="6">
                  <c:v>843046</c:v>
                </c:pt>
                <c:pt idx="7">
                  <c:v>935937</c:v>
                </c:pt>
                <c:pt idx="8">
                  <c:v>1444406</c:v>
                </c:pt>
                <c:pt idx="9">
                  <c:v>1586523</c:v>
                </c:pt>
              </c:numCache>
            </c:numRef>
          </c:val>
          <c:smooth val="0"/>
        </c:ser>
        <c:dLbls>
          <c:showLegendKey val="0"/>
          <c:showVal val="0"/>
          <c:showCatName val="0"/>
          <c:showSerName val="0"/>
          <c:showPercent val="0"/>
          <c:showBubbleSize val="0"/>
        </c:dLbls>
        <c:smooth val="0"/>
        <c:axId val="-1302914560"/>
        <c:axId val="-1302909120"/>
      </c:lineChart>
      <c:catAx>
        <c:axId val="-1302914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L"/>
          </a:p>
        </c:txPr>
        <c:crossAx val="-1302909120"/>
        <c:crosses val="autoZero"/>
        <c:auto val="1"/>
        <c:lblAlgn val="ctr"/>
        <c:lblOffset val="100"/>
        <c:noMultiLvlLbl val="0"/>
      </c:catAx>
      <c:valAx>
        <c:axId val="-1302909120"/>
        <c:scaling>
          <c:orientation val="minMax"/>
        </c:scaling>
        <c:delete val="0"/>
        <c:axPos val="l"/>
        <c:majorGridlines>
          <c:spPr>
            <a:ln w="9525" cap="flat" cmpd="sng" algn="ctr">
              <a:solidFill>
                <a:schemeClr val="tx1">
                  <a:lumMod val="15000"/>
                  <a:lumOff val="85000"/>
                </a:schemeClr>
              </a:solidFill>
              <a:round/>
            </a:ln>
            <a:effectLst/>
          </c:spPr>
        </c:majorGridlines>
        <c:numFmt formatCode="#,##0_ ;\-#,##0\ "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L"/>
          </a:p>
        </c:txPr>
        <c:crossAx val="-13029145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chart>
  <c:spPr>
    <a:noFill/>
    <a:ln>
      <a:noFill/>
    </a:ln>
    <a:effectLst/>
  </c:spPr>
  <c:txPr>
    <a:bodyPr/>
    <a:lstStyle/>
    <a:p>
      <a:pPr>
        <a:defRPr/>
      </a:pPr>
      <a:endParaRPr lang="es-CL"/>
    </a:p>
  </c:txPr>
  <c:externalData r:id="rId3">
    <c:autoUpdate val="0"/>
  </c:externalData>
  <c:userShapes r:id="rId4"/>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rtl="0">
              <a:defRPr lang="en-US" sz="1800" b="1" i="0" u="none" strike="noStrike" kern="1200" baseline="0">
                <a:solidFill>
                  <a:schemeClr val="tx2"/>
                </a:solidFill>
                <a:latin typeface="+mn-lt"/>
                <a:ea typeface="+mn-ea"/>
                <a:cs typeface="+mn-cs"/>
              </a:defRPr>
            </a:pPr>
            <a:r>
              <a:rPr lang="es-CL" dirty="0"/>
              <a:t>OTRAS </a:t>
            </a:r>
            <a:r>
              <a:rPr lang="es-CL" dirty="0" smtClean="0"/>
              <a:t>TECNOLOGÍAS (*)</a:t>
            </a:r>
            <a:endParaRPr lang="es-CL" dirty="0"/>
          </a:p>
        </c:rich>
      </c:tx>
      <c:layout>
        <c:manualLayout>
          <c:xMode val="edge"/>
          <c:yMode val="edge"/>
          <c:x val="7.3727287877104558E-2"/>
          <c:y val="2.6546378823096604E-2"/>
        </c:manualLayout>
      </c:layout>
      <c:overlay val="0"/>
    </c:title>
    <c:autoTitleDeleted val="0"/>
    <c:plotArea>
      <c:layout/>
      <c:pieChart>
        <c:varyColors val="1"/>
        <c:ser>
          <c:idx val="0"/>
          <c:order val="0"/>
          <c:tx>
            <c:strRef>
              <c:f>Hoja1!$B$1</c:f>
              <c:strCache>
                <c:ptCount val="1"/>
                <c:pt idx="0">
                  <c:v>OTRAS TECNOLOGÍAS</c:v>
                </c:pt>
              </c:strCache>
            </c:strRef>
          </c:tx>
          <c:dPt>
            <c:idx val="1"/>
            <c:bubble3D val="0"/>
            <c:spPr>
              <a:solidFill>
                <a:srgbClr val="00B0F0"/>
              </a:solidFill>
            </c:spPr>
          </c:dPt>
          <c:dPt>
            <c:idx val="2"/>
            <c:bubble3D val="0"/>
            <c:spPr>
              <a:solidFill>
                <a:srgbClr val="92D050"/>
              </a:solidFill>
            </c:spPr>
          </c:dPt>
          <c:dPt>
            <c:idx val="3"/>
            <c:bubble3D val="0"/>
            <c:spPr>
              <a:solidFill>
                <a:schemeClr val="tx2">
                  <a:lumMod val="60000"/>
                  <a:lumOff val="40000"/>
                </a:schemeClr>
              </a:solidFill>
            </c:spPr>
          </c:dPt>
          <c:dPt>
            <c:idx val="6"/>
            <c:bubble3D val="0"/>
            <c:spPr>
              <a:solidFill>
                <a:schemeClr val="bg2">
                  <a:lumMod val="90000"/>
                </a:schemeClr>
              </a:solidFill>
            </c:spPr>
          </c:dPt>
          <c:dLbls>
            <c:dLbl>
              <c:idx val="0"/>
              <c:layout>
                <c:manualLayout>
                  <c:x val="0.11088098797103352"/>
                  <c:y val="1.4740556177990334E-2"/>
                </c:manualLayout>
              </c:layout>
              <c:numFmt formatCode="0.00%" sourceLinked="0"/>
              <c:spPr>
                <a:noFill/>
                <a:ln>
                  <a:noFill/>
                </a:ln>
                <a:effectLst/>
              </c:spPr>
              <c:txPr>
                <a:bodyPr/>
                <a:lstStyle/>
                <a:p>
                  <a:pPr>
                    <a:defRPr sz="900" b="1">
                      <a:solidFill>
                        <a:schemeClr val="tx2"/>
                      </a:solidFill>
                    </a:defRPr>
                  </a:pPr>
                  <a:endParaRPr lang="es-CL"/>
                </a:p>
              </c:txPr>
              <c:showLegendKey val="0"/>
              <c:showVal val="0"/>
              <c:showCatName val="1"/>
              <c:showSerName val="0"/>
              <c:showPercent val="1"/>
              <c:showBubbleSize val="0"/>
              <c:extLst>
                <c:ext xmlns:c15="http://schemas.microsoft.com/office/drawing/2012/chart" uri="{CE6537A1-D6FC-4f65-9D91-7224C49458BB}"/>
              </c:extLst>
            </c:dLbl>
            <c:dLbl>
              <c:idx val="1"/>
              <c:layout>
                <c:manualLayout>
                  <c:x val="-2.8928288271000191E-2"/>
                  <c:y val="-1.3961304994899774E-2"/>
                </c:manualLayout>
              </c:layout>
              <c:numFmt formatCode="0.0%" sourceLinked="0"/>
              <c:spPr>
                <a:noFill/>
                <a:ln>
                  <a:noFill/>
                </a:ln>
                <a:effectLst/>
              </c:spPr>
              <c:txPr>
                <a:bodyPr anchorCtr="0"/>
                <a:lstStyle/>
                <a:p>
                  <a:pPr algn="ctr" rtl="0">
                    <a:defRPr lang="en-US" sz="900" b="1" i="0" u="none" strike="noStrike" kern="1200" baseline="0" dirty="0">
                      <a:solidFill>
                        <a:srgbClr val="1F497D"/>
                      </a:solidFill>
                      <a:latin typeface="+mn-lt"/>
                      <a:ea typeface="+mn-ea"/>
                      <a:cs typeface="+mn-cs"/>
                    </a:defRPr>
                  </a:pPr>
                  <a:endParaRPr lang="es-CL"/>
                </a:p>
              </c:txPr>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0.15885135237498862"/>
                  <c:y val="5.8402033410812529E-2"/>
                </c:manualLayout>
              </c:layout>
              <c:numFmt formatCode="0.0%" sourceLinked="0"/>
              <c:spPr>
                <a:noFill/>
                <a:ln>
                  <a:noFill/>
                </a:ln>
                <a:effectLst/>
              </c:spPr>
              <c:txPr>
                <a:bodyPr anchorCtr="0"/>
                <a:lstStyle/>
                <a:p>
                  <a:pPr algn="ctr" rtl="0">
                    <a:defRPr lang="en-US" sz="900" b="1" i="0" u="none" strike="noStrike" kern="1200" baseline="0">
                      <a:solidFill>
                        <a:schemeClr val="bg1"/>
                      </a:solidFill>
                      <a:latin typeface="+mn-lt"/>
                      <a:ea typeface="+mn-ea"/>
                      <a:cs typeface="+mn-cs"/>
                    </a:defRPr>
                  </a:pPr>
                  <a:endParaRPr lang="es-CL"/>
                </a:p>
              </c:txPr>
              <c:showLegendKey val="0"/>
              <c:showVal val="0"/>
              <c:showCatName val="1"/>
              <c:showSerName val="0"/>
              <c:showPercent val="1"/>
              <c:showBubbleSize val="0"/>
              <c:extLst>
                <c:ext xmlns:c15="http://schemas.microsoft.com/office/drawing/2012/chart" uri="{CE6537A1-D6FC-4f65-9D91-7224C49458BB}">
                  <c15:layout/>
                </c:ext>
              </c:extLst>
            </c:dLbl>
            <c:dLbl>
              <c:idx val="3"/>
              <c:layout>
                <c:manualLayout>
                  <c:x val="0.19775580491056541"/>
                  <c:y val="-0.12568560726409259"/>
                </c:manualLayout>
              </c:layout>
              <c:numFmt formatCode="0.0%" sourceLinked="0"/>
              <c:spPr>
                <a:noFill/>
                <a:ln>
                  <a:noFill/>
                </a:ln>
                <a:effectLst/>
              </c:spPr>
              <c:txPr>
                <a:bodyPr/>
                <a:lstStyle/>
                <a:p>
                  <a:pPr>
                    <a:defRPr sz="900" b="1">
                      <a:solidFill>
                        <a:schemeClr val="bg1"/>
                      </a:solidFill>
                    </a:defRPr>
                  </a:pPr>
                  <a:endParaRPr lang="es-CL"/>
                </a:p>
              </c:txPr>
              <c:showLegendKey val="0"/>
              <c:showVal val="0"/>
              <c:showCatName val="1"/>
              <c:showSerName val="0"/>
              <c:showPercent val="1"/>
              <c:showBubbleSize val="0"/>
              <c:extLst>
                <c:ext xmlns:c15="http://schemas.microsoft.com/office/drawing/2012/chart" uri="{CE6537A1-D6FC-4f65-9D91-7224C49458BB}">
                  <c15:layout/>
                </c:ext>
              </c:extLst>
            </c:dLbl>
            <c:dLbl>
              <c:idx val="4"/>
              <c:delete val="1"/>
              <c:extLst>
                <c:ext xmlns:c15="http://schemas.microsoft.com/office/drawing/2012/chart" uri="{CE6537A1-D6FC-4f65-9D91-7224C49458BB}"/>
              </c:extLst>
            </c:dLbl>
            <c:dLbl>
              <c:idx val="5"/>
              <c:layout>
                <c:manualLayout>
                  <c:x val="-7.2151074123077252E-2"/>
                  <c:y val="6.2898195682346475E-2"/>
                </c:manualLayout>
              </c:layout>
              <c:showLegendKey val="0"/>
              <c:showVal val="0"/>
              <c:showCatName val="1"/>
              <c:showSerName val="0"/>
              <c:showPercent val="1"/>
              <c:showBubbleSize val="0"/>
              <c:extLst>
                <c:ext xmlns:c15="http://schemas.microsoft.com/office/drawing/2012/chart" uri="{CE6537A1-D6FC-4f65-9D91-7224C49458BB}">
                  <c15:layout>
                    <c:manualLayout>
                      <c:w val="0.21845741887265052"/>
                      <c:h val="0.14733240246818616"/>
                    </c:manualLayout>
                  </c15:layout>
                </c:ext>
              </c:extLst>
            </c:dLbl>
            <c:dLbl>
              <c:idx val="6"/>
              <c:layout>
                <c:manualLayout>
                  <c:x val="-2.8238970922422762E-2"/>
                  <c:y val="1.2585073828196829E-2"/>
                </c:manualLayout>
              </c:layout>
              <c:showLegendKey val="0"/>
              <c:showVal val="0"/>
              <c:showCatName val="1"/>
              <c:showSerName val="0"/>
              <c:showPercent val="1"/>
              <c:showBubbleSize val="0"/>
              <c:extLst>
                <c:ext xmlns:c15="http://schemas.microsoft.com/office/drawing/2012/chart" uri="{CE6537A1-D6FC-4f65-9D91-7224C49458BB}">
                  <c15:layout/>
                </c:ext>
              </c:extLst>
            </c:dLbl>
            <c:numFmt formatCode="0.0%" sourceLinked="0"/>
            <c:spPr>
              <a:noFill/>
              <a:ln>
                <a:noFill/>
              </a:ln>
              <a:effectLst/>
            </c:spPr>
            <c:txPr>
              <a:bodyPr/>
              <a:lstStyle/>
              <a:p>
                <a:pPr>
                  <a:defRPr sz="900" b="1">
                    <a:solidFill>
                      <a:schemeClr val="tx2"/>
                    </a:solidFill>
                  </a:defRPr>
                </a:pPr>
                <a:endParaRPr lang="es-CL"/>
              </a:p>
            </c:txPr>
            <c:showLegendKey val="0"/>
            <c:showVal val="0"/>
            <c:showCatName val="1"/>
            <c:showSerName val="0"/>
            <c:showPercent val="1"/>
            <c:showBubbleSize val="0"/>
            <c:showLeaderLines val="1"/>
            <c:extLst>
              <c:ext xmlns:c15="http://schemas.microsoft.com/office/drawing/2012/chart" uri="{CE6537A1-D6FC-4f65-9D91-7224C49458BB}"/>
            </c:extLst>
          </c:dLbls>
          <c:cat>
            <c:strRef>
              <c:f>Hoja1!$A$2:$A$8</c:f>
              <c:strCache>
                <c:ptCount val="7"/>
                <c:pt idx="1">
                  <c:v>MOVISTAR</c:v>
                </c:pt>
                <c:pt idx="2">
                  <c:v>GRUPO CLARO</c:v>
                </c:pt>
                <c:pt idx="3">
                  <c:v>GRUPO ENTEL</c:v>
                </c:pt>
                <c:pt idx="4">
                  <c:v>GRUPO GTD</c:v>
                </c:pt>
                <c:pt idx="5">
                  <c:v>HUGHESNET</c:v>
                </c:pt>
                <c:pt idx="6">
                  <c:v>OTROS</c:v>
                </c:pt>
              </c:strCache>
            </c:strRef>
          </c:cat>
          <c:val>
            <c:numRef>
              <c:f>Hoja1!$B$2:$B$8</c:f>
              <c:numCache>
                <c:formatCode>#,##0</c:formatCode>
                <c:ptCount val="7"/>
                <c:pt idx="1">
                  <c:v>8821</c:v>
                </c:pt>
                <c:pt idx="2">
                  <c:v>39381</c:v>
                </c:pt>
                <c:pt idx="3">
                  <c:v>69457</c:v>
                </c:pt>
                <c:pt idx="4" formatCode="General">
                  <c:v>59</c:v>
                </c:pt>
                <c:pt idx="5">
                  <c:v>14377</c:v>
                </c:pt>
                <c:pt idx="6">
                  <c:v>9056</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noFill/>
    <a:ln>
      <a:solidFill>
        <a:schemeClr val="accent1"/>
      </a:solidFill>
    </a:ln>
  </c:spPr>
  <c:txPr>
    <a:bodyPr/>
    <a:lstStyle/>
    <a:p>
      <a:pPr>
        <a:defRPr sz="1800"/>
      </a:pPr>
      <a:endParaRPr lang="es-CL"/>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manualLayout>
          <c:layoutTarget val="inner"/>
          <c:xMode val="edge"/>
          <c:yMode val="edge"/>
          <c:x val="0"/>
          <c:y val="5.8068010411906318E-2"/>
          <c:w val="0.90310406426279133"/>
          <c:h val="0.67016619455699389"/>
        </c:manualLayout>
      </c:layout>
      <c:barChart>
        <c:barDir val="col"/>
        <c:grouping val="stacked"/>
        <c:varyColors val="0"/>
        <c:ser>
          <c:idx val="0"/>
          <c:order val="0"/>
          <c:tx>
            <c:strRef>
              <c:f>'Internt (2)'!$C$3</c:f>
              <c:strCache>
                <c:ptCount val="1"/>
                <c:pt idx="0">
                  <c:v>ADSL</c:v>
                </c:pt>
              </c:strCache>
            </c:strRef>
          </c:tx>
          <c:spPr>
            <a:solidFill>
              <a:schemeClr val="tx2">
                <a:lumMod val="60000"/>
                <a:lumOff val="40000"/>
              </a:schemeClr>
            </a:solidFill>
          </c:spPr>
          <c:invertIfNegative val="0"/>
          <c:cat>
            <c:strRef>
              <c:f>'Internt (2)'!$B$4:$B$19</c:f>
              <c:strCache>
                <c:ptCount val="16"/>
                <c:pt idx="0">
                  <c:v>Tarapacá</c:v>
                </c:pt>
                <c:pt idx="1">
                  <c:v>Antofagasta</c:v>
                </c:pt>
                <c:pt idx="2">
                  <c:v>Atacama</c:v>
                </c:pt>
                <c:pt idx="3">
                  <c:v>Coquimbo</c:v>
                </c:pt>
                <c:pt idx="4">
                  <c:v>Valparaíso</c:v>
                </c:pt>
                <c:pt idx="5">
                  <c:v>Ohiggins</c:v>
                </c:pt>
                <c:pt idx="6">
                  <c:v>Maule</c:v>
                </c:pt>
                <c:pt idx="7">
                  <c:v>Bio-Bío</c:v>
                </c:pt>
                <c:pt idx="8">
                  <c:v>Araucania</c:v>
                </c:pt>
                <c:pt idx="9">
                  <c:v>Los Lagos</c:v>
                </c:pt>
                <c:pt idx="10">
                  <c:v>Aysen</c:v>
                </c:pt>
                <c:pt idx="11">
                  <c:v>Magallanes</c:v>
                </c:pt>
                <c:pt idx="12">
                  <c:v>Metropolitana</c:v>
                </c:pt>
                <c:pt idx="13">
                  <c:v>Los Ríos</c:v>
                </c:pt>
                <c:pt idx="14">
                  <c:v>Arica y Parinacota</c:v>
                </c:pt>
                <c:pt idx="15">
                  <c:v>Ñuble</c:v>
                </c:pt>
              </c:strCache>
            </c:strRef>
          </c:cat>
          <c:val>
            <c:numRef>
              <c:f>'Internt (2)'!$C$4:$C$19</c:f>
              <c:numCache>
                <c:formatCode>#,##0</c:formatCode>
                <c:ptCount val="16"/>
                <c:pt idx="0">
                  <c:v>1319</c:v>
                </c:pt>
                <c:pt idx="1">
                  <c:v>1933</c:v>
                </c:pt>
                <c:pt idx="2">
                  <c:v>3345</c:v>
                </c:pt>
                <c:pt idx="3">
                  <c:v>3609</c:v>
                </c:pt>
                <c:pt idx="4">
                  <c:v>13203</c:v>
                </c:pt>
                <c:pt idx="5">
                  <c:v>3589</c:v>
                </c:pt>
                <c:pt idx="6">
                  <c:v>4267</c:v>
                </c:pt>
                <c:pt idx="7">
                  <c:v>11337</c:v>
                </c:pt>
                <c:pt idx="8">
                  <c:v>9117</c:v>
                </c:pt>
                <c:pt idx="9">
                  <c:v>6292</c:v>
                </c:pt>
                <c:pt idx="10">
                  <c:v>1062</c:v>
                </c:pt>
                <c:pt idx="11">
                  <c:v>443</c:v>
                </c:pt>
                <c:pt idx="12">
                  <c:v>18169</c:v>
                </c:pt>
                <c:pt idx="13">
                  <c:v>2735</c:v>
                </c:pt>
                <c:pt idx="14">
                  <c:v>443</c:v>
                </c:pt>
                <c:pt idx="15">
                  <c:v>2664</c:v>
                </c:pt>
              </c:numCache>
            </c:numRef>
          </c:val>
        </c:ser>
        <c:ser>
          <c:idx val="1"/>
          <c:order val="1"/>
          <c:tx>
            <c:strRef>
              <c:f>'Internt (2)'!$D$3</c:f>
              <c:strCache>
                <c:ptCount val="1"/>
                <c:pt idx="0">
                  <c:v>HFC</c:v>
                </c:pt>
              </c:strCache>
            </c:strRef>
          </c:tx>
          <c:spPr>
            <a:solidFill>
              <a:schemeClr val="accent2"/>
            </a:solidFill>
          </c:spPr>
          <c:invertIfNegative val="0"/>
          <c:cat>
            <c:strRef>
              <c:f>'Internt (2)'!$B$4:$B$19</c:f>
              <c:strCache>
                <c:ptCount val="16"/>
                <c:pt idx="0">
                  <c:v>Tarapacá</c:v>
                </c:pt>
                <c:pt idx="1">
                  <c:v>Antofagasta</c:v>
                </c:pt>
                <c:pt idx="2">
                  <c:v>Atacama</c:v>
                </c:pt>
                <c:pt idx="3">
                  <c:v>Coquimbo</c:v>
                </c:pt>
                <c:pt idx="4">
                  <c:v>Valparaíso</c:v>
                </c:pt>
                <c:pt idx="5">
                  <c:v>Ohiggins</c:v>
                </c:pt>
                <c:pt idx="6">
                  <c:v>Maule</c:v>
                </c:pt>
                <c:pt idx="7">
                  <c:v>Bio-Bío</c:v>
                </c:pt>
                <c:pt idx="8">
                  <c:v>Araucania</c:v>
                </c:pt>
                <c:pt idx="9">
                  <c:v>Los Lagos</c:v>
                </c:pt>
                <c:pt idx="10">
                  <c:v>Aysen</c:v>
                </c:pt>
                <c:pt idx="11">
                  <c:v>Magallanes</c:v>
                </c:pt>
                <c:pt idx="12">
                  <c:v>Metropolitana</c:v>
                </c:pt>
                <c:pt idx="13">
                  <c:v>Los Ríos</c:v>
                </c:pt>
                <c:pt idx="14">
                  <c:v>Arica y Parinacota</c:v>
                </c:pt>
                <c:pt idx="15">
                  <c:v>Ñuble</c:v>
                </c:pt>
              </c:strCache>
            </c:strRef>
          </c:cat>
          <c:val>
            <c:numRef>
              <c:f>'Internt (2)'!$D$4:$D$19</c:f>
              <c:numCache>
                <c:formatCode>#,##0</c:formatCode>
                <c:ptCount val="16"/>
                <c:pt idx="0">
                  <c:v>34394</c:v>
                </c:pt>
                <c:pt idx="1">
                  <c:v>92103</c:v>
                </c:pt>
                <c:pt idx="2">
                  <c:v>21363</c:v>
                </c:pt>
                <c:pt idx="3">
                  <c:v>71430</c:v>
                </c:pt>
                <c:pt idx="4">
                  <c:v>220384</c:v>
                </c:pt>
                <c:pt idx="5">
                  <c:v>44334</c:v>
                </c:pt>
                <c:pt idx="6">
                  <c:v>51892</c:v>
                </c:pt>
                <c:pt idx="7">
                  <c:v>102272</c:v>
                </c:pt>
                <c:pt idx="8">
                  <c:v>22193</c:v>
                </c:pt>
                <c:pt idx="9">
                  <c:v>32521</c:v>
                </c:pt>
                <c:pt idx="11">
                  <c:v>7934</c:v>
                </c:pt>
                <c:pt idx="12">
                  <c:v>648503</c:v>
                </c:pt>
                <c:pt idx="13">
                  <c:v>14359</c:v>
                </c:pt>
                <c:pt idx="14">
                  <c:v>28549</c:v>
                </c:pt>
                <c:pt idx="15">
                  <c:v>29389</c:v>
                </c:pt>
              </c:numCache>
            </c:numRef>
          </c:val>
        </c:ser>
        <c:ser>
          <c:idx val="2"/>
          <c:order val="2"/>
          <c:tx>
            <c:strRef>
              <c:f>'Internt (2)'!$E$3</c:f>
              <c:strCache>
                <c:ptCount val="1"/>
                <c:pt idx="0">
                  <c:v>WIMAX</c:v>
                </c:pt>
              </c:strCache>
            </c:strRef>
          </c:tx>
          <c:invertIfNegative val="0"/>
          <c:cat>
            <c:strRef>
              <c:f>'Internt (2)'!$B$4:$B$19</c:f>
              <c:strCache>
                <c:ptCount val="16"/>
                <c:pt idx="0">
                  <c:v>Tarapacá</c:v>
                </c:pt>
                <c:pt idx="1">
                  <c:v>Antofagasta</c:v>
                </c:pt>
                <c:pt idx="2">
                  <c:v>Atacama</c:v>
                </c:pt>
                <c:pt idx="3">
                  <c:v>Coquimbo</c:v>
                </c:pt>
                <c:pt idx="4">
                  <c:v>Valparaíso</c:v>
                </c:pt>
                <c:pt idx="5">
                  <c:v>Ohiggins</c:v>
                </c:pt>
                <c:pt idx="6">
                  <c:v>Maule</c:v>
                </c:pt>
                <c:pt idx="7">
                  <c:v>Bio-Bío</c:v>
                </c:pt>
                <c:pt idx="8">
                  <c:v>Araucania</c:v>
                </c:pt>
                <c:pt idx="9">
                  <c:v>Los Lagos</c:v>
                </c:pt>
                <c:pt idx="10">
                  <c:v>Aysen</c:v>
                </c:pt>
                <c:pt idx="11">
                  <c:v>Magallanes</c:v>
                </c:pt>
                <c:pt idx="12">
                  <c:v>Metropolitana</c:v>
                </c:pt>
                <c:pt idx="13">
                  <c:v>Los Ríos</c:v>
                </c:pt>
                <c:pt idx="14">
                  <c:v>Arica y Parinacota</c:v>
                </c:pt>
                <c:pt idx="15">
                  <c:v>Ñuble</c:v>
                </c:pt>
              </c:strCache>
            </c:strRef>
          </c:cat>
          <c:val>
            <c:numRef>
              <c:f>'Internt (2)'!$E$4:$E$19</c:f>
              <c:numCache>
                <c:formatCode>#,##0</c:formatCode>
                <c:ptCount val="16"/>
                <c:pt idx="0">
                  <c:v>37</c:v>
                </c:pt>
                <c:pt idx="1">
                  <c:v>64</c:v>
                </c:pt>
                <c:pt idx="2">
                  <c:v>52</c:v>
                </c:pt>
                <c:pt idx="3">
                  <c:v>51</c:v>
                </c:pt>
                <c:pt idx="4">
                  <c:v>122</c:v>
                </c:pt>
                <c:pt idx="5">
                  <c:v>71</c:v>
                </c:pt>
                <c:pt idx="6">
                  <c:v>144</c:v>
                </c:pt>
                <c:pt idx="7">
                  <c:v>72</c:v>
                </c:pt>
                <c:pt idx="8">
                  <c:v>7</c:v>
                </c:pt>
                <c:pt idx="9">
                  <c:v>71</c:v>
                </c:pt>
                <c:pt idx="11">
                  <c:v>5</c:v>
                </c:pt>
                <c:pt idx="12">
                  <c:v>366</c:v>
                </c:pt>
                <c:pt idx="14">
                  <c:v>29</c:v>
                </c:pt>
                <c:pt idx="15">
                  <c:v>31</c:v>
                </c:pt>
              </c:numCache>
            </c:numRef>
          </c:val>
        </c:ser>
        <c:ser>
          <c:idx val="3"/>
          <c:order val="3"/>
          <c:tx>
            <c:strRef>
              <c:f>'Internt (2)'!$F$3</c:f>
              <c:strCache>
                <c:ptCount val="1"/>
                <c:pt idx="0">
                  <c:v>FTTX</c:v>
                </c:pt>
              </c:strCache>
            </c:strRef>
          </c:tx>
          <c:spPr>
            <a:solidFill>
              <a:srgbClr val="7030A0"/>
            </a:solidFill>
          </c:spPr>
          <c:invertIfNegative val="0"/>
          <c:cat>
            <c:strRef>
              <c:f>'Internt (2)'!$B$4:$B$19</c:f>
              <c:strCache>
                <c:ptCount val="16"/>
                <c:pt idx="0">
                  <c:v>Tarapacá</c:v>
                </c:pt>
                <c:pt idx="1">
                  <c:v>Antofagasta</c:v>
                </c:pt>
                <c:pt idx="2">
                  <c:v>Atacama</c:v>
                </c:pt>
                <c:pt idx="3">
                  <c:v>Coquimbo</c:v>
                </c:pt>
                <c:pt idx="4">
                  <c:v>Valparaíso</c:v>
                </c:pt>
                <c:pt idx="5">
                  <c:v>Ohiggins</c:v>
                </c:pt>
                <c:pt idx="6">
                  <c:v>Maule</c:v>
                </c:pt>
                <c:pt idx="7">
                  <c:v>Bio-Bío</c:v>
                </c:pt>
                <c:pt idx="8">
                  <c:v>Araucania</c:v>
                </c:pt>
                <c:pt idx="9">
                  <c:v>Los Lagos</c:v>
                </c:pt>
                <c:pt idx="10">
                  <c:v>Aysen</c:v>
                </c:pt>
                <c:pt idx="11">
                  <c:v>Magallanes</c:v>
                </c:pt>
                <c:pt idx="12">
                  <c:v>Metropolitana</c:v>
                </c:pt>
                <c:pt idx="13">
                  <c:v>Los Ríos</c:v>
                </c:pt>
                <c:pt idx="14">
                  <c:v>Arica y Parinacota</c:v>
                </c:pt>
                <c:pt idx="15">
                  <c:v>Ñuble</c:v>
                </c:pt>
              </c:strCache>
            </c:strRef>
          </c:cat>
          <c:val>
            <c:numRef>
              <c:f>'Internt (2)'!$F$4:$F$19</c:f>
              <c:numCache>
                <c:formatCode>#,##0</c:formatCode>
                <c:ptCount val="16"/>
                <c:pt idx="0">
                  <c:v>42436</c:v>
                </c:pt>
                <c:pt idx="1">
                  <c:v>72875</c:v>
                </c:pt>
                <c:pt idx="2">
                  <c:v>34547</c:v>
                </c:pt>
                <c:pt idx="3">
                  <c:v>89632</c:v>
                </c:pt>
                <c:pt idx="4">
                  <c:v>271750</c:v>
                </c:pt>
                <c:pt idx="5">
                  <c:v>126125</c:v>
                </c:pt>
                <c:pt idx="6">
                  <c:v>128051</c:v>
                </c:pt>
                <c:pt idx="7">
                  <c:v>287187</c:v>
                </c:pt>
                <c:pt idx="8">
                  <c:v>143211</c:v>
                </c:pt>
                <c:pt idx="9">
                  <c:v>114961</c:v>
                </c:pt>
                <c:pt idx="10">
                  <c:v>19099</c:v>
                </c:pt>
                <c:pt idx="11">
                  <c:v>43419</c:v>
                </c:pt>
                <c:pt idx="12">
                  <c:v>1320932</c:v>
                </c:pt>
                <c:pt idx="13">
                  <c:v>57347</c:v>
                </c:pt>
                <c:pt idx="14">
                  <c:v>29345</c:v>
                </c:pt>
                <c:pt idx="15">
                  <c:v>51127</c:v>
                </c:pt>
              </c:numCache>
            </c:numRef>
          </c:val>
        </c:ser>
        <c:ser>
          <c:idx val="4"/>
          <c:order val="4"/>
          <c:tx>
            <c:strRef>
              <c:f>'Internt (2)'!$G$3</c:f>
              <c:strCache>
                <c:ptCount val="1"/>
                <c:pt idx="0">
                  <c:v>OTRAS ALAMBRICAS</c:v>
                </c:pt>
              </c:strCache>
            </c:strRef>
          </c:tx>
          <c:invertIfNegative val="0"/>
          <c:cat>
            <c:strRef>
              <c:f>'Internt (2)'!$B$4:$B$19</c:f>
              <c:strCache>
                <c:ptCount val="16"/>
                <c:pt idx="0">
                  <c:v>Tarapacá</c:v>
                </c:pt>
                <c:pt idx="1">
                  <c:v>Antofagasta</c:v>
                </c:pt>
                <c:pt idx="2">
                  <c:v>Atacama</c:v>
                </c:pt>
                <c:pt idx="3">
                  <c:v>Coquimbo</c:v>
                </c:pt>
                <c:pt idx="4">
                  <c:v>Valparaíso</c:v>
                </c:pt>
                <c:pt idx="5">
                  <c:v>Ohiggins</c:v>
                </c:pt>
                <c:pt idx="6">
                  <c:v>Maule</c:v>
                </c:pt>
                <c:pt idx="7">
                  <c:v>Bio-Bío</c:v>
                </c:pt>
                <c:pt idx="8">
                  <c:v>Araucania</c:v>
                </c:pt>
                <c:pt idx="9">
                  <c:v>Los Lagos</c:v>
                </c:pt>
                <c:pt idx="10">
                  <c:v>Aysen</c:v>
                </c:pt>
                <c:pt idx="11">
                  <c:v>Magallanes</c:v>
                </c:pt>
                <c:pt idx="12">
                  <c:v>Metropolitana</c:v>
                </c:pt>
                <c:pt idx="13">
                  <c:v>Los Ríos</c:v>
                </c:pt>
                <c:pt idx="14">
                  <c:v>Arica y Parinacota</c:v>
                </c:pt>
                <c:pt idx="15">
                  <c:v>Ñuble</c:v>
                </c:pt>
              </c:strCache>
            </c:strRef>
          </c:cat>
          <c:val>
            <c:numRef>
              <c:f>'Internt (2)'!$G$4:$G$19</c:f>
              <c:numCache>
                <c:formatCode>#,##0</c:formatCode>
                <c:ptCount val="16"/>
                <c:pt idx="0">
                  <c:v>358</c:v>
                </c:pt>
                <c:pt idx="1">
                  <c:v>1024</c:v>
                </c:pt>
                <c:pt idx="2">
                  <c:v>323</c:v>
                </c:pt>
                <c:pt idx="3">
                  <c:v>486</c:v>
                </c:pt>
                <c:pt idx="4">
                  <c:v>1980</c:v>
                </c:pt>
                <c:pt idx="5">
                  <c:v>546</c:v>
                </c:pt>
                <c:pt idx="6">
                  <c:v>545</c:v>
                </c:pt>
                <c:pt idx="7">
                  <c:v>1843</c:v>
                </c:pt>
                <c:pt idx="8">
                  <c:v>685</c:v>
                </c:pt>
                <c:pt idx="9">
                  <c:v>321</c:v>
                </c:pt>
                <c:pt idx="10">
                  <c:v>43</c:v>
                </c:pt>
                <c:pt idx="11">
                  <c:v>163</c:v>
                </c:pt>
                <c:pt idx="12">
                  <c:v>15044</c:v>
                </c:pt>
                <c:pt idx="13">
                  <c:v>86</c:v>
                </c:pt>
                <c:pt idx="14">
                  <c:v>142</c:v>
                </c:pt>
                <c:pt idx="15">
                  <c:v>263</c:v>
                </c:pt>
              </c:numCache>
            </c:numRef>
          </c:val>
        </c:ser>
        <c:ser>
          <c:idx val="5"/>
          <c:order val="5"/>
          <c:tx>
            <c:strRef>
              <c:f>'Internt (2)'!$H$3</c:f>
              <c:strCache>
                <c:ptCount val="1"/>
                <c:pt idx="0">
                  <c:v>OTRAS INALAMBRICAS</c:v>
                </c:pt>
              </c:strCache>
            </c:strRef>
          </c:tx>
          <c:spPr>
            <a:solidFill>
              <a:schemeClr val="accent3">
                <a:lumMod val="75000"/>
              </a:schemeClr>
            </a:solidFill>
          </c:spPr>
          <c:invertIfNegative val="0"/>
          <c:cat>
            <c:strRef>
              <c:f>'Internt (2)'!$B$4:$B$19</c:f>
              <c:strCache>
                <c:ptCount val="16"/>
                <c:pt idx="0">
                  <c:v>Tarapacá</c:v>
                </c:pt>
                <c:pt idx="1">
                  <c:v>Antofagasta</c:v>
                </c:pt>
                <c:pt idx="2">
                  <c:v>Atacama</c:v>
                </c:pt>
                <c:pt idx="3">
                  <c:v>Coquimbo</c:v>
                </c:pt>
                <c:pt idx="4">
                  <c:v>Valparaíso</c:v>
                </c:pt>
                <c:pt idx="5">
                  <c:v>Ohiggins</c:v>
                </c:pt>
                <c:pt idx="6">
                  <c:v>Maule</c:v>
                </c:pt>
                <c:pt idx="7">
                  <c:v>Bio-Bío</c:v>
                </c:pt>
                <c:pt idx="8">
                  <c:v>Araucania</c:v>
                </c:pt>
                <c:pt idx="9">
                  <c:v>Los Lagos</c:v>
                </c:pt>
                <c:pt idx="10">
                  <c:v>Aysen</c:v>
                </c:pt>
                <c:pt idx="11">
                  <c:v>Magallanes</c:v>
                </c:pt>
                <c:pt idx="12">
                  <c:v>Metropolitana</c:v>
                </c:pt>
                <c:pt idx="13">
                  <c:v>Los Ríos</c:v>
                </c:pt>
                <c:pt idx="14">
                  <c:v>Arica y Parinacota</c:v>
                </c:pt>
                <c:pt idx="15">
                  <c:v>Ñuble</c:v>
                </c:pt>
              </c:strCache>
            </c:strRef>
          </c:cat>
          <c:val>
            <c:numRef>
              <c:f>'Internt (2)'!$H$4:$H$19</c:f>
              <c:numCache>
                <c:formatCode>#,##0</c:formatCode>
                <c:ptCount val="16"/>
                <c:pt idx="0">
                  <c:v>2626</c:v>
                </c:pt>
                <c:pt idx="1">
                  <c:v>5870</c:v>
                </c:pt>
                <c:pt idx="2">
                  <c:v>3027</c:v>
                </c:pt>
                <c:pt idx="3">
                  <c:v>7605</c:v>
                </c:pt>
                <c:pt idx="4">
                  <c:v>13350</c:v>
                </c:pt>
                <c:pt idx="5">
                  <c:v>8197</c:v>
                </c:pt>
                <c:pt idx="6">
                  <c:v>7532</c:v>
                </c:pt>
                <c:pt idx="7">
                  <c:v>6957</c:v>
                </c:pt>
                <c:pt idx="8">
                  <c:v>6803</c:v>
                </c:pt>
                <c:pt idx="9">
                  <c:v>5497</c:v>
                </c:pt>
                <c:pt idx="10">
                  <c:v>551</c:v>
                </c:pt>
                <c:pt idx="11">
                  <c:v>151</c:v>
                </c:pt>
                <c:pt idx="12">
                  <c:v>42713</c:v>
                </c:pt>
                <c:pt idx="13">
                  <c:v>2248</c:v>
                </c:pt>
                <c:pt idx="14">
                  <c:v>1520</c:v>
                </c:pt>
                <c:pt idx="15">
                  <c:v>1530</c:v>
                </c:pt>
              </c:numCache>
            </c:numRef>
          </c:val>
        </c:ser>
        <c:dLbls>
          <c:showLegendKey val="0"/>
          <c:showVal val="0"/>
          <c:showCatName val="0"/>
          <c:showSerName val="0"/>
          <c:showPercent val="0"/>
          <c:showBubbleSize val="0"/>
        </c:dLbls>
        <c:gapWidth val="55"/>
        <c:overlap val="100"/>
        <c:axId val="-1350427472"/>
        <c:axId val="-1350435632"/>
        <c:extLst/>
      </c:barChart>
      <c:valAx>
        <c:axId val="-1350435632"/>
        <c:scaling>
          <c:orientation val="minMax"/>
          <c:max val="2200000"/>
          <c:min val="0"/>
        </c:scaling>
        <c:delete val="0"/>
        <c:axPos val="r"/>
        <c:numFmt formatCode="#,##0" sourceLinked="1"/>
        <c:majorTickMark val="out"/>
        <c:minorTickMark val="none"/>
        <c:tickLblPos val="nextTo"/>
        <c:crossAx val="-1350427472"/>
        <c:crosses val="max"/>
        <c:crossBetween val="between"/>
        <c:dispUnits>
          <c:builtInUnit val="thousands"/>
        </c:dispUnits>
      </c:valAx>
      <c:catAx>
        <c:axId val="-1350427472"/>
        <c:scaling>
          <c:orientation val="minMax"/>
        </c:scaling>
        <c:delete val="0"/>
        <c:axPos val="b"/>
        <c:numFmt formatCode="@" sourceLinked="0"/>
        <c:majorTickMark val="out"/>
        <c:minorTickMark val="none"/>
        <c:tickLblPos val="nextTo"/>
        <c:txPr>
          <a:bodyPr/>
          <a:lstStyle/>
          <a:p>
            <a:pPr>
              <a:defRPr sz="1000" kern="500" baseline="0"/>
            </a:pPr>
            <a:endParaRPr lang="es-CL"/>
          </a:p>
        </c:txPr>
        <c:crossAx val="-1350435632"/>
        <c:crossesAt val="0"/>
        <c:auto val="1"/>
        <c:lblAlgn val="ctr"/>
        <c:lblOffset val="100"/>
        <c:noMultiLvlLbl val="0"/>
      </c:catAx>
    </c:plotArea>
    <c:legend>
      <c:legendPos val="b"/>
      <c:layout>
        <c:manualLayout>
          <c:xMode val="edge"/>
          <c:yMode val="edge"/>
          <c:x val="4.8021505693986971E-2"/>
          <c:y val="0.20947059463709436"/>
          <c:w val="0.64171008122729345"/>
          <c:h val="3.8321201907562115E-2"/>
        </c:manualLayout>
      </c:layout>
      <c:overlay val="0"/>
      <c:txPr>
        <a:bodyPr/>
        <a:lstStyle/>
        <a:p>
          <a:pPr>
            <a:defRPr sz="900" baseline="0"/>
          </a:pPr>
          <a:endParaRPr lang="es-CL"/>
        </a:p>
      </c:txPr>
    </c:legend>
    <c:plotVisOnly val="1"/>
    <c:dispBlanksAs val="gap"/>
    <c:showDLblsOverMax val="0"/>
  </c:chart>
  <c:txPr>
    <a:bodyPr/>
    <a:lstStyle/>
    <a:p>
      <a:pPr>
        <a:defRPr>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manualLayout>
          <c:layoutTarget val="inner"/>
          <c:xMode val="edge"/>
          <c:yMode val="edge"/>
          <c:x val="3.6535933862068125E-2"/>
          <c:y val="7.7079513674979019E-2"/>
          <c:w val="0.95216340753563755"/>
          <c:h val="0.69045059341452319"/>
        </c:manualLayout>
      </c:layout>
      <c:barChart>
        <c:barDir val="col"/>
        <c:grouping val="stacked"/>
        <c:varyColors val="0"/>
        <c:ser>
          <c:idx val="0"/>
          <c:order val="0"/>
          <c:tx>
            <c:strRef>
              <c:f>'Abonados (2)'!$V$26</c:f>
              <c:strCache>
                <c:ptCount val="1"/>
                <c:pt idx="0">
                  <c:v>Abonados Contrato</c:v>
                </c:pt>
              </c:strCache>
            </c:strRef>
          </c:tx>
          <c:spPr>
            <a:solidFill>
              <a:schemeClr val="tx2"/>
            </a:solidFill>
            <a:ln>
              <a:solidFill>
                <a:schemeClr val="tx1"/>
              </a:solidFill>
            </a:ln>
            <a:scene3d>
              <a:camera prst="orthographicFront"/>
              <a:lightRig rig="threePt" dir="t">
                <a:rot lat="0" lon="0" rev="1200000"/>
              </a:lightRig>
            </a:scene3d>
            <a:sp3d/>
          </c:spPr>
          <c:invertIfNegative val="0"/>
          <c:dLbls>
            <c:numFmt formatCode="#,##0" sourceLinked="0"/>
            <c:spPr>
              <a:noFill/>
              <a:ln>
                <a:noFill/>
              </a:ln>
              <a:effectLst/>
            </c:spPr>
            <c:txPr>
              <a:bodyPr rot="-5400000" vert="horz"/>
              <a:lstStyle/>
              <a:p>
                <a:pPr>
                  <a:defRPr sz="800" b="1">
                    <a:solidFill>
                      <a:schemeClr val="bg1"/>
                    </a:solidFill>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'Abonados (2)'!$T$31:$U$78</c:f>
              <c:multiLvlStrCache>
                <c:ptCount val="48"/>
                <c:lvl>
                  <c:pt idx="0">
                    <c:v>IV</c:v>
                  </c:pt>
                  <c:pt idx="1">
                    <c:v>I</c:v>
                  </c:pt>
                  <c:pt idx="2">
                    <c:v>II</c:v>
                  </c:pt>
                  <c:pt idx="3">
                    <c:v>III</c:v>
                  </c:pt>
                  <c:pt idx="4">
                    <c:v>IV</c:v>
                  </c:pt>
                  <c:pt idx="5">
                    <c:v>I</c:v>
                  </c:pt>
                  <c:pt idx="6">
                    <c:v>II</c:v>
                  </c:pt>
                  <c:pt idx="7">
                    <c:v>III</c:v>
                  </c:pt>
                  <c:pt idx="8">
                    <c:v>IV</c:v>
                  </c:pt>
                  <c:pt idx="9">
                    <c:v>I</c:v>
                  </c:pt>
                  <c:pt idx="10">
                    <c:v>II</c:v>
                  </c:pt>
                  <c:pt idx="11">
                    <c:v>III</c:v>
                  </c:pt>
                  <c:pt idx="12">
                    <c:v>IV</c:v>
                  </c:pt>
                  <c:pt idx="13">
                    <c:v>I</c:v>
                  </c:pt>
                  <c:pt idx="14">
                    <c:v>II</c:v>
                  </c:pt>
                  <c:pt idx="15">
                    <c:v>III</c:v>
                  </c:pt>
                  <c:pt idx="16">
                    <c:v>IV</c:v>
                  </c:pt>
                  <c:pt idx="17">
                    <c:v>I</c:v>
                  </c:pt>
                  <c:pt idx="18">
                    <c:v>II</c:v>
                  </c:pt>
                  <c:pt idx="19">
                    <c:v>III</c:v>
                  </c:pt>
                  <c:pt idx="20">
                    <c:v>IV</c:v>
                  </c:pt>
                  <c:pt idx="21">
                    <c:v>I</c:v>
                  </c:pt>
                  <c:pt idx="22">
                    <c:v>II</c:v>
                  </c:pt>
                  <c:pt idx="23">
                    <c:v>III</c:v>
                  </c:pt>
                  <c:pt idx="24">
                    <c:v>IV</c:v>
                  </c:pt>
                  <c:pt idx="25">
                    <c:v>I</c:v>
                  </c:pt>
                  <c:pt idx="26">
                    <c:v>II</c:v>
                  </c:pt>
                  <c:pt idx="27">
                    <c:v>III</c:v>
                  </c:pt>
                  <c:pt idx="28">
                    <c:v>IV</c:v>
                  </c:pt>
                  <c:pt idx="29">
                    <c:v>I</c:v>
                  </c:pt>
                  <c:pt idx="30">
                    <c:v>II</c:v>
                  </c:pt>
                  <c:pt idx="31">
                    <c:v>III</c:v>
                  </c:pt>
                  <c:pt idx="32">
                    <c:v>IV</c:v>
                  </c:pt>
                  <c:pt idx="33">
                    <c:v>I</c:v>
                  </c:pt>
                  <c:pt idx="34">
                    <c:v>II</c:v>
                  </c:pt>
                  <c:pt idx="35">
                    <c:v>III</c:v>
                  </c:pt>
                  <c:pt idx="36">
                    <c:v>IV</c:v>
                  </c:pt>
                  <c:pt idx="37">
                    <c:v>I</c:v>
                  </c:pt>
                  <c:pt idx="38">
                    <c:v>II</c:v>
                  </c:pt>
                  <c:pt idx="39">
                    <c:v>III</c:v>
                  </c:pt>
                  <c:pt idx="40">
                    <c:v>IV</c:v>
                  </c:pt>
                  <c:pt idx="41">
                    <c:v>I</c:v>
                  </c:pt>
                  <c:pt idx="42">
                    <c:v>II</c:v>
                  </c:pt>
                  <c:pt idx="43">
                    <c:v>III</c:v>
                  </c:pt>
                  <c:pt idx="44">
                    <c:v>IV</c:v>
                  </c:pt>
                  <c:pt idx="45">
                    <c:v>I</c:v>
                  </c:pt>
                  <c:pt idx="46">
                    <c:v>II</c:v>
                  </c:pt>
                  <c:pt idx="47">
                    <c:v>III</c:v>
                  </c:pt>
                </c:lvl>
                <c:lvl>
                  <c:pt idx="0">
                    <c:v>2010</c:v>
                  </c:pt>
                  <c:pt idx="1">
                    <c:v>2011</c:v>
                  </c:pt>
                  <c:pt idx="5">
                    <c:v>2012</c:v>
                  </c:pt>
                  <c:pt idx="9">
                    <c:v>2013</c:v>
                  </c:pt>
                  <c:pt idx="13">
                    <c:v>2014</c:v>
                  </c:pt>
                  <c:pt idx="17">
                    <c:v>2015</c:v>
                  </c:pt>
                  <c:pt idx="21">
                    <c:v>2016</c:v>
                  </c:pt>
                  <c:pt idx="25">
                    <c:v>2017</c:v>
                  </c:pt>
                  <c:pt idx="29">
                    <c:v>2018</c:v>
                  </c:pt>
                  <c:pt idx="33">
                    <c:v>2019</c:v>
                  </c:pt>
                  <c:pt idx="37">
                    <c:v>2020</c:v>
                  </c:pt>
                  <c:pt idx="41">
                    <c:v>2021</c:v>
                  </c:pt>
                  <c:pt idx="45">
                    <c:v>2022</c:v>
                  </c:pt>
                </c:lvl>
              </c:multiLvlStrCache>
            </c:multiLvlStrRef>
          </c:cat>
          <c:val>
            <c:numRef>
              <c:f>'Abonados (2)'!$V$31:$V$78</c:f>
              <c:numCache>
                <c:formatCode>General</c:formatCode>
                <c:ptCount val="48"/>
                <c:pt idx="0">
                  <c:v>5786.4049999999997</c:v>
                </c:pt>
                <c:pt idx="1">
                  <c:v>5957.99</c:v>
                </c:pt>
                <c:pt idx="2">
                  <c:v>6182.0889999999999</c:v>
                </c:pt>
                <c:pt idx="3">
                  <c:v>6307.7359999999999</c:v>
                </c:pt>
                <c:pt idx="4">
                  <c:v>6429.6809999999996</c:v>
                </c:pt>
                <c:pt idx="5">
                  <c:v>6469.924</c:v>
                </c:pt>
                <c:pt idx="6">
                  <c:v>6614.9430000000002</c:v>
                </c:pt>
                <c:pt idx="7">
                  <c:v>6635.4160000000002</c:v>
                </c:pt>
                <c:pt idx="8">
                  <c:v>6657.7160000000003</c:v>
                </c:pt>
                <c:pt idx="9">
                  <c:v>6707.348</c:v>
                </c:pt>
                <c:pt idx="10">
                  <c:v>6788.16</c:v>
                </c:pt>
                <c:pt idx="11">
                  <c:v>6933.0190000000002</c:v>
                </c:pt>
                <c:pt idx="12">
                  <c:v>7031.35</c:v>
                </c:pt>
                <c:pt idx="13">
                  <c:v>7044.06</c:v>
                </c:pt>
                <c:pt idx="14">
                  <c:v>7335.018</c:v>
                </c:pt>
                <c:pt idx="15">
                  <c:v>7529.9719999999998</c:v>
                </c:pt>
                <c:pt idx="16">
                  <c:v>7375.5770000000002</c:v>
                </c:pt>
                <c:pt idx="17">
                  <c:v>7324.1819999999998</c:v>
                </c:pt>
                <c:pt idx="18">
                  <c:v>7341.8130000000001</c:v>
                </c:pt>
                <c:pt idx="19">
                  <c:v>7432.8419999999996</c:v>
                </c:pt>
                <c:pt idx="20">
                  <c:v>7638.3850000000002</c:v>
                </c:pt>
                <c:pt idx="21">
                  <c:v>7899.6450000000004</c:v>
                </c:pt>
                <c:pt idx="22">
                  <c:v>8042.3040000000001</c:v>
                </c:pt>
                <c:pt idx="23">
                  <c:v>8274.9740000000002</c:v>
                </c:pt>
                <c:pt idx="24">
                  <c:v>8556.1309999999994</c:v>
                </c:pt>
                <c:pt idx="25">
                  <c:v>8747.3009999999995</c:v>
                </c:pt>
                <c:pt idx="26">
                  <c:v>8976.2909999999993</c:v>
                </c:pt>
                <c:pt idx="27">
                  <c:v>9361.1460000000006</c:v>
                </c:pt>
                <c:pt idx="28">
                  <c:v>9878.0349999999999</c:v>
                </c:pt>
                <c:pt idx="29">
                  <c:v>10448.772999999999</c:v>
                </c:pt>
                <c:pt idx="30">
                  <c:v>10701.641</c:v>
                </c:pt>
                <c:pt idx="31">
                  <c:v>11232.434999999999</c:v>
                </c:pt>
                <c:pt idx="32">
                  <c:v>12051.531999999999</c:v>
                </c:pt>
                <c:pt idx="33">
                  <c:v>12514.951999999999</c:v>
                </c:pt>
                <c:pt idx="34">
                  <c:v>12733.483</c:v>
                </c:pt>
                <c:pt idx="35">
                  <c:v>13044.513999999999</c:v>
                </c:pt>
                <c:pt idx="36">
                  <c:v>13431.953</c:v>
                </c:pt>
                <c:pt idx="37">
                  <c:v>13775.617</c:v>
                </c:pt>
                <c:pt idx="38">
                  <c:v>13823.558000000001</c:v>
                </c:pt>
                <c:pt idx="39">
                  <c:v>14332.343000000001</c:v>
                </c:pt>
                <c:pt idx="40">
                  <c:v>14943.39</c:v>
                </c:pt>
                <c:pt idx="41">
                  <c:v>15661.416999999999</c:v>
                </c:pt>
                <c:pt idx="42">
                  <c:v>16438.873</c:v>
                </c:pt>
                <c:pt idx="43">
                  <c:v>16976.045999999998</c:v>
                </c:pt>
                <c:pt idx="44">
                  <c:v>17450.636999999999</c:v>
                </c:pt>
                <c:pt idx="45">
                  <c:v>17654.985000000001</c:v>
                </c:pt>
                <c:pt idx="46">
                  <c:v>18022.32</c:v>
                </c:pt>
                <c:pt idx="47">
                  <c:v>18261.331999999999</c:v>
                </c:pt>
              </c:numCache>
            </c:numRef>
          </c:val>
        </c:ser>
        <c:ser>
          <c:idx val="1"/>
          <c:order val="1"/>
          <c:tx>
            <c:strRef>
              <c:f>'Abonados (2)'!$W$26</c:f>
              <c:strCache>
                <c:ptCount val="1"/>
                <c:pt idx="0">
                  <c:v>Abonados Prepago</c:v>
                </c:pt>
              </c:strCache>
            </c:strRef>
          </c:tx>
          <c:spPr>
            <a:solidFill>
              <a:schemeClr val="accent1"/>
            </a:solidFill>
            <a:ln>
              <a:solidFill>
                <a:schemeClr val="tx1"/>
              </a:solidFill>
            </a:ln>
            <a:scene3d>
              <a:camera prst="orthographicFront"/>
              <a:lightRig rig="threePt" dir="t">
                <a:rot lat="0" lon="0" rev="1200000"/>
              </a:lightRig>
            </a:scene3d>
            <a:sp3d/>
          </c:spPr>
          <c:invertIfNegative val="0"/>
          <c:dLbls>
            <c:numFmt formatCode="#,##0" sourceLinked="0"/>
            <c:spPr>
              <a:noFill/>
              <a:ln>
                <a:noFill/>
              </a:ln>
              <a:effectLst/>
            </c:spPr>
            <c:txPr>
              <a:bodyPr rot="-5400000" vert="horz"/>
              <a:lstStyle/>
              <a:p>
                <a:pPr>
                  <a:defRPr sz="800" b="1">
                    <a:solidFill>
                      <a:schemeClr val="bg1"/>
                    </a:solidFill>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'Abonados (2)'!$T$31:$U$78</c:f>
              <c:multiLvlStrCache>
                <c:ptCount val="48"/>
                <c:lvl>
                  <c:pt idx="0">
                    <c:v>IV</c:v>
                  </c:pt>
                  <c:pt idx="1">
                    <c:v>I</c:v>
                  </c:pt>
                  <c:pt idx="2">
                    <c:v>II</c:v>
                  </c:pt>
                  <c:pt idx="3">
                    <c:v>III</c:v>
                  </c:pt>
                  <c:pt idx="4">
                    <c:v>IV</c:v>
                  </c:pt>
                  <c:pt idx="5">
                    <c:v>I</c:v>
                  </c:pt>
                  <c:pt idx="6">
                    <c:v>II</c:v>
                  </c:pt>
                  <c:pt idx="7">
                    <c:v>III</c:v>
                  </c:pt>
                  <c:pt idx="8">
                    <c:v>IV</c:v>
                  </c:pt>
                  <c:pt idx="9">
                    <c:v>I</c:v>
                  </c:pt>
                  <c:pt idx="10">
                    <c:v>II</c:v>
                  </c:pt>
                  <c:pt idx="11">
                    <c:v>III</c:v>
                  </c:pt>
                  <c:pt idx="12">
                    <c:v>IV</c:v>
                  </c:pt>
                  <c:pt idx="13">
                    <c:v>I</c:v>
                  </c:pt>
                  <c:pt idx="14">
                    <c:v>II</c:v>
                  </c:pt>
                  <c:pt idx="15">
                    <c:v>III</c:v>
                  </c:pt>
                  <c:pt idx="16">
                    <c:v>IV</c:v>
                  </c:pt>
                  <c:pt idx="17">
                    <c:v>I</c:v>
                  </c:pt>
                  <c:pt idx="18">
                    <c:v>II</c:v>
                  </c:pt>
                  <c:pt idx="19">
                    <c:v>III</c:v>
                  </c:pt>
                  <c:pt idx="20">
                    <c:v>IV</c:v>
                  </c:pt>
                  <c:pt idx="21">
                    <c:v>I</c:v>
                  </c:pt>
                  <c:pt idx="22">
                    <c:v>II</c:v>
                  </c:pt>
                  <c:pt idx="23">
                    <c:v>III</c:v>
                  </c:pt>
                  <c:pt idx="24">
                    <c:v>IV</c:v>
                  </c:pt>
                  <c:pt idx="25">
                    <c:v>I</c:v>
                  </c:pt>
                  <c:pt idx="26">
                    <c:v>II</c:v>
                  </c:pt>
                  <c:pt idx="27">
                    <c:v>III</c:v>
                  </c:pt>
                  <c:pt idx="28">
                    <c:v>IV</c:v>
                  </c:pt>
                  <c:pt idx="29">
                    <c:v>I</c:v>
                  </c:pt>
                  <c:pt idx="30">
                    <c:v>II</c:v>
                  </c:pt>
                  <c:pt idx="31">
                    <c:v>III</c:v>
                  </c:pt>
                  <c:pt idx="32">
                    <c:v>IV</c:v>
                  </c:pt>
                  <c:pt idx="33">
                    <c:v>I</c:v>
                  </c:pt>
                  <c:pt idx="34">
                    <c:v>II</c:v>
                  </c:pt>
                  <c:pt idx="35">
                    <c:v>III</c:v>
                  </c:pt>
                  <c:pt idx="36">
                    <c:v>IV</c:v>
                  </c:pt>
                  <c:pt idx="37">
                    <c:v>I</c:v>
                  </c:pt>
                  <c:pt idx="38">
                    <c:v>II</c:v>
                  </c:pt>
                  <c:pt idx="39">
                    <c:v>III</c:v>
                  </c:pt>
                  <c:pt idx="40">
                    <c:v>IV</c:v>
                  </c:pt>
                  <c:pt idx="41">
                    <c:v>I</c:v>
                  </c:pt>
                  <c:pt idx="42">
                    <c:v>II</c:v>
                  </c:pt>
                  <c:pt idx="43">
                    <c:v>III</c:v>
                  </c:pt>
                  <c:pt idx="44">
                    <c:v>IV</c:v>
                  </c:pt>
                  <c:pt idx="45">
                    <c:v>I</c:v>
                  </c:pt>
                  <c:pt idx="46">
                    <c:v>II</c:v>
                  </c:pt>
                  <c:pt idx="47">
                    <c:v>III</c:v>
                  </c:pt>
                </c:lvl>
                <c:lvl>
                  <c:pt idx="0">
                    <c:v>2010</c:v>
                  </c:pt>
                  <c:pt idx="1">
                    <c:v>2011</c:v>
                  </c:pt>
                  <c:pt idx="5">
                    <c:v>2012</c:v>
                  </c:pt>
                  <c:pt idx="9">
                    <c:v>2013</c:v>
                  </c:pt>
                  <c:pt idx="13">
                    <c:v>2014</c:v>
                  </c:pt>
                  <c:pt idx="17">
                    <c:v>2015</c:v>
                  </c:pt>
                  <c:pt idx="21">
                    <c:v>2016</c:v>
                  </c:pt>
                  <c:pt idx="25">
                    <c:v>2017</c:v>
                  </c:pt>
                  <c:pt idx="29">
                    <c:v>2018</c:v>
                  </c:pt>
                  <c:pt idx="33">
                    <c:v>2019</c:v>
                  </c:pt>
                  <c:pt idx="37">
                    <c:v>2020</c:v>
                  </c:pt>
                  <c:pt idx="41">
                    <c:v>2021</c:v>
                  </c:pt>
                  <c:pt idx="45">
                    <c:v>2022</c:v>
                  </c:pt>
                </c:lvl>
              </c:multiLvlStrCache>
            </c:multiLvlStrRef>
          </c:cat>
          <c:val>
            <c:numRef>
              <c:f>'Abonados (2)'!$W$31:$W$78</c:f>
              <c:numCache>
                <c:formatCode>General</c:formatCode>
                <c:ptCount val="48"/>
                <c:pt idx="0">
                  <c:v>14065.837</c:v>
                </c:pt>
                <c:pt idx="1">
                  <c:v>14333.088</c:v>
                </c:pt>
                <c:pt idx="2">
                  <c:v>14616.968000000001</c:v>
                </c:pt>
                <c:pt idx="3">
                  <c:v>15113.584999999999</c:v>
                </c:pt>
                <c:pt idx="4">
                  <c:v>15885.566999999999</c:v>
                </c:pt>
                <c:pt idx="5">
                  <c:v>16121.9</c:v>
                </c:pt>
                <c:pt idx="6">
                  <c:v>15703.55</c:v>
                </c:pt>
                <c:pt idx="7">
                  <c:v>16390.382000000001</c:v>
                </c:pt>
                <c:pt idx="8">
                  <c:v>17283.257000000001</c:v>
                </c:pt>
                <c:pt idx="9">
                  <c:v>17181.18</c:v>
                </c:pt>
                <c:pt idx="10">
                  <c:v>17463.351999999999</c:v>
                </c:pt>
                <c:pt idx="11">
                  <c:v>16437.305</c:v>
                </c:pt>
                <c:pt idx="12">
                  <c:v>16629.989000000001</c:v>
                </c:pt>
                <c:pt idx="13">
                  <c:v>16702.57</c:v>
                </c:pt>
                <c:pt idx="14">
                  <c:v>16029.15</c:v>
                </c:pt>
                <c:pt idx="15">
                  <c:v>15449.489</c:v>
                </c:pt>
                <c:pt idx="16">
                  <c:v>16305.141</c:v>
                </c:pt>
                <c:pt idx="17">
                  <c:v>16307.114</c:v>
                </c:pt>
                <c:pt idx="18">
                  <c:v>15631.035</c:v>
                </c:pt>
                <c:pt idx="19">
                  <c:v>15527.298000000001</c:v>
                </c:pt>
                <c:pt idx="20">
                  <c:v>15567.968000000001</c:v>
                </c:pt>
                <c:pt idx="21">
                  <c:v>15137.321</c:v>
                </c:pt>
                <c:pt idx="22">
                  <c:v>14655.578</c:v>
                </c:pt>
                <c:pt idx="23">
                  <c:v>14597.329</c:v>
                </c:pt>
                <c:pt idx="24">
                  <c:v>14746.472</c:v>
                </c:pt>
                <c:pt idx="25">
                  <c:v>13685.937</c:v>
                </c:pt>
                <c:pt idx="26">
                  <c:v>13330.901</c:v>
                </c:pt>
                <c:pt idx="27">
                  <c:v>13414.036</c:v>
                </c:pt>
                <c:pt idx="28">
                  <c:v>13135.111999999999</c:v>
                </c:pt>
                <c:pt idx="29">
                  <c:v>13067.311</c:v>
                </c:pt>
                <c:pt idx="30">
                  <c:v>12833.107</c:v>
                </c:pt>
                <c:pt idx="31">
                  <c:v>12880.825999999999</c:v>
                </c:pt>
                <c:pt idx="32">
                  <c:v>13127.449000000001</c:v>
                </c:pt>
                <c:pt idx="33">
                  <c:v>13216.208000000001</c:v>
                </c:pt>
                <c:pt idx="34">
                  <c:v>12966.743</c:v>
                </c:pt>
                <c:pt idx="35">
                  <c:v>12444.32</c:v>
                </c:pt>
                <c:pt idx="36">
                  <c:v>11619.715</c:v>
                </c:pt>
                <c:pt idx="37">
                  <c:v>10996.441999999999</c:v>
                </c:pt>
                <c:pt idx="38">
                  <c:v>10514.584000000001</c:v>
                </c:pt>
                <c:pt idx="39">
                  <c:v>10286.477999999999</c:v>
                </c:pt>
                <c:pt idx="40">
                  <c:v>10124.859</c:v>
                </c:pt>
                <c:pt idx="41">
                  <c:v>9778.49</c:v>
                </c:pt>
                <c:pt idx="42">
                  <c:v>9261.9179999999997</c:v>
                </c:pt>
                <c:pt idx="43">
                  <c:v>9097.9339999999993</c:v>
                </c:pt>
                <c:pt idx="44">
                  <c:v>9121.1859999999997</c:v>
                </c:pt>
                <c:pt idx="45">
                  <c:v>9223.1309999999994</c:v>
                </c:pt>
                <c:pt idx="46">
                  <c:v>8263.5400000000009</c:v>
                </c:pt>
                <c:pt idx="47">
                  <c:v>8037.2259999999997</c:v>
                </c:pt>
              </c:numCache>
            </c:numRef>
          </c:val>
        </c:ser>
        <c:dLbls>
          <c:showLegendKey val="0"/>
          <c:showVal val="1"/>
          <c:showCatName val="0"/>
          <c:showSerName val="0"/>
          <c:showPercent val="0"/>
          <c:showBubbleSize val="0"/>
        </c:dLbls>
        <c:gapWidth val="52"/>
        <c:overlap val="100"/>
        <c:axId val="-1350441072"/>
        <c:axId val="-1350430736"/>
      </c:barChart>
      <c:lineChart>
        <c:grouping val="standard"/>
        <c:varyColors val="0"/>
        <c:ser>
          <c:idx val="2"/>
          <c:order val="2"/>
          <c:tx>
            <c:strRef>
              <c:f>'Abonados (2)'!$X$26</c:f>
              <c:strCache>
                <c:ptCount val="1"/>
                <c:pt idx="0">
                  <c:v>Penetración cada 100 hab. </c:v>
                </c:pt>
              </c:strCache>
            </c:strRef>
          </c:tx>
          <c:spPr>
            <a:ln w="66675" cap="flat" cmpd="sng">
              <a:solidFill>
                <a:schemeClr val="accent2"/>
              </a:solidFill>
            </a:ln>
          </c:spPr>
          <c:marker>
            <c:symbol val="diamond"/>
            <c:size val="7"/>
            <c:spPr>
              <a:solidFill>
                <a:schemeClr val="accent2"/>
              </a:solidFill>
              <a:ln>
                <a:solidFill>
                  <a:schemeClr val="accent2"/>
                </a:solidFill>
              </a:ln>
              <a:scene3d>
                <a:camera prst="orthographicFront"/>
                <a:lightRig rig="threePt" dir="t">
                  <a:rot lat="0" lon="0" rev="1200000"/>
                </a:lightRig>
              </a:scene3d>
              <a:sp3d>
                <a:bevelT/>
              </a:sp3d>
            </c:spPr>
          </c:marker>
          <c:dLbls>
            <c:dLbl>
              <c:idx val="4"/>
              <c:layout>
                <c:manualLayout>
                  <c:x val="-2.7200340619108844E-2"/>
                  <c:y val="-2.987439481024530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0"/>
              <c:layout>
                <c:manualLayout>
                  <c:x val="-2.3967148183318066E-2"/>
                  <c:y val="-2.371508484016840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1"/>
              <c:layout>
                <c:manualLayout>
                  <c:x val="-3.1305585200995981E-2"/>
                  <c:y val="-4.024149632376049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2"/>
              <c:layout>
                <c:manualLayout>
                  <c:x val="-2.7698271974274293E-2"/>
                  <c:y val="-2.987466691264720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3"/>
              <c:layout>
                <c:manualLayout>
                  <c:x val="-2.845984700151542E-2"/>
                  <c:y val="-3.678579581925543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4"/>
              <c:layout>
                <c:manualLayout>
                  <c:x val="-2.8296932467219614E-2"/>
                  <c:y val="-2.987466691264723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5"/>
              <c:layout>
                <c:manualLayout>
                  <c:x val="-3.0765076457225132E-2"/>
                  <c:y val="-4.024149632376049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6"/>
              <c:layout>
                <c:manualLayout>
                  <c:x val="-3.1469284055608414E-2"/>
                  <c:y val="-3.678579581925546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8"/>
              <c:layout>
                <c:manualLayout>
                  <c:x val="-2.9448986966277131E-2"/>
                  <c:y val="-6.863891929633229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9"/>
              <c:layout/>
              <c:tx>
                <c:rich>
                  <a:bodyPr/>
                  <a:lstStyle/>
                  <a:p>
                    <a:pPr>
                      <a:defRPr sz="800" b="1"/>
                    </a:pPr>
                    <a:fld id="{B5DDE54B-000F-4EA8-84C2-00B4587A0859}" type="VALUE">
                      <a:rPr lang="en-US" sz="600"/>
                      <a:pPr>
                        <a:defRPr sz="800" b="1"/>
                      </a:pPr>
                      <a:t>[VALOR]</a:t>
                    </a:fld>
                    <a:endParaRPr lang="es-CL"/>
                  </a:p>
                </c:rich>
              </c:tx>
              <c:numFmt formatCode="#,##0.0" sourceLinked="0"/>
              <c:spPr>
                <a:noFill/>
                <a:ln>
                  <a:noFill/>
                </a:ln>
                <a:effectLst/>
              </c:spPr>
              <c:dLblPos val="t"/>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40"/>
              <c:layout>
                <c:manualLayout>
                  <c:x val="-3.4151547491995733E-2"/>
                  <c:y val="-5.481611727831205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1"/>
              <c:layout>
                <c:manualLayout>
                  <c:x val="-2.4190679473496873E-2"/>
                  <c:y val="-4.369719682826556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2"/>
              <c:layout>
                <c:manualLayout>
                  <c:x val="-2.4190679473496873E-2"/>
                  <c:y val="-5.827181778281711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3"/>
              <c:layout>
                <c:manualLayout>
                  <c:x val="-3.9744423622607473E-2"/>
                  <c:y val="-8.516560288232634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4"/>
              <c:layout>
                <c:manualLayout>
                  <c:x val="-2.4190679473496873E-2"/>
                  <c:y val="-6.863891929633232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5"/>
              <c:layout>
                <c:manualLayout>
                  <c:x val="-1.8498754891497687E-2"/>
                  <c:y val="-3.753761475578673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6"/>
              <c:layout>
                <c:manualLayout>
                  <c:x val="-1.2017131796625741E-2"/>
                  <c:y val="-7.134280086430608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7"/>
              <c:layout>
                <c:manualLayout>
                  <c:x val="0"/>
                  <c:y val="-4.0241496323760513E-2"/>
                </c:manualLayout>
              </c:layout>
              <c:numFmt formatCode="#,##0.0" sourceLinked="0"/>
              <c:spPr>
                <a:noFill/>
                <a:ln>
                  <a:noFill/>
                </a:ln>
                <a:effectLst/>
              </c:spPr>
              <c:txPr>
                <a:bodyPr/>
                <a:lstStyle/>
                <a:p>
                  <a:pPr>
                    <a:defRPr sz="800" b="1"/>
                  </a:pPr>
                  <a:endParaRPr lang="es-CL"/>
                </a:p>
              </c:txPr>
              <c:dLblPos val="r"/>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a:noFill/>
              </a:ln>
              <a:effectLst/>
            </c:spPr>
            <c:txPr>
              <a:bodyPr/>
              <a:lstStyle/>
              <a:p>
                <a:pPr>
                  <a:defRPr sz="600" b="1"/>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'Abonados (2)'!$T$31:$U$78</c:f>
              <c:multiLvlStrCache>
                <c:ptCount val="48"/>
                <c:lvl>
                  <c:pt idx="0">
                    <c:v>IV</c:v>
                  </c:pt>
                  <c:pt idx="1">
                    <c:v>I</c:v>
                  </c:pt>
                  <c:pt idx="2">
                    <c:v>II</c:v>
                  </c:pt>
                  <c:pt idx="3">
                    <c:v>III</c:v>
                  </c:pt>
                  <c:pt idx="4">
                    <c:v>IV</c:v>
                  </c:pt>
                  <c:pt idx="5">
                    <c:v>I</c:v>
                  </c:pt>
                  <c:pt idx="6">
                    <c:v>II</c:v>
                  </c:pt>
                  <c:pt idx="7">
                    <c:v>III</c:v>
                  </c:pt>
                  <c:pt idx="8">
                    <c:v>IV</c:v>
                  </c:pt>
                  <c:pt idx="9">
                    <c:v>I</c:v>
                  </c:pt>
                  <c:pt idx="10">
                    <c:v>II</c:v>
                  </c:pt>
                  <c:pt idx="11">
                    <c:v>III</c:v>
                  </c:pt>
                  <c:pt idx="12">
                    <c:v>IV</c:v>
                  </c:pt>
                  <c:pt idx="13">
                    <c:v>I</c:v>
                  </c:pt>
                  <c:pt idx="14">
                    <c:v>II</c:v>
                  </c:pt>
                  <c:pt idx="15">
                    <c:v>III</c:v>
                  </c:pt>
                  <c:pt idx="16">
                    <c:v>IV</c:v>
                  </c:pt>
                  <c:pt idx="17">
                    <c:v>I</c:v>
                  </c:pt>
                  <c:pt idx="18">
                    <c:v>II</c:v>
                  </c:pt>
                  <c:pt idx="19">
                    <c:v>III</c:v>
                  </c:pt>
                  <c:pt idx="20">
                    <c:v>IV</c:v>
                  </c:pt>
                  <c:pt idx="21">
                    <c:v>I</c:v>
                  </c:pt>
                  <c:pt idx="22">
                    <c:v>II</c:v>
                  </c:pt>
                  <c:pt idx="23">
                    <c:v>III</c:v>
                  </c:pt>
                  <c:pt idx="24">
                    <c:v>IV</c:v>
                  </c:pt>
                  <c:pt idx="25">
                    <c:v>I</c:v>
                  </c:pt>
                  <c:pt idx="26">
                    <c:v>II</c:v>
                  </c:pt>
                  <c:pt idx="27">
                    <c:v>III</c:v>
                  </c:pt>
                  <c:pt idx="28">
                    <c:v>IV</c:v>
                  </c:pt>
                  <c:pt idx="29">
                    <c:v>I</c:v>
                  </c:pt>
                  <c:pt idx="30">
                    <c:v>II</c:v>
                  </c:pt>
                  <c:pt idx="31">
                    <c:v>III</c:v>
                  </c:pt>
                  <c:pt idx="32">
                    <c:v>IV</c:v>
                  </c:pt>
                  <c:pt idx="33">
                    <c:v>I</c:v>
                  </c:pt>
                  <c:pt idx="34">
                    <c:v>II</c:v>
                  </c:pt>
                  <c:pt idx="35">
                    <c:v>III</c:v>
                  </c:pt>
                  <c:pt idx="36">
                    <c:v>IV</c:v>
                  </c:pt>
                  <c:pt idx="37">
                    <c:v>I</c:v>
                  </c:pt>
                  <c:pt idx="38">
                    <c:v>II</c:v>
                  </c:pt>
                  <c:pt idx="39">
                    <c:v>III</c:v>
                  </c:pt>
                  <c:pt idx="40">
                    <c:v>IV</c:v>
                  </c:pt>
                  <c:pt idx="41">
                    <c:v>I</c:v>
                  </c:pt>
                  <c:pt idx="42">
                    <c:v>II</c:v>
                  </c:pt>
                  <c:pt idx="43">
                    <c:v>III</c:v>
                  </c:pt>
                  <c:pt idx="44">
                    <c:v>IV</c:v>
                  </c:pt>
                  <c:pt idx="45">
                    <c:v>I</c:v>
                  </c:pt>
                  <c:pt idx="46">
                    <c:v>II</c:v>
                  </c:pt>
                  <c:pt idx="47">
                    <c:v>III</c:v>
                  </c:pt>
                </c:lvl>
                <c:lvl>
                  <c:pt idx="0">
                    <c:v>2010</c:v>
                  </c:pt>
                  <c:pt idx="1">
                    <c:v>2011</c:v>
                  </c:pt>
                  <c:pt idx="5">
                    <c:v>2012</c:v>
                  </c:pt>
                  <c:pt idx="9">
                    <c:v>2013</c:v>
                  </c:pt>
                  <c:pt idx="13">
                    <c:v>2014</c:v>
                  </c:pt>
                  <c:pt idx="17">
                    <c:v>2015</c:v>
                  </c:pt>
                  <c:pt idx="21">
                    <c:v>2016</c:v>
                  </c:pt>
                  <c:pt idx="25">
                    <c:v>2017</c:v>
                  </c:pt>
                  <c:pt idx="29">
                    <c:v>2018</c:v>
                  </c:pt>
                  <c:pt idx="33">
                    <c:v>2019</c:v>
                  </c:pt>
                  <c:pt idx="37">
                    <c:v>2020</c:v>
                  </c:pt>
                  <c:pt idx="41">
                    <c:v>2021</c:v>
                  </c:pt>
                  <c:pt idx="45">
                    <c:v>2022</c:v>
                  </c:pt>
                </c:lvl>
              </c:multiLvlStrCache>
            </c:multiLvlStrRef>
          </c:cat>
          <c:val>
            <c:numRef>
              <c:f>'Abonados (2)'!$X$31:$X$78</c:f>
              <c:numCache>
                <c:formatCode>General</c:formatCode>
                <c:ptCount val="48"/>
                <c:pt idx="0">
                  <c:v>115.61250308471438</c:v>
                </c:pt>
                <c:pt idx="1">
                  <c:v>117.90347782981088</c:v>
                </c:pt>
                <c:pt idx="2">
                  <c:v>120.58507865924177</c:v>
                </c:pt>
                <c:pt idx="3">
                  <c:v>123.91581648516691</c:v>
                </c:pt>
                <c:pt idx="4">
                  <c:v>128.79972572283452</c:v>
                </c:pt>
                <c:pt idx="5">
                  <c:v>130.10661949650662</c:v>
                </c:pt>
                <c:pt idx="6">
                  <c:v>128.2478165656569</c:v>
                </c:pt>
                <c:pt idx="7">
                  <c:v>132.01975411492089</c:v>
                </c:pt>
                <c:pt idx="8">
                  <c:v>136.96426244753016</c:v>
                </c:pt>
                <c:pt idx="9">
                  <c:v>136.36352051055263</c:v>
                </c:pt>
                <c:pt idx="10">
                  <c:v>138.13161441867433</c:v>
                </c:pt>
                <c:pt idx="11">
                  <c:v>132.82093126556674</c:v>
                </c:pt>
                <c:pt idx="12">
                  <c:v>134.18090299261195</c:v>
                </c:pt>
                <c:pt idx="13">
                  <c:v>134.3708480146654</c:v>
                </c:pt>
                <c:pt idx="14">
                  <c:v>131.91893582091666</c:v>
                </c:pt>
                <c:pt idx="15">
                  <c:v>128.62196121215271</c:v>
                </c:pt>
                <c:pt idx="16">
                  <c:v>132.20049282827094</c:v>
                </c:pt>
                <c:pt idx="17">
                  <c:v>131.58053140891818</c:v>
                </c:pt>
                <c:pt idx="18">
                  <c:v>127.5815213995774</c:v>
                </c:pt>
                <c:pt idx="19">
                  <c:v>127.18342975086725</c:v>
                </c:pt>
                <c:pt idx="20">
                  <c:v>128.21794818987445</c:v>
                </c:pt>
                <c:pt idx="21">
                  <c:v>126.95680622672876</c:v>
                </c:pt>
                <c:pt idx="22">
                  <c:v>124.76927623329162</c:v>
                </c:pt>
                <c:pt idx="23">
                  <c:v>125.41432835607283</c:v>
                </c:pt>
                <c:pt idx="24">
                  <c:v>127.45572290348555</c:v>
                </c:pt>
                <c:pt idx="25">
                  <c:v>122.21081446912643</c:v>
                </c:pt>
                <c:pt idx="26">
                  <c:v>121.10841778510152</c:v>
                </c:pt>
                <c:pt idx="27">
                  <c:v>123.09415258669753</c:v>
                </c:pt>
                <c:pt idx="28">
                  <c:v>123.82446803316067</c:v>
                </c:pt>
                <c:pt idx="29">
                  <c:v>125.96765003637766</c:v>
                </c:pt>
                <c:pt idx="30">
                  <c:v>125.50925117344531</c:v>
                </c:pt>
                <c:pt idx="31">
                  <c:v>127.98727773627321</c:v>
                </c:pt>
                <c:pt idx="32">
                  <c:v>133.01583805707011</c:v>
                </c:pt>
                <c:pt idx="33">
                  <c:v>135.29710711097641</c:v>
                </c:pt>
                <c:pt idx="34">
                  <c:v>134.5053408094615</c:v>
                </c:pt>
                <c:pt idx="35">
                  <c:v>132.78899683690875</c:v>
                </c:pt>
                <c:pt idx="36">
                  <c:v>129.91741899228845</c:v>
                </c:pt>
                <c:pt idx="37">
                  <c:v>127.88524984839722</c:v>
                </c:pt>
                <c:pt idx="38">
                  <c:v>125.07839581135249</c:v>
                </c:pt>
                <c:pt idx="39">
                  <c:v>126.1641632467703</c:v>
                </c:pt>
                <c:pt idx="40">
                  <c:v>128.10618316993873</c:v>
                </c:pt>
                <c:pt idx="41">
                  <c:v>129.64100076746573</c:v>
                </c:pt>
                <c:pt idx="42">
                  <c:v>130.60431398688996</c:v>
                </c:pt>
                <c:pt idx="43">
                  <c:v>132.24840259743476</c:v>
                </c:pt>
                <c:pt idx="44">
                  <c:v>134.51728944944981</c:v>
                </c:pt>
                <c:pt idx="45">
                  <c:v>135.80970312131049</c:v>
                </c:pt>
                <c:pt idx="46">
                  <c:v>132.56563271882064</c:v>
                </c:pt>
                <c:pt idx="47">
                  <c:v>132.40876403764025</c:v>
                </c:pt>
              </c:numCache>
            </c:numRef>
          </c:val>
          <c:smooth val="0"/>
        </c:ser>
        <c:dLbls>
          <c:showLegendKey val="0"/>
          <c:showVal val="1"/>
          <c:showCatName val="0"/>
          <c:showSerName val="0"/>
          <c:showPercent val="0"/>
          <c:showBubbleSize val="0"/>
        </c:dLbls>
        <c:marker val="1"/>
        <c:smooth val="0"/>
        <c:axId val="-1350438352"/>
        <c:axId val="-1350439984"/>
      </c:lineChart>
      <c:catAx>
        <c:axId val="-1350441072"/>
        <c:scaling>
          <c:orientation val="minMax"/>
        </c:scaling>
        <c:delete val="0"/>
        <c:axPos val="b"/>
        <c:numFmt formatCode="General" sourceLinked="0"/>
        <c:majorTickMark val="none"/>
        <c:minorTickMark val="none"/>
        <c:tickLblPos val="nextTo"/>
        <c:crossAx val="-1350430736"/>
        <c:crosses val="autoZero"/>
        <c:auto val="0"/>
        <c:lblAlgn val="ctr"/>
        <c:lblOffset val="100"/>
        <c:noMultiLvlLbl val="0"/>
      </c:catAx>
      <c:valAx>
        <c:axId val="-1350430736"/>
        <c:scaling>
          <c:orientation val="minMax"/>
          <c:max val="32000"/>
        </c:scaling>
        <c:delete val="0"/>
        <c:axPos val="l"/>
        <c:numFmt formatCode="General" sourceLinked="1"/>
        <c:majorTickMark val="none"/>
        <c:minorTickMark val="none"/>
        <c:tickLblPos val="none"/>
        <c:spPr>
          <a:ln>
            <a:noFill/>
          </a:ln>
        </c:spPr>
        <c:crossAx val="-1350441072"/>
        <c:crossesAt val="1"/>
        <c:crossBetween val="between"/>
      </c:valAx>
      <c:valAx>
        <c:axId val="-1350439984"/>
        <c:scaling>
          <c:orientation val="minMax"/>
          <c:max val="160"/>
        </c:scaling>
        <c:delete val="0"/>
        <c:axPos val="r"/>
        <c:numFmt formatCode="General" sourceLinked="1"/>
        <c:majorTickMark val="none"/>
        <c:minorTickMark val="none"/>
        <c:tickLblPos val="none"/>
        <c:spPr>
          <a:ln>
            <a:noFill/>
          </a:ln>
        </c:spPr>
        <c:crossAx val="-1350438352"/>
        <c:crosses val="max"/>
        <c:crossBetween val="between"/>
      </c:valAx>
      <c:catAx>
        <c:axId val="-1350438352"/>
        <c:scaling>
          <c:orientation val="minMax"/>
        </c:scaling>
        <c:delete val="1"/>
        <c:axPos val="b"/>
        <c:numFmt formatCode="General" sourceLinked="1"/>
        <c:majorTickMark val="out"/>
        <c:minorTickMark val="none"/>
        <c:tickLblPos val="nextTo"/>
        <c:crossAx val="-1350439984"/>
        <c:crosses val="autoZero"/>
        <c:auto val="1"/>
        <c:lblAlgn val="ctr"/>
        <c:lblOffset val="100"/>
        <c:noMultiLvlLbl val="0"/>
      </c:catAx>
    </c:plotArea>
    <c:legend>
      <c:legendPos val="b"/>
      <c:layout/>
      <c:overlay val="0"/>
    </c:legend>
    <c:plotVisOnly val="1"/>
    <c:dispBlanksAs val="gap"/>
    <c:showDLblsOverMax val="0"/>
  </c:chart>
  <c:txPr>
    <a:bodyPr/>
    <a:lstStyle/>
    <a:p>
      <a:pPr>
        <a:defRPr>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userShapes r:id="rId2"/>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898538473417801E-2"/>
          <c:y val="4.8695572899284799E-2"/>
          <c:w val="0.91285905070406337"/>
          <c:h val="0.60159566146946863"/>
        </c:manualLayout>
      </c:layout>
      <c:lineChart>
        <c:grouping val="standard"/>
        <c:varyColors val="0"/>
        <c:ser>
          <c:idx val="0"/>
          <c:order val="0"/>
          <c:tx>
            <c:strRef>
              <c:f>Abonados!$R$160</c:f>
              <c:strCache>
                <c:ptCount val="1"/>
                <c:pt idx="0">
                  <c:v>Claro</c:v>
                </c:pt>
              </c:strCache>
            </c:strRef>
          </c:tx>
          <c:spPr>
            <a:ln w="63500">
              <a:solidFill>
                <a:srgbClr val="FF0000"/>
              </a:solidFill>
            </a:ln>
          </c:spPr>
          <c:marker>
            <c:symbol val="diamond"/>
            <c:size val="3"/>
            <c:spPr>
              <a:solidFill>
                <a:srgbClr val="FF0000"/>
              </a:solidFill>
              <a:ln>
                <a:solidFill>
                  <a:srgbClr val="FF0000"/>
                </a:solidFill>
              </a:ln>
            </c:spPr>
          </c:marker>
          <c:cat>
            <c:multiLvlStrRef>
              <c:f>Abonados!$A$175:$B$316</c:f>
              <c:multiLvlStrCache>
                <c:ptCount val="142"/>
                <c:lvl>
                  <c:pt idx="0">
                    <c:v>Dic</c:v>
                  </c:pt>
                  <c:pt idx="1">
                    <c:v>Ene</c:v>
                  </c:pt>
                  <c:pt idx="2">
                    <c:v>Feb</c:v>
                  </c:pt>
                  <c:pt idx="3">
                    <c:v>Mar</c:v>
                  </c:pt>
                  <c:pt idx="4">
                    <c:v>Abr</c:v>
                  </c:pt>
                  <c:pt idx="5">
                    <c:v>May</c:v>
                  </c:pt>
                  <c:pt idx="6">
                    <c:v>Jun</c:v>
                  </c:pt>
                  <c:pt idx="7">
                    <c:v>Jul</c:v>
                  </c:pt>
                  <c:pt idx="8">
                    <c:v>Ago</c:v>
                  </c:pt>
                  <c:pt idx="9">
                    <c:v>Sep</c:v>
                  </c:pt>
                  <c:pt idx="10">
                    <c:v>Oct</c:v>
                  </c:pt>
                  <c:pt idx="11">
                    <c:v>Nov</c:v>
                  </c:pt>
                  <c:pt idx="12">
                    <c:v>Dic</c:v>
                  </c:pt>
                  <c:pt idx="13">
                    <c:v>Ene</c:v>
                  </c:pt>
                  <c:pt idx="14">
                    <c:v>Feb</c:v>
                  </c:pt>
                  <c:pt idx="15">
                    <c:v>Mar</c:v>
                  </c:pt>
                  <c:pt idx="16">
                    <c:v>Abr</c:v>
                  </c:pt>
                  <c:pt idx="17">
                    <c:v>May</c:v>
                  </c:pt>
                  <c:pt idx="18">
                    <c:v>Jun</c:v>
                  </c:pt>
                  <c:pt idx="19">
                    <c:v>Jul</c:v>
                  </c:pt>
                  <c:pt idx="20">
                    <c:v>Ago</c:v>
                  </c:pt>
                  <c:pt idx="21">
                    <c:v>Sep</c:v>
                  </c:pt>
                  <c:pt idx="22">
                    <c:v>Oct</c:v>
                  </c:pt>
                  <c:pt idx="23">
                    <c:v>Nov</c:v>
                  </c:pt>
                  <c:pt idx="24">
                    <c:v>Dic</c:v>
                  </c:pt>
                  <c:pt idx="25">
                    <c:v>Ene</c:v>
                  </c:pt>
                  <c:pt idx="26">
                    <c:v>Feb</c:v>
                  </c:pt>
                  <c:pt idx="27">
                    <c:v>Mar</c:v>
                  </c:pt>
                  <c:pt idx="28">
                    <c:v>Abr</c:v>
                  </c:pt>
                  <c:pt idx="29">
                    <c:v>May</c:v>
                  </c:pt>
                  <c:pt idx="30">
                    <c:v>Jun</c:v>
                  </c:pt>
                  <c:pt idx="31">
                    <c:v>Jul</c:v>
                  </c:pt>
                  <c:pt idx="32">
                    <c:v>Ago</c:v>
                  </c:pt>
                  <c:pt idx="33">
                    <c:v>Sep</c:v>
                  </c:pt>
                  <c:pt idx="34">
                    <c:v>Oct</c:v>
                  </c:pt>
                  <c:pt idx="35">
                    <c:v>Nov</c:v>
                  </c:pt>
                  <c:pt idx="36">
                    <c:v>Dic</c:v>
                  </c:pt>
                  <c:pt idx="37">
                    <c:v>Ene</c:v>
                  </c:pt>
                  <c:pt idx="38">
                    <c:v>Feb</c:v>
                  </c:pt>
                  <c:pt idx="39">
                    <c:v>Mar</c:v>
                  </c:pt>
                  <c:pt idx="40">
                    <c:v>Abr</c:v>
                  </c:pt>
                  <c:pt idx="41">
                    <c:v>May</c:v>
                  </c:pt>
                  <c:pt idx="42">
                    <c:v>Jun</c:v>
                  </c:pt>
                  <c:pt idx="43">
                    <c:v>Jul</c:v>
                  </c:pt>
                  <c:pt idx="44">
                    <c:v>Ago</c:v>
                  </c:pt>
                  <c:pt idx="45">
                    <c:v>Sep</c:v>
                  </c:pt>
                  <c:pt idx="46">
                    <c:v>Oct</c:v>
                  </c:pt>
                  <c:pt idx="47">
                    <c:v>Nov</c:v>
                  </c:pt>
                  <c:pt idx="48">
                    <c:v>Dic</c:v>
                  </c:pt>
                  <c:pt idx="49">
                    <c:v>Ene</c:v>
                  </c:pt>
                  <c:pt idx="50">
                    <c:v>Feb</c:v>
                  </c:pt>
                  <c:pt idx="51">
                    <c:v>Mar</c:v>
                  </c:pt>
                  <c:pt idx="52">
                    <c:v>Abr</c:v>
                  </c:pt>
                  <c:pt idx="53">
                    <c:v>May</c:v>
                  </c:pt>
                  <c:pt idx="54">
                    <c:v>Jun</c:v>
                  </c:pt>
                  <c:pt idx="55">
                    <c:v>Jul</c:v>
                  </c:pt>
                  <c:pt idx="56">
                    <c:v>Ago</c:v>
                  </c:pt>
                  <c:pt idx="57">
                    <c:v>Sep</c:v>
                  </c:pt>
                  <c:pt idx="58">
                    <c:v>Oct</c:v>
                  </c:pt>
                  <c:pt idx="59">
                    <c:v>Nov</c:v>
                  </c:pt>
                  <c:pt idx="60">
                    <c:v>Dic</c:v>
                  </c:pt>
                  <c:pt idx="61">
                    <c:v>Ene</c:v>
                  </c:pt>
                  <c:pt idx="62">
                    <c:v>Feb</c:v>
                  </c:pt>
                  <c:pt idx="63">
                    <c:v>Mar</c:v>
                  </c:pt>
                  <c:pt idx="64">
                    <c:v>Abr</c:v>
                  </c:pt>
                  <c:pt idx="65">
                    <c:v>May</c:v>
                  </c:pt>
                  <c:pt idx="66">
                    <c:v>Jun</c:v>
                  </c:pt>
                  <c:pt idx="67">
                    <c:v>Jul</c:v>
                  </c:pt>
                  <c:pt idx="68">
                    <c:v>Ago</c:v>
                  </c:pt>
                  <c:pt idx="69">
                    <c:v>Sep</c:v>
                  </c:pt>
                  <c:pt idx="70">
                    <c:v>Oct</c:v>
                  </c:pt>
                  <c:pt idx="71">
                    <c:v>Nov</c:v>
                  </c:pt>
                  <c:pt idx="72">
                    <c:v>Dic</c:v>
                  </c:pt>
                  <c:pt idx="73">
                    <c:v>Ene</c:v>
                  </c:pt>
                  <c:pt idx="74">
                    <c:v>Feb</c:v>
                  </c:pt>
                  <c:pt idx="75">
                    <c:v>Mar</c:v>
                  </c:pt>
                  <c:pt idx="76">
                    <c:v>Abr</c:v>
                  </c:pt>
                  <c:pt idx="77">
                    <c:v>May</c:v>
                  </c:pt>
                  <c:pt idx="78">
                    <c:v>Jun</c:v>
                  </c:pt>
                  <c:pt idx="79">
                    <c:v>Jul</c:v>
                  </c:pt>
                  <c:pt idx="80">
                    <c:v>Ago</c:v>
                  </c:pt>
                  <c:pt idx="81">
                    <c:v>Sep</c:v>
                  </c:pt>
                  <c:pt idx="82">
                    <c:v>Oct</c:v>
                  </c:pt>
                  <c:pt idx="83">
                    <c:v>Nov</c:v>
                  </c:pt>
                  <c:pt idx="84">
                    <c:v>Dic</c:v>
                  </c:pt>
                  <c:pt idx="85">
                    <c:v>Ene</c:v>
                  </c:pt>
                  <c:pt idx="86">
                    <c:v>Feb</c:v>
                  </c:pt>
                  <c:pt idx="87">
                    <c:v>Mar</c:v>
                  </c:pt>
                  <c:pt idx="88">
                    <c:v>Abr</c:v>
                  </c:pt>
                  <c:pt idx="89">
                    <c:v>May</c:v>
                  </c:pt>
                  <c:pt idx="90">
                    <c:v>Jun</c:v>
                  </c:pt>
                  <c:pt idx="91">
                    <c:v>Jul</c:v>
                  </c:pt>
                  <c:pt idx="92">
                    <c:v>Ago</c:v>
                  </c:pt>
                  <c:pt idx="93">
                    <c:v>Sep</c:v>
                  </c:pt>
                  <c:pt idx="94">
                    <c:v>Oct</c:v>
                  </c:pt>
                  <c:pt idx="95">
                    <c:v>Nov</c:v>
                  </c:pt>
                  <c:pt idx="96">
                    <c:v>Dic</c:v>
                  </c:pt>
                  <c:pt idx="97">
                    <c:v>Ene</c:v>
                  </c:pt>
                  <c:pt idx="98">
                    <c:v>Feb</c:v>
                  </c:pt>
                  <c:pt idx="99">
                    <c:v>Mar</c:v>
                  </c:pt>
                  <c:pt idx="100">
                    <c:v>Abr</c:v>
                  </c:pt>
                  <c:pt idx="101">
                    <c:v>May</c:v>
                  </c:pt>
                  <c:pt idx="102">
                    <c:v>Jun</c:v>
                  </c:pt>
                  <c:pt idx="103">
                    <c:v>Jul</c:v>
                  </c:pt>
                  <c:pt idx="104">
                    <c:v>Ago</c:v>
                  </c:pt>
                  <c:pt idx="105">
                    <c:v>Sep</c:v>
                  </c:pt>
                  <c:pt idx="106">
                    <c:v>Oct</c:v>
                  </c:pt>
                  <c:pt idx="107">
                    <c:v>Nov</c:v>
                  </c:pt>
                  <c:pt idx="108">
                    <c:v>Dic</c:v>
                  </c:pt>
                  <c:pt idx="109">
                    <c:v>Ene</c:v>
                  </c:pt>
                  <c:pt idx="110">
                    <c:v>Feb</c:v>
                  </c:pt>
                  <c:pt idx="111">
                    <c:v>Mar</c:v>
                  </c:pt>
                  <c:pt idx="112">
                    <c:v>Abr</c:v>
                  </c:pt>
                  <c:pt idx="113">
                    <c:v>May</c:v>
                  </c:pt>
                  <c:pt idx="114">
                    <c:v>Jun</c:v>
                  </c:pt>
                  <c:pt idx="115">
                    <c:v>Jul</c:v>
                  </c:pt>
                  <c:pt idx="116">
                    <c:v>Ago</c:v>
                  </c:pt>
                  <c:pt idx="117">
                    <c:v>Sep</c:v>
                  </c:pt>
                  <c:pt idx="118">
                    <c:v>Oct</c:v>
                  </c:pt>
                  <c:pt idx="119">
                    <c:v>Nov</c:v>
                  </c:pt>
                  <c:pt idx="120">
                    <c:v>Dic</c:v>
                  </c:pt>
                  <c:pt idx="121">
                    <c:v>Ene</c:v>
                  </c:pt>
                  <c:pt idx="122">
                    <c:v>Feb</c:v>
                  </c:pt>
                  <c:pt idx="123">
                    <c:v>Mar</c:v>
                  </c:pt>
                  <c:pt idx="124">
                    <c:v>Abr</c:v>
                  </c:pt>
                  <c:pt idx="125">
                    <c:v>May</c:v>
                  </c:pt>
                  <c:pt idx="126">
                    <c:v>Jun</c:v>
                  </c:pt>
                  <c:pt idx="127">
                    <c:v>Jul</c:v>
                  </c:pt>
                  <c:pt idx="128">
                    <c:v>Ago</c:v>
                  </c:pt>
                  <c:pt idx="129">
                    <c:v>Sep</c:v>
                  </c:pt>
                  <c:pt idx="130">
                    <c:v>Oct</c:v>
                  </c:pt>
                  <c:pt idx="131">
                    <c:v>Nov</c:v>
                  </c:pt>
                  <c:pt idx="132">
                    <c:v>Dic</c:v>
                  </c:pt>
                  <c:pt idx="133">
                    <c:v>Ene</c:v>
                  </c:pt>
                  <c:pt idx="134">
                    <c:v>Feb</c:v>
                  </c:pt>
                  <c:pt idx="135">
                    <c:v>Mar</c:v>
                  </c:pt>
                  <c:pt idx="136">
                    <c:v>Abr</c:v>
                  </c:pt>
                  <c:pt idx="137">
                    <c:v>May</c:v>
                  </c:pt>
                  <c:pt idx="138">
                    <c:v>Jun</c:v>
                  </c:pt>
                  <c:pt idx="139">
                    <c:v>Jul</c:v>
                  </c:pt>
                  <c:pt idx="140">
                    <c:v>Ago</c:v>
                  </c:pt>
                  <c:pt idx="141">
                    <c:v>Sep</c:v>
                  </c:pt>
                </c:lvl>
                <c:lvl>
                  <c:pt idx="0">
                    <c:v>2010</c:v>
                  </c:pt>
                  <c:pt idx="1">
                    <c:v>2011</c:v>
                  </c:pt>
                  <c:pt idx="13">
                    <c:v>2012</c:v>
                  </c:pt>
                  <c:pt idx="25">
                    <c:v>2013</c:v>
                  </c:pt>
                  <c:pt idx="37">
                    <c:v>2014</c:v>
                  </c:pt>
                  <c:pt idx="49">
                    <c:v>2015</c:v>
                  </c:pt>
                  <c:pt idx="61">
                    <c:v>2016</c:v>
                  </c:pt>
                  <c:pt idx="73">
                    <c:v>2017</c:v>
                  </c:pt>
                  <c:pt idx="85">
                    <c:v>2018</c:v>
                  </c:pt>
                  <c:pt idx="97">
                    <c:v>2019</c:v>
                  </c:pt>
                  <c:pt idx="109">
                    <c:v>2020</c:v>
                  </c:pt>
                  <c:pt idx="121">
                    <c:v>2021</c:v>
                  </c:pt>
                  <c:pt idx="133">
                    <c:v>2022</c:v>
                  </c:pt>
                </c:lvl>
              </c:multiLvlStrCache>
            </c:multiLvlStrRef>
          </c:cat>
          <c:val>
            <c:numRef>
              <c:f>Abonados!$R$175:$R$316</c:f>
              <c:numCache>
                <c:formatCode>#,##0</c:formatCode>
                <c:ptCount val="142"/>
                <c:pt idx="0">
                  <c:v>4465518</c:v>
                </c:pt>
                <c:pt idx="1">
                  <c:v>4473411</c:v>
                </c:pt>
                <c:pt idx="2">
                  <c:v>4513196</c:v>
                </c:pt>
                <c:pt idx="3">
                  <c:v>4584536</c:v>
                </c:pt>
                <c:pt idx="4">
                  <c:v>4640729</c:v>
                </c:pt>
                <c:pt idx="5">
                  <c:v>4693205</c:v>
                </c:pt>
                <c:pt idx="6">
                  <c:v>4737198</c:v>
                </c:pt>
                <c:pt idx="7">
                  <c:v>4801336</c:v>
                </c:pt>
                <c:pt idx="8">
                  <c:v>4867585</c:v>
                </c:pt>
                <c:pt idx="9">
                  <c:v>5089155</c:v>
                </c:pt>
                <c:pt idx="10">
                  <c:v>5092823</c:v>
                </c:pt>
                <c:pt idx="11">
                  <c:v>5136903</c:v>
                </c:pt>
                <c:pt idx="12">
                  <c:v>5163199</c:v>
                </c:pt>
                <c:pt idx="13">
                  <c:v>5200148</c:v>
                </c:pt>
                <c:pt idx="14">
                  <c:v>5232360</c:v>
                </c:pt>
                <c:pt idx="15">
                  <c:v>5293574</c:v>
                </c:pt>
                <c:pt idx="16">
                  <c:v>5321071</c:v>
                </c:pt>
                <c:pt idx="17">
                  <c:v>5355045</c:v>
                </c:pt>
                <c:pt idx="18">
                  <c:v>5376433</c:v>
                </c:pt>
                <c:pt idx="19">
                  <c:v>5397012</c:v>
                </c:pt>
                <c:pt idx="20">
                  <c:v>5419036</c:v>
                </c:pt>
                <c:pt idx="21">
                  <c:v>5441414</c:v>
                </c:pt>
                <c:pt idx="22">
                  <c:v>5482263</c:v>
                </c:pt>
                <c:pt idx="23">
                  <c:v>5552399</c:v>
                </c:pt>
                <c:pt idx="24">
                  <c:v>5802164</c:v>
                </c:pt>
                <c:pt idx="25">
                  <c:v>5858044</c:v>
                </c:pt>
                <c:pt idx="26">
                  <c:v>5922221</c:v>
                </c:pt>
                <c:pt idx="27">
                  <c:v>6012598</c:v>
                </c:pt>
                <c:pt idx="28">
                  <c:v>6023199</c:v>
                </c:pt>
                <c:pt idx="29">
                  <c:v>6027816</c:v>
                </c:pt>
                <c:pt idx="30">
                  <c:v>5903507</c:v>
                </c:pt>
                <c:pt idx="31">
                  <c:v>5758242</c:v>
                </c:pt>
                <c:pt idx="32">
                  <c:v>5552604</c:v>
                </c:pt>
                <c:pt idx="33">
                  <c:v>5438163</c:v>
                </c:pt>
                <c:pt idx="34">
                  <c:v>5181575</c:v>
                </c:pt>
                <c:pt idx="35">
                  <c:v>4934782</c:v>
                </c:pt>
                <c:pt idx="36">
                  <c:v>5154169</c:v>
                </c:pt>
                <c:pt idx="37">
                  <c:v>5104339</c:v>
                </c:pt>
                <c:pt idx="38">
                  <c:v>5078414</c:v>
                </c:pt>
                <c:pt idx="39">
                  <c:v>5349508</c:v>
                </c:pt>
                <c:pt idx="40">
                  <c:v>5175842</c:v>
                </c:pt>
                <c:pt idx="41">
                  <c:v>5197778</c:v>
                </c:pt>
                <c:pt idx="42">
                  <c:v>5162241</c:v>
                </c:pt>
                <c:pt idx="43">
                  <c:v>5166786</c:v>
                </c:pt>
                <c:pt idx="44">
                  <c:v>5077847</c:v>
                </c:pt>
                <c:pt idx="45">
                  <c:v>5007840</c:v>
                </c:pt>
                <c:pt idx="46">
                  <c:v>4915164</c:v>
                </c:pt>
                <c:pt idx="47">
                  <c:v>4889188</c:v>
                </c:pt>
                <c:pt idx="48">
                  <c:v>5380411</c:v>
                </c:pt>
                <c:pt idx="49">
                  <c:v>5467066</c:v>
                </c:pt>
                <c:pt idx="50">
                  <c:v>5291852</c:v>
                </c:pt>
                <c:pt idx="51">
                  <c:v>5309923</c:v>
                </c:pt>
                <c:pt idx="52">
                  <c:v>5244953</c:v>
                </c:pt>
                <c:pt idx="53">
                  <c:v>5240164</c:v>
                </c:pt>
                <c:pt idx="54">
                  <c:v>5289207</c:v>
                </c:pt>
                <c:pt idx="55">
                  <c:v>5325813</c:v>
                </c:pt>
                <c:pt idx="56">
                  <c:v>5301794</c:v>
                </c:pt>
                <c:pt idx="57">
                  <c:v>5308253</c:v>
                </c:pt>
                <c:pt idx="58">
                  <c:v>5308262</c:v>
                </c:pt>
                <c:pt idx="59">
                  <c:v>5294116</c:v>
                </c:pt>
                <c:pt idx="60">
                  <c:v>5384385</c:v>
                </c:pt>
                <c:pt idx="61">
                  <c:v>5494039</c:v>
                </c:pt>
                <c:pt idx="62">
                  <c:v>5449456</c:v>
                </c:pt>
                <c:pt idx="63">
                  <c:v>5540988</c:v>
                </c:pt>
                <c:pt idx="64">
                  <c:v>5250702</c:v>
                </c:pt>
                <c:pt idx="65">
                  <c:v>5539449</c:v>
                </c:pt>
                <c:pt idx="66">
                  <c:v>5393745</c:v>
                </c:pt>
                <c:pt idx="67">
                  <c:v>5393745</c:v>
                </c:pt>
                <c:pt idx="68">
                  <c:v>5483032</c:v>
                </c:pt>
                <c:pt idx="69">
                  <c:v>5486962</c:v>
                </c:pt>
                <c:pt idx="70">
                  <c:v>5504060</c:v>
                </c:pt>
                <c:pt idx="71">
                  <c:v>5565842</c:v>
                </c:pt>
                <c:pt idx="72">
                  <c:v>5941185</c:v>
                </c:pt>
                <c:pt idx="73">
                  <c:v>5853925</c:v>
                </c:pt>
                <c:pt idx="74">
                  <c:v>5517477</c:v>
                </c:pt>
                <c:pt idx="75">
                  <c:v>5500346</c:v>
                </c:pt>
                <c:pt idx="76">
                  <c:v>5684290</c:v>
                </c:pt>
                <c:pt idx="77">
                  <c:v>5599321</c:v>
                </c:pt>
                <c:pt idx="78">
                  <c:v>5458877</c:v>
                </c:pt>
                <c:pt idx="79">
                  <c:v>5429775</c:v>
                </c:pt>
                <c:pt idx="80">
                  <c:v>5412859</c:v>
                </c:pt>
                <c:pt idx="81">
                  <c:v>5536058</c:v>
                </c:pt>
                <c:pt idx="82">
                  <c:v>5591888</c:v>
                </c:pt>
                <c:pt idx="83">
                  <c:v>5616021</c:v>
                </c:pt>
                <c:pt idx="84">
                  <c:v>5712073</c:v>
                </c:pt>
                <c:pt idx="85">
                  <c:v>5759300</c:v>
                </c:pt>
                <c:pt idx="86">
                  <c:v>5794246</c:v>
                </c:pt>
                <c:pt idx="87">
                  <c:v>5842331</c:v>
                </c:pt>
                <c:pt idx="88">
                  <c:v>5804972</c:v>
                </c:pt>
                <c:pt idx="89">
                  <c:v>5749943</c:v>
                </c:pt>
                <c:pt idx="90">
                  <c:v>5689453</c:v>
                </c:pt>
                <c:pt idx="91">
                  <c:v>5697812</c:v>
                </c:pt>
                <c:pt idx="92">
                  <c:v>5800193</c:v>
                </c:pt>
                <c:pt idx="93">
                  <c:v>5921043</c:v>
                </c:pt>
                <c:pt idx="94">
                  <c:v>5971688</c:v>
                </c:pt>
                <c:pt idx="95">
                  <c:v>6024200</c:v>
                </c:pt>
                <c:pt idx="96">
                  <c:v>6043996</c:v>
                </c:pt>
                <c:pt idx="97">
                  <c:v>5995118</c:v>
                </c:pt>
                <c:pt idx="98">
                  <c:v>6040987</c:v>
                </c:pt>
                <c:pt idx="99">
                  <c:v>6084139</c:v>
                </c:pt>
                <c:pt idx="100">
                  <c:v>6115421</c:v>
                </c:pt>
                <c:pt idx="101">
                  <c:v>6063383</c:v>
                </c:pt>
                <c:pt idx="102">
                  <c:v>6014323</c:v>
                </c:pt>
                <c:pt idx="103">
                  <c:v>5962659</c:v>
                </c:pt>
                <c:pt idx="104">
                  <c:v>5918181</c:v>
                </c:pt>
                <c:pt idx="105">
                  <c:v>5866424</c:v>
                </c:pt>
                <c:pt idx="106">
                  <c:v>5824403</c:v>
                </c:pt>
                <c:pt idx="107">
                  <c:v>5773258</c:v>
                </c:pt>
                <c:pt idx="108">
                  <c:v>5770262</c:v>
                </c:pt>
                <c:pt idx="109">
                  <c:v>5733852</c:v>
                </c:pt>
                <c:pt idx="110">
                  <c:v>5711214</c:v>
                </c:pt>
                <c:pt idx="111">
                  <c:v>5636647</c:v>
                </c:pt>
                <c:pt idx="112">
                  <c:v>5551919</c:v>
                </c:pt>
                <c:pt idx="113">
                  <c:v>5433601</c:v>
                </c:pt>
                <c:pt idx="114">
                  <c:v>5359173</c:v>
                </c:pt>
                <c:pt idx="115">
                  <c:v>5305643</c:v>
                </c:pt>
                <c:pt idx="116">
                  <c:v>5306157</c:v>
                </c:pt>
                <c:pt idx="117">
                  <c:v>5310721</c:v>
                </c:pt>
                <c:pt idx="118">
                  <c:v>5278934</c:v>
                </c:pt>
                <c:pt idx="119">
                  <c:v>5238434</c:v>
                </c:pt>
                <c:pt idx="120">
                  <c:v>5204684</c:v>
                </c:pt>
                <c:pt idx="121">
                  <c:v>5251282</c:v>
                </c:pt>
                <c:pt idx="122">
                  <c:v>5271026</c:v>
                </c:pt>
                <c:pt idx="123">
                  <c:v>5349233</c:v>
                </c:pt>
                <c:pt idx="124">
                  <c:v>5411934</c:v>
                </c:pt>
                <c:pt idx="125">
                  <c:v>5506332</c:v>
                </c:pt>
                <c:pt idx="126">
                  <c:v>5593075</c:v>
                </c:pt>
                <c:pt idx="127">
                  <c:v>5649683</c:v>
                </c:pt>
                <c:pt idx="128">
                  <c:v>5636115</c:v>
                </c:pt>
                <c:pt idx="129">
                  <c:v>5661654</c:v>
                </c:pt>
                <c:pt idx="130">
                  <c:v>5648693</c:v>
                </c:pt>
                <c:pt idx="131">
                  <c:v>5648736</c:v>
                </c:pt>
                <c:pt idx="132">
                  <c:v>5646953</c:v>
                </c:pt>
                <c:pt idx="133">
                  <c:v>5550245</c:v>
                </c:pt>
                <c:pt idx="134">
                  <c:v>5462724</c:v>
                </c:pt>
                <c:pt idx="135">
                  <c:v>5432629</c:v>
                </c:pt>
                <c:pt idx="136">
                  <c:v>5442001</c:v>
                </c:pt>
                <c:pt idx="137">
                  <c:v>5519646</c:v>
                </c:pt>
                <c:pt idx="138">
                  <c:v>5412193</c:v>
                </c:pt>
                <c:pt idx="139">
                  <c:v>5368843</c:v>
                </c:pt>
                <c:pt idx="140">
                  <c:v>5224177</c:v>
                </c:pt>
                <c:pt idx="141">
                  <c:v>5149836</c:v>
                </c:pt>
              </c:numCache>
            </c:numRef>
          </c:val>
          <c:smooth val="0"/>
        </c:ser>
        <c:ser>
          <c:idx val="1"/>
          <c:order val="1"/>
          <c:tx>
            <c:strRef>
              <c:f>Abonados!$S$160</c:f>
              <c:strCache>
                <c:ptCount val="1"/>
                <c:pt idx="0">
                  <c:v>ENTEL PCS</c:v>
                </c:pt>
              </c:strCache>
            </c:strRef>
          </c:tx>
          <c:spPr>
            <a:ln w="63500">
              <a:solidFill>
                <a:schemeClr val="accent1"/>
              </a:solidFill>
            </a:ln>
          </c:spPr>
          <c:marker>
            <c:symbol val="square"/>
            <c:size val="3"/>
            <c:spPr>
              <a:solidFill>
                <a:schemeClr val="accent1"/>
              </a:solidFill>
              <a:ln>
                <a:solidFill>
                  <a:schemeClr val="accent1"/>
                </a:solidFill>
              </a:ln>
            </c:spPr>
          </c:marker>
          <c:cat>
            <c:multiLvlStrRef>
              <c:f>Abonados!$A$175:$B$316</c:f>
              <c:multiLvlStrCache>
                <c:ptCount val="142"/>
                <c:lvl>
                  <c:pt idx="0">
                    <c:v>Dic</c:v>
                  </c:pt>
                  <c:pt idx="1">
                    <c:v>Ene</c:v>
                  </c:pt>
                  <c:pt idx="2">
                    <c:v>Feb</c:v>
                  </c:pt>
                  <c:pt idx="3">
                    <c:v>Mar</c:v>
                  </c:pt>
                  <c:pt idx="4">
                    <c:v>Abr</c:v>
                  </c:pt>
                  <c:pt idx="5">
                    <c:v>May</c:v>
                  </c:pt>
                  <c:pt idx="6">
                    <c:v>Jun</c:v>
                  </c:pt>
                  <c:pt idx="7">
                    <c:v>Jul</c:v>
                  </c:pt>
                  <c:pt idx="8">
                    <c:v>Ago</c:v>
                  </c:pt>
                  <c:pt idx="9">
                    <c:v>Sep</c:v>
                  </c:pt>
                  <c:pt idx="10">
                    <c:v>Oct</c:v>
                  </c:pt>
                  <c:pt idx="11">
                    <c:v>Nov</c:v>
                  </c:pt>
                  <c:pt idx="12">
                    <c:v>Dic</c:v>
                  </c:pt>
                  <c:pt idx="13">
                    <c:v>Ene</c:v>
                  </c:pt>
                  <c:pt idx="14">
                    <c:v>Feb</c:v>
                  </c:pt>
                  <c:pt idx="15">
                    <c:v>Mar</c:v>
                  </c:pt>
                  <c:pt idx="16">
                    <c:v>Abr</c:v>
                  </c:pt>
                  <c:pt idx="17">
                    <c:v>May</c:v>
                  </c:pt>
                  <c:pt idx="18">
                    <c:v>Jun</c:v>
                  </c:pt>
                  <c:pt idx="19">
                    <c:v>Jul</c:v>
                  </c:pt>
                  <c:pt idx="20">
                    <c:v>Ago</c:v>
                  </c:pt>
                  <c:pt idx="21">
                    <c:v>Sep</c:v>
                  </c:pt>
                  <c:pt idx="22">
                    <c:v>Oct</c:v>
                  </c:pt>
                  <c:pt idx="23">
                    <c:v>Nov</c:v>
                  </c:pt>
                  <c:pt idx="24">
                    <c:v>Dic</c:v>
                  </c:pt>
                  <c:pt idx="25">
                    <c:v>Ene</c:v>
                  </c:pt>
                  <c:pt idx="26">
                    <c:v>Feb</c:v>
                  </c:pt>
                  <c:pt idx="27">
                    <c:v>Mar</c:v>
                  </c:pt>
                  <c:pt idx="28">
                    <c:v>Abr</c:v>
                  </c:pt>
                  <c:pt idx="29">
                    <c:v>May</c:v>
                  </c:pt>
                  <c:pt idx="30">
                    <c:v>Jun</c:v>
                  </c:pt>
                  <c:pt idx="31">
                    <c:v>Jul</c:v>
                  </c:pt>
                  <c:pt idx="32">
                    <c:v>Ago</c:v>
                  </c:pt>
                  <c:pt idx="33">
                    <c:v>Sep</c:v>
                  </c:pt>
                  <c:pt idx="34">
                    <c:v>Oct</c:v>
                  </c:pt>
                  <c:pt idx="35">
                    <c:v>Nov</c:v>
                  </c:pt>
                  <c:pt idx="36">
                    <c:v>Dic</c:v>
                  </c:pt>
                  <c:pt idx="37">
                    <c:v>Ene</c:v>
                  </c:pt>
                  <c:pt idx="38">
                    <c:v>Feb</c:v>
                  </c:pt>
                  <c:pt idx="39">
                    <c:v>Mar</c:v>
                  </c:pt>
                  <c:pt idx="40">
                    <c:v>Abr</c:v>
                  </c:pt>
                  <c:pt idx="41">
                    <c:v>May</c:v>
                  </c:pt>
                  <c:pt idx="42">
                    <c:v>Jun</c:v>
                  </c:pt>
                  <c:pt idx="43">
                    <c:v>Jul</c:v>
                  </c:pt>
                  <c:pt idx="44">
                    <c:v>Ago</c:v>
                  </c:pt>
                  <c:pt idx="45">
                    <c:v>Sep</c:v>
                  </c:pt>
                  <c:pt idx="46">
                    <c:v>Oct</c:v>
                  </c:pt>
                  <c:pt idx="47">
                    <c:v>Nov</c:v>
                  </c:pt>
                  <c:pt idx="48">
                    <c:v>Dic</c:v>
                  </c:pt>
                  <c:pt idx="49">
                    <c:v>Ene</c:v>
                  </c:pt>
                  <c:pt idx="50">
                    <c:v>Feb</c:v>
                  </c:pt>
                  <c:pt idx="51">
                    <c:v>Mar</c:v>
                  </c:pt>
                  <c:pt idx="52">
                    <c:v>Abr</c:v>
                  </c:pt>
                  <c:pt idx="53">
                    <c:v>May</c:v>
                  </c:pt>
                  <c:pt idx="54">
                    <c:v>Jun</c:v>
                  </c:pt>
                  <c:pt idx="55">
                    <c:v>Jul</c:v>
                  </c:pt>
                  <c:pt idx="56">
                    <c:v>Ago</c:v>
                  </c:pt>
                  <c:pt idx="57">
                    <c:v>Sep</c:v>
                  </c:pt>
                  <c:pt idx="58">
                    <c:v>Oct</c:v>
                  </c:pt>
                  <c:pt idx="59">
                    <c:v>Nov</c:v>
                  </c:pt>
                  <c:pt idx="60">
                    <c:v>Dic</c:v>
                  </c:pt>
                  <c:pt idx="61">
                    <c:v>Ene</c:v>
                  </c:pt>
                  <c:pt idx="62">
                    <c:v>Feb</c:v>
                  </c:pt>
                  <c:pt idx="63">
                    <c:v>Mar</c:v>
                  </c:pt>
                  <c:pt idx="64">
                    <c:v>Abr</c:v>
                  </c:pt>
                  <c:pt idx="65">
                    <c:v>May</c:v>
                  </c:pt>
                  <c:pt idx="66">
                    <c:v>Jun</c:v>
                  </c:pt>
                  <c:pt idx="67">
                    <c:v>Jul</c:v>
                  </c:pt>
                  <c:pt idx="68">
                    <c:v>Ago</c:v>
                  </c:pt>
                  <c:pt idx="69">
                    <c:v>Sep</c:v>
                  </c:pt>
                  <c:pt idx="70">
                    <c:v>Oct</c:v>
                  </c:pt>
                  <c:pt idx="71">
                    <c:v>Nov</c:v>
                  </c:pt>
                  <c:pt idx="72">
                    <c:v>Dic</c:v>
                  </c:pt>
                  <c:pt idx="73">
                    <c:v>Ene</c:v>
                  </c:pt>
                  <c:pt idx="74">
                    <c:v>Feb</c:v>
                  </c:pt>
                  <c:pt idx="75">
                    <c:v>Mar</c:v>
                  </c:pt>
                  <c:pt idx="76">
                    <c:v>Abr</c:v>
                  </c:pt>
                  <c:pt idx="77">
                    <c:v>May</c:v>
                  </c:pt>
                  <c:pt idx="78">
                    <c:v>Jun</c:v>
                  </c:pt>
                  <c:pt idx="79">
                    <c:v>Jul</c:v>
                  </c:pt>
                  <c:pt idx="80">
                    <c:v>Ago</c:v>
                  </c:pt>
                  <c:pt idx="81">
                    <c:v>Sep</c:v>
                  </c:pt>
                  <c:pt idx="82">
                    <c:v>Oct</c:v>
                  </c:pt>
                  <c:pt idx="83">
                    <c:v>Nov</c:v>
                  </c:pt>
                  <c:pt idx="84">
                    <c:v>Dic</c:v>
                  </c:pt>
                  <c:pt idx="85">
                    <c:v>Ene</c:v>
                  </c:pt>
                  <c:pt idx="86">
                    <c:v>Feb</c:v>
                  </c:pt>
                  <c:pt idx="87">
                    <c:v>Mar</c:v>
                  </c:pt>
                  <c:pt idx="88">
                    <c:v>Abr</c:v>
                  </c:pt>
                  <c:pt idx="89">
                    <c:v>May</c:v>
                  </c:pt>
                  <c:pt idx="90">
                    <c:v>Jun</c:v>
                  </c:pt>
                  <c:pt idx="91">
                    <c:v>Jul</c:v>
                  </c:pt>
                  <c:pt idx="92">
                    <c:v>Ago</c:v>
                  </c:pt>
                  <c:pt idx="93">
                    <c:v>Sep</c:v>
                  </c:pt>
                  <c:pt idx="94">
                    <c:v>Oct</c:v>
                  </c:pt>
                  <c:pt idx="95">
                    <c:v>Nov</c:v>
                  </c:pt>
                  <c:pt idx="96">
                    <c:v>Dic</c:v>
                  </c:pt>
                  <c:pt idx="97">
                    <c:v>Ene</c:v>
                  </c:pt>
                  <c:pt idx="98">
                    <c:v>Feb</c:v>
                  </c:pt>
                  <c:pt idx="99">
                    <c:v>Mar</c:v>
                  </c:pt>
                  <c:pt idx="100">
                    <c:v>Abr</c:v>
                  </c:pt>
                  <c:pt idx="101">
                    <c:v>May</c:v>
                  </c:pt>
                  <c:pt idx="102">
                    <c:v>Jun</c:v>
                  </c:pt>
                  <c:pt idx="103">
                    <c:v>Jul</c:v>
                  </c:pt>
                  <c:pt idx="104">
                    <c:v>Ago</c:v>
                  </c:pt>
                  <c:pt idx="105">
                    <c:v>Sep</c:v>
                  </c:pt>
                  <c:pt idx="106">
                    <c:v>Oct</c:v>
                  </c:pt>
                  <c:pt idx="107">
                    <c:v>Nov</c:v>
                  </c:pt>
                  <c:pt idx="108">
                    <c:v>Dic</c:v>
                  </c:pt>
                  <c:pt idx="109">
                    <c:v>Ene</c:v>
                  </c:pt>
                  <c:pt idx="110">
                    <c:v>Feb</c:v>
                  </c:pt>
                  <c:pt idx="111">
                    <c:v>Mar</c:v>
                  </c:pt>
                  <c:pt idx="112">
                    <c:v>Abr</c:v>
                  </c:pt>
                  <c:pt idx="113">
                    <c:v>May</c:v>
                  </c:pt>
                  <c:pt idx="114">
                    <c:v>Jun</c:v>
                  </c:pt>
                  <c:pt idx="115">
                    <c:v>Jul</c:v>
                  </c:pt>
                  <c:pt idx="116">
                    <c:v>Ago</c:v>
                  </c:pt>
                  <c:pt idx="117">
                    <c:v>Sep</c:v>
                  </c:pt>
                  <c:pt idx="118">
                    <c:v>Oct</c:v>
                  </c:pt>
                  <c:pt idx="119">
                    <c:v>Nov</c:v>
                  </c:pt>
                  <c:pt idx="120">
                    <c:v>Dic</c:v>
                  </c:pt>
                  <c:pt idx="121">
                    <c:v>Ene</c:v>
                  </c:pt>
                  <c:pt idx="122">
                    <c:v>Feb</c:v>
                  </c:pt>
                  <c:pt idx="123">
                    <c:v>Mar</c:v>
                  </c:pt>
                  <c:pt idx="124">
                    <c:v>Abr</c:v>
                  </c:pt>
                  <c:pt idx="125">
                    <c:v>May</c:v>
                  </c:pt>
                  <c:pt idx="126">
                    <c:v>Jun</c:v>
                  </c:pt>
                  <c:pt idx="127">
                    <c:v>Jul</c:v>
                  </c:pt>
                  <c:pt idx="128">
                    <c:v>Ago</c:v>
                  </c:pt>
                  <c:pt idx="129">
                    <c:v>Sep</c:v>
                  </c:pt>
                  <c:pt idx="130">
                    <c:v>Oct</c:v>
                  </c:pt>
                  <c:pt idx="131">
                    <c:v>Nov</c:v>
                  </c:pt>
                  <c:pt idx="132">
                    <c:v>Dic</c:v>
                  </c:pt>
                  <c:pt idx="133">
                    <c:v>Ene</c:v>
                  </c:pt>
                  <c:pt idx="134">
                    <c:v>Feb</c:v>
                  </c:pt>
                  <c:pt idx="135">
                    <c:v>Mar</c:v>
                  </c:pt>
                  <c:pt idx="136">
                    <c:v>Abr</c:v>
                  </c:pt>
                  <c:pt idx="137">
                    <c:v>May</c:v>
                  </c:pt>
                  <c:pt idx="138">
                    <c:v>Jun</c:v>
                  </c:pt>
                  <c:pt idx="139">
                    <c:v>Jul</c:v>
                  </c:pt>
                  <c:pt idx="140">
                    <c:v>Ago</c:v>
                  </c:pt>
                  <c:pt idx="141">
                    <c:v>Sep</c:v>
                  </c:pt>
                </c:lvl>
                <c:lvl>
                  <c:pt idx="0">
                    <c:v>2010</c:v>
                  </c:pt>
                  <c:pt idx="1">
                    <c:v>2011</c:v>
                  </c:pt>
                  <c:pt idx="13">
                    <c:v>2012</c:v>
                  </c:pt>
                  <c:pt idx="25">
                    <c:v>2013</c:v>
                  </c:pt>
                  <c:pt idx="37">
                    <c:v>2014</c:v>
                  </c:pt>
                  <c:pt idx="49">
                    <c:v>2015</c:v>
                  </c:pt>
                  <c:pt idx="61">
                    <c:v>2016</c:v>
                  </c:pt>
                  <c:pt idx="73">
                    <c:v>2017</c:v>
                  </c:pt>
                  <c:pt idx="85">
                    <c:v>2018</c:v>
                  </c:pt>
                  <c:pt idx="97">
                    <c:v>2019</c:v>
                  </c:pt>
                  <c:pt idx="109">
                    <c:v>2020</c:v>
                  </c:pt>
                  <c:pt idx="121">
                    <c:v>2021</c:v>
                  </c:pt>
                  <c:pt idx="133">
                    <c:v>2022</c:v>
                  </c:pt>
                </c:lvl>
              </c:multiLvlStrCache>
            </c:multiLvlStrRef>
          </c:cat>
          <c:val>
            <c:numRef>
              <c:f>Abonados!$S$175:$S$316</c:f>
              <c:numCache>
                <c:formatCode>#,##0</c:formatCode>
                <c:ptCount val="142"/>
                <c:pt idx="0">
                  <c:v>7229289</c:v>
                </c:pt>
                <c:pt idx="1">
                  <c:v>7257563</c:v>
                </c:pt>
                <c:pt idx="2">
                  <c:v>7252982</c:v>
                </c:pt>
                <c:pt idx="3">
                  <c:v>7431120</c:v>
                </c:pt>
                <c:pt idx="4">
                  <c:v>7445199</c:v>
                </c:pt>
                <c:pt idx="5">
                  <c:v>7567484</c:v>
                </c:pt>
                <c:pt idx="6">
                  <c:v>7616316</c:v>
                </c:pt>
                <c:pt idx="7">
                  <c:v>7755542</c:v>
                </c:pt>
                <c:pt idx="8">
                  <c:v>7821161</c:v>
                </c:pt>
                <c:pt idx="9">
                  <c:v>7877392</c:v>
                </c:pt>
                <c:pt idx="10">
                  <c:v>7953669</c:v>
                </c:pt>
                <c:pt idx="11">
                  <c:v>7998668</c:v>
                </c:pt>
                <c:pt idx="12">
                  <c:v>8355931</c:v>
                </c:pt>
                <c:pt idx="13">
                  <c:v>8450622</c:v>
                </c:pt>
                <c:pt idx="14">
                  <c:v>8293301</c:v>
                </c:pt>
                <c:pt idx="15">
                  <c:v>8611505</c:v>
                </c:pt>
                <c:pt idx="16">
                  <c:v>8538855</c:v>
                </c:pt>
                <c:pt idx="17">
                  <c:v>8587341</c:v>
                </c:pt>
                <c:pt idx="18">
                  <c:v>8511502</c:v>
                </c:pt>
                <c:pt idx="19">
                  <c:v>8580734</c:v>
                </c:pt>
                <c:pt idx="20">
                  <c:v>8599872</c:v>
                </c:pt>
                <c:pt idx="21">
                  <c:v>8595548</c:v>
                </c:pt>
                <c:pt idx="22">
                  <c:v>8575280</c:v>
                </c:pt>
                <c:pt idx="23">
                  <c:v>8605095</c:v>
                </c:pt>
                <c:pt idx="24">
                  <c:v>8780825</c:v>
                </c:pt>
                <c:pt idx="25">
                  <c:v>8728229</c:v>
                </c:pt>
                <c:pt idx="26">
                  <c:v>8670681</c:v>
                </c:pt>
                <c:pt idx="27">
                  <c:v>8691431</c:v>
                </c:pt>
                <c:pt idx="28">
                  <c:v>8734880</c:v>
                </c:pt>
                <c:pt idx="29">
                  <c:v>8694412</c:v>
                </c:pt>
                <c:pt idx="30">
                  <c:v>8890185</c:v>
                </c:pt>
                <c:pt idx="31">
                  <c:v>8720782</c:v>
                </c:pt>
                <c:pt idx="32">
                  <c:v>8720161</c:v>
                </c:pt>
                <c:pt idx="33">
                  <c:v>8663760</c:v>
                </c:pt>
                <c:pt idx="34">
                  <c:v>8764589</c:v>
                </c:pt>
                <c:pt idx="35">
                  <c:v>8757325</c:v>
                </c:pt>
                <c:pt idx="36">
                  <c:v>8872102</c:v>
                </c:pt>
                <c:pt idx="37">
                  <c:v>8694220</c:v>
                </c:pt>
                <c:pt idx="38">
                  <c:v>8590526</c:v>
                </c:pt>
                <c:pt idx="39">
                  <c:v>8671670</c:v>
                </c:pt>
                <c:pt idx="40">
                  <c:v>8611687</c:v>
                </c:pt>
                <c:pt idx="41">
                  <c:v>8552596</c:v>
                </c:pt>
                <c:pt idx="42">
                  <c:v>8560079</c:v>
                </c:pt>
                <c:pt idx="43">
                  <c:v>8549818</c:v>
                </c:pt>
                <c:pt idx="44">
                  <c:v>8563611</c:v>
                </c:pt>
                <c:pt idx="45">
                  <c:v>8593028</c:v>
                </c:pt>
                <c:pt idx="46">
                  <c:v>8424622</c:v>
                </c:pt>
                <c:pt idx="47">
                  <c:v>8345845</c:v>
                </c:pt>
                <c:pt idx="48">
                  <c:v>8434268</c:v>
                </c:pt>
                <c:pt idx="49">
                  <c:v>8345176</c:v>
                </c:pt>
                <c:pt idx="50">
                  <c:v>8268263</c:v>
                </c:pt>
                <c:pt idx="51">
                  <c:v>8407939</c:v>
                </c:pt>
                <c:pt idx="52">
                  <c:v>8304813</c:v>
                </c:pt>
                <c:pt idx="53">
                  <c:v>8322839</c:v>
                </c:pt>
                <c:pt idx="54">
                  <c:v>8180603</c:v>
                </c:pt>
                <c:pt idx="55">
                  <c:v>8168777</c:v>
                </c:pt>
                <c:pt idx="56">
                  <c:v>8011010</c:v>
                </c:pt>
                <c:pt idx="57">
                  <c:v>8071524</c:v>
                </c:pt>
                <c:pt idx="58">
                  <c:v>7997604</c:v>
                </c:pt>
                <c:pt idx="59">
                  <c:v>7908827</c:v>
                </c:pt>
                <c:pt idx="60">
                  <c:v>8109615</c:v>
                </c:pt>
                <c:pt idx="61">
                  <c:v>8102736</c:v>
                </c:pt>
                <c:pt idx="62">
                  <c:v>8202473</c:v>
                </c:pt>
                <c:pt idx="63">
                  <c:v>8225841</c:v>
                </c:pt>
                <c:pt idx="64">
                  <c:v>8231062</c:v>
                </c:pt>
                <c:pt idx="65">
                  <c:v>8238727</c:v>
                </c:pt>
                <c:pt idx="66">
                  <c:v>7994280</c:v>
                </c:pt>
                <c:pt idx="67">
                  <c:v>7992912</c:v>
                </c:pt>
                <c:pt idx="68">
                  <c:v>7987440</c:v>
                </c:pt>
                <c:pt idx="69">
                  <c:v>7879477</c:v>
                </c:pt>
                <c:pt idx="70">
                  <c:v>7690108</c:v>
                </c:pt>
                <c:pt idx="71">
                  <c:v>7543669</c:v>
                </c:pt>
                <c:pt idx="72">
                  <c:v>7663748</c:v>
                </c:pt>
                <c:pt idx="73">
                  <c:v>7689147</c:v>
                </c:pt>
                <c:pt idx="74">
                  <c:v>7375123</c:v>
                </c:pt>
                <c:pt idx="75">
                  <c:v>7312780</c:v>
                </c:pt>
                <c:pt idx="76">
                  <c:v>7160880</c:v>
                </c:pt>
                <c:pt idx="77">
                  <c:v>7058455</c:v>
                </c:pt>
                <c:pt idx="78">
                  <c:v>7139891</c:v>
                </c:pt>
                <c:pt idx="79">
                  <c:v>7099061</c:v>
                </c:pt>
                <c:pt idx="80">
                  <c:v>7136263</c:v>
                </c:pt>
                <c:pt idx="81">
                  <c:v>7173796</c:v>
                </c:pt>
                <c:pt idx="82">
                  <c:v>7265676</c:v>
                </c:pt>
                <c:pt idx="83">
                  <c:v>7317324</c:v>
                </c:pt>
                <c:pt idx="84">
                  <c:v>7311870</c:v>
                </c:pt>
                <c:pt idx="85">
                  <c:v>7383684</c:v>
                </c:pt>
                <c:pt idx="86">
                  <c:v>7391557</c:v>
                </c:pt>
                <c:pt idx="87">
                  <c:v>7583455</c:v>
                </c:pt>
                <c:pt idx="88">
                  <c:v>7561116</c:v>
                </c:pt>
                <c:pt idx="89">
                  <c:v>7612667</c:v>
                </c:pt>
                <c:pt idx="90">
                  <c:v>7596131</c:v>
                </c:pt>
                <c:pt idx="91">
                  <c:v>7416024</c:v>
                </c:pt>
                <c:pt idx="92">
                  <c:v>7663149</c:v>
                </c:pt>
                <c:pt idx="93">
                  <c:v>7619823</c:v>
                </c:pt>
                <c:pt idx="94">
                  <c:v>7675857</c:v>
                </c:pt>
                <c:pt idx="95">
                  <c:v>7629316</c:v>
                </c:pt>
                <c:pt idx="96">
                  <c:v>7824690</c:v>
                </c:pt>
                <c:pt idx="97">
                  <c:v>7904810</c:v>
                </c:pt>
                <c:pt idx="98">
                  <c:v>7902469</c:v>
                </c:pt>
                <c:pt idx="99">
                  <c:v>7909743</c:v>
                </c:pt>
                <c:pt idx="100">
                  <c:v>7786713</c:v>
                </c:pt>
                <c:pt idx="101">
                  <c:v>7798411</c:v>
                </c:pt>
                <c:pt idx="102">
                  <c:v>7910096</c:v>
                </c:pt>
                <c:pt idx="103">
                  <c:v>7864910</c:v>
                </c:pt>
                <c:pt idx="104">
                  <c:v>7783491</c:v>
                </c:pt>
                <c:pt idx="105">
                  <c:v>7926677</c:v>
                </c:pt>
                <c:pt idx="106">
                  <c:v>7526177</c:v>
                </c:pt>
                <c:pt idx="107">
                  <c:v>7397045</c:v>
                </c:pt>
                <c:pt idx="108">
                  <c:v>7653803</c:v>
                </c:pt>
                <c:pt idx="109">
                  <c:v>7685213</c:v>
                </c:pt>
                <c:pt idx="110">
                  <c:v>7681213</c:v>
                </c:pt>
                <c:pt idx="111">
                  <c:v>7661943</c:v>
                </c:pt>
                <c:pt idx="112">
                  <c:v>7568887</c:v>
                </c:pt>
                <c:pt idx="113">
                  <c:v>7496900</c:v>
                </c:pt>
                <c:pt idx="114">
                  <c:v>7459945</c:v>
                </c:pt>
                <c:pt idx="115">
                  <c:v>7668542</c:v>
                </c:pt>
                <c:pt idx="116">
                  <c:v>7739686</c:v>
                </c:pt>
                <c:pt idx="117">
                  <c:v>7758491</c:v>
                </c:pt>
                <c:pt idx="118">
                  <c:v>7832734</c:v>
                </c:pt>
                <c:pt idx="119">
                  <c:v>7865180</c:v>
                </c:pt>
                <c:pt idx="120">
                  <c:v>7993378</c:v>
                </c:pt>
                <c:pt idx="121">
                  <c:v>8035951</c:v>
                </c:pt>
                <c:pt idx="122">
                  <c:v>8166969</c:v>
                </c:pt>
                <c:pt idx="123">
                  <c:v>8219526</c:v>
                </c:pt>
                <c:pt idx="124">
                  <c:v>8224123</c:v>
                </c:pt>
                <c:pt idx="125">
                  <c:v>8318485</c:v>
                </c:pt>
                <c:pt idx="126">
                  <c:v>8290948</c:v>
                </c:pt>
                <c:pt idx="127">
                  <c:v>8296955</c:v>
                </c:pt>
                <c:pt idx="128">
                  <c:v>8390515</c:v>
                </c:pt>
                <c:pt idx="129">
                  <c:v>8424644</c:v>
                </c:pt>
                <c:pt idx="130">
                  <c:v>8486230</c:v>
                </c:pt>
                <c:pt idx="131">
                  <c:v>8498632</c:v>
                </c:pt>
                <c:pt idx="132">
                  <c:v>8566072</c:v>
                </c:pt>
                <c:pt idx="133">
                  <c:v>8618741</c:v>
                </c:pt>
                <c:pt idx="134">
                  <c:v>8592640</c:v>
                </c:pt>
                <c:pt idx="135">
                  <c:v>8660840</c:v>
                </c:pt>
                <c:pt idx="136">
                  <c:v>8500327</c:v>
                </c:pt>
                <c:pt idx="137">
                  <c:v>8463745</c:v>
                </c:pt>
                <c:pt idx="138">
                  <c:v>8416092</c:v>
                </c:pt>
                <c:pt idx="139">
                  <c:v>8432108</c:v>
                </c:pt>
                <c:pt idx="140">
                  <c:v>8498671</c:v>
                </c:pt>
                <c:pt idx="141">
                  <c:v>8513698</c:v>
                </c:pt>
              </c:numCache>
            </c:numRef>
          </c:val>
          <c:smooth val="0"/>
        </c:ser>
        <c:ser>
          <c:idx val="2"/>
          <c:order val="2"/>
          <c:tx>
            <c:strRef>
              <c:f>Abonados!$T$160</c:f>
              <c:strCache>
                <c:ptCount val="1"/>
                <c:pt idx="0">
                  <c:v>Movistar</c:v>
                </c:pt>
              </c:strCache>
            </c:strRef>
          </c:tx>
          <c:spPr>
            <a:ln w="63500">
              <a:solidFill>
                <a:schemeClr val="accent3"/>
              </a:solidFill>
            </a:ln>
          </c:spPr>
          <c:marker>
            <c:symbol val="triangle"/>
            <c:size val="3"/>
            <c:spPr>
              <a:ln>
                <a:solidFill>
                  <a:schemeClr val="accent3"/>
                </a:solidFill>
              </a:ln>
            </c:spPr>
          </c:marker>
          <c:cat>
            <c:multiLvlStrRef>
              <c:f>Abonados!$A$175:$B$316</c:f>
              <c:multiLvlStrCache>
                <c:ptCount val="142"/>
                <c:lvl>
                  <c:pt idx="0">
                    <c:v>Dic</c:v>
                  </c:pt>
                  <c:pt idx="1">
                    <c:v>Ene</c:v>
                  </c:pt>
                  <c:pt idx="2">
                    <c:v>Feb</c:v>
                  </c:pt>
                  <c:pt idx="3">
                    <c:v>Mar</c:v>
                  </c:pt>
                  <c:pt idx="4">
                    <c:v>Abr</c:v>
                  </c:pt>
                  <c:pt idx="5">
                    <c:v>May</c:v>
                  </c:pt>
                  <c:pt idx="6">
                    <c:v>Jun</c:v>
                  </c:pt>
                  <c:pt idx="7">
                    <c:v>Jul</c:v>
                  </c:pt>
                  <c:pt idx="8">
                    <c:v>Ago</c:v>
                  </c:pt>
                  <c:pt idx="9">
                    <c:v>Sep</c:v>
                  </c:pt>
                  <c:pt idx="10">
                    <c:v>Oct</c:v>
                  </c:pt>
                  <c:pt idx="11">
                    <c:v>Nov</c:v>
                  </c:pt>
                  <c:pt idx="12">
                    <c:v>Dic</c:v>
                  </c:pt>
                  <c:pt idx="13">
                    <c:v>Ene</c:v>
                  </c:pt>
                  <c:pt idx="14">
                    <c:v>Feb</c:v>
                  </c:pt>
                  <c:pt idx="15">
                    <c:v>Mar</c:v>
                  </c:pt>
                  <c:pt idx="16">
                    <c:v>Abr</c:v>
                  </c:pt>
                  <c:pt idx="17">
                    <c:v>May</c:v>
                  </c:pt>
                  <c:pt idx="18">
                    <c:v>Jun</c:v>
                  </c:pt>
                  <c:pt idx="19">
                    <c:v>Jul</c:v>
                  </c:pt>
                  <c:pt idx="20">
                    <c:v>Ago</c:v>
                  </c:pt>
                  <c:pt idx="21">
                    <c:v>Sep</c:v>
                  </c:pt>
                  <c:pt idx="22">
                    <c:v>Oct</c:v>
                  </c:pt>
                  <c:pt idx="23">
                    <c:v>Nov</c:v>
                  </c:pt>
                  <c:pt idx="24">
                    <c:v>Dic</c:v>
                  </c:pt>
                  <c:pt idx="25">
                    <c:v>Ene</c:v>
                  </c:pt>
                  <c:pt idx="26">
                    <c:v>Feb</c:v>
                  </c:pt>
                  <c:pt idx="27">
                    <c:v>Mar</c:v>
                  </c:pt>
                  <c:pt idx="28">
                    <c:v>Abr</c:v>
                  </c:pt>
                  <c:pt idx="29">
                    <c:v>May</c:v>
                  </c:pt>
                  <c:pt idx="30">
                    <c:v>Jun</c:v>
                  </c:pt>
                  <c:pt idx="31">
                    <c:v>Jul</c:v>
                  </c:pt>
                  <c:pt idx="32">
                    <c:v>Ago</c:v>
                  </c:pt>
                  <c:pt idx="33">
                    <c:v>Sep</c:v>
                  </c:pt>
                  <c:pt idx="34">
                    <c:v>Oct</c:v>
                  </c:pt>
                  <c:pt idx="35">
                    <c:v>Nov</c:v>
                  </c:pt>
                  <c:pt idx="36">
                    <c:v>Dic</c:v>
                  </c:pt>
                  <c:pt idx="37">
                    <c:v>Ene</c:v>
                  </c:pt>
                  <c:pt idx="38">
                    <c:v>Feb</c:v>
                  </c:pt>
                  <c:pt idx="39">
                    <c:v>Mar</c:v>
                  </c:pt>
                  <c:pt idx="40">
                    <c:v>Abr</c:v>
                  </c:pt>
                  <c:pt idx="41">
                    <c:v>May</c:v>
                  </c:pt>
                  <c:pt idx="42">
                    <c:v>Jun</c:v>
                  </c:pt>
                  <c:pt idx="43">
                    <c:v>Jul</c:v>
                  </c:pt>
                  <c:pt idx="44">
                    <c:v>Ago</c:v>
                  </c:pt>
                  <c:pt idx="45">
                    <c:v>Sep</c:v>
                  </c:pt>
                  <c:pt idx="46">
                    <c:v>Oct</c:v>
                  </c:pt>
                  <c:pt idx="47">
                    <c:v>Nov</c:v>
                  </c:pt>
                  <c:pt idx="48">
                    <c:v>Dic</c:v>
                  </c:pt>
                  <c:pt idx="49">
                    <c:v>Ene</c:v>
                  </c:pt>
                  <c:pt idx="50">
                    <c:v>Feb</c:v>
                  </c:pt>
                  <c:pt idx="51">
                    <c:v>Mar</c:v>
                  </c:pt>
                  <c:pt idx="52">
                    <c:v>Abr</c:v>
                  </c:pt>
                  <c:pt idx="53">
                    <c:v>May</c:v>
                  </c:pt>
                  <c:pt idx="54">
                    <c:v>Jun</c:v>
                  </c:pt>
                  <c:pt idx="55">
                    <c:v>Jul</c:v>
                  </c:pt>
                  <c:pt idx="56">
                    <c:v>Ago</c:v>
                  </c:pt>
                  <c:pt idx="57">
                    <c:v>Sep</c:v>
                  </c:pt>
                  <c:pt idx="58">
                    <c:v>Oct</c:v>
                  </c:pt>
                  <c:pt idx="59">
                    <c:v>Nov</c:v>
                  </c:pt>
                  <c:pt idx="60">
                    <c:v>Dic</c:v>
                  </c:pt>
                  <c:pt idx="61">
                    <c:v>Ene</c:v>
                  </c:pt>
                  <c:pt idx="62">
                    <c:v>Feb</c:v>
                  </c:pt>
                  <c:pt idx="63">
                    <c:v>Mar</c:v>
                  </c:pt>
                  <c:pt idx="64">
                    <c:v>Abr</c:v>
                  </c:pt>
                  <c:pt idx="65">
                    <c:v>May</c:v>
                  </c:pt>
                  <c:pt idx="66">
                    <c:v>Jun</c:v>
                  </c:pt>
                  <c:pt idx="67">
                    <c:v>Jul</c:v>
                  </c:pt>
                  <c:pt idx="68">
                    <c:v>Ago</c:v>
                  </c:pt>
                  <c:pt idx="69">
                    <c:v>Sep</c:v>
                  </c:pt>
                  <c:pt idx="70">
                    <c:v>Oct</c:v>
                  </c:pt>
                  <c:pt idx="71">
                    <c:v>Nov</c:v>
                  </c:pt>
                  <c:pt idx="72">
                    <c:v>Dic</c:v>
                  </c:pt>
                  <c:pt idx="73">
                    <c:v>Ene</c:v>
                  </c:pt>
                  <c:pt idx="74">
                    <c:v>Feb</c:v>
                  </c:pt>
                  <c:pt idx="75">
                    <c:v>Mar</c:v>
                  </c:pt>
                  <c:pt idx="76">
                    <c:v>Abr</c:v>
                  </c:pt>
                  <c:pt idx="77">
                    <c:v>May</c:v>
                  </c:pt>
                  <c:pt idx="78">
                    <c:v>Jun</c:v>
                  </c:pt>
                  <c:pt idx="79">
                    <c:v>Jul</c:v>
                  </c:pt>
                  <c:pt idx="80">
                    <c:v>Ago</c:v>
                  </c:pt>
                  <c:pt idx="81">
                    <c:v>Sep</c:v>
                  </c:pt>
                  <c:pt idx="82">
                    <c:v>Oct</c:v>
                  </c:pt>
                  <c:pt idx="83">
                    <c:v>Nov</c:v>
                  </c:pt>
                  <c:pt idx="84">
                    <c:v>Dic</c:v>
                  </c:pt>
                  <c:pt idx="85">
                    <c:v>Ene</c:v>
                  </c:pt>
                  <c:pt idx="86">
                    <c:v>Feb</c:v>
                  </c:pt>
                  <c:pt idx="87">
                    <c:v>Mar</c:v>
                  </c:pt>
                  <c:pt idx="88">
                    <c:v>Abr</c:v>
                  </c:pt>
                  <c:pt idx="89">
                    <c:v>May</c:v>
                  </c:pt>
                  <c:pt idx="90">
                    <c:v>Jun</c:v>
                  </c:pt>
                  <c:pt idx="91">
                    <c:v>Jul</c:v>
                  </c:pt>
                  <c:pt idx="92">
                    <c:v>Ago</c:v>
                  </c:pt>
                  <c:pt idx="93">
                    <c:v>Sep</c:v>
                  </c:pt>
                  <c:pt idx="94">
                    <c:v>Oct</c:v>
                  </c:pt>
                  <c:pt idx="95">
                    <c:v>Nov</c:v>
                  </c:pt>
                  <c:pt idx="96">
                    <c:v>Dic</c:v>
                  </c:pt>
                  <c:pt idx="97">
                    <c:v>Ene</c:v>
                  </c:pt>
                  <c:pt idx="98">
                    <c:v>Feb</c:v>
                  </c:pt>
                  <c:pt idx="99">
                    <c:v>Mar</c:v>
                  </c:pt>
                  <c:pt idx="100">
                    <c:v>Abr</c:v>
                  </c:pt>
                  <c:pt idx="101">
                    <c:v>May</c:v>
                  </c:pt>
                  <c:pt idx="102">
                    <c:v>Jun</c:v>
                  </c:pt>
                  <c:pt idx="103">
                    <c:v>Jul</c:v>
                  </c:pt>
                  <c:pt idx="104">
                    <c:v>Ago</c:v>
                  </c:pt>
                  <c:pt idx="105">
                    <c:v>Sep</c:v>
                  </c:pt>
                  <c:pt idx="106">
                    <c:v>Oct</c:v>
                  </c:pt>
                  <c:pt idx="107">
                    <c:v>Nov</c:v>
                  </c:pt>
                  <c:pt idx="108">
                    <c:v>Dic</c:v>
                  </c:pt>
                  <c:pt idx="109">
                    <c:v>Ene</c:v>
                  </c:pt>
                  <c:pt idx="110">
                    <c:v>Feb</c:v>
                  </c:pt>
                  <c:pt idx="111">
                    <c:v>Mar</c:v>
                  </c:pt>
                  <c:pt idx="112">
                    <c:v>Abr</c:v>
                  </c:pt>
                  <c:pt idx="113">
                    <c:v>May</c:v>
                  </c:pt>
                  <c:pt idx="114">
                    <c:v>Jun</c:v>
                  </c:pt>
                  <c:pt idx="115">
                    <c:v>Jul</c:v>
                  </c:pt>
                  <c:pt idx="116">
                    <c:v>Ago</c:v>
                  </c:pt>
                  <c:pt idx="117">
                    <c:v>Sep</c:v>
                  </c:pt>
                  <c:pt idx="118">
                    <c:v>Oct</c:v>
                  </c:pt>
                  <c:pt idx="119">
                    <c:v>Nov</c:v>
                  </c:pt>
                  <c:pt idx="120">
                    <c:v>Dic</c:v>
                  </c:pt>
                  <c:pt idx="121">
                    <c:v>Ene</c:v>
                  </c:pt>
                  <c:pt idx="122">
                    <c:v>Feb</c:v>
                  </c:pt>
                  <c:pt idx="123">
                    <c:v>Mar</c:v>
                  </c:pt>
                  <c:pt idx="124">
                    <c:v>Abr</c:v>
                  </c:pt>
                  <c:pt idx="125">
                    <c:v>May</c:v>
                  </c:pt>
                  <c:pt idx="126">
                    <c:v>Jun</c:v>
                  </c:pt>
                  <c:pt idx="127">
                    <c:v>Jul</c:v>
                  </c:pt>
                  <c:pt idx="128">
                    <c:v>Ago</c:v>
                  </c:pt>
                  <c:pt idx="129">
                    <c:v>Sep</c:v>
                  </c:pt>
                  <c:pt idx="130">
                    <c:v>Oct</c:v>
                  </c:pt>
                  <c:pt idx="131">
                    <c:v>Nov</c:v>
                  </c:pt>
                  <c:pt idx="132">
                    <c:v>Dic</c:v>
                  </c:pt>
                  <c:pt idx="133">
                    <c:v>Ene</c:v>
                  </c:pt>
                  <c:pt idx="134">
                    <c:v>Feb</c:v>
                  </c:pt>
                  <c:pt idx="135">
                    <c:v>Mar</c:v>
                  </c:pt>
                  <c:pt idx="136">
                    <c:v>Abr</c:v>
                  </c:pt>
                  <c:pt idx="137">
                    <c:v>May</c:v>
                  </c:pt>
                  <c:pt idx="138">
                    <c:v>Jun</c:v>
                  </c:pt>
                  <c:pt idx="139">
                    <c:v>Jul</c:v>
                  </c:pt>
                  <c:pt idx="140">
                    <c:v>Ago</c:v>
                  </c:pt>
                  <c:pt idx="141">
                    <c:v>Sep</c:v>
                  </c:pt>
                </c:lvl>
                <c:lvl>
                  <c:pt idx="0">
                    <c:v>2010</c:v>
                  </c:pt>
                  <c:pt idx="1">
                    <c:v>2011</c:v>
                  </c:pt>
                  <c:pt idx="13">
                    <c:v>2012</c:v>
                  </c:pt>
                  <c:pt idx="25">
                    <c:v>2013</c:v>
                  </c:pt>
                  <c:pt idx="37">
                    <c:v>2014</c:v>
                  </c:pt>
                  <c:pt idx="49">
                    <c:v>2015</c:v>
                  </c:pt>
                  <c:pt idx="61">
                    <c:v>2016</c:v>
                  </c:pt>
                  <c:pt idx="73">
                    <c:v>2017</c:v>
                  </c:pt>
                  <c:pt idx="85">
                    <c:v>2018</c:v>
                  </c:pt>
                  <c:pt idx="97">
                    <c:v>2019</c:v>
                  </c:pt>
                  <c:pt idx="109">
                    <c:v>2020</c:v>
                  </c:pt>
                  <c:pt idx="121">
                    <c:v>2021</c:v>
                  </c:pt>
                  <c:pt idx="133">
                    <c:v>2022</c:v>
                  </c:pt>
                </c:lvl>
              </c:multiLvlStrCache>
            </c:multiLvlStrRef>
          </c:cat>
          <c:val>
            <c:numRef>
              <c:f>Abonados!$T$175:$T$316</c:f>
              <c:numCache>
                <c:formatCode>#,##0</c:formatCode>
                <c:ptCount val="142"/>
                <c:pt idx="0">
                  <c:v>8129251</c:v>
                </c:pt>
                <c:pt idx="1">
                  <c:v>8171923</c:v>
                </c:pt>
                <c:pt idx="2">
                  <c:v>8218629</c:v>
                </c:pt>
                <c:pt idx="3">
                  <c:v>8241809</c:v>
                </c:pt>
                <c:pt idx="4">
                  <c:v>8321896</c:v>
                </c:pt>
                <c:pt idx="5">
                  <c:v>8391284</c:v>
                </c:pt>
                <c:pt idx="6">
                  <c:v>8411562</c:v>
                </c:pt>
                <c:pt idx="7">
                  <c:v>8421314</c:v>
                </c:pt>
                <c:pt idx="8">
                  <c:v>8422226</c:v>
                </c:pt>
                <c:pt idx="9">
                  <c:v>8420109</c:v>
                </c:pt>
                <c:pt idx="10">
                  <c:v>8416323</c:v>
                </c:pt>
                <c:pt idx="11">
                  <c:v>8468276</c:v>
                </c:pt>
                <c:pt idx="12">
                  <c:v>8756608</c:v>
                </c:pt>
                <c:pt idx="13">
                  <c:v>8885782</c:v>
                </c:pt>
                <c:pt idx="14">
                  <c:v>8603696</c:v>
                </c:pt>
                <c:pt idx="15">
                  <c:v>8637902</c:v>
                </c:pt>
                <c:pt idx="16">
                  <c:v>8645743</c:v>
                </c:pt>
                <c:pt idx="17">
                  <c:v>8595245</c:v>
                </c:pt>
                <c:pt idx="18">
                  <c:v>8317041</c:v>
                </c:pt>
                <c:pt idx="19">
                  <c:v>8748305</c:v>
                </c:pt>
                <c:pt idx="20">
                  <c:v>8895241</c:v>
                </c:pt>
                <c:pt idx="21">
                  <c:v>8779762</c:v>
                </c:pt>
                <c:pt idx="22">
                  <c:v>8851143</c:v>
                </c:pt>
                <c:pt idx="23">
                  <c:v>8747073</c:v>
                </c:pt>
                <c:pt idx="24">
                  <c:v>9054749</c:v>
                </c:pt>
                <c:pt idx="25">
                  <c:v>9103187</c:v>
                </c:pt>
                <c:pt idx="26">
                  <c:v>8950729</c:v>
                </c:pt>
                <c:pt idx="27">
                  <c:v>8900009</c:v>
                </c:pt>
                <c:pt idx="28">
                  <c:v>9000666</c:v>
                </c:pt>
                <c:pt idx="29">
                  <c:v>9172624</c:v>
                </c:pt>
                <c:pt idx="30">
                  <c:v>9143373</c:v>
                </c:pt>
                <c:pt idx="31">
                  <c:v>9238481</c:v>
                </c:pt>
                <c:pt idx="32">
                  <c:v>9130173</c:v>
                </c:pt>
                <c:pt idx="33">
                  <c:v>8841343</c:v>
                </c:pt>
                <c:pt idx="34">
                  <c:v>9060585</c:v>
                </c:pt>
                <c:pt idx="35">
                  <c:v>8930885</c:v>
                </c:pt>
                <c:pt idx="36">
                  <c:v>9106871</c:v>
                </c:pt>
                <c:pt idx="37">
                  <c:v>9063104</c:v>
                </c:pt>
                <c:pt idx="38">
                  <c:v>8937987</c:v>
                </c:pt>
                <c:pt idx="39">
                  <c:v>9099706</c:v>
                </c:pt>
                <c:pt idx="40">
                  <c:v>8948468</c:v>
                </c:pt>
                <c:pt idx="41">
                  <c:v>8981967</c:v>
                </c:pt>
                <c:pt idx="42">
                  <c:v>8950319</c:v>
                </c:pt>
                <c:pt idx="43">
                  <c:v>8984509</c:v>
                </c:pt>
                <c:pt idx="44">
                  <c:v>8706901</c:v>
                </c:pt>
                <c:pt idx="45">
                  <c:v>8626865</c:v>
                </c:pt>
                <c:pt idx="46">
                  <c:v>8816554</c:v>
                </c:pt>
                <c:pt idx="47">
                  <c:v>8777753</c:v>
                </c:pt>
                <c:pt idx="48">
                  <c:v>9071807</c:v>
                </c:pt>
                <c:pt idx="49">
                  <c:v>9194475</c:v>
                </c:pt>
                <c:pt idx="50">
                  <c:v>8985717</c:v>
                </c:pt>
                <c:pt idx="51">
                  <c:v>9228701</c:v>
                </c:pt>
                <c:pt idx="52">
                  <c:v>8922701</c:v>
                </c:pt>
                <c:pt idx="53">
                  <c:v>8717181</c:v>
                </c:pt>
                <c:pt idx="54">
                  <c:v>8771727</c:v>
                </c:pt>
                <c:pt idx="55">
                  <c:v>8951535</c:v>
                </c:pt>
                <c:pt idx="56">
                  <c:v>8920378</c:v>
                </c:pt>
                <c:pt idx="57">
                  <c:v>8596249</c:v>
                </c:pt>
                <c:pt idx="58">
                  <c:v>8618600</c:v>
                </c:pt>
                <c:pt idx="59">
                  <c:v>8617521</c:v>
                </c:pt>
                <c:pt idx="60">
                  <c:v>8493331</c:v>
                </c:pt>
                <c:pt idx="61">
                  <c:v>8312015</c:v>
                </c:pt>
                <c:pt idx="62">
                  <c:v>7990998</c:v>
                </c:pt>
                <c:pt idx="63">
                  <c:v>7890570</c:v>
                </c:pt>
                <c:pt idx="64">
                  <c:v>7756188</c:v>
                </c:pt>
                <c:pt idx="65">
                  <c:v>7806537</c:v>
                </c:pt>
                <c:pt idx="66">
                  <c:v>7632989</c:v>
                </c:pt>
                <c:pt idx="67">
                  <c:v>7773810</c:v>
                </c:pt>
                <c:pt idx="68">
                  <c:v>7749650</c:v>
                </c:pt>
                <c:pt idx="69">
                  <c:v>7617791</c:v>
                </c:pt>
                <c:pt idx="70">
                  <c:v>7477242</c:v>
                </c:pt>
                <c:pt idx="71">
                  <c:v>7360941</c:v>
                </c:pt>
                <c:pt idx="72">
                  <c:v>7497409</c:v>
                </c:pt>
                <c:pt idx="73">
                  <c:v>7424618</c:v>
                </c:pt>
                <c:pt idx="74">
                  <c:v>7186900</c:v>
                </c:pt>
                <c:pt idx="75">
                  <c:v>7278846</c:v>
                </c:pt>
                <c:pt idx="76">
                  <c:v>7105071</c:v>
                </c:pt>
                <c:pt idx="77">
                  <c:v>7264904</c:v>
                </c:pt>
                <c:pt idx="78">
                  <c:v>7170299</c:v>
                </c:pt>
                <c:pt idx="79">
                  <c:v>7243915</c:v>
                </c:pt>
                <c:pt idx="80">
                  <c:v>7295602</c:v>
                </c:pt>
                <c:pt idx="81">
                  <c:v>7300296</c:v>
                </c:pt>
                <c:pt idx="82">
                  <c:v>7075033</c:v>
                </c:pt>
                <c:pt idx="83">
                  <c:v>7208978</c:v>
                </c:pt>
                <c:pt idx="84">
                  <c:v>6935587</c:v>
                </c:pt>
                <c:pt idx="85">
                  <c:v>6911073</c:v>
                </c:pt>
                <c:pt idx="86">
                  <c:v>6895983</c:v>
                </c:pt>
                <c:pt idx="87">
                  <c:v>6871606</c:v>
                </c:pt>
                <c:pt idx="88">
                  <c:v>6847317</c:v>
                </c:pt>
                <c:pt idx="89">
                  <c:v>6808601</c:v>
                </c:pt>
                <c:pt idx="90">
                  <c:v>6777609</c:v>
                </c:pt>
                <c:pt idx="91">
                  <c:v>6783063</c:v>
                </c:pt>
                <c:pt idx="92">
                  <c:v>6753303</c:v>
                </c:pt>
                <c:pt idx="93">
                  <c:v>6785747</c:v>
                </c:pt>
                <c:pt idx="94">
                  <c:v>6856824</c:v>
                </c:pt>
                <c:pt idx="95">
                  <c:v>7001590</c:v>
                </c:pt>
                <c:pt idx="96">
                  <c:v>7072696</c:v>
                </c:pt>
                <c:pt idx="97">
                  <c:v>7014033</c:v>
                </c:pt>
                <c:pt idx="98">
                  <c:v>6777597</c:v>
                </c:pt>
                <c:pt idx="99">
                  <c:v>7103839</c:v>
                </c:pt>
                <c:pt idx="100">
                  <c:v>7254927</c:v>
                </c:pt>
                <c:pt idx="101">
                  <c:v>7204969</c:v>
                </c:pt>
                <c:pt idx="102">
                  <c:v>7054494</c:v>
                </c:pt>
                <c:pt idx="103">
                  <c:v>7038142</c:v>
                </c:pt>
                <c:pt idx="104">
                  <c:v>6914636</c:v>
                </c:pt>
                <c:pt idx="105">
                  <c:v>6765313</c:v>
                </c:pt>
                <c:pt idx="106">
                  <c:v>6530354</c:v>
                </c:pt>
                <c:pt idx="107">
                  <c:v>6250897</c:v>
                </c:pt>
                <c:pt idx="108">
                  <c:v>6353830</c:v>
                </c:pt>
                <c:pt idx="109">
                  <c:v>6241165</c:v>
                </c:pt>
                <c:pt idx="110">
                  <c:v>6150802</c:v>
                </c:pt>
                <c:pt idx="111">
                  <c:v>6095190</c:v>
                </c:pt>
                <c:pt idx="112">
                  <c:v>5937317</c:v>
                </c:pt>
                <c:pt idx="113">
                  <c:v>5917232</c:v>
                </c:pt>
                <c:pt idx="114">
                  <c:v>6161223</c:v>
                </c:pt>
                <c:pt idx="115">
                  <c:v>6049041</c:v>
                </c:pt>
                <c:pt idx="116">
                  <c:v>6041265</c:v>
                </c:pt>
                <c:pt idx="117">
                  <c:v>6017661</c:v>
                </c:pt>
                <c:pt idx="118">
                  <c:v>6110870</c:v>
                </c:pt>
                <c:pt idx="119">
                  <c:v>6141453</c:v>
                </c:pt>
                <c:pt idx="120">
                  <c:v>6211432</c:v>
                </c:pt>
                <c:pt idx="121">
                  <c:v>6059131</c:v>
                </c:pt>
                <c:pt idx="122">
                  <c:v>6002172</c:v>
                </c:pt>
                <c:pt idx="123">
                  <c:v>6218291</c:v>
                </c:pt>
                <c:pt idx="124">
                  <c:v>6177523</c:v>
                </c:pt>
                <c:pt idx="125">
                  <c:v>6230374</c:v>
                </c:pt>
                <c:pt idx="126">
                  <c:v>6252534</c:v>
                </c:pt>
                <c:pt idx="127">
                  <c:v>6293894</c:v>
                </c:pt>
                <c:pt idx="128">
                  <c:v>6332612</c:v>
                </c:pt>
                <c:pt idx="129">
                  <c:v>6320067</c:v>
                </c:pt>
                <c:pt idx="130">
                  <c:v>6419885</c:v>
                </c:pt>
                <c:pt idx="131">
                  <c:v>6518845</c:v>
                </c:pt>
                <c:pt idx="132">
                  <c:v>6612441</c:v>
                </c:pt>
                <c:pt idx="133">
                  <c:v>6509545</c:v>
                </c:pt>
                <c:pt idx="134">
                  <c:v>6313973</c:v>
                </c:pt>
                <c:pt idx="135">
                  <c:v>6809412</c:v>
                </c:pt>
                <c:pt idx="136">
                  <c:v>6461828</c:v>
                </c:pt>
                <c:pt idx="137">
                  <c:v>6459903</c:v>
                </c:pt>
                <c:pt idx="138">
                  <c:v>6529465</c:v>
                </c:pt>
                <c:pt idx="139">
                  <c:v>6768462</c:v>
                </c:pt>
                <c:pt idx="140">
                  <c:v>6794607</c:v>
                </c:pt>
                <c:pt idx="141">
                  <c:v>6758370</c:v>
                </c:pt>
              </c:numCache>
            </c:numRef>
          </c:val>
          <c:smooth val="0"/>
        </c:ser>
        <c:ser>
          <c:idx val="3"/>
          <c:order val="3"/>
          <c:tx>
            <c:strRef>
              <c:f>Abonados!$U$160</c:f>
              <c:strCache>
                <c:ptCount val="1"/>
                <c:pt idx="0">
                  <c:v>WOM</c:v>
                </c:pt>
              </c:strCache>
            </c:strRef>
          </c:tx>
          <c:spPr>
            <a:ln w="63500">
              <a:solidFill>
                <a:srgbClr val="7030A0"/>
              </a:solidFill>
            </a:ln>
          </c:spPr>
          <c:marker>
            <c:symbol val="diamond"/>
            <c:size val="3"/>
            <c:spPr>
              <a:solidFill>
                <a:srgbClr val="7030A0"/>
              </a:solidFill>
              <a:ln>
                <a:solidFill>
                  <a:srgbClr val="7030A0"/>
                </a:solidFill>
              </a:ln>
            </c:spPr>
          </c:marker>
          <c:cat>
            <c:multiLvlStrRef>
              <c:f>Abonados!$A$175:$B$316</c:f>
              <c:multiLvlStrCache>
                <c:ptCount val="142"/>
                <c:lvl>
                  <c:pt idx="0">
                    <c:v>Dic</c:v>
                  </c:pt>
                  <c:pt idx="1">
                    <c:v>Ene</c:v>
                  </c:pt>
                  <c:pt idx="2">
                    <c:v>Feb</c:v>
                  </c:pt>
                  <c:pt idx="3">
                    <c:v>Mar</c:v>
                  </c:pt>
                  <c:pt idx="4">
                    <c:v>Abr</c:v>
                  </c:pt>
                  <c:pt idx="5">
                    <c:v>May</c:v>
                  </c:pt>
                  <c:pt idx="6">
                    <c:v>Jun</c:v>
                  </c:pt>
                  <c:pt idx="7">
                    <c:v>Jul</c:v>
                  </c:pt>
                  <c:pt idx="8">
                    <c:v>Ago</c:v>
                  </c:pt>
                  <c:pt idx="9">
                    <c:v>Sep</c:v>
                  </c:pt>
                  <c:pt idx="10">
                    <c:v>Oct</c:v>
                  </c:pt>
                  <c:pt idx="11">
                    <c:v>Nov</c:v>
                  </c:pt>
                  <c:pt idx="12">
                    <c:v>Dic</c:v>
                  </c:pt>
                  <c:pt idx="13">
                    <c:v>Ene</c:v>
                  </c:pt>
                  <c:pt idx="14">
                    <c:v>Feb</c:v>
                  </c:pt>
                  <c:pt idx="15">
                    <c:v>Mar</c:v>
                  </c:pt>
                  <c:pt idx="16">
                    <c:v>Abr</c:v>
                  </c:pt>
                  <c:pt idx="17">
                    <c:v>May</c:v>
                  </c:pt>
                  <c:pt idx="18">
                    <c:v>Jun</c:v>
                  </c:pt>
                  <c:pt idx="19">
                    <c:v>Jul</c:v>
                  </c:pt>
                  <c:pt idx="20">
                    <c:v>Ago</c:v>
                  </c:pt>
                  <c:pt idx="21">
                    <c:v>Sep</c:v>
                  </c:pt>
                  <c:pt idx="22">
                    <c:v>Oct</c:v>
                  </c:pt>
                  <c:pt idx="23">
                    <c:v>Nov</c:v>
                  </c:pt>
                  <c:pt idx="24">
                    <c:v>Dic</c:v>
                  </c:pt>
                  <c:pt idx="25">
                    <c:v>Ene</c:v>
                  </c:pt>
                  <c:pt idx="26">
                    <c:v>Feb</c:v>
                  </c:pt>
                  <c:pt idx="27">
                    <c:v>Mar</c:v>
                  </c:pt>
                  <c:pt idx="28">
                    <c:v>Abr</c:v>
                  </c:pt>
                  <c:pt idx="29">
                    <c:v>May</c:v>
                  </c:pt>
                  <c:pt idx="30">
                    <c:v>Jun</c:v>
                  </c:pt>
                  <c:pt idx="31">
                    <c:v>Jul</c:v>
                  </c:pt>
                  <c:pt idx="32">
                    <c:v>Ago</c:v>
                  </c:pt>
                  <c:pt idx="33">
                    <c:v>Sep</c:v>
                  </c:pt>
                  <c:pt idx="34">
                    <c:v>Oct</c:v>
                  </c:pt>
                  <c:pt idx="35">
                    <c:v>Nov</c:v>
                  </c:pt>
                  <c:pt idx="36">
                    <c:v>Dic</c:v>
                  </c:pt>
                  <c:pt idx="37">
                    <c:v>Ene</c:v>
                  </c:pt>
                  <c:pt idx="38">
                    <c:v>Feb</c:v>
                  </c:pt>
                  <c:pt idx="39">
                    <c:v>Mar</c:v>
                  </c:pt>
                  <c:pt idx="40">
                    <c:v>Abr</c:v>
                  </c:pt>
                  <c:pt idx="41">
                    <c:v>May</c:v>
                  </c:pt>
                  <c:pt idx="42">
                    <c:v>Jun</c:v>
                  </c:pt>
                  <c:pt idx="43">
                    <c:v>Jul</c:v>
                  </c:pt>
                  <c:pt idx="44">
                    <c:v>Ago</c:v>
                  </c:pt>
                  <c:pt idx="45">
                    <c:v>Sep</c:v>
                  </c:pt>
                  <c:pt idx="46">
                    <c:v>Oct</c:v>
                  </c:pt>
                  <c:pt idx="47">
                    <c:v>Nov</c:v>
                  </c:pt>
                  <c:pt idx="48">
                    <c:v>Dic</c:v>
                  </c:pt>
                  <c:pt idx="49">
                    <c:v>Ene</c:v>
                  </c:pt>
                  <c:pt idx="50">
                    <c:v>Feb</c:v>
                  </c:pt>
                  <c:pt idx="51">
                    <c:v>Mar</c:v>
                  </c:pt>
                  <c:pt idx="52">
                    <c:v>Abr</c:v>
                  </c:pt>
                  <c:pt idx="53">
                    <c:v>May</c:v>
                  </c:pt>
                  <c:pt idx="54">
                    <c:v>Jun</c:v>
                  </c:pt>
                  <c:pt idx="55">
                    <c:v>Jul</c:v>
                  </c:pt>
                  <c:pt idx="56">
                    <c:v>Ago</c:v>
                  </c:pt>
                  <c:pt idx="57">
                    <c:v>Sep</c:v>
                  </c:pt>
                  <c:pt idx="58">
                    <c:v>Oct</c:v>
                  </c:pt>
                  <c:pt idx="59">
                    <c:v>Nov</c:v>
                  </c:pt>
                  <c:pt idx="60">
                    <c:v>Dic</c:v>
                  </c:pt>
                  <c:pt idx="61">
                    <c:v>Ene</c:v>
                  </c:pt>
                  <c:pt idx="62">
                    <c:v>Feb</c:v>
                  </c:pt>
                  <c:pt idx="63">
                    <c:v>Mar</c:v>
                  </c:pt>
                  <c:pt idx="64">
                    <c:v>Abr</c:v>
                  </c:pt>
                  <c:pt idx="65">
                    <c:v>May</c:v>
                  </c:pt>
                  <c:pt idx="66">
                    <c:v>Jun</c:v>
                  </c:pt>
                  <c:pt idx="67">
                    <c:v>Jul</c:v>
                  </c:pt>
                  <c:pt idx="68">
                    <c:v>Ago</c:v>
                  </c:pt>
                  <c:pt idx="69">
                    <c:v>Sep</c:v>
                  </c:pt>
                  <c:pt idx="70">
                    <c:v>Oct</c:v>
                  </c:pt>
                  <c:pt idx="71">
                    <c:v>Nov</c:v>
                  </c:pt>
                  <c:pt idx="72">
                    <c:v>Dic</c:v>
                  </c:pt>
                  <c:pt idx="73">
                    <c:v>Ene</c:v>
                  </c:pt>
                  <c:pt idx="74">
                    <c:v>Feb</c:v>
                  </c:pt>
                  <c:pt idx="75">
                    <c:v>Mar</c:v>
                  </c:pt>
                  <c:pt idx="76">
                    <c:v>Abr</c:v>
                  </c:pt>
                  <c:pt idx="77">
                    <c:v>May</c:v>
                  </c:pt>
                  <c:pt idx="78">
                    <c:v>Jun</c:v>
                  </c:pt>
                  <c:pt idx="79">
                    <c:v>Jul</c:v>
                  </c:pt>
                  <c:pt idx="80">
                    <c:v>Ago</c:v>
                  </c:pt>
                  <c:pt idx="81">
                    <c:v>Sep</c:v>
                  </c:pt>
                  <c:pt idx="82">
                    <c:v>Oct</c:v>
                  </c:pt>
                  <c:pt idx="83">
                    <c:v>Nov</c:v>
                  </c:pt>
                  <c:pt idx="84">
                    <c:v>Dic</c:v>
                  </c:pt>
                  <c:pt idx="85">
                    <c:v>Ene</c:v>
                  </c:pt>
                  <c:pt idx="86">
                    <c:v>Feb</c:v>
                  </c:pt>
                  <c:pt idx="87">
                    <c:v>Mar</c:v>
                  </c:pt>
                  <c:pt idx="88">
                    <c:v>Abr</c:v>
                  </c:pt>
                  <c:pt idx="89">
                    <c:v>May</c:v>
                  </c:pt>
                  <c:pt idx="90">
                    <c:v>Jun</c:v>
                  </c:pt>
                  <c:pt idx="91">
                    <c:v>Jul</c:v>
                  </c:pt>
                  <c:pt idx="92">
                    <c:v>Ago</c:v>
                  </c:pt>
                  <c:pt idx="93">
                    <c:v>Sep</c:v>
                  </c:pt>
                  <c:pt idx="94">
                    <c:v>Oct</c:v>
                  </c:pt>
                  <c:pt idx="95">
                    <c:v>Nov</c:v>
                  </c:pt>
                  <c:pt idx="96">
                    <c:v>Dic</c:v>
                  </c:pt>
                  <c:pt idx="97">
                    <c:v>Ene</c:v>
                  </c:pt>
                  <c:pt idx="98">
                    <c:v>Feb</c:v>
                  </c:pt>
                  <c:pt idx="99">
                    <c:v>Mar</c:v>
                  </c:pt>
                  <c:pt idx="100">
                    <c:v>Abr</c:v>
                  </c:pt>
                  <c:pt idx="101">
                    <c:v>May</c:v>
                  </c:pt>
                  <c:pt idx="102">
                    <c:v>Jun</c:v>
                  </c:pt>
                  <c:pt idx="103">
                    <c:v>Jul</c:v>
                  </c:pt>
                  <c:pt idx="104">
                    <c:v>Ago</c:v>
                  </c:pt>
                  <c:pt idx="105">
                    <c:v>Sep</c:v>
                  </c:pt>
                  <c:pt idx="106">
                    <c:v>Oct</c:v>
                  </c:pt>
                  <c:pt idx="107">
                    <c:v>Nov</c:v>
                  </c:pt>
                  <c:pt idx="108">
                    <c:v>Dic</c:v>
                  </c:pt>
                  <c:pt idx="109">
                    <c:v>Ene</c:v>
                  </c:pt>
                  <c:pt idx="110">
                    <c:v>Feb</c:v>
                  </c:pt>
                  <c:pt idx="111">
                    <c:v>Mar</c:v>
                  </c:pt>
                  <c:pt idx="112">
                    <c:v>Abr</c:v>
                  </c:pt>
                  <c:pt idx="113">
                    <c:v>May</c:v>
                  </c:pt>
                  <c:pt idx="114">
                    <c:v>Jun</c:v>
                  </c:pt>
                  <c:pt idx="115">
                    <c:v>Jul</c:v>
                  </c:pt>
                  <c:pt idx="116">
                    <c:v>Ago</c:v>
                  </c:pt>
                  <c:pt idx="117">
                    <c:v>Sep</c:v>
                  </c:pt>
                  <c:pt idx="118">
                    <c:v>Oct</c:v>
                  </c:pt>
                  <c:pt idx="119">
                    <c:v>Nov</c:v>
                  </c:pt>
                  <c:pt idx="120">
                    <c:v>Dic</c:v>
                  </c:pt>
                  <c:pt idx="121">
                    <c:v>Ene</c:v>
                  </c:pt>
                  <c:pt idx="122">
                    <c:v>Feb</c:v>
                  </c:pt>
                  <c:pt idx="123">
                    <c:v>Mar</c:v>
                  </c:pt>
                  <c:pt idx="124">
                    <c:v>Abr</c:v>
                  </c:pt>
                  <c:pt idx="125">
                    <c:v>May</c:v>
                  </c:pt>
                  <c:pt idx="126">
                    <c:v>Jun</c:v>
                  </c:pt>
                  <c:pt idx="127">
                    <c:v>Jul</c:v>
                  </c:pt>
                  <c:pt idx="128">
                    <c:v>Ago</c:v>
                  </c:pt>
                  <c:pt idx="129">
                    <c:v>Sep</c:v>
                  </c:pt>
                  <c:pt idx="130">
                    <c:v>Oct</c:v>
                  </c:pt>
                  <c:pt idx="131">
                    <c:v>Nov</c:v>
                  </c:pt>
                  <c:pt idx="132">
                    <c:v>Dic</c:v>
                  </c:pt>
                  <c:pt idx="133">
                    <c:v>Ene</c:v>
                  </c:pt>
                  <c:pt idx="134">
                    <c:v>Feb</c:v>
                  </c:pt>
                  <c:pt idx="135">
                    <c:v>Mar</c:v>
                  </c:pt>
                  <c:pt idx="136">
                    <c:v>Abr</c:v>
                  </c:pt>
                  <c:pt idx="137">
                    <c:v>May</c:v>
                  </c:pt>
                  <c:pt idx="138">
                    <c:v>Jun</c:v>
                  </c:pt>
                  <c:pt idx="139">
                    <c:v>Jul</c:v>
                  </c:pt>
                  <c:pt idx="140">
                    <c:v>Ago</c:v>
                  </c:pt>
                  <c:pt idx="141">
                    <c:v>Sep</c:v>
                  </c:pt>
                </c:lvl>
                <c:lvl>
                  <c:pt idx="0">
                    <c:v>2010</c:v>
                  </c:pt>
                  <c:pt idx="1">
                    <c:v>2011</c:v>
                  </c:pt>
                  <c:pt idx="13">
                    <c:v>2012</c:v>
                  </c:pt>
                  <c:pt idx="25">
                    <c:v>2013</c:v>
                  </c:pt>
                  <c:pt idx="37">
                    <c:v>2014</c:v>
                  </c:pt>
                  <c:pt idx="49">
                    <c:v>2015</c:v>
                  </c:pt>
                  <c:pt idx="61">
                    <c:v>2016</c:v>
                  </c:pt>
                  <c:pt idx="73">
                    <c:v>2017</c:v>
                  </c:pt>
                  <c:pt idx="85">
                    <c:v>2018</c:v>
                  </c:pt>
                  <c:pt idx="97">
                    <c:v>2019</c:v>
                  </c:pt>
                  <c:pt idx="109">
                    <c:v>2020</c:v>
                  </c:pt>
                  <c:pt idx="121">
                    <c:v>2021</c:v>
                  </c:pt>
                  <c:pt idx="133">
                    <c:v>2022</c:v>
                  </c:pt>
                </c:lvl>
              </c:multiLvlStrCache>
            </c:multiLvlStrRef>
          </c:cat>
          <c:val>
            <c:numRef>
              <c:f>Abonados!$U$175:$U$316</c:f>
              <c:numCache>
                <c:formatCode>#,##0</c:formatCode>
                <c:ptCount val="142"/>
                <c:pt idx="0">
                  <c:v>27557</c:v>
                </c:pt>
                <c:pt idx="1">
                  <c:v>28694</c:v>
                </c:pt>
                <c:pt idx="2">
                  <c:v>29240</c:v>
                </c:pt>
                <c:pt idx="3">
                  <c:v>32914</c:v>
                </c:pt>
                <c:pt idx="4">
                  <c:v>32413</c:v>
                </c:pt>
                <c:pt idx="5">
                  <c:v>33401</c:v>
                </c:pt>
                <c:pt idx="6">
                  <c:v>33297</c:v>
                </c:pt>
                <c:pt idx="7">
                  <c:v>32869</c:v>
                </c:pt>
                <c:pt idx="8">
                  <c:v>34697</c:v>
                </c:pt>
                <c:pt idx="9">
                  <c:v>34187</c:v>
                </c:pt>
                <c:pt idx="10">
                  <c:v>35314</c:v>
                </c:pt>
                <c:pt idx="11">
                  <c:v>36428</c:v>
                </c:pt>
                <c:pt idx="12">
                  <c:v>37413</c:v>
                </c:pt>
                <c:pt idx="13">
                  <c:v>36819</c:v>
                </c:pt>
                <c:pt idx="14">
                  <c:v>36119</c:v>
                </c:pt>
                <c:pt idx="15">
                  <c:v>40487</c:v>
                </c:pt>
                <c:pt idx="16">
                  <c:v>40314</c:v>
                </c:pt>
                <c:pt idx="17">
                  <c:v>44558</c:v>
                </c:pt>
                <c:pt idx="18">
                  <c:v>53200</c:v>
                </c:pt>
                <c:pt idx="19">
                  <c:v>61053</c:v>
                </c:pt>
                <c:pt idx="20">
                  <c:v>75382</c:v>
                </c:pt>
                <c:pt idx="21">
                  <c:v>87240</c:v>
                </c:pt>
                <c:pt idx="22">
                  <c:v>92475</c:v>
                </c:pt>
                <c:pt idx="23">
                  <c:v>93150</c:v>
                </c:pt>
                <c:pt idx="24">
                  <c:v>111583</c:v>
                </c:pt>
                <c:pt idx="25">
                  <c:v>104777</c:v>
                </c:pt>
                <c:pt idx="26">
                  <c:v>96650</c:v>
                </c:pt>
                <c:pt idx="27">
                  <c:v>97055</c:v>
                </c:pt>
                <c:pt idx="28">
                  <c:v>116251</c:v>
                </c:pt>
                <c:pt idx="29">
                  <c:v>114876</c:v>
                </c:pt>
                <c:pt idx="30">
                  <c:v>122773</c:v>
                </c:pt>
                <c:pt idx="31">
                  <c:v>128702</c:v>
                </c:pt>
                <c:pt idx="32">
                  <c:v>146655</c:v>
                </c:pt>
                <c:pt idx="33">
                  <c:v>209229</c:v>
                </c:pt>
                <c:pt idx="34">
                  <c:v>216647</c:v>
                </c:pt>
                <c:pt idx="35">
                  <c:v>209211</c:v>
                </c:pt>
                <c:pt idx="36">
                  <c:v>227844</c:v>
                </c:pt>
                <c:pt idx="37">
                  <c:v>269280</c:v>
                </c:pt>
                <c:pt idx="38">
                  <c:v>281850</c:v>
                </c:pt>
                <c:pt idx="39">
                  <c:v>294403</c:v>
                </c:pt>
                <c:pt idx="40">
                  <c:v>302780</c:v>
                </c:pt>
                <c:pt idx="41">
                  <c:v>305405</c:v>
                </c:pt>
                <c:pt idx="42">
                  <c:v>321977</c:v>
                </c:pt>
                <c:pt idx="43">
                  <c:v>341527</c:v>
                </c:pt>
                <c:pt idx="44">
                  <c:v>352164</c:v>
                </c:pt>
                <c:pt idx="45">
                  <c:v>354242</c:v>
                </c:pt>
                <c:pt idx="46">
                  <c:v>354744</c:v>
                </c:pt>
                <c:pt idx="47">
                  <c:v>355218</c:v>
                </c:pt>
                <c:pt idx="48">
                  <c:v>339410</c:v>
                </c:pt>
                <c:pt idx="49">
                  <c:v>208756</c:v>
                </c:pt>
                <c:pt idx="50">
                  <c:v>193878</c:v>
                </c:pt>
                <c:pt idx="51">
                  <c:v>202590</c:v>
                </c:pt>
                <c:pt idx="52">
                  <c:v>210291</c:v>
                </c:pt>
                <c:pt idx="53">
                  <c:v>206610</c:v>
                </c:pt>
                <c:pt idx="54">
                  <c:v>232523</c:v>
                </c:pt>
                <c:pt idx="55">
                  <c:v>302922</c:v>
                </c:pt>
                <c:pt idx="56">
                  <c:v>390514</c:v>
                </c:pt>
                <c:pt idx="57">
                  <c:v>446848</c:v>
                </c:pt>
                <c:pt idx="58">
                  <c:v>546539</c:v>
                </c:pt>
                <c:pt idx="59">
                  <c:v>556220</c:v>
                </c:pt>
                <c:pt idx="60">
                  <c:v>670935</c:v>
                </c:pt>
                <c:pt idx="61">
                  <c:v>729832</c:v>
                </c:pt>
                <c:pt idx="62">
                  <c:v>760945</c:v>
                </c:pt>
                <c:pt idx="63">
                  <c:v>810797</c:v>
                </c:pt>
                <c:pt idx="64">
                  <c:v>881303</c:v>
                </c:pt>
                <c:pt idx="65">
                  <c:v>1014648</c:v>
                </c:pt>
                <c:pt idx="66">
                  <c:v>1067203</c:v>
                </c:pt>
                <c:pt idx="67">
                  <c:v>1148915</c:v>
                </c:pt>
                <c:pt idx="68">
                  <c:v>1214986</c:v>
                </c:pt>
                <c:pt idx="69">
                  <c:v>1261691</c:v>
                </c:pt>
                <c:pt idx="70">
                  <c:v>1346305</c:v>
                </c:pt>
                <c:pt idx="71">
                  <c:v>1419335</c:v>
                </c:pt>
                <c:pt idx="72">
                  <c:v>1559426</c:v>
                </c:pt>
                <c:pt idx="73">
                  <c:v>1583948</c:v>
                </c:pt>
                <c:pt idx="74">
                  <c:v>1617311</c:v>
                </c:pt>
                <c:pt idx="75">
                  <c:v>1729558</c:v>
                </c:pt>
                <c:pt idx="76">
                  <c:v>1780198</c:v>
                </c:pt>
                <c:pt idx="77">
                  <c:v>1901074</c:v>
                </c:pt>
                <c:pt idx="78">
                  <c:v>1949322</c:v>
                </c:pt>
                <c:pt idx="79">
                  <c:v>2060511</c:v>
                </c:pt>
                <c:pt idx="80">
                  <c:v>2140706</c:v>
                </c:pt>
                <c:pt idx="81">
                  <c:v>2210634</c:v>
                </c:pt>
                <c:pt idx="82">
                  <c:v>2278148</c:v>
                </c:pt>
                <c:pt idx="83">
                  <c:v>2334735</c:v>
                </c:pt>
                <c:pt idx="84">
                  <c:v>2511493</c:v>
                </c:pt>
                <c:pt idx="85">
                  <c:v>2567754</c:v>
                </c:pt>
                <c:pt idx="86">
                  <c:v>2593244</c:v>
                </c:pt>
                <c:pt idx="87">
                  <c:v>2703666</c:v>
                </c:pt>
                <c:pt idx="88">
                  <c:v>2782415</c:v>
                </c:pt>
                <c:pt idx="89">
                  <c:v>2881871</c:v>
                </c:pt>
                <c:pt idx="90">
                  <c:v>2993449</c:v>
                </c:pt>
                <c:pt idx="91">
                  <c:v>3134951</c:v>
                </c:pt>
                <c:pt idx="92">
                  <c:v>3251568</c:v>
                </c:pt>
                <c:pt idx="93">
                  <c:v>3312236</c:v>
                </c:pt>
                <c:pt idx="94">
                  <c:v>3450569</c:v>
                </c:pt>
                <c:pt idx="95">
                  <c:v>3532285</c:v>
                </c:pt>
                <c:pt idx="96">
                  <c:v>3740878</c:v>
                </c:pt>
                <c:pt idx="97">
                  <c:v>3969222</c:v>
                </c:pt>
                <c:pt idx="98">
                  <c:v>3983467</c:v>
                </c:pt>
                <c:pt idx="99">
                  <c:v>4120477</c:v>
                </c:pt>
                <c:pt idx="100">
                  <c:v>4132209</c:v>
                </c:pt>
                <c:pt idx="101">
                  <c:v>4171218</c:v>
                </c:pt>
                <c:pt idx="102">
                  <c:v>4216882</c:v>
                </c:pt>
                <c:pt idx="103">
                  <c:v>4317883</c:v>
                </c:pt>
                <c:pt idx="104">
                  <c:v>4377942</c:v>
                </c:pt>
                <c:pt idx="105">
                  <c:v>4420273</c:v>
                </c:pt>
                <c:pt idx="106">
                  <c:v>4460505</c:v>
                </c:pt>
                <c:pt idx="107">
                  <c:v>4547784</c:v>
                </c:pt>
                <c:pt idx="108">
                  <c:v>4757013</c:v>
                </c:pt>
                <c:pt idx="109">
                  <c:v>4814248</c:v>
                </c:pt>
                <c:pt idx="110">
                  <c:v>4835380</c:v>
                </c:pt>
                <c:pt idx="111">
                  <c:v>4854795</c:v>
                </c:pt>
                <c:pt idx="112">
                  <c:v>4774558</c:v>
                </c:pt>
                <c:pt idx="113">
                  <c:v>4807816</c:v>
                </c:pt>
                <c:pt idx="114">
                  <c:v>4863779</c:v>
                </c:pt>
                <c:pt idx="115">
                  <c:v>4945741</c:v>
                </c:pt>
                <c:pt idx="116">
                  <c:v>5052201</c:v>
                </c:pt>
                <c:pt idx="117">
                  <c:v>5066202</c:v>
                </c:pt>
                <c:pt idx="118">
                  <c:v>5099475</c:v>
                </c:pt>
                <c:pt idx="119">
                  <c:v>5114600</c:v>
                </c:pt>
                <c:pt idx="120">
                  <c:v>5204681</c:v>
                </c:pt>
                <c:pt idx="121">
                  <c:v>5267530</c:v>
                </c:pt>
                <c:pt idx="122">
                  <c:v>5138734</c:v>
                </c:pt>
                <c:pt idx="123">
                  <c:v>5197795</c:v>
                </c:pt>
                <c:pt idx="124">
                  <c:v>5130122</c:v>
                </c:pt>
                <c:pt idx="125">
                  <c:v>5128355</c:v>
                </c:pt>
                <c:pt idx="126">
                  <c:v>5121300</c:v>
                </c:pt>
                <c:pt idx="127">
                  <c:v>5159941</c:v>
                </c:pt>
                <c:pt idx="128">
                  <c:v>5222136</c:v>
                </c:pt>
                <c:pt idx="129">
                  <c:v>5231720</c:v>
                </c:pt>
                <c:pt idx="130">
                  <c:v>5239659</c:v>
                </c:pt>
                <c:pt idx="131">
                  <c:v>5261016</c:v>
                </c:pt>
                <c:pt idx="132">
                  <c:v>5321317</c:v>
                </c:pt>
                <c:pt idx="133">
                  <c:v>5371888</c:v>
                </c:pt>
                <c:pt idx="134">
                  <c:v>5379085</c:v>
                </c:pt>
                <c:pt idx="135">
                  <c:v>5546511</c:v>
                </c:pt>
                <c:pt idx="136">
                  <c:v>5555004</c:v>
                </c:pt>
                <c:pt idx="137">
                  <c:v>5537697</c:v>
                </c:pt>
                <c:pt idx="138">
                  <c:v>5517309</c:v>
                </c:pt>
                <c:pt idx="139">
                  <c:v>5533946</c:v>
                </c:pt>
                <c:pt idx="140">
                  <c:v>5478314</c:v>
                </c:pt>
                <c:pt idx="141">
                  <c:v>5464003</c:v>
                </c:pt>
              </c:numCache>
            </c:numRef>
          </c:val>
          <c:smooth val="0"/>
        </c:ser>
        <c:dLbls>
          <c:showLegendKey val="0"/>
          <c:showVal val="0"/>
          <c:showCatName val="0"/>
          <c:showSerName val="0"/>
          <c:showPercent val="0"/>
          <c:showBubbleSize val="0"/>
        </c:dLbls>
        <c:marker val="1"/>
        <c:smooth val="0"/>
        <c:axId val="-1350442704"/>
        <c:axId val="-1350434000"/>
      </c:lineChart>
      <c:catAx>
        <c:axId val="-1350442704"/>
        <c:scaling>
          <c:orientation val="minMax"/>
        </c:scaling>
        <c:delete val="0"/>
        <c:axPos val="b"/>
        <c:numFmt formatCode="General" sourceLinked="0"/>
        <c:majorTickMark val="none"/>
        <c:minorTickMark val="none"/>
        <c:tickLblPos val="nextTo"/>
        <c:txPr>
          <a:bodyPr rot="-5400000" vert="horz"/>
          <a:lstStyle/>
          <a:p>
            <a:pPr>
              <a:defRPr sz="550"/>
            </a:pPr>
            <a:endParaRPr lang="es-CL"/>
          </a:p>
        </c:txPr>
        <c:crossAx val="-1350434000"/>
        <c:crosses val="autoZero"/>
        <c:auto val="1"/>
        <c:lblAlgn val="ctr"/>
        <c:lblOffset val="100"/>
        <c:noMultiLvlLbl val="0"/>
      </c:catAx>
      <c:valAx>
        <c:axId val="-1350434000"/>
        <c:scaling>
          <c:orientation val="minMax"/>
        </c:scaling>
        <c:delete val="0"/>
        <c:axPos val="l"/>
        <c:numFmt formatCode="#,##0" sourceLinked="1"/>
        <c:majorTickMark val="none"/>
        <c:minorTickMark val="none"/>
        <c:tickLblPos val="nextTo"/>
        <c:txPr>
          <a:bodyPr/>
          <a:lstStyle/>
          <a:p>
            <a:pPr>
              <a:defRPr sz="700"/>
            </a:pPr>
            <a:endParaRPr lang="es-CL"/>
          </a:p>
        </c:txPr>
        <c:crossAx val="-1350442704"/>
        <c:crosses val="autoZero"/>
        <c:crossBetween val="between"/>
        <c:dispUnits>
          <c:builtInUnit val="thousands"/>
          <c:dispUnitsLbl>
            <c:layout>
              <c:manualLayout>
                <c:xMode val="edge"/>
                <c:yMode val="edge"/>
                <c:x val="2.4393440181679417E-2"/>
                <c:y val="0.64629782204376762"/>
              </c:manualLayout>
            </c:layout>
            <c:tx>
              <c:rich>
                <a:bodyPr/>
                <a:lstStyle/>
                <a:p>
                  <a:pPr>
                    <a:defRPr/>
                  </a:pPr>
                  <a:r>
                    <a:rPr lang="en-US"/>
                    <a:t>Miles</a:t>
                  </a:r>
                </a:p>
              </c:rich>
            </c:tx>
          </c:dispUnitsLbl>
        </c:dispUnits>
      </c:valAx>
    </c:plotArea>
    <c:legend>
      <c:legendPos val="r"/>
      <c:layout>
        <c:manualLayout>
          <c:xMode val="edge"/>
          <c:yMode val="edge"/>
          <c:x val="1.3059138884235212E-2"/>
          <c:y val="0.90654134179635404"/>
          <c:w val="0.95582975000465364"/>
          <c:h val="7.3912877330890997E-2"/>
        </c:manualLayout>
      </c:layout>
      <c:overlay val="0"/>
      <c:txPr>
        <a:bodyPr/>
        <a:lstStyle/>
        <a:p>
          <a:pPr>
            <a:defRPr sz="800" b="1"/>
          </a:pPr>
          <a:endParaRPr lang="es-CL"/>
        </a:p>
      </c:txPr>
    </c:legend>
    <c:plotVisOnly val="1"/>
    <c:dispBlanksAs val="zero"/>
    <c:showDLblsOverMax val="0"/>
  </c:chart>
  <c:txPr>
    <a:bodyPr/>
    <a:lstStyle/>
    <a:p>
      <a:pPr>
        <a:defRPr>
          <a:solidFill>
            <a:schemeClr val="tx2"/>
          </a:solidFill>
          <a:latin typeface="Verdana" pitchFamily="34" charset="0"/>
          <a:ea typeface="Verdana" pitchFamily="34" charset="0"/>
          <a:cs typeface="Verdana" pitchFamily="34" charset="0"/>
        </a:defRPr>
      </a:pPr>
      <a:endParaRPr lang="es-CL"/>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manualLayout>
          <c:layoutTarget val="inner"/>
          <c:xMode val="edge"/>
          <c:yMode val="edge"/>
          <c:x val="4.2074439765742218E-2"/>
          <c:y val="5.9719162000838308E-2"/>
          <c:w val="0.94196975990040777"/>
          <c:h val="0.65169013826949396"/>
        </c:manualLayout>
      </c:layout>
      <c:barChart>
        <c:barDir val="col"/>
        <c:grouping val="stacked"/>
        <c:varyColors val="0"/>
        <c:ser>
          <c:idx val="0"/>
          <c:order val="0"/>
          <c:tx>
            <c:strRef>
              <c:f>Líneas!$S$35</c:f>
              <c:strCache>
                <c:ptCount val="1"/>
                <c:pt idx="0">
                  <c:v>Residenciales</c:v>
                </c:pt>
              </c:strCache>
            </c:strRef>
          </c:tx>
          <c:spPr>
            <a:solidFill>
              <a:schemeClr val="tx2"/>
            </a:solidFill>
            <a:ln>
              <a:solidFill>
                <a:schemeClr val="tx1"/>
              </a:solidFill>
            </a:ln>
            <a:scene3d>
              <a:camera prst="orthographicFront"/>
              <a:lightRig rig="threePt" dir="t">
                <a:rot lat="0" lon="0" rev="1200000"/>
              </a:lightRig>
            </a:scene3d>
            <a:sp3d/>
          </c:spPr>
          <c:invertIfNegative val="0"/>
          <c:dLbls>
            <c:numFmt formatCode="#,##0" sourceLinked="0"/>
            <c:spPr>
              <a:noFill/>
              <a:ln>
                <a:noFill/>
              </a:ln>
              <a:effectLst/>
            </c:spPr>
            <c:txPr>
              <a:bodyPr rot="-5400000" vert="horz"/>
              <a:lstStyle/>
              <a:p>
                <a:pPr>
                  <a:defRPr sz="800" b="1">
                    <a:solidFill>
                      <a:schemeClr val="bg1"/>
                    </a:solidFill>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Líneas!$Q$40:$R$87</c:f>
              <c:multiLvlStrCache>
                <c:ptCount val="48"/>
                <c:lvl>
                  <c:pt idx="0">
                    <c:v>IV</c:v>
                  </c:pt>
                  <c:pt idx="1">
                    <c:v>I</c:v>
                  </c:pt>
                  <c:pt idx="2">
                    <c:v>II</c:v>
                  </c:pt>
                  <c:pt idx="3">
                    <c:v>III</c:v>
                  </c:pt>
                  <c:pt idx="4">
                    <c:v>IV</c:v>
                  </c:pt>
                  <c:pt idx="5">
                    <c:v>I</c:v>
                  </c:pt>
                  <c:pt idx="6">
                    <c:v>II</c:v>
                  </c:pt>
                  <c:pt idx="7">
                    <c:v>III</c:v>
                  </c:pt>
                  <c:pt idx="8">
                    <c:v>IV</c:v>
                  </c:pt>
                  <c:pt idx="9">
                    <c:v>I</c:v>
                  </c:pt>
                  <c:pt idx="10">
                    <c:v>II</c:v>
                  </c:pt>
                  <c:pt idx="11">
                    <c:v>III</c:v>
                  </c:pt>
                  <c:pt idx="12">
                    <c:v>IV</c:v>
                  </c:pt>
                  <c:pt idx="13">
                    <c:v>I</c:v>
                  </c:pt>
                  <c:pt idx="14">
                    <c:v>II</c:v>
                  </c:pt>
                  <c:pt idx="15">
                    <c:v>III</c:v>
                  </c:pt>
                  <c:pt idx="16">
                    <c:v>IV</c:v>
                  </c:pt>
                  <c:pt idx="17">
                    <c:v>I</c:v>
                  </c:pt>
                  <c:pt idx="18">
                    <c:v>II</c:v>
                  </c:pt>
                  <c:pt idx="19">
                    <c:v>III</c:v>
                  </c:pt>
                  <c:pt idx="20">
                    <c:v>IV</c:v>
                  </c:pt>
                  <c:pt idx="21">
                    <c:v>I</c:v>
                  </c:pt>
                  <c:pt idx="22">
                    <c:v>II</c:v>
                  </c:pt>
                  <c:pt idx="23">
                    <c:v>III</c:v>
                  </c:pt>
                  <c:pt idx="24">
                    <c:v>IV</c:v>
                  </c:pt>
                  <c:pt idx="25">
                    <c:v>I</c:v>
                  </c:pt>
                  <c:pt idx="26">
                    <c:v>II</c:v>
                  </c:pt>
                  <c:pt idx="27">
                    <c:v>III</c:v>
                  </c:pt>
                  <c:pt idx="28">
                    <c:v>IV</c:v>
                  </c:pt>
                  <c:pt idx="29">
                    <c:v>I</c:v>
                  </c:pt>
                  <c:pt idx="30">
                    <c:v>II</c:v>
                  </c:pt>
                  <c:pt idx="31">
                    <c:v>III</c:v>
                  </c:pt>
                  <c:pt idx="32">
                    <c:v>IV</c:v>
                  </c:pt>
                  <c:pt idx="33">
                    <c:v>I</c:v>
                  </c:pt>
                  <c:pt idx="34">
                    <c:v>II</c:v>
                  </c:pt>
                  <c:pt idx="35">
                    <c:v>III</c:v>
                  </c:pt>
                  <c:pt idx="36">
                    <c:v>IV</c:v>
                  </c:pt>
                  <c:pt idx="37">
                    <c:v>I</c:v>
                  </c:pt>
                  <c:pt idx="38">
                    <c:v>II</c:v>
                  </c:pt>
                  <c:pt idx="39">
                    <c:v>III</c:v>
                  </c:pt>
                  <c:pt idx="40">
                    <c:v>IV</c:v>
                  </c:pt>
                  <c:pt idx="41">
                    <c:v>I</c:v>
                  </c:pt>
                  <c:pt idx="42">
                    <c:v>II</c:v>
                  </c:pt>
                  <c:pt idx="43">
                    <c:v>III</c:v>
                  </c:pt>
                  <c:pt idx="44">
                    <c:v>IV</c:v>
                  </c:pt>
                  <c:pt idx="45">
                    <c:v>I</c:v>
                  </c:pt>
                  <c:pt idx="46">
                    <c:v>II</c:v>
                  </c:pt>
                  <c:pt idx="47">
                    <c:v>III</c:v>
                  </c:pt>
                </c:lvl>
                <c:lvl>
                  <c:pt idx="0">
                    <c:v>2010</c:v>
                  </c:pt>
                  <c:pt idx="1">
                    <c:v>2011</c:v>
                  </c:pt>
                  <c:pt idx="5">
                    <c:v>2012</c:v>
                  </c:pt>
                  <c:pt idx="9">
                    <c:v>2013</c:v>
                  </c:pt>
                  <c:pt idx="13">
                    <c:v>2014</c:v>
                  </c:pt>
                  <c:pt idx="17">
                    <c:v>2015</c:v>
                  </c:pt>
                  <c:pt idx="21">
                    <c:v>2016</c:v>
                  </c:pt>
                  <c:pt idx="25">
                    <c:v>2017</c:v>
                  </c:pt>
                  <c:pt idx="29">
                    <c:v>2018</c:v>
                  </c:pt>
                  <c:pt idx="33">
                    <c:v>2019</c:v>
                  </c:pt>
                  <c:pt idx="37">
                    <c:v>2020</c:v>
                  </c:pt>
                  <c:pt idx="41">
                    <c:v>2021</c:v>
                  </c:pt>
                  <c:pt idx="45">
                    <c:v>2022</c:v>
                  </c:pt>
                </c:lvl>
              </c:multiLvlStrCache>
            </c:multiLvlStrRef>
          </c:cat>
          <c:val>
            <c:numRef>
              <c:f>Líneas!$S$40:$S$87</c:f>
              <c:numCache>
                <c:formatCode>_-* #,##0\ _€_-;\-* #,##0\ _€_-;_-* "-"??\ _€_-;_-@_-</c:formatCode>
                <c:ptCount val="48"/>
                <c:pt idx="0">
                  <c:v>2149852</c:v>
                </c:pt>
                <c:pt idx="1">
                  <c:v>2128962</c:v>
                </c:pt>
                <c:pt idx="2">
                  <c:v>2122472</c:v>
                </c:pt>
                <c:pt idx="3">
                  <c:v>2098726</c:v>
                </c:pt>
                <c:pt idx="4">
                  <c:v>2076184</c:v>
                </c:pt>
                <c:pt idx="5">
                  <c:v>2048207</c:v>
                </c:pt>
                <c:pt idx="6">
                  <c:v>2034859</c:v>
                </c:pt>
                <c:pt idx="7">
                  <c:v>2020642</c:v>
                </c:pt>
                <c:pt idx="8">
                  <c:v>2003235</c:v>
                </c:pt>
                <c:pt idx="9">
                  <c:v>1997697</c:v>
                </c:pt>
                <c:pt idx="10">
                  <c:v>1974983</c:v>
                </c:pt>
                <c:pt idx="11">
                  <c:v>2055746</c:v>
                </c:pt>
                <c:pt idx="12">
                  <c:v>2064536</c:v>
                </c:pt>
                <c:pt idx="13">
                  <c:v>2094802</c:v>
                </c:pt>
                <c:pt idx="14">
                  <c:v>2097027</c:v>
                </c:pt>
                <c:pt idx="15">
                  <c:v>2087073</c:v>
                </c:pt>
                <c:pt idx="16">
                  <c:v>2113422</c:v>
                </c:pt>
                <c:pt idx="17">
                  <c:v>2105933</c:v>
                </c:pt>
                <c:pt idx="18">
                  <c:v>2116563</c:v>
                </c:pt>
                <c:pt idx="19">
                  <c:v>2120051</c:v>
                </c:pt>
                <c:pt idx="20">
                  <c:v>2126562</c:v>
                </c:pt>
                <c:pt idx="21">
                  <c:v>2104717</c:v>
                </c:pt>
                <c:pt idx="22">
                  <c:v>2109510</c:v>
                </c:pt>
                <c:pt idx="23">
                  <c:v>2104061</c:v>
                </c:pt>
                <c:pt idx="24">
                  <c:v>2079358</c:v>
                </c:pt>
                <c:pt idx="25">
                  <c:v>2038388</c:v>
                </c:pt>
                <c:pt idx="26">
                  <c:v>1998644</c:v>
                </c:pt>
                <c:pt idx="27">
                  <c:v>1963272</c:v>
                </c:pt>
                <c:pt idx="28">
                  <c:v>1909980</c:v>
                </c:pt>
                <c:pt idx="29">
                  <c:v>1860321</c:v>
                </c:pt>
                <c:pt idx="30">
                  <c:v>1818530</c:v>
                </c:pt>
                <c:pt idx="31">
                  <c:v>1768342</c:v>
                </c:pt>
                <c:pt idx="32">
                  <c:v>1718412</c:v>
                </c:pt>
                <c:pt idx="33">
                  <c:v>1662589</c:v>
                </c:pt>
                <c:pt idx="34">
                  <c:v>1611497</c:v>
                </c:pt>
                <c:pt idx="35">
                  <c:v>1568978</c:v>
                </c:pt>
                <c:pt idx="36">
                  <c:v>1511530</c:v>
                </c:pt>
                <c:pt idx="37">
                  <c:v>1459560</c:v>
                </c:pt>
                <c:pt idx="38">
                  <c:v>1404298</c:v>
                </c:pt>
                <c:pt idx="39">
                  <c:v>1339705</c:v>
                </c:pt>
                <c:pt idx="40">
                  <c:v>1326881</c:v>
                </c:pt>
                <c:pt idx="41">
                  <c:v>1325835</c:v>
                </c:pt>
                <c:pt idx="42">
                  <c:v>1318924</c:v>
                </c:pt>
                <c:pt idx="43">
                  <c:v>1309254</c:v>
                </c:pt>
                <c:pt idx="44">
                  <c:v>1293415</c:v>
                </c:pt>
                <c:pt idx="45">
                  <c:v>1256393</c:v>
                </c:pt>
                <c:pt idx="46">
                  <c:v>1170970</c:v>
                </c:pt>
                <c:pt idx="47">
                  <c:v>1114371</c:v>
                </c:pt>
              </c:numCache>
            </c:numRef>
          </c:val>
        </c:ser>
        <c:ser>
          <c:idx val="1"/>
          <c:order val="1"/>
          <c:tx>
            <c:strRef>
              <c:f>Líneas!$T$35</c:f>
              <c:strCache>
                <c:ptCount val="1"/>
                <c:pt idx="0">
                  <c:v>Comerciales</c:v>
                </c:pt>
              </c:strCache>
            </c:strRef>
          </c:tx>
          <c:spPr>
            <a:solidFill>
              <a:schemeClr val="accent1"/>
            </a:solidFill>
            <a:ln>
              <a:solidFill>
                <a:schemeClr val="tx1"/>
              </a:solidFill>
            </a:ln>
            <a:scene3d>
              <a:camera prst="orthographicFront"/>
              <a:lightRig rig="threePt" dir="t">
                <a:rot lat="0" lon="0" rev="1200000"/>
              </a:lightRig>
            </a:scene3d>
            <a:sp3d/>
          </c:spPr>
          <c:invertIfNegative val="0"/>
          <c:dLbls>
            <c:numFmt formatCode="#,##0" sourceLinked="0"/>
            <c:spPr>
              <a:noFill/>
              <a:ln>
                <a:noFill/>
              </a:ln>
              <a:effectLst/>
            </c:spPr>
            <c:txPr>
              <a:bodyPr rot="-5400000" vert="horz"/>
              <a:lstStyle/>
              <a:p>
                <a:pPr>
                  <a:defRPr sz="800" b="1">
                    <a:solidFill>
                      <a:schemeClr val="bg1"/>
                    </a:solidFill>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Líneas!$Q$40:$R$87</c:f>
              <c:multiLvlStrCache>
                <c:ptCount val="48"/>
                <c:lvl>
                  <c:pt idx="0">
                    <c:v>IV</c:v>
                  </c:pt>
                  <c:pt idx="1">
                    <c:v>I</c:v>
                  </c:pt>
                  <c:pt idx="2">
                    <c:v>II</c:v>
                  </c:pt>
                  <c:pt idx="3">
                    <c:v>III</c:v>
                  </c:pt>
                  <c:pt idx="4">
                    <c:v>IV</c:v>
                  </c:pt>
                  <c:pt idx="5">
                    <c:v>I</c:v>
                  </c:pt>
                  <c:pt idx="6">
                    <c:v>II</c:v>
                  </c:pt>
                  <c:pt idx="7">
                    <c:v>III</c:v>
                  </c:pt>
                  <c:pt idx="8">
                    <c:v>IV</c:v>
                  </c:pt>
                  <c:pt idx="9">
                    <c:v>I</c:v>
                  </c:pt>
                  <c:pt idx="10">
                    <c:v>II</c:v>
                  </c:pt>
                  <c:pt idx="11">
                    <c:v>III</c:v>
                  </c:pt>
                  <c:pt idx="12">
                    <c:v>IV</c:v>
                  </c:pt>
                  <c:pt idx="13">
                    <c:v>I</c:v>
                  </c:pt>
                  <c:pt idx="14">
                    <c:v>II</c:v>
                  </c:pt>
                  <c:pt idx="15">
                    <c:v>III</c:v>
                  </c:pt>
                  <c:pt idx="16">
                    <c:v>IV</c:v>
                  </c:pt>
                  <c:pt idx="17">
                    <c:v>I</c:v>
                  </c:pt>
                  <c:pt idx="18">
                    <c:v>II</c:v>
                  </c:pt>
                  <c:pt idx="19">
                    <c:v>III</c:v>
                  </c:pt>
                  <c:pt idx="20">
                    <c:v>IV</c:v>
                  </c:pt>
                  <c:pt idx="21">
                    <c:v>I</c:v>
                  </c:pt>
                  <c:pt idx="22">
                    <c:v>II</c:v>
                  </c:pt>
                  <c:pt idx="23">
                    <c:v>III</c:v>
                  </c:pt>
                  <c:pt idx="24">
                    <c:v>IV</c:v>
                  </c:pt>
                  <c:pt idx="25">
                    <c:v>I</c:v>
                  </c:pt>
                  <c:pt idx="26">
                    <c:v>II</c:v>
                  </c:pt>
                  <c:pt idx="27">
                    <c:v>III</c:v>
                  </c:pt>
                  <c:pt idx="28">
                    <c:v>IV</c:v>
                  </c:pt>
                  <c:pt idx="29">
                    <c:v>I</c:v>
                  </c:pt>
                  <c:pt idx="30">
                    <c:v>II</c:v>
                  </c:pt>
                  <c:pt idx="31">
                    <c:v>III</c:v>
                  </c:pt>
                  <c:pt idx="32">
                    <c:v>IV</c:v>
                  </c:pt>
                  <c:pt idx="33">
                    <c:v>I</c:v>
                  </c:pt>
                  <c:pt idx="34">
                    <c:v>II</c:v>
                  </c:pt>
                  <c:pt idx="35">
                    <c:v>III</c:v>
                  </c:pt>
                  <c:pt idx="36">
                    <c:v>IV</c:v>
                  </c:pt>
                  <c:pt idx="37">
                    <c:v>I</c:v>
                  </c:pt>
                  <c:pt idx="38">
                    <c:v>II</c:v>
                  </c:pt>
                  <c:pt idx="39">
                    <c:v>III</c:v>
                  </c:pt>
                  <c:pt idx="40">
                    <c:v>IV</c:v>
                  </c:pt>
                  <c:pt idx="41">
                    <c:v>I</c:v>
                  </c:pt>
                  <c:pt idx="42">
                    <c:v>II</c:v>
                  </c:pt>
                  <c:pt idx="43">
                    <c:v>III</c:v>
                  </c:pt>
                  <c:pt idx="44">
                    <c:v>IV</c:v>
                  </c:pt>
                  <c:pt idx="45">
                    <c:v>I</c:v>
                  </c:pt>
                  <c:pt idx="46">
                    <c:v>II</c:v>
                  </c:pt>
                  <c:pt idx="47">
                    <c:v>III</c:v>
                  </c:pt>
                </c:lvl>
                <c:lvl>
                  <c:pt idx="0">
                    <c:v>2010</c:v>
                  </c:pt>
                  <c:pt idx="1">
                    <c:v>2011</c:v>
                  </c:pt>
                  <c:pt idx="5">
                    <c:v>2012</c:v>
                  </c:pt>
                  <c:pt idx="9">
                    <c:v>2013</c:v>
                  </c:pt>
                  <c:pt idx="13">
                    <c:v>2014</c:v>
                  </c:pt>
                  <c:pt idx="17">
                    <c:v>2015</c:v>
                  </c:pt>
                  <c:pt idx="21">
                    <c:v>2016</c:v>
                  </c:pt>
                  <c:pt idx="25">
                    <c:v>2017</c:v>
                  </c:pt>
                  <c:pt idx="29">
                    <c:v>2018</c:v>
                  </c:pt>
                  <c:pt idx="33">
                    <c:v>2019</c:v>
                  </c:pt>
                  <c:pt idx="37">
                    <c:v>2020</c:v>
                  </c:pt>
                  <c:pt idx="41">
                    <c:v>2021</c:v>
                  </c:pt>
                  <c:pt idx="45">
                    <c:v>2022</c:v>
                  </c:pt>
                </c:lvl>
              </c:multiLvlStrCache>
            </c:multiLvlStrRef>
          </c:cat>
          <c:val>
            <c:numRef>
              <c:f>Líneas!$T$40:$T$87</c:f>
              <c:numCache>
                <c:formatCode>_-* #,##0\ _€_-;\-* #,##0\ _€_-;_-* "-"??\ _€_-;_-@_-</c:formatCode>
                <c:ptCount val="48"/>
                <c:pt idx="0">
                  <c:v>1244093</c:v>
                </c:pt>
                <c:pt idx="1">
                  <c:v>1256371</c:v>
                </c:pt>
                <c:pt idx="2">
                  <c:v>1260942</c:v>
                </c:pt>
                <c:pt idx="3">
                  <c:v>1263079</c:v>
                </c:pt>
                <c:pt idx="4">
                  <c:v>1267963</c:v>
                </c:pt>
                <c:pt idx="5">
                  <c:v>1255919</c:v>
                </c:pt>
                <c:pt idx="6">
                  <c:v>1256634</c:v>
                </c:pt>
                <c:pt idx="7">
                  <c:v>1253057</c:v>
                </c:pt>
                <c:pt idx="8">
                  <c:v>1257853</c:v>
                </c:pt>
                <c:pt idx="9">
                  <c:v>1242313</c:v>
                </c:pt>
                <c:pt idx="10">
                  <c:v>1254374</c:v>
                </c:pt>
                <c:pt idx="11">
                  <c:v>1252270</c:v>
                </c:pt>
                <c:pt idx="12">
                  <c:v>1252954</c:v>
                </c:pt>
                <c:pt idx="13">
                  <c:v>1256320</c:v>
                </c:pt>
                <c:pt idx="14">
                  <c:v>1278732</c:v>
                </c:pt>
                <c:pt idx="15">
                  <c:v>1276546</c:v>
                </c:pt>
                <c:pt idx="16">
                  <c:v>1284776</c:v>
                </c:pt>
                <c:pt idx="17">
                  <c:v>1310458</c:v>
                </c:pt>
                <c:pt idx="18">
                  <c:v>1303321</c:v>
                </c:pt>
                <c:pt idx="19">
                  <c:v>1297437</c:v>
                </c:pt>
                <c:pt idx="20">
                  <c:v>1291291</c:v>
                </c:pt>
                <c:pt idx="21">
                  <c:v>1285588</c:v>
                </c:pt>
                <c:pt idx="22">
                  <c:v>1276215</c:v>
                </c:pt>
                <c:pt idx="23">
                  <c:v>1262426</c:v>
                </c:pt>
                <c:pt idx="24">
                  <c:v>1270087</c:v>
                </c:pt>
                <c:pt idx="25">
                  <c:v>1272018</c:v>
                </c:pt>
                <c:pt idx="26">
                  <c:v>1269598</c:v>
                </c:pt>
                <c:pt idx="27">
                  <c:v>1286224</c:v>
                </c:pt>
                <c:pt idx="28">
                  <c:v>1258766</c:v>
                </c:pt>
                <c:pt idx="29">
                  <c:v>1265657</c:v>
                </c:pt>
                <c:pt idx="30">
                  <c:v>1265878</c:v>
                </c:pt>
                <c:pt idx="31">
                  <c:v>1259384</c:v>
                </c:pt>
                <c:pt idx="32">
                  <c:v>1256588</c:v>
                </c:pt>
                <c:pt idx="33">
                  <c:v>1244351</c:v>
                </c:pt>
                <c:pt idx="34">
                  <c:v>1242122</c:v>
                </c:pt>
                <c:pt idx="35">
                  <c:v>1235086</c:v>
                </c:pt>
                <c:pt idx="36">
                  <c:v>1219199</c:v>
                </c:pt>
                <c:pt idx="37">
                  <c:v>1227743</c:v>
                </c:pt>
                <c:pt idx="38">
                  <c:v>1217150</c:v>
                </c:pt>
                <c:pt idx="39">
                  <c:v>1239422</c:v>
                </c:pt>
                <c:pt idx="40">
                  <c:v>1223748</c:v>
                </c:pt>
                <c:pt idx="41">
                  <c:v>1220450</c:v>
                </c:pt>
                <c:pt idx="42">
                  <c:v>1218241</c:v>
                </c:pt>
                <c:pt idx="43">
                  <c:v>1208677</c:v>
                </c:pt>
                <c:pt idx="44">
                  <c:v>1201023</c:v>
                </c:pt>
                <c:pt idx="45">
                  <c:v>1233426</c:v>
                </c:pt>
                <c:pt idx="46">
                  <c:v>1219460</c:v>
                </c:pt>
                <c:pt idx="47">
                  <c:v>1202297</c:v>
                </c:pt>
              </c:numCache>
            </c:numRef>
          </c:val>
        </c:ser>
        <c:dLbls>
          <c:showLegendKey val="0"/>
          <c:showVal val="0"/>
          <c:showCatName val="0"/>
          <c:showSerName val="0"/>
          <c:showPercent val="0"/>
          <c:showBubbleSize val="0"/>
        </c:dLbls>
        <c:gapWidth val="88"/>
        <c:overlap val="100"/>
        <c:axId val="-1350436176"/>
        <c:axId val="-1350435088"/>
      </c:barChart>
      <c:lineChart>
        <c:grouping val="standard"/>
        <c:varyColors val="0"/>
        <c:ser>
          <c:idx val="2"/>
          <c:order val="2"/>
          <c:tx>
            <c:strRef>
              <c:f>Líneas!$U$35</c:f>
              <c:strCache>
                <c:ptCount val="1"/>
                <c:pt idx="0">
                  <c:v>Penetración c/d 100 Hab.</c:v>
                </c:pt>
              </c:strCache>
            </c:strRef>
          </c:tx>
          <c:spPr>
            <a:ln>
              <a:solidFill>
                <a:schemeClr val="accent2"/>
              </a:solidFill>
            </a:ln>
          </c:spPr>
          <c:marker>
            <c:symbol val="diamond"/>
            <c:size val="7"/>
            <c:spPr>
              <a:solidFill>
                <a:srgbClr val="C00000"/>
              </a:solidFill>
              <a:ln>
                <a:solidFill>
                  <a:srgbClr val="C00000"/>
                </a:solidFill>
              </a:ln>
              <a:scene3d>
                <a:camera prst="orthographicFront"/>
                <a:lightRig rig="threePt" dir="t">
                  <a:rot lat="0" lon="0" rev="1200000"/>
                </a:lightRig>
              </a:scene3d>
              <a:sp3d>
                <a:bevelT/>
              </a:sp3d>
            </c:spPr>
          </c:marker>
          <c:dLbls>
            <c:dLbl>
              <c:idx val="34"/>
              <c:layout>
                <c:manualLayout>
                  <c:x val="-2.825688413601159E-2"/>
                  <c:y val="-3.747531034063104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6"/>
              <c:layout>
                <c:manualLayout>
                  <c:x val="-2.366972762042531E-2"/>
                  <c:y val="-3.747531034063104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7"/>
              <c:layout>
                <c:manualLayout>
                  <c:x val="-2.4906935503736606E-2"/>
                  <c:y val="-3.747531034063111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8"/>
              <c:layout>
                <c:manualLayout>
                  <c:x val="-2.6129816047799858E-2"/>
                  <c:y val="-3.05753807796757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9"/>
              <c:layout>
                <c:manualLayout>
                  <c:x val="-2.1948666344748045E-2"/>
                  <c:y val="-3.402534556015342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7"/>
              <c:numFmt formatCode="#,##0.0" sourceLinked="0"/>
              <c:spPr>
                <a:noFill/>
                <a:ln>
                  <a:noFill/>
                </a:ln>
                <a:effectLst/>
              </c:spPr>
              <c:txPr>
                <a:bodyPr wrap="square" lIns="38100" tIns="19050" rIns="38100" bIns="19050" anchor="ctr">
                  <a:spAutoFit/>
                </a:bodyPr>
                <a:lstStyle/>
                <a:p>
                  <a:pPr>
                    <a:defRPr sz="700" b="1"/>
                  </a:pPr>
                  <a:endParaRPr lang="es-CL"/>
                </a:p>
              </c:txPr>
              <c:dLblPos val="t"/>
              <c:showLegendKey val="0"/>
              <c:showVal val="1"/>
              <c:showCatName val="0"/>
              <c:showSerName val="0"/>
              <c:showPercent val="0"/>
              <c:showBubbleSize val="0"/>
            </c:dLbl>
            <c:numFmt formatCode="#,##0.0" sourceLinked="0"/>
            <c:spPr>
              <a:noFill/>
              <a:ln>
                <a:noFill/>
              </a:ln>
              <a:effectLst/>
            </c:spPr>
            <c:txPr>
              <a:bodyPr wrap="square" lIns="38100" tIns="19050" rIns="38100" bIns="19050" anchor="ctr">
                <a:spAutoFit/>
              </a:bodyPr>
              <a:lstStyle/>
              <a:p>
                <a:pPr>
                  <a:defRPr sz="500" b="1"/>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multiLvlStrRef>
              <c:f>Líneas!$Q$40:$R$87</c:f>
              <c:multiLvlStrCache>
                <c:ptCount val="48"/>
                <c:lvl>
                  <c:pt idx="0">
                    <c:v>IV</c:v>
                  </c:pt>
                  <c:pt idx="1">
                    <c:v>I</c:v>
                  </c:pt>
                  <c:pt idx="2">
                    <c:v>II</c:v>
                  </c:pt>
                  <c:pt idx="3">
                    <c:v>III</c:v>
                  </c:pt>
                  <c:pt idx="4">
                    <c:v>IV</c:v>
                  </c:pt>
                  <c:pt idx="5">
                    <c:v>I</c:v>
                  </c:pt>
                  <c:pt idx="6">
                    <c:v>II</c:v>
                  </c:pt>
                  <c:pt idx="7">
                    <c:v>III</c:v>
                  </c:pt>
                  <c:pt idx="8">
                    <c:v>IV</c:v>
                  </c:pt>
                  <c:pt idx="9">
                    <c:v>I</c:v>
                  </c:pt>
                  <c:pt idx="10">
                    <c:v>II</c:v>
                  </c:pt>
                  <c:pt idx="11">
                    <c:v>III</c:v>
                  </c:pt>
                  <c:pt idx="12">
                    <c:v>IV</c:v>
                  </c:pt>
                  <c:pt idx="13">
                    <c:v>I</c:v>
                  </c:pt>
                  <c:pt idx="14">
                    <c:v>II</c:v>
                  </c:pt>
                  <c:pt idx="15">
                    <c:v>III</c:v>
                  </c:pt>
                  <c:pt idx="16">
                    <c:v>IV</c:v>
                  </c:pt>
                  <c:pt idx="17">
                    <c:v>I</c:v>
                  </c:pt>
                  <c:pt idx="18">
                    <c:v>II</c:v>
                  </c:pt>
                  <c:pt idx="19">
                    <c:v>III</c:v>
                  </c:pt>
                  <c:pt idx="20">
                    <c:v>IV</c:v>
                  </c:pt>
                  <c:pt idx="21">
                    <c:v>I</c:v>
                  </c:pt>
                  <c:pt idx="22">
                    <c:v>II</c:v>
                  </c:pt>
                  <c:pt idx="23">
                    <c:v>III</c:v>
                  </c:pt>
                  <c:pt idx="24">
                    <c:v>IV</c:v>
                  </c:pt>
                  <c:pt idx="25">
                    <c:v>I</c:v>
                  </c:pt>
                  <c:pt idx="26">
                    <c:v>II</c:v>
                  </c:pt>
                  <c:pt idx="27">
                    <c:v>III</c:v>
                  </c:pt>
                  <c:pt idx="28">
                    <c:v>IV</c:v>
                  </c:pt>
                  <c:pt idx="29">
                    <c:v>I</c:v>
                  </c:pt>
                  <c:pt idx="30">
                    <c:v>II</c:v>
                  </c:pt>
                  <c:pt idx="31">
                    <c:v>III</c:v>
                  </c:pt>
                  <c:pt idx="32">
                    <c:v>IV</c:v>
                  </c:pt>
                  <c:pt idx="33">
                    <c:v>I</c:v>
                  </c:pt>
                  <c:pt idx="34">
                    <c:v>II</c:v>
                  </c:pt>
                  <c:pt idx="35">
                    <c:v>III</c:v>
                  </c:pt>
                  <c:pt idx="36">
                    <c:v>IV</c:v>
                  </c:pt>
                  <c:pt idx="37">
                    <c:v>I</c:v>
                  </c:pt>
                  <c:pt idx="38">
                    <c:v>II</c:v>
                  </c:pt>
                  <c:pt idx="39">
                    <c:v>III</c:v>
                  </c:pt>
                  <c:pt idx="40">
                    <c:v>IV</c:v>
                  </c:pt>
                  <c:pt idx="41">
                    <c:v>I</c:v>
                  </c:pt>
                  <c:pt idx="42">
                    <c:v>II</c:v>
                  </c:pt>
                  <c:pt idx="43">
                    <c:v>III</c:v>
                  </c:pt>
                  <c:pt idx="44">
                    <c:v>IV</c:v>
                  </c:pt>
                  <c:pt idx="45">
                    <c:v>I</c:v>
                  </c:pt>
                  <c:pt idx="46">
                    <c:v>II</c:v>
                  </c:pt>
                  <c:pt idx="47">
                    <c:v>III</c:v>
                  </c:pt>
                </c:lvl>
                <c:lvl>
                  <c:pt idx="0">
                    <c:v>2010</c:v>
                  </c:pt>
                  <c:pt idx="1">
                    <c:v>2011</c:v>
                  </c:pt>
                  <c:pt idx="5">
                    <c:v>2012</c:v>
                  </c:pt>
                  <c:pt idx="9">
                    <c:v>2013</c:v>
                  </c:pt>
                  <c:pt idx="13">
                    <c:v>2014</c:v>
                  </c:pt>
                  <c:pt idx="17">
                    <c:v>2015</c:v>
                  </c:pt>
                  <c:pt idx="21">
                    <c:v>2016</c:v>
                  </c:pt>
                  <c:pt idx="25">
                    <c:v>2017</c:v>
                  </c:pt>
                  <c:pt idx="29">
                    <c:v>2018</c:v>
                  </c:pt>
                  <c:pt idx="33">
                    <c:v>2019</c:v>
                  </c:pt>
                  <c:pt idx="37">
                    <c:v>2020</c:v>
                  </c:pt>
                  <c:pt idx="41">
                    <c:v>2021</c:v>
                  </c:pt>
                  <c:pt idx="45">
                    <c:v>2022</c:v>
                  </c:pt>
                </c:lvl>
              </c:multiLvlStrCache>
            </c:multiLvlStrRef>
          </c:cat>
          <c:val>
            <c:numRef>
              <c:f>Líneas!$U$40:$U$87</c:f>
              <c:numCache>
                <c:formatCode>_-* #,##0\ _€_-;\-* #,##0\ _€_-;_-* "-"??\ _€_-;_-@_-</c:formatCode>
                <c:ptCount val="48"/>
                <c:pt idx="0">
                  <c:v>20.146141577291829</c:v>
                </c:pt>
                <c:pt idx="1">
                  <c:v>19.981648650758906</c:v>
                </c:pt>
                <c:pt idx="2">
                  <c:v>19.902182514950606</c:v>
                </c:pt>
                <c:pt idx="3">
                  <c:v>19.673656410498165</c:v>
                </c:pt>
                <c:pt idx="4">
                  <c:v>19.451653454957231</c:v>
                </c:pt>
                <c:pt idx="5">
                  <c:v>19.232617209602449</c:v>
                </c:pt>
                <c:pt idx="6">
                  <c:v>19.098946538540421</c:v>
                </c:pt>
                <c:pt idx="7">
                  <c:v>18.951307828220571</c:v>
                </c:pt>
                <c:pt idx="8">
                  <c:v>18.836122827464781</c:v>
                </c:pt>
                <c:pt idx="9">
                  <c:v>18.671102987845174</c:v>
                </c:pt>
                <c:pt idx="10">
                  <c:v>18.566852814704703</c:v>
                </c:pt>
                <c:pt idx="11">
                  <c:v>18.971175202715688</c:v>
                </c:pt>
                <c:pt idx="12">
                  <c:v>18.981786200048248</c:v>
                </c:pt>
                <c:pt idx="13">
                  <c:v>19.130135938796382</c:v>
                </c:pt>
                <c:pt idx="14">
                  <c:v>19.226741747672786</c:v>
                </c:pt>
                <c:pt idx="15">
                  <c:v>18.9929501002112</c:v>
                </c:pt>
                <c:pt idx="16">
                  <c:v>19.135826333121017</c:v>
                </c:pt>
                <c:pt idx="17">
                  <c:v>19.186579855933342</c:v>
                </c:pt>
                <c:pt idx="18">
                  <c:v>19.152593851732878</c:v>
                </c:pt>
                <c:pt idx="19">
                  <c:v>19.086814971187597</c:v>
                </c:pt>
                <c:pt idx="20">
                  <c:v>19.038909875607104</c:v>
                </c:pt>
                <c:pt idx="21">
                  <c:v>18.834974080853772</c:v>
                </c:pt>
                <c:pt idx="22">
                  <c:v>18.762586656775067</c:v>
                </c:pt>
                <c:pt idx="23">
                  <c:v>18.599917978953371</c:v>
                </c:pt>
                <c:pt idx="24">
                  <c:v>18.460074209778686</c:v>
                </c:pt>
                <c:pt idx="25">
                  <c:v>18.171715812942189</c:v>
                </c:pt>
                <c:pt idx="26">
                  <c:v>17.879964550019348</c:v>
                </c:pt>
                <c:pt idx="27">
                  <c:v>17.549799800648515</c:v>
                </c:pt>
                <c:pt idx="28">
                  <c:v>17.219228413253621</c:v>
                </c:pt>
                <c:pt idx="29">
                  <c:v>16.875265916285286</c:v>
                </c:pt>
                <c:pt idx="30">
                  <c:v>16.573062125211404</c:v>
                </c:pt>
                <c:pt idx="31">
                  <c:v>16.18840809962856</c:v>
                </c:pt>
                <c:pt idx="32">
                  <c:v>15.833603659256349</c:v>
                </c:pt>
                <c:pt idx="33">
                  <c:v>15.388413555585819</c:v>
                </c:pt>
                <c:pt idx="34">
                  <c:v>15.037297950679971</c:v>
                </c:pt>
                <c:pt idx="35">
                  <c:v>14.710239877963966</c:v>
                </c:pt>
                <c:pt idx="36">
                  <c:v>14.262852268629743</c:v>
                </c:pt>
                <c:pt idx="37">
                  <c:v>13.973634648684085</c:v>
                </c:pt>
                <c:pt idx="38">
                  <c:v>13.564687786349369</c:v>
                </c:pt>
                <c:pt idx="39">
                  <c:v>13.309470492167437</c:v>
                </c:pt>
                <c:pt idx="40">
                  <c:v>13.122924373259822</c:v>
                </c:pt>
                <c:pt idx="41">
                  <c:v>13.062453824938823</c:v>
                </c:pt>
                <c:pt idx="42">
                  <c:v>12.979428217682528</c:v>
                </c:pt>
                <c:pt idx="43">
                  <c:v>12.855772897760289</c:v>
                </c:pt>
                <c:pt idx="44">
                  <c:v>12.711553412178903</c:v>
                </c:pt>
                <c:pt idx="45">
                  <c:v>12.591194801397972</c:v>
                </c:pt>
                <c:pt idx="46">
                  <c:v>12.065987837847837</c:v>
                </c:pt>
                <c:pt idx="47">
                  <c:v>11.674365634728765</c:v>
                </c:pt>
              </c:numCache>
            </c:numRef>
          </c:val>
          <c:smooth val="0"/>
        </c:ser>
        <c:dLbls>
          <c:showLegendKey val="0"/>
          <c:showVal val="0"/>
          <c:showCatName val="0"/>
          <c:showSerName val="0"/>
          <c:showPercent val="0"/>
          <c:showBubbleSize val="0"/>
        </c:dLbls>
        <c:marker val="1"/>
        <c:smooth val="0"/>
        <c:axId val="-1350434544"/>
        <c:axId val="-1350442160"/>
      </c:lineChart>
      <c:catAx>
        <c:axId val="-1350436176"/>
        <c:scaling>
          <c:orientation val="minMax"/>
        </c:scaling>
        <c:delete val="0"/>
        <c:axPos val="b"/>
        <c:numFmt formatCode="General" sourceLinked="0"/>
        <c:majorTickMark val="none"/>
        <c:minorTickMark val="none"/>
        <c:tickLblPos val="nextTo"/>
        <c:crossAx val="-1350435088"/>
        <c:crosses val="autoZero"/>
        <c:auto val="1"/>
        <c:lblAlgn val="ctr"/>
        <c:lblOffset val="100"/>
        <c:noMultiLvlLbl val="0"/>
      </c:catAx>
      <c:valAx>
        <c:axId val="-1350435088"/>
        <c:scaling>
          <c:orientation val="minMax"/>
        </c:scaling>
        <c:delete val="0"/>
        <c:axPos val="l"/>
        <c:numFmt formatCode="_-* #,##0\ _€_-;\-* #,##0\ _€_-;_-* &quot;-&quot;??\ _€_-;_-@_-" sourceLinked="1"/>
        <c:majorTickMark val="none"/>
        <c:minorTickMark val="none"/>
        <c:tickLblPos val="none"/>
        <c:spPr>
          <a:ln>
            <a:noFill/>
          </a:ln>
        </c:spPr>
        <c:crossAx val="-1350436176"/>
        <c:crosses val="autoZero"/>
        <c:crossBetween val="between"/>
        <c:dispUnits>
          <c:builtInUnit val="thousands"/>
        </c:dispUnits>
      </c:valAx>
      <c:valAx>
        <c:axId val="-1350442160"/>
        <c:scaling>
          <c:orientation val="minMax"/>
          <c:max val="21"/>
          <c:min val="0"/>
        </c:scaling>
        <c:delete val="0"/>
        <c:axPos val="r"/>
        <c:numFmt formatCode="#,##0" sourceLinked="0"/>
        <c:majorTickMark val="none"/>
        <c:minorTickMark val="none"/>
        <c:tickLblPos val="none"/>
        <c:spPr>
          <a:ln>
            <a:noFill/>
          </a:ln>
        </c:spPr>
        <c:crossAx val="-1350434544"/>
        <c:crosses val="max"/>
        <c:crossBetween val="between"/>
      </c:valAx>
      <c:catAx>
        <c:axId val="-1350434544"/>
        <c:scaling>
          <c:orientation val="minMax"/>
        </c:scaling>
        <c:delete val="1"/>
        <c:axPos val="b"/>
        <c:numFmt formatCode="General" sourceLinked="1"/>
        <c:majorTickMark val="out"/>
        <c:minorTickMark val="none"/>
        <c:tickLblPos val="nextTo"/>
        <c:crossAx val="-1350442160"/>
        <c:crosses val="autoZero"/>
        <c:auto val="1"/>
        <c:lblAlgn val="ctr"/>
        <c:lblOffset val="100"/>
        <c:noMultiLvlLbl val="0"/>
      </c:catAx>
      <c:spPr>
        <a:solidFill>
          <a:sysClr val="window" lastClr="FFFFFF"/>
        </a:solidFill>
        <a:ln>
          <a:solidFill>
            <a:schemeClr val="bg1"/>
          </a:solidFill>
        </a:ln>
      </c:spPr>
    </c:plotArea>
    <c:legend>
      <c:legendPos val="b"/>
      <c:layout/>
      <c:overlay val="0"/>
      <c:txPr>
        <a:bodyPr/>
        <a:lstStyle/>
        <a:p>
          <a:pPr>
            <a:defRPr b="1"/>
          </a:pPr>
          <a:endParaRPr lang="es-CL"/>
        </a:p>
      </c:txPr>
    </c:legend>
    <c:plotVisOnly val="1"/>
    <c:dispBlanksAs val="gap"/>
    <c:showDLblsOverMax val="0"/>
  </c:chart>
  <c:txPr>
    <a:bodyPr/>
    <a:lstStyle/>
    <a:p>
      <a:pPr>
        <a:defRPr>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userShapes r:id="rId2"/>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manualLayout>
          <c:layoutTarget val="inner"/>
          <c:xMode val="edge"/>
          <c:yMode val="edge"/>
          <c:x val="3.9826321689541339E-2"/>
          <c:y val="0.19021681143560631"/>
          <c:w val="0.91477131722449012"/>
          <c:h val="0.55420231174338286"/>
        </c:manualLayout>
      </c:layout>
      <c:barChart>
        <c:barDir val="col"/>
        <c:grouping val="stacked"/>
        <c:varyColors val="0"/>
        <c:ser>
          <c:idx val="0"/>
          <c:order val="0"/>
          <c:tx>
            <c:strRef>
              <c:f>Tv!$J$3</c:f>
              <c:strCache>
                <c:ptCount val="1"/>
                <c:pt idx="0">
                  <c:v> Acceso Alámbrico </c:v>
                </c:pt>
              </c:strCache>
            </c:strRef>
          </c:tx>
          <c:spPr>
            <a:solidFill>
              <a:schemeClr val="tx2"/>
            </a:solidFill>
            <a:ln>
              <a:solidFill>
                <a:schemeClr val="tx1"/>
              </a:solidFill>
            </a:ln>
            <a:scene3d>
              <a:camera prst="orthographicFront"/>
              <a:lightRig rig="threePt" dir="t">
                <a:rot lat="0" lon="0" rev="1200000"/>
              </a:lightRig>
            </a:scene3d>
            <a:sp3d/>
          </c:spPr>
          <c:invertIfNegative val="0"/>
          <c:dLbls>
            <c:spPr>
              <a:noFill/>
              <a:ln>
                <a:noFill/>
              </a:ln>
              <a:effectLst/>
            </c:spPr>
            <c:txPr>
              <a:bodyPr rot="-5400000" vert="horz"/>
              <a:lstStyle/>
              <a:p>
                <a:pPr>
                  <a:defRPr sz="700" b="1">
                    <a:solidFill>
                      <a:schemeClr val="bg1"/>
                    </a:solidFill>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Tv!$Q$31:$R$78</c:f>
              <c:multiLvlStrCache>
                <c:ptCount val="48"/>
                <c:lvl>
                  <c:pt idx="0">
                    <c:v>IV</c:v>
                  </c:pt>
                  <c:pt idx="1">
                    <c:v>I</c:v>
                  </c:pt>
                  <c:pt idx="2">
                    <c:v>II</c:v>
                  </c:pt>
                  <c:pt idx="3">
                    <c:v>III</c:v>
                  </c:pt>
                  <c:pt idx="4">
                    <c:v>IV</c:v>
                  </c:pt>
                  <c:pt idx="5">
                    <c:v>I</c:v>
                  </c:pt>
                  <c:pt idx="6">
                    <c:v>II</c:v>
                  </c:pt>
                  <c:pt idx="7">
                    <c:v>III</c:v>
                  </c:pt>
                  <c:pt idx="8">
                    <c:v>IV</c:v>
                  </c:pt>
                  <c:pt idx="9">
                    <c:v>I</c:v>
                  </c:pt>
                  <c:pt idx="10">
                    <c:v>II</c:v>
                  </c:pt>
                  <c:pt idx="11">
                    <c:v>III</c:v>
                  </c:pt>
                  <c:pt idx="12">
                    <c:v>IV</c:v>
                  </c:pt>
                  <c:pt idx="13">
                    <c:v>I</c:v>
                  </c:pt>
                  <c:pt idx="14">
                    <c:v>II</c:v>
                  </c:pt>
                  <c:pt idx="15">
                    <c:v>III</c:v>
                  </c:pt>
                  <c:pt idx="16">
                    <c:v>IV</c:v>
                  </c:pt>
                  <c:pt idx="17">
                    <c:v>I</c:v>
                  </c:pt>
                  <c:pt idx="18">
                    <c:v>II</c:v>
                  </c:pt>
                  <c:pt idx="19">
                    <c:v>III</c:v>
                  </c:pt>
                  <c:pt idx="20">
                    <c:v>IV</c:v>
                  </c:pt>
                  <c:pt idx="21">
                    <c:v>I</c:v>
                  </c:pt>
                  <c:pt idx="22">
                    <c:v>II</c:v>
                  </c:pt>
                  <c:pt idx="23">
                    <c:v>III</c:v>
                  </c:pt>
                  <c:pt idx="24">
                    <c:v>IV</c:v>
                  </c:pt>
                  <c:pt idx="25">
                    <c:v>I</c:v>
                  </c:pt>
                  <c:pt idx="26">
                    <c:v>II</c:v>
                  </c:pt>
                  <c:pt idx="27">
                    <c:v>III</c:v>
                  </c:pt>
                  <c:pt idx="28">
                    <c:v>IV</c:v>
                  </c:pt>
                  <c:pt idx="29">
                    <c:v>I</c:v>
                  </c:pt>
                  <c:pt idx="30">
                    <c:v>II</c:v>
                  </c:pt>
                  <c:pt idx="31">
                    <c:v>III</c:v>
                  </c:pt>
                  <c:pt idx="32">
                    <c:v>IV</c:v>
                  </c:pt>
                  <c:pt idx="33">
                    <c:v>I</c:v>
                  </c:pt>
                  <c:pt idx="34">
                    <c:v>II</c:v>
                  </c:pt>
                  <c:pt idx="35">
                    <c:v>III</c:v>
                  </c:pt>
                  <c:pt idx="36">
                    <c:v>IV</c:v>
                  </c:pt>
                  <c:pt idx="37">
                    <c:v>I</c:v>
                  </c:pt>
                  <c:pt idx="38">
                    <c:v>II</c:v>
                  </c:pt>
                  <c:pt idx="39">
                    <c:v>III</c:v>
                  </c:pt>
                  <c:pt idx="40">
                    <c:v>IV</c:v>
                  </c:pt>
                  <c:pt idx="41">
                    <c:v>I</c:v>
                  </c:pt>
                  <c:pt idx="42">
                    <c:v>II</c:v>
                  </c:pt>
                  <c:pt idx="43">
                    <c:v>III</c:v>
                  </c:pt>
                  <c:pt idx="44">
                    <c:v>IV</c:v>
                  </c:pt>
                  <c:pt idx="45">
                    <c:v>I</c:v>
                  </c:pt>
                  <c:pt idx="46">
                    <c:v>II</c:v>
                  </c:pt>
                  <c:pt idx="47">
                    <c:v>III</c:v>
                  </c:pt>
                </c:lvl>
                <c:lvl>
                  <c:pt idx="0">
                    <c:v>2010</c:v>
                  </c:pt>
                  <c:pt idx="1">
                    <c:v>2011</c:v>
                  </c:pt>
                  <c:pt idx="5">
                    <c:v>2012</c:v>
                  </c:pt>
                  <c:pt idx="9">
                    <c:v>2013</c:v>
                  </c:pt>
                  <c:pt idx="13">
                    <c:v>2014</c:v>
                  </c:pt>
                  <c:pt idx="17">
                    <c:v>2015</c:v>
                  </c:pt>
                  <c:pt idx="21">
                    <c:v>2016</c:v>
                  </c:pt>
                  <c:pt idx="25">
                    <c:v>2017</c:v>
                  </c:pt>
                  <c:pt idx="29">
                    <c:v>2018</c:v>
                  </c:pt>
                  <c:pt idx="33">
                    <c:v>2019</c:v>
                  </c:pt>
                  <c:pt idx="37">
                    <c:v>2020</c:v>
                  </c:pt>
                  <c:pt idx="41">
                    <c:v>2021</c:v>
                  </c:pt>
                  <c:pt idx="45">
                    <c:v>2022</c:v>
                  </c:pt>
                </c:lvl>
              </c:multiLvlStrCache>
            </c:multiLvlStrRef>
          </c:cat>
          <c:val>
            <c:numRef>
              <c:f>Tv!$S$31:$S$78</c:f>
              <c:numCache>
                <c:formatCode>#,##0</c:formatCode>
                <c:ptCount val="48"/>
                <c:pt idx="0">
                  <c:v>1075675</c:v>
                </c:pt>
                <c:pt idx="1">
                  <c:v>1090550</c:v>
                </c:pt>
                <c:pt idx="2">
                  <c:v>1119040</c:v>
                </c:pt>
                <c:pt idx="3">
                  <c:v>1138718</c:v>
                </c:pt>
                <c:pt idx="4">
                  <c:v>1137625</c:v>
                </c:pt>
                <c:pt idx="5">
                  <c:v>1162383</c:v>
                </c:pt>
                <c:pt idx="6">
                  <c:v>1168831</c:v>
                </c:pt>
                <c:pt idx="7">
                  <c:v>1159513</c:v>
                </c:pt>
                <c:pt idx="8">
                  <c:v>1177637</c:v>
                </c:pt>
                <c:pt idx="9">
                  <c:v>1217905</c:v>
                </c:pt>
                <c:pt idx="10">
                  <c:v>1246254</c:v>
                </c:pt>
                <c:pt idx="11">
                  <c:v>1269541</c:v>
                </c:pt>
                <c:pt idx="12">
                  <c:v>1285639</c:v>
                </c:pt>
                <c:pt idx="13">
                  <c:v>1305964</c:v>
                </c:pt>
                <c:pt idx="14">
                  <c:v>1346995</c:v>
                </c:pt>
                <c:pt idx="15">
                  <c:v>1355619</c:v>
                </c:pt>
                <c:pt idx="16">
                  <c:v>1374806</c:v>
                </c:pt>
                <c:pt idx="17">
                  <c:v>1377227</c:v>
                </c:pt>
                <c:pt idx="18">
                  <c:v>1410850</c:v>
                </c:pt>
                <c:pt idx="19">
                  <c:v>1421967</c:v>
                </c:pt>
                <c:pt idx="20">
                  <c:v>1429197</c:v>
                </c:pt>
                <c:pt idx="21">
                  <c:v>1447991</c:v>
                </c:pt>
                <c:pt idx="22">
                  <c:v>1455657</c:v>
                </c:pt>
                <c:pt idx="23">
                  <c:v>1467188</c:v>
                </c:pt>
                <c:pt idx="24">
                  <c:v>1478889</c:v>
                </c:pt>
                <c:pt idx="25">
                  <c:v>1571143</c:v>
                </c:pt>
                <c:pt idx="26">
                  <c:v>1602344</c:v>
                </c:pt>
                <c:pt idx="27">
                  <c:v>1620460</c:v>
                </c:pt>
                <c:pt idx="28">
                  <c:v>1631090</c:v>
                </c:pt>
                <c:pt idx="29">
                  <c:v>1645999</c:v>
                </c:pt>
                <c:pt idx="30">
                  <c:v>1666980</c:v>
                </c:pt>
                <c:pt idx="31">
                  <c:v>1686691</c:v>
                </c:pt>
                <c:pt idx="32">
                  <c:v>1703569</c:v>
                </c:pt>
                <c:pt idx="33">
                  <c:v>1727530</c:v>
                </c:pt>
                <c:pt idx="34">
                  <c:v>1742548</c:v>
                </c:pt>
                <c:pt idx="35">
                  <c:v>1761798</c:v>
                </c:pt>
                <c:pt idx="36">
                  <c:v>1762461</c:v>
                </c:pt>
                <c:pt idx="37">
                  <c:v>1779403</c:v>
                </c:pt>
                <c:pt idx="38">
                  <c:v>1803910</c:v>
                </c:pt>
                <c:pt idx="39">
                  <c:v>1840738</c:v>
                </c:pt>
                <c:pt idx="40">
                  <c:v>1894899</c:v>
                </c:pt>
                <c:pt idx="41">
                  <c:v>1953500</c:v>
                </c:pt>
                <c:pt idx="42">
                  <c:v>2031003</c:v>
                </c:pt>
                <c:pt idx="43">
                  <c:v>2104109</c:v>
                </c:pt>
                <c:pt idx="44">
                  <c:v>2173831</c:v>
                </c:pt>
                <c:pt idx="45">
                  <c:v>2196552</c:v>
                </c:pt>
                <c:pt idx="46">
                  <c:v>2198293</c:v>
                </c:pt>
                <c:pt idx="47">
                  <c:v>2218425</c:v>
                </c:pt>
              </c:numCache>
            </c:numRef>
          </c:val>
        </c:ser>
        <c:ser>
          <c:idx val="1"/>
          <c:order val="1"/>
          <c:tx>
            <c:strRef>
              <c:f>Tv!$K$3</c:f>
              <c:strCache>
                <c:ptCount val="1"/>
                <c:pt idx="0">
                  <c:v> Acceso Satelital </c:v>
                </c:pt>
              </c:strCache>
            </c:strRef>
          </c:tx>
          <c:spPr>
            <a:solidFill>
              <a:schemeClr val="accent1"/>
            </a:solidFill>
            <a:ln>
              <a:solidFill>
                <a:schemeClr val="tx1"/>
              </a:solidFill>
            </a:ln>
            <a:scene3d>
              <a:camera prst="orthographicFront"/>
              <a:lightRig rig="threePt" dir="t">
                <a:rot lat="0" lon="0" rev="1200000"/>
              </a:lightRig>
            </a:scene3d>
            <a:sp3d/>
          </c:spPr>
          <c:invertIfNegative val="0"/>
          <c:dLbls>
            <c:spPr>
              <a:noFill/>
              <a:ln>
                <a:noFill/>
              </a:ln>
              <a:effectLst/>
            </c:spPr>
            <c:txPr>
              <a:bodyPr rot="-5400000" vert="horz"/>
              <a:lstStyle/>
              <a:p>
                <a:pPr>
                  <a:defRPr sz="700" b="1">
                    <a:solidFill>
                      <a:schemeClr val="bg1"/>
                    </a:solidFill>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Tv!$Q$31:$R$78</c:f>
              <c:multiLvlStrCache>
                <c:ptCount val="48"/>
                <c:lvl>
                  <c:pt idx="0">
                    <c:v>IV</c:v>
                  </c:pt>
                  <c:pt idx="1">
                    <c:v>I</c:v>
                  </c:pt>
                  <c:pt idx="2">
                    <c:v>II</c:v>
                  </c:pt>
                  <c:pt idx="3">
                    <c:v>III</c:v>
                  </c:pt>
                  <c:pt idx="4">
                    <c:v>IV</c:v>
                  </c:pt>
                  <c:pt idx="5">
                    <c:v>I</c:v>
                  </c:pt>
                  <c:pt idx="6">
                    <c:v>II</c:v>
                  </c:pt>
                  <c:pt idx="7">
                    <c:v>III</c:v>
                  </c:pt>
                  <c:pt idx="8">
                    <c:v>IV</c:v>
                  </c:pt>
                  <c:pt idx="9">
                    <c:v>I</c:v>
                  </c:pt>
                  <c:pt idx="10">
                    <c:v>II</c:v>
                  </c:pt>
                  <c:pt idx="11">
                    <c:v>III</c:v>
                  </c:pt>
                  <c:pt idx="12">
                    <c:v>IV</c:v>
                  </c:pt>
                  <c:pt idx="13">
                    <c:v>I</c:v>
                  </c:pt>
                  <c:pt idx="14">
                    <c:v>II</c:v>
                  </c:pt>
                  <c:pt idx="15">
                    <c:v>III</c:v>
                  </c:pt>
                  <c:pt idx="16">
                    <c:v>IV</c:v>
                  </c:pt>
                  <c:pt idx="17">
                    <c:v>I</c:v>
                  </c:pt>
                  <c:pt idx="18">
                    <c:v>II</c:v>
                  </c:pt>
                  <c:pt idx="19">
                    <c:v>III</c:v>
                  </c:pt>
                  <c:pt idx="20">
                    <c:v>IV</c:v>
                  </c:pt>
                  <c:pt idx="21">
                    <c:v>I</c:v>
                  </c:pt>
                  <c:pt idx="22">
                    <c:v>II</c:v>
                  </c:pt>
                  <c:pt idx="23">
                    <c:v>III</c:v>
                  </c:pt>
                  <c:pt idx="24">
                    <c:v>IV</c:v>
                  </c:pt>
                  <c:pt idx="25">
                    <c:v>I</c:v>
                  </c:pt>
                  <c:pt idx="26">
                    <c:v>II</c:v>
                  </c:pt>
                  <c:pt idx="27">
                    <c:v>III</c:v>
                  </c:pt>
                  <c:pt idx="28">
                    <c:v>IV</c:v>
                  </c:pt>
                  <c:pt idx="29">
                    <c:v>I</c:v>
                  </c:pt>
                  <c:pt idx="30">
                    <c:v>II</c:v>
                  </c:pt>
                  <c:pt idx="31">
                    <c:v>III</c:v>
                  </c:pt>
                  <c:pt idx="32">
                    <c:v>IV</c:v>
                  </c:pt>
                  <c:pt idx="33">
                    <c:v>I</c:v>
                  </c:pt>
                  <c:pt idx="34">
                    <c:v>II</c:v>
                  </c:pt>
                  <c:pt idx="35">
                    <c:v>III</c:v>
                  </c:pt>
                  <c:pt idx="36">
                    <c:v>IV</c:v>
                  </c:pt>
                  <c:pt idx="37">
                    <c:v>I</c:v>
                  </c:pt>
                  <c:pt idx="38">
                    <c:v>II</c:v>
                  </c:pt>
                  <c:pt idx="39">
                    <c:v>III</c:v>
                  </c:pt>
                  <c:pt idx="40">
                    <c:v>IV</c:v>
                  </c:pt>
                  <c:pt idx="41">
                    <c:v>I</c:v>
                  </c:pt>
                  <c:pt idx="42">
                    <c:v>II</c:v>
                  </c:pt>
                  <c:pt idx="43">
                    <c:v>III</c:v>
                  </c:pt>
                  <c:pt idx="44">
                    <c:v>IV</c:v>
                  </c:pt>
                  <c:pt idx="45">
                    <c:v>I</c:v>
                  </c:pt>
                  <c:pt idx="46">
                    <c:v>II</c:v>
                  </c:pt>
                  <c:pt idx="47">
                    <c:v>III</c:v>
                  </c:pt>
                </c:lvl>
                <c:lvl>
                  <c:pt idx="0">
                    <c:v>2010</c:v>
                  </c:pt>
                  <c:pt idx="1">
                    <c:v>2011</c:v>
                  </c:pt>
                  <c:pt idx="5">
                    <c:v>2012</c:v>
                  </c:pt>
                  <c:pt idx="9">
                    <c:v>2013</c:v>
                  </c:pt>
                  <c:pt idx="13">
                    <c:v>2014</c:v>
                  </c:pt>
                  <c:pt idx="17">
                    <c:v>2015</c:v>
                  </c:pt>
                  <c:pt idx="21">
                    <c:v>2016</c:v>
                  </c:pt>
                  <c:pt idx="25">
                    <c:v>2017</c:v>
                  </c:pt>
                  <c:pt idx="29">
                    <c:v>2018</c:v>
                  </c:pt>
                  <c:pt idx="33">
                    <c:v>2019</c:v>
                  </c:pt>
                  <c:pt idx="37">
                    <c:v>2020</c:v>
                  </c:pt>
                  <c:pt idx="41">
                    <c:v>2021</c:v>
                  </c:pt>
                  <c:pt idx="45">
                    <c:v>2022</c:v>
                  </c:pt>
                </c:lvl>
              </c:multiLvlStrCache>
            </c:multiLvlStrRef>
          </c:cat>
          <c:val>
            <c:numRef>
              <c:f>Tv!$T$31:$T$78</c:f>
              <c:numCache>
                <c:formatCode>#,##0</c:formatCode>
                <c:ptCount val="48"/>
                <c:pt idx="0">
                  <c:v>853019</c:v>
                </c:pt>
                <c:pt idx="1">
                  <c:v>881663</c:v>
                </c:pt>
                <c:pt idx="2">
                  <c:v>919964</c:v>
                </c:pt>
                <c:pt idx="3">
                  <c:v>928021</c:v>
                </c:pt>
                <c:pt idx="4">
                  <c:v>929743</c:v>
                </c:pt>
                <c:pt idx="5">
                  <c:v>943844</c:v>
                </c:pt>
                <c:pt idx="6">
                  <c:v>952767</c:v>
                </c:pt>
                <c:pt idx="7">
                  <c:v>913831</c:v>
                </c:pt>
                <c:pt idx="8">
                  <c:v>982342</c:v>
                </c:pt>
                <c:pt idx="9">
                  <c:v>1039535</c:v>
                </c:pt>
                <c:pt idx="10">
                  <c:v>1132490</c:v>
                </c:pt>
                <c:pt idx="11">
                  <c:v>1220367</c:v>
                </c:pt>
                <c:pt idx="12">
                  <c:v>1269981</c:v>
                </c:pt>
                <c:pt idx="13">
                  <c:v>1327638</c:v>
                </c:pt>
                <c:pt idx="14">
                  <c:v>1403668</c:v>
                </c:pt>
                <c:pt idx="15">
                  <c:v>1416966</c:v>
                </c:pt>
                <c:pt idx="16">
                  <c:v>1435175</c:v>
                </c:pt>
                <c:pt idx="17">
                  <c:v>1467131</c:v>
                </c:pt>
                <c:pt idx="18">
                  <c:v>1503891</c:v>
                </c:pt>
                <c:pt idx="19">
                  <c:v>1498941</c:v>
                </c:pt>
                <c:pt idx="20">
                  <c:v>1510826</c:v>
                </c:pt>
                <c:pt idx="21">
                  <c:v>1523305</c:v>
                </c:pt>
                <c:pt idx="22">
                  <c:v>1545637</c:v>
                </c:pt>
                <c:pt idx="23">
                  <c:v>1554171</c:v>
                </c:pt>
                <c:pt idx="24">
                  <c:v>1571458</c:v>
                </c:pt>
                <c:pt idx="25">
                  <c:v>1572291</c:v>
                </c:pt>
                <c:pt idx="26">
                  <c:v>1627401</c:v>
                </c:pt>
                <c:pt idx="27">
                  <c:v>1632771</c:v>
                </c:pt>
                <c:pt idx="28">
                  <c:v>1663864</c:v>
                </c:pt>
                <c:pt idx="29">
                  <c:v>1677118</c:v>
                </c:pt>
                <c:pt idx="30">
                  <c:v>1691741</c:v>
                </c:pt>
                <c:pt idx="31">
                  <c:v>1664829</c:v>
                </c:pt>
                <c:pt idx="32">
                  <c:v>1625974</c:v>
                </c:pt>
                <c:pt idx="33">
                  <c:v>1588177</c:v>
                </c:pt>
                <c:pt idx="34">
                  <c:v>1573034</c:v>
                </c:pt>
                <c:pt idx="35">
                  <c:v>1505912</c:v>
                </c:pt>
                <c:pt idx="36">
                  <c:v>1462249</c:v>
                </c:pt>
                <c:pt idx="37">
                  <c:v>1434425</c:v>
                </c:pt>
                <c:pt idx="38">
                  <c:v>1394157</c:v>
                </c:pt>
                <c:pt idx="39">
                  <c:v>1392883</c:v>
                </c:pt>
                <c:pt idx="40">
                  <c:v>1374942</c:v>
                </c:pt>
                <c:pt idx="41">
                  <c:v>1356335</c:v>
                </c:pt>
                <c:pt idx="42">
                  <c:v>1362741</c:v>
                </c:pt>
                <c:pt idx="43">
                  <c:v>1314487</c:v>
                </c:pt>
                <c:pt idx="44">
                  <c:v>1274977</c:v>
                </c:pt>
                <c:pt idx="45">
                  <c:v>1227852</c:v>
                </c:pt>
                <c:pt idx="46">
                  <c:v>1174987</c:v>
                </c:pt>
                <c:pt idx="47">
                  <c:v>1118580</c:v>
                </c:pt>
              </c:numCache>
            </c:numRef>
          </c:val>
        </c:ser>
        <c:dLbls>
          <c:showLegendKey val="0"/>
          <c:showVal val="0"/>
          <c:showCatName val="0"/>
          <c:showSerName val="0"/>
          <c:showPercent val="0"/>
          <c:showBubbleSize val="0"/>
        </c:dLbls>
        <c:gapWidth val="51"/>
        <c:overlap val="100"/>
        <c:axId val="-1350441616"/>
        <c:axId val="-1350433456"/>
      </c:barChart>
      <c:lineChart>
        <c:grouping val="standard"/>
        <c:varyColors val="0"/>
        <c:ser>
          <c:idx val="2"/>
          <c:order val="2"/>
          <c:tx>
            <c:strRef>
              <c:f>Tv!$M$3</c:f>
              <c:strCache>
                <c:ptCount val="1"/>
                <c:pt idx="0">
                  <c:v>Penetración cada 100 hab. </c:v>
                </c:pt>
              </c:strCache>
            </c:strRef>
          </c:tx>
          <c:spPr>
            <a:ln>
              <a:solidFill>
                <a:schemeClr val="accent2"/>
              </a:solidFill>
            </a:ln>
          </c:spPr>
          <c:marker>
            <c:symbol val="diamond"/>
            <c:size val="7"/>
            <c:spPr>
              <a:solidFill>
                <a:schemeClr val="accent2"/>
              </a:solidFill>
              <a:ln>
                <a:solidFill>
                  <a:srgbClr val="C00000"/>
                </a:solidFill>
              </a:ln>
            </c:spPr>
          </c:marker>
          <c:dLbls>
            <c:dLbl>
              <c:idx val="0"/>
              <c:layout>
                <c:manualLayout>
                  <c:x val="-2.4085350187376699E-2"/>
                  <c:y val="-2.4302855168602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5"/>
              <c:layout>
                <c:manualLayout>
                  <c:x val="-2.2593445842106447E-2"/>
                  <c:y val="-4.157814203122937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6"/>
              <c:layout>
                <c:manualLayout>
                  <c:x val="-1.8767479168768513E-2"/>
                  <c:y val="-4.099663679742332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7"/>
              <c:layout>
                <c:manualLayout>
                  <c:x val="-2.0977610760087549E-2"/>
                  <c:y val="-3.171378343460914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8"/>
              <c:layout>
                <c:manualLayout>
                  <c:x val="-2.4209280924125345E-2"/>
                  <c:y val="-5.473062016005633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6"/>
              <c:layout>
                <c:manualLayout>
                  <c:x val="-1.3520888013998453E-2"/>
                  <c:y val="-3.4310719872563539E-2"/>
                </c:manualLayout>
              </c:layout>
              <c:numFmt formatCode="#,##0.0" sourceLinked="0"/>
              <c:spPr>
                <a:noFill/>
                <a:ln>
                  <a:noFill/>
                </a:ln>
                <a:effectLst/>
              </c:spPr>
              <c:txPr>
                <a:bodyPr/>
                <a:lstStyle/>
                <a:p>
                  <a:pPr>
                    <a:defRPr sz="700" b="1" i="0" u="none"/>
                  </a:pPr>
                  <a:endParaRPr lang="es-CL"/>
                </a:p>
              </c:txPr>
              <c:dLblPos val="r"/>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a:noFill/>
              </a:ln>
              <a:effectLst/>
            </c:spPr>
            <c:txPr>
              <a:bodyPr/>
              <a:lstStyle/>
              <a:p>
                <a:pPr>
                  <a:defRPr sz="500" b="1" i="0" u="none"/>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Tv!$Q$31:$R$78</c:f>
              <c:multiLvlStrCache>
                <c:ptCount val="48"/>
                <c:lvl>
                  <c:pt idx="0">
                    <c:v>IV</c:v>
                  </c:pt>
                  <c:pt idx="1">
                    <c:v>I</c:v>
                  </c:pt>
                  <c:pt idx="2">
                    <c:v>II</c:v>
                  </c:pt>
                  <c:pt idx="3">
                    <c:v>III</c:v>
                  </c:pt>
                  <c:pt idx="4">
                    <c:v>IV</c:v>
                  </c:pt>
                  <c:pt idx="5">
                    <c:v>I</c:v>
                  </c:pt>
                  <c:pt idx="6">
                    <c:v>II</c:v>
                  </c:pt>
                  <c:pt idx="7">
                    <c:v>III</c:v>
                  </c:pt>
                  <c:pt idx="8">
                    <c:v>IV</c:v>
                  </c:pt>
                  <c:pt idx="9">
                    <c:v>I</c:v>
                  </c:pt>
                  <c:pt idx="10">
                    <c:v>II</c:v>
                  </c:pt>
                  <c:pt idx="11">
                    <c:v>III</c:v>
                  </c:pt>
                  <c:pt idx="12">
                    <c:v>IV</c:v>
                  </c:pt>
                  <c:pt idx="13">
                    <c:v>I</c:v>
                  </c:pt>
                  <c:pt idx="14">
                    <c:v>II</c:v>
                  </c:pt>
                  <c:pt idx="15">
                    <c:v>III</c:v>
                  </c:pt>
                  <c:pt idx="16">
                    <c:v>IV</c:v>
                  </c:pt>
                  <c:pt idx="17">
                    <c:v>I</c:v>
                  </c:pt>
                  <c:pt idx="18">
                    <c:v>II</c:v>
                  </c:pt>
                  <c:pt idx="19">
                    <c:v>III</c:v>
                  </c:pt>
                  <c:pt idx="20">
                    <c:v>IV</c:v>
                  </c:pt>
                  <c:pt idx="21">
                    <c:v>I</c:v>
                  </c:pt>
                  <c:pt idx="22">
                    <c:v>II</c:v>
                  </c:pt>
                  <c:pt idx="23">
                    <c:v>III</c:v>
                  </c:pt>
                  <c:pt idx="24">
                    <c:v>IV</c:v>
                  </c:pt>
                  <c:pt idx="25">
                    <c:v>I</c:v>
                  </c:pt>
                  <c:pt idx="26">
                    <c:v>II</c:v>
                  </c:pt>
                  <c:pt idx="27">
                    <c:v>III</c:v>
                  </c:pt>
                  <c:pt idx="28">
                    <c:v>IV</c:v>
                  </c:pt>
                  <c:pt idx="29">
                    <c:v>I</c:v>
                  </c:pt>
                  <c:pt idx="30">
                    <c:v>II</c:v>
                  </c:pt>
                  <c:pt idx="31">
                    <c:v>III</c:v>
                  </c:pt>
                  <c:pt idx="32">
                    <c:v>IV</c:v>
                  </c:pt>
                  <c:pt idx="33">
                    <c:v>I</c:v>
                  </c:pt>
                  <c:pt idx="34">
                    <c:v>II</c:v>
                  </c:pt>
                  <c:pt idx="35">
                    <c:v>III</c:v>
                  </c:pt>
                  <c:pt idx="36">
                    <c:v>IV</c:v>
                  </c:pt>
                  <c:pt idx="37">
                    <c:v>I</c:v>
                  </c:pt>
                  <c:pt idx="38">
                    <c:v>II</c:v>
                  </c:pt>
                  <c:pt idx="39">
                    <c:v>III</c:v>
                  </c:pt>
                  <c:pt idx="40">
                    <c:v>IV</c:v>
                  </c:pt>
                  <c:pt idx="41">
                    <c:v>I</c:v>
                  </c:pt>
                  <c:pt idx="42">
                    <c:v>II</c:v>
                  </c:pt>
                  <c:pt idx="43">
                    <c:v>III</c:v>
                  </c:pt>
                  <c:pt idx="44">
                    <c:v>IV</c:v>
                  </c:pt>
                  <c:pt idx="45">
                    <c:v>I</c:v>
                  </c:pt>
                  <c:pt idx="46">
                    <c:v>II</c:v>
                  </c:pt>
                  <c:pt idx="47">
                    <c:v>III</c:v>
                  </c:pt>
                </c:lvl>
                <c:lvl>
                  <c:pt idx="0">
                    <c:v>2010</c:v>
                  </c:pt>
                  <c:pt idx="1">
                    <c:v>2011</c:v>
                  </c:pt>
                  <c:pt idx="5">
                    <c:v>2012</c:v>
                  </c:pt>
                  <c:pt idx="9">
                    <c:v>2013</c:v>
                  </c:pt>
                  <c:pt idx="13">
                    <c:v>2014</c:v>
                  </c:pt>
                  <c:pt idx="17">
                    <c:v>2015</c:v>
                  </c:pt>
                  <c:pt idx="21">
                    <c:v>2016</c:v>
                  </c:pt>
                  <c:pt idx="25">
                    <c:v>2017</c:v>
                  </c:pt>
                  <c:pt idx="29">
                    <c:v>2018</c:v>
                  </c:pt>
                  <c:pt idx="33">
                    <c:v>2019</c:v>
                  </c:pt>
                  <c:pt idx="37">
                    <c:v>2020</c:v>
                  </c:pt>
                  <c:pt idx="41">
                    <c:v>2021</c:v>
                  </c:pt>
                  <c:pt idx="45">
                    <c:v>2022</c:v>
                  </c:pt>
                </c:lvl>
              </c:multiLvlStrCache>
            </c:multiLvlStrRef>
          </c:cat>
          <c:val>
            <c:numRef>
              <c:f>Tv!$U$31:$U$78</c:f>
              <c:numCache>
                <c:formatCode>#,##0</c:formatCode>
                <c:ptCount val="48"/>
                <c:pt idx="0">
                  <c:v>11.232038226436597</c:v>
                </c:pt>
                <c:pt idx="1">
                  <c:v>11.459754465542186</c:v>
                </c:pt>
                <c:pt idx="2">
                  <c:v>11.821375254008323</c:v>
                </c:pt>
                <c:pt idx="3">
                  <c:v>11.955455531745097</c:v>
                </c:pt>
                <c:pt idx="4">
                  <c:v>11.932488107152782</c:v>
                </c:pt>
                <c:pt idx="5">
                  <c:v>12.12978973553745</c:v>
                </c:pt>
                <c:pt idx="6">
                  <c:v>12.191249253704745</c:v>
                </c:pt>
                <c:pt idx="7">
                  <c:v>11.88763859891616</c:v>
                </c:pt>
                <c:pt idx="8">
                  <c:v>12.357055439524272</c:v>
                </c:pt>
                <c:pt idx="9">
                  <c:v>12.886204865420837</c:v>
                </c:pt>
                <c:pt idx="10">
                  <c:v>13.548835594610971</c:v>
                </c:pt>
                <c:pt idx="11">
                  <c:v>14.150933437019734</c:v>
                </c:pt>
                <c:pt idx="12">
                  <c:v>14.492645547489046</c:v>
                </c:pt>
                <c:pt idx="13">
                  <c:v>14.902297044806732</c:v>
                </c:pt>
                <c:pt idx="14">
                  <c:v>15.53081349877171</c:v>
                </c:pt>
                <c:pt idx="15">
                  <c:v>15.518872280224347</c:v>
                </c:pt>
                <c:pt idx="16">
                  <c:v>15.687061221626708</c:v>
                </c:pt>
                <c:pt idx="17">
                  <c:v>15.837562914755397</c:v>
                </c:pt>
                <c:pt idx="18">
                  <c:v>16.187243796055476</c:v>
                </c:pt>
                <c:pt idx="19">
                  <c:v>16.179827188629776</c:v>
                </c:pt>
                <c:pt idx="20">
                  <c:v>16.243987872245121</c:v>
                </c:pt>
                <c:pt idx="21">
                  <c:v>16.374823425717356</c:v>
                </c:pt>
                <c:pt idx="22">
                  <c:v>16.497983386437593</c:v>
                </c:pt>
                <c:pt idx="23">
                  <c:v>16.566836741694793</c:v>
                </c:pt>
                <c:pt idx="24">
                  <c:v>16.684152495387693</c:v>
                </c:pt>
                <c:pt idx="25">
                  <c:v>17.124662492768273</c:v>
                </c:pt>
                <c:pt idx="26">
                  <c:v>17.534672530695158</c:v>
                </c:pt>
                <c:pt idx="27">
                  <c:v>17.582898486333704</c:v>
                </c:pt>
                <c:pt idx="28">
                  <c:v>17.728819367630813</c:v>
                </c:pt>
                <c:pt idx="29">
                  <c:v>17.80080557995699</c:v>
                </c:pt>
                <c:pt idx="30">
                  <c:v>17.911836473053604</c:v>
                </c:pt>
                <c:pt idx="31">
                  <c:v>17.789046495149471</c:v>
                </c:pt>
                <c:pt idx="32">
                  <c:v>17.589351709350407</c:v>
                </c:pt>
                <c:pt idx="33">
                  <c:v>17.434331181634029</c:v>
                </c:pt>
                <c:pt idx="34">
                  <c:v>17.352512265523114</c:v>
                </c:pt>
                <c:pt idx="35">
                  <c:v>17.023765498803716</c:v>
                </c:pt>
                <c:pt idx="36">
                  <c:v>16.723277675507376</c:v>
                </c:pt>
                <c:pt idx="37">
                  <c:v>16.591321567164631</c:v>
                </c:pt>
                <c:pt idx="38">
                  <c:v>16.435481807001725</c:v>
                </c:pt>
                <c:pt idx="39">
                  <c:v>16.571349526534377</c:v>
                </c:pt>
                <c:pt idx="40">
                  <c:v>16.709856762735033</c:v>
                </c:pt>
                <c:pt idx="41">
                  <c:v>16.866819590778569</c:v>
                </c:pt>
                <c:pt idx="42">
                  <c:v>17.246068689758378</c:v>
                </c:pt>
                <c:pt idx="43">
                  <c:v>17.339273103913559</c:v>
                </c:pt>
                <c:pt idx="44">
                  <c:v>17.459257650164915</c:v>
                </c:pt>
                <c:pt idx="45">
                  <c:v>17.302823256192067</c:v>
                </c:pt>
                <c:pt idx="46">
                  <c:v>17.012226251594708</c:v>
                </c:pt>
                <c:pt idx="47">
                  <c:v>16.801252283012087</c:v>
                </c:pt>
              </c:numCache>
            </c:numRef>
          </c:val>
          <c:smooth val="0"/>
        </c:ser>
        <c:dLbls>
          <c:showLegendKey val="0"/>
          <c:showVal val="0"/>
          <c:showCatName val="0"/>
          <c:showSerName val="0"/>
          <c:showPercent val="0"/>
          <c:showBubbleSize val="0"/>
        </c:dLbls>
        <c:marker val="1"/>
        <c:smooth val="0"/>
        <c:axId val="-1350432912"/>
        <c:axId val="-1350431824"/>
      </c:lineChart>
      <c:catAx>
        <c:axId val="-1350441616"/>
        <c:scaling>
          <c:orientation val="minMax"/>
        </c:scaling>
        <c:delete val="0"/>
        <c:axPos val="b"/>
        <c:numFmt formatCode="General" sourceLinked="0"/>
        <c:majorTickMark val="none"/>
        <c:minorTickMark val="none"/>
        <c:tickLblPos val="nextTo"/>
        <c:crossAx val="-1350433456"/>
        <c:crosses val="autoZero"/>
        <c:auto val="1"/>
        <c:lblAlgn val="ctr"/>
        <c:lblOffset val="100"/>
        <c:noMultiLvlLbl val="0"/>
      </c:catAx>
      <c:valAx>
        <c:axId val="-1350433456"/>
        <c:scaling>
          <c:orientation val="minMax"/>
          <c:max val="4000000"/>
        </c:scaling>
        <c:delete val="0"/>
        <c:axPos val="l"/>
        <c:numFmt formatCode="#,##0" sourceLinked="1"/>
        <c:majorTickMark val="out"/>
        <c:minorTickMark val="none"/>
        <c:tickLblPos val="none"/>
        <c:spPr>
          <a:noFill/>
          <a:ln>
            <a:noFill/>
          </a:ln>
        </c:spPr>
        <c:crossAx val="-1350441616"/>
        <c:crosses val="autoZero"/>
        <c:crossBetween val="between"/>
      </c:valAx>
      <c:valAx>
        <c:axId val="-1350431824"/>
        <c:scaling>
          <c:orientation val="minMax"/>
          <c:max val="20"/>
          <c:min val="0"/>
        </c:scaling>
        <c:delete val="0"/>
        <c:axPos val="r"/>
        <c:majorGridlines>
          <c:spPr>
            <a:ln>
              <a:noFill/>
            </a:ln>
          </c:spPr>
        </c:majorGridlines>
        <c:numFmt formatCode="_(* #,##0_);_(* \(#,##0\);_(* &quot;-&quot;_);_(@_)" sourceLinked="0"/>
        <c:majorTickMark val="none"/>
        <c:minorTickMark val="none"/>
        <c:tickLblPos val="nextTo"/>
        <c:spPr>
          <a:ln>
            <a:noFill/>
          </a:ln>
        </c:spPr>
        <c:txPr>
          <a:bodyPr/>
          <a:lstStyle/>
          <a:p>
            <a:pPr>
              <a:defRPr>
                <a:solidFill>
                  <a:schemeClr val="bg1"/>
                </a:solidFill>
              </a:defRPr>
            </a:pPr>
            <a:endParaRPr lang="es-CL"/>
          </a:p>
        </c:txPr>
        <c:crossAx val="-1350432912"/>
        <c:crosses val="max"/>
        <c:crossBetween val="between"/>
      </c:valAx>
      <c:catAx>
        <c:axId val="-1350432912"/>
        <c:scaling>
          <c:orientation val="minMax"/>
        </c:scaling>
        <c:delete val="1"/>
        <c:axPos val="b"/>
        <c:numFmt formatCode="General" sourceLinked="1"/>
        <c:majorTickMark val="out"/>
        <c:minorTickMark val="none"/>
        <c:tickLblPos val="nextTo"/>
        <c:crossAx val="-1350431824"/>
        <c:crosses val="autoZero"/>
        <c:auto val="1"/>
        <c:lblAlgn val="ctr"/>
        <c:lblOffset val="100"/>
        <c:noMultiLvlLbl val="0"/>
      </c:catAx>
    </c:plotArea>
    <c:legend>
      <c:legendPos val="r"/>
      <c:layout>
        <c:manualLayout>
          <c:xMode val="edge"/>
          <c:yMode val="edge"/>
          <c:x val="2.7777777777777779E-3"/>
          <c:y val="0.9251188414012822"/>
          <c:w val="0.75817401367406845"/>
          <c:h val="7.4235662339788941E-2"/>
        </c:manualLayout>
      </c:layout>
      <c:overlay val="0"/>
    </c:legend>
    <c:plotVisOnly val="1"/>
    <c:dispBlanksAs val="gap"/>
    <c:showDLblsOverMax val="0"/>
  </c:chart>
  <c:txPr>
    <a:bodyPr/>
    <a:lstStyle/>
    <a:p>
      <a:pPr>
        <a:defRPr>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userShapes r:id="rId2"/>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126464545913054E-2"/>
          <c:y val="7.6391012693294985E-2"/>
          <c:w val="0.91174958701456565"/>
          <c:h val="0.66147634636663932"/>
        </c:manualLayout>
      </c:layout>
      <c:lineChart>
        <c:grouping val="standard"/>
        <c:varyColors val="0"/>
        <c:ser>
          <c:idx val="0"/>
          <c:order val="0"/>
          <c:tx>
            <c:v>Directv</c:v>
          </c:tx>
          <c:marker>
            <c:symbol val="diamond"/>
            <c:size val="5"/>
          </c:marker>
          <c:dLbls>
            <c:dLbl>
              <c:idx val="138"/>
              <c:delete val="1"/>
              <c:extLst>
                <c:ext xmlns:c15="http://schemas.microsoft.com/office/drawing/2012/chart" uri="{CE6537A1-D6FC-4f65-9D91-7224C49458BB}">
                  <c15:layout/>
                </c:ext>
              </c:extLst>
            </c:dLbl>
            <c:dLbl>
              <c:idx val="141"/>
              <c:layout>
                <c:manualLayout>
                  <c:x val="-1.6407985197930203E-2"/>
                  <c:y val="9.9872243478568587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b="1"/>
                </a:pPr>
                <a:endParaRPr lang="es-CL"/>
              </a:p>
            </c:txPr>
            <c:showLegendKey val="0"/>
            <c:showVal val="0"/>
            <c:showCatName val="0"/>
            <c:showSerName val="0"/>
            <c:showPercent val="0"/>
            <c:showBubbleSize val="0"/>
            <c:extLst>
              <c:ext xmlns:c15="http://schemas.microsoft.com/office/drawing/2012/chart" uri="{CE6537A1-D6FC-4f65-9D91-7224C49458BB}">
                <c15:layout/>
                <c15:showLeaderLines val="1"/>
              </c:ext>
            </c:extLst>
          </c:dLbls>
          <c:cat>
            <c:multiLvlStrRef>
              <c:f>Tv!$R$90:$S$231</c:f>
              <c:multiLvlStrCache>
                <c:ptCount val="142"/>
                <c:lvl>
                  <c:pt idx="0">
                    <c:v>Dic</c:v>
                  </c:pt>
                  <c:pt idx="1">
                    <c:v>Ene</c:v>
                  </c:pt>
                  <c:pt idx="2">
                    <c:v>Feb</c:v>
                  </c:pt>
                  <c:pt idx="3">
                    <c:v>Mar</c:v>
                  </c:pt>
                  <c:pt idx="4">
                    <c:v>Abr</c:v>
                  </c:pt>
                  <c:pt idx="5">
                    <c:v>May</c:v>
                  </c:pt>
                  <c:pt idx="6">
                    <c:v>Jun</c:v>
                  </c:pt>
                  <c:pt idx="7">
                    <c:v>Jul</c:v>
                  </c:pt>
                  <c:pt idx="8">
                    <c:v>Ago</c:v>
                  </c:pt>
                  <c:pt idx="9">
                    <c:v>Sep</c:v>
                  </c:pt>
                  <c:pt idx="10">
                    <c:v>Oct</c:v>
                  </c:pt>
                  <c:pt idx="11">
                    <c:v>Nov</c:v>
                  </c:pt>
                  <c:pt idx="12">
                    <c:v>Dic</c:v>
                  </c:pt>
                  <c:pt idx="13">
                    <c:v>Ene</c:v>
                  </c:pt>
                  <c:pt idx="14">
                    <c:v>Feb</c:v>
                  </c:pt>
                  <c:pt idx="15">
                    <c:v>Mar</c:v>
                  </c:pt>
                  <c:pt idx="16">
                    <c:v>Abr</c:v>
                  </c:pt>
                  <c:pt idx="17">
                    <c:v>May</c:v>
                  </c:pt>
                  <c:pt idx="18">
                    <c:v>Jun</c:v>
                  </c:pt>
                  <c:pt idx="19">
                    <c:v>Jul</c:v>
                  </c:pt>
                  <c:pt idx="20">
                    <c:v>Ago</c:v>
                  </c:pt>
                  <c:pt idx="21">
                    <c:v>Sep</c:v>
                  </c:pt>
                  <c:pt idx="22">
                    <c:v>Oct</c:v>
                  </c:pt>
                  <c:pt idx="23">
                    <c:v>Nov</c:v>
                  </c:pt>
                  <c:pt idx="24">
                    <c:v>Dic</c:v>
                  </c:pt>
                  <c:pt idx="25">
                    <c:v>Ene</c:v>
                  </c:pt>
                  <c:pt idx="26">
                    <c:v>Feb</c:v>
                  </c:pt>
                  <c:pt idx="27">
                    <c:v>Mar</c:v>
                  </c:pt>
                  <c:pt idx="28">
                    <c:v>Abr</c:v>
                  </c:pt>
                  <c:pt idx="29">
                    <c:v>May</c:v>
                  </c:pt>
                  <c:pt idx="30">
                    <c:v>Jun</c:v>
                  </c:pt>
                  <c:pt idx="31">
                    <c:v>Jul</c:v>
                  </c:pt>
                  <c:pt idx="32">
                    <c:v>Ago</c:v>
                  </c:pt>
                  <c:pt idx="33">
                    <c:v>Sep</c:v>
                  </c:pt>
                  <c:pt idx="34">
                    <c:v>Oct</c:v>
                  </c:pt>
                  <c:pt idx="35">
                    <c:v>Nov</c:v>
                  </c:pt>
                  <c:pt idx="36">
                    <c:v>Dic</c:v>
                  </c:pt>
                  <c:pt idx="37">
                    <c:v>Ene</c:v>
                  </c:pt>
                  <c:pt idx="38">
                    <c:v>Feb</c:v>
                  </c:pt>
                  <c:pt idx="39">
                    <c:v>Mar</c:v>
                  </c:pt>
                  <c:pt idx="40">
                    <c:v>Abr</c:v>
                  </c:pt>
                  <c:pt idx="41">
                    <c:v>May</c:v>
                  </c:pt>
                  <c:pt idx="42">
                    <c:v>Jun</c:v>
                  </c:pt>
                  <c:pt idx="43">
                    <c:v>Jul</c:v>
                  </c:pt>
                  <c:pt idx="44">
                    <c:v>Ago</c:v>
                  </c:pt>
                  <c:pt idx="45">
                    <c:v>Sep</c:v>
                  </c:pt>
                  <c:pt idx="46">
                    <c:v>Oct</c:v>
                  </c:pt>
                  <c:pt idx="47">
                    <c:v>Nov</c:v>
                  </c:pt>
                  <c:pt idx="48">
                    <c:v>Dic</c:v>
                  </c:pt>
                  <c:pt idx="49">
                    <c:v>Ene</c:v>
                  </c:pt>
                  <c:pt idx="50">
                    <c:v>Feb</c:v>
                  </c:pt>
                  <c:pt idx="51">
                    <c:v>Mar</c:v>
                  </c:pt>
                  <c:pt idx="52">
                    <c:v>Abr</c:v>
                  </c:pt>
                  <c:pt idx="53">
                    <c:v>May</c:v>
                  </c:pt>
                  <c:pt idx="54">
                    <c:v>Jun</c:v>
                  </c:pt>
                  <c:pt idx="55">
                    <c:v>Jul</c:v>
                  </c:pt>
                  <c:pt idx="56">
                    <c:v>Ago</c:v>
                  </c:pt>
                  <c:pt idx="57">
                    <c:v>Sep</c:v>
                  </c:pt>
                  <c:pt idx="58">
                    <c:v>Oct</c:v>
                  </c:pt>
                  <c:pt idx="59">
                    <c:v>Nov</c:v>
                  </c:pt>
                  <c:pt idx="60">
                    <c:v>Dic</c:v>
                  </c:pt>
                  <c:pt idx="61">
                    <c:v>Ene</c:v>
                  </c:pt>
                  <c:pt idx="62">
                    <c:v>Feb</c:v>
                  </c:pt>
                  <c:pt idx="63">
                    <c:v>Mar</c:v>
                  </c:pt>
                  <c:pt idx="64">
                    <c:v>Abr</c:v>
                  </c:pt>
                  <c:pt idx="65">
                    <c:v>May</c:v>
                  </c:pt>
                  <c:pt idx="66">
                    <c:v>Jun</c:v>
                  </c:pt>
                  <c:pt idx="67">
                    <c:v>Jul</c:v>
                  </c:pt>
                  <c:pt idx="68">
                    <c:v>Ago</c:v>
                  </c:pt>
                  <c:pt idx="69">
                    <c:v>Sep</c:v>
                  </c:pt>
                  <c:pt idx="70">
                    <c:v>Oct</c:v>
                  </c:pt>
                  <c:pt idx="71">
                    <c:v>Nov</c:v>
                  </c:pt>
                  <c:pt idx="72">
                    <c:v>Dic</c:v>
                  </c:pt>
                  <c:pt idx="73">
                    <c:v>Ene</c:v>
                  </c:pt>
                  <c:pt idx="74">
                    <c:v>Feb</c:v>
                  </c:pt>
                  <c:pt idx="75">
                    <c:v>Mar</c:v>
                  </c:pt>
                  <c:pt idx="76">
                    <c:v>Abr</c:v>
                  </c:pt>
                  <c:pt idx="77">
                    <c:v>May</c:v>
                  </c:pt>
                  <c:pt idx="78">
                    <c:v>Jun</c:v>
                  </c:pt>
                  <c:pt idx="79">
                    <c:v>Jul</c:v>
                  </c:pt>
                  <c:pt idx="80">
                    <c:v>Ago</c:v>
                  </c:pt>
                  <c:pt idx="81">
                    <c:v>Sep</c:v>
                  </c:pt>
                  <c:pt idx="82">
                    <c:v>Oct</c:v>
                  </c:pt>
                  <c:pt idx="83">
                    <c:v>Nov</c:v>
                  </c:pt>
                  <c:pt idx="84">
                    <c:v>Dic</c:v>
                  </c:pt>
                  <c:pt idx="85">
                    <c:v>Ene</c:v>
                  </c:pt>
                  <c:pt idx="86">
                    <c:v>Feb</c:v>
                  </c:pt>
                  <c:pt idx="87">
                    <c:v>Mar</c:v>
                  </c:pt>
                  <c:pt idx="88">
                    <c:v>Abr</c:v>
                  </c:pt>
                  <c:pt idx="89">
                    <c:v>May</c:v>
                  </c:pt>
                  <c:pt idx="90">
                    <c:v>Jun</c:v>
                  </c:pt>
                  <c:pt idx="91">
                    <c:v>Jul</c:v>
                  </c:pt>
                  <c:pt idx="92">
                    <c:v>Ago</c:v>
                  </c:pt>
                  <c:pt idx="93">
                    <c:v>Sep</c:v>
                  </c:pt>
                  <c:pt idx="94">
                    <c:v>Oct</c:v>
                  </c:pt>
                  <c:pt idx="95">
                    <c:v>Nov</c:v>
                  </c:pt>
                  <c:pt idx="96">
                    <c:v>Dic</c:v>
                  </c:pt>
                  <c:pt idx="97">
                    <c:v>Ene</c:v>
                  </c:pt>
                  <c:pt idx="98">
                    <c:v>Feb</c:v>
                  </c:pt>
                  <c:pt idx="99">
                    <c:v>Mar</c:v>
                  </c:pt>
                  <c:pt idx="100">
                    <c:v>Abr</c:v>
                  </c:pt>
                  <c:pt idx="101">
                    <c:v>May</c:v>
                  </c:pt>
                  <c:pt idx="102">
                    <c:v>Jun</c:v>
                  </c:pt>
                  <c:pt idx="103">
                    <c:v>Jul</c:v>
                  </c:pt>
                  <c:pt idx="104">
                    <c:v>Ago</c:v>
                  </c:pt>
                  <c:pt idx="105">
                    <c:v>Sep</c:v>
                  </c:pt>
                  <c:pt idx="106">
                    <c:v>Oct</c:v>
                  </c:pt>
                  <c:pt idx="107">
                    <c:v>Nov</c:v>
                  </c:pt>
                  <c:pt idx="108">
                    <c:v>Dic</c:v>
                  </c:pt>
                  <c:pt idx="109">
                    <c:v>Ene</c:v>
                  </c:pt>
                  <c:pt idx="110">
                    <c:v>Feb</c:v>
                  </c:pt>
                  <c:pt idx="111">
                    <c:v>Mar</c:v>
                  </c:pt>
                  <c:pt idx="112">
                    <c:v>Abr</c:v>
                  </c:pt>
                  <c:pt idx="113">
                    <c:v>May</c:v>
                  </c:pt>
                  <c:pt idx="114">
                    <c:v>Jun</c:v>
                  </c:pt>
                  <c:pt idx="115">
                    <c:v>Jul</c:v>
                  </c:pt>
                  <c:pt idx="116">
                    <c:v>Ago</c:v>
                  </c:pt>
                  <c:pt idx="117">
                    <c:v>Sep</c:v>
                  </c:pt>
                  <c:pt idx="118">
                    <c:v>Oct</c:v>
                  </c:pt>
                  <c:pt idx="119">
                    <c:v>Nov</c:v>
                  </c:pt>
                  <c:pt idx="120">
                    <c:v>Dic</c:v>
                  </c:pt>
                  <c:pt idx="121">
                    <c:v>Ene</c:v>
                  </c:pt>
                  <c:pt idx="122">
                    <c:v>Feb</c:v>
                  </c:pt>
                  <c:pt idx="123">
                    <c:v>Mar</c:v>
                  </c:pt>
                  <c:pt idx="124">
                    <c:v>Abr</c:v>
                  </c:pt>
                  <c:pt idx="125">
                    <c:v>May</c:v>
                  </c:pt>
                  <c:pt idx="126">
                    <c:v>Jun</c:v>
                  </c:pt>
                  <c:pt idx="127">
                    <c:v>Jul</c:v>
                  </c:pt>
                  <c:pt idx="128">
                    <c:v>Ago</c:v>
                  </c:pt>
                  <c:pt idx="129">
                    <c:v>Sep</c:v>
                  </c:pt>
                  <c:pt idx="130">
                    <c:v>Oct</c:v>
                  </c:pt>
                  <c:pt idx="131">
                    <c:v>Nov</c:v>
                  </c:pt>
                  <c:pt idx="132">
                    <c:v>Dic</c:v>
                  </c:pt>
                  <c:pt idx="133">
                    <c:v>Ene</c:v>
                  </c:pt>
                  <c:pt idx="134">
                    <c:v>Feb</c:v>
                  </c:pt>
                  <c:pt idx="135">
                    <c:v>Mar</c:v>
                  </c:pt>
                  <c:pt idx="136">
                    <c:v>Abr</c:v>
                  </c:pt>
                  <c:pt idx="137">
                    <c:v>May</c:v>
                  </c:pt>
                  <c:pt idx="138">
                    <c:v>Jun</c:v>
                  </c:pt>
                  <c:pt idx="139">
                    <c:v>Jul</c:v>
                  </c:pt>
                  <c:pt idx="140">
                    <c:v>Ago</c:v>
                  </c:pt>
                  <c:pt idx="141">
                    <c:v>Sep</c:v>
                  </c:pt>
                </c:lvl>
                <c:lvl>
                  <c:pt idx="0">
                    <c:v>2010</c:v>
                  </c:pt>
                  <c:pt idx="1">
                    <c:v>2011</c:v>
                  </c:pt>
                  <c:pt idx="13">
                    <c:v>2012</c:v>
                  </c:pt>
                  <c:pt idx="25">
                    <c:v>2013</c:v>
                  </c:pt>
                  <c:pt idx="37">
                    <c:v>2014</c:v>
                  </c:pt>
                  <c:pt idx="49">
                    <c:v>2015</c:v>
                  </c:pt>
                  <c:pt idx="61">
                    <c:v>2016</c:v>
                  </c:pt>
                  <c:pt idx="73">
                    <c:v>2017</c:v>
                  </c:pt>
                  <c:pt idx="85">
                    <c:v>2018</c:v>
                  </c:pt>
                  <c:pt idx="97">
                    <c:v>2019</c:v>
                  </c:pt>
                  <c:pt idx="109">
                    <c:v>2020</c:v>
                  </c:pt>
                  <c:pt idx="121">
                    <c:v>2021</c:v>
                  </c:pt>
                  <c:pt idx="133">
                    <c:v>2022</c:v>
                  </c:pt>
                </c:lvl>
              </c:multiLvlStrCache>
            </c:multiLvlStrRef>
          </c:cat>
          <c:val>
            <c:numRef>
              <c:f>Tv!$T$90:$T$231</c:f>
              <c:numCache>
                <c:formatCode>#,##0</c:formatCode>
                <c:ptCount val="142"/>
                <c:pt idx="0">
                  <c:v>198199</c:v>
                </c:pt>
                <c:pt idx="1">
                  <c:v>203167</c:v>
                </c:pt>
                <c:pt idx="2">
                  <c:v>206491</c:v>
                </c:pt>
                <c:pt idx="3">
                  <c:v>206158</c:v>
                </c:pt>
                <c:pt idx="4">
                  <c:v>212302</c:v>
                </c:pt>
                <c:pt idx="5">
                  <c:v>212302</c:v>
                </c:pt>
                <c:pt idx="6">
                  <c:v>222037</c:v>
                </c:pt>
                <c:pt idx="7">
                  <c:v>215701</c:v>
                </c:pt>
                <c:pt idx="8">
                  <c:v>230019</c:v>
                </c:pt>
                <c:pt idx="9">
                  <c:v>231733</c:v>
                </c:pt>
                <c:pt idx="10">
                  <c:v>227671</c:v>
                </c:pt>
                <c:pt idx="11">
                  <c:v>233778</c:v>
                </c:pt>
                <c:pt idx="12">
                  <c:v>239757</c:v>
                </c:pt>
                <c:pt idx="13">
                  <c:v>245135</c:v>
                </c:pt>
                <c:pt idx="14">
                  <c:v>247369</c:v>
                </c:pt>
                <c:pt idx="15">
                  <c:v>246587</c:v>
                </c:pt>
                <c:pt idx="16">
                  <c:v>252380</c:v>
                </c:pt>
                <c:pt idx="17">
                  <c:v>249604</c:v>
                </c:pt>
                <c:pt idx="18">
                  <c:v>255689</c:v>
                </c:pt>
                <c:pt idx="19">
                  <c:v>252599</c:v>
                </c:pt>
                <c:pt idx="20">
                  <c:v>248124</c:v>
                </c:pt>
                <c:pt idx="21">
                  <c:v>244496</c:v>
                </c:pt>
                <c:pt idx="22">
                  <c:v>256157</c:v>
                </c:pt>
                <c:pt idx="23">
                  <c:v>269095</c:v>
                </c:pt>
                <c:pt idx="24">
                  <c:v>284687</c:v>
                </c:pt>
                <c:pt idx="25">
                  <c:v>297323</c:v>
                </c:pt>
                <c:pt idx="26">
                  <c:v>306183</c:v>
                </c:pt>
                <c:pt idx="27">
                  <c:v>313528</c:v>
                </c:pt>
                <c:pt idx="28">
                  <c:v>317461</c:v>
                </c:pt>
                <c:pt idx="29">
                  <c:v>327148</c:v>
                </c:pt>
                <c:pt idx="30">
                  <c:v>337276</c:v>
                </c:pt>
                <c:pt idx="31">
                  <c:v>346126</c:v>
                </c:pt>
                <c:pt idx="32">
                  <c:v>355779</c:v>
                </c:pt>
                <c:pt idx="33">
                  <c:v>362994</c:v>
                </c:pt>
                <c:pt idx="34">
                  <c:v>372522</c:v>
                </c:pt>
                <c:pt idx="35">
                  <c:v>372905</c:v>
                </c:pt>
                <c:pt idx="36">
                  <c:v>380453</c:v>
                </c:pt>
                <c:pt idx="37">
                  <c:v>394155</c:v>
                </c:pt>
                <c:pt idx="38">
                  <c:v>404290</c:v>
                </c:pt>
                <c:pt idx="39">
                  <c:v>403960</c:v>
                </c:pt>
                <c:pt idx="40">
                  <c:v>418416</c:v>
                </c:pt>
                <c:pt idx="41">
                  <c:v>429691</c:v>
                </c:pt>
                <c:pt idx="42">
                  <c:v>447272</c:v>
                </c:pt>
                <c:pt idx="43">
                  <c:v>448195</c:v>
                </c:pt>
                <c:pt idx="44">
                  <c:v>448332</c:v>
                </c:pt>
                <c:pt idx="45">
                  <c:v>449367</c:v>
                </c:pt>
                <c:pt idx="46">
                  <c:v>452383</c:v>
                </c:pt>
                <c:pt idx="47">
                  <c:v>452868</c:v>
                </c:pt>
                <c:pt idx="48">
                  <c:v>461808</c:v>
                </c:pt>
                <c:pt idx="49">
                  <c:v>477500</c:v>
                </c:pt>
                <c:pt idx="50">
                  <c:v>486992</c:v>
                </c:pt>
                <c:pt idx="51">
                  <c:v>480690</c:v>
                </c:pt>
                <c:pt idx="52">
                  <c:v>489140</c:v>
                </c:pt>
                <c:pt idx="53">
                  <c:v>492662</c:v>
                </c:pt>
                <c:pt idx="54">
                  <c:v>506418</c:v>
                </c:pt>
                <c:pt idx="55">
                  <c:v>506065</c:v>
                </c:pt>
                <c:pt idx="56">
                  <c:v>505376</c:v>
                </c:pt>
                <c:pt idx="57">
                  <c:v>512504</c:v>
                </c:pt>
                <c:pt idx="58">
                  <c:v>517323</c:v>
                </c:pt>
                <c:pt idx="59">
                  <c:v>518782</c:v>
                </c:pt>
                <c:pt idx="60">
                  <c:v>526588</c:v>
                </c:pt>
                <c:pt idx="61">
                  <c:v>540062</c:v>
                </c:pt>
                <c:pt idx="62">
                  <c:v>543626</c:v>
                </c:pt>
                <c:pt idx="63">
                  <c:v>539443</c:v>
                </c:pt>
                <c:pt idx="64">
                  <c:v>538812</c:v>
                </c:pt>
                <c:pt idx="65">
                  <c:v>539635</c:v>
                </c:pt>
                <c:pt idx="66">
                  <c:v>549704</c:v>
                </c:pt>
                <c:pt idx="67">
                  <c:v>548447</c:v>
                </c:pt>
                <c:pt idx="68">
                  <c:v>546188</c:v>
                </c:pt>
                <c:pt idx="69">
                  <c:v>552370</c:v>
                </c:pt>
                <c:pt idx="70">
                  <c:v>566632</c:v>
                </c:pt>
                <c:pt idx="71">
                  <c:v>557756</c:v>
                </c:pt>
                <c:pt idx="72">
                  <c:v>576065</c:v>
                </c:pt>
                <c:pt idx="73">
                  <c:v>593931</c:v>
                </c:pt>
                <c:pt idx="74">
                  <c:v>604482</c:v>
                </c:pt>
                <c:pt idx="75">
                  <c:v>587914</c:v>
                </c:pt>
                <c:pt idx="76">
                  <c:v>600092</c:v>
                </c:pt>
                <c:pt idx="77">
                  <c:v>598437</c:v>
                </c:pt>
                <c:pt idx="78">
                  <c:v>626412</c:v>
                </c:pt>
                <c:pt idx="79">
                  <c:v>618013</c:v>
                </c:pt>
                <c:pt idx="80">
                  <c:v>621861</c:v>
                </c:pt>
                <c:pt idx="81">
                  <c:v>623399</c:v>
                </c:pt>
                <c:pt idx="82">
                  <c:v>636624</c:v>
                </c:pt>
                <c:pt idx="83">
                  <c:v>629439</c:v>
                </c:pt>
                <c:pt idx="84">
                  <c:v>652306</c:v>
                </c:pt>
                <c:pt idx="85">
                  <c:v>670620</c:v>
                </c:pt>
                <c:pt idx="86">
                  <c:v>681387</c:v>
                </c:pt>
                <c:pt idx="87">
                  <c:v>680467</c:v>
                </c:pt>
                <c:pt idx="88">
                  <c:v>675601</c:v>
                </c:pt>
                <c:pt idx="89">
                  <c:v>668141</c:v>
                </c:pt>
                <c:pt idx="90">
                  <c:v>690184</c:v>
                </c:pt>
                <c:pt idx="91">
                  <c:v>674384</c:v>
                </c:pt>
                <c:pt idx="92">
                  <c:v>666016</c:v>
                </c:pt>
                <c:pt idx="93">
                  <c:v>683228</c:v>
                </c:pt>
                <c:pt idx="94">
                  <c:v>674694</c:v>
                </c:pt>
                <c:pt idx="95">
                  <c:v>662921</c:v>
                </c:pt>
                <c:pt idx="96">
                  <c:v>676475</c:v>
                </c:pt>
                <c:pt idx="97">
                  <c:v>689196</c:v>
                </c:pt>
                <c:pt idx="98">
                  <c:v>700012</c:v>
                </c:pt>
                <c:pt idx="99">
                  <c:v>671460</c:v>
                </c:pt>
                <c:pt idx="100">
                  <c:v>677625</c:v>
                </c:pt>
                <c:pt idx="101">
                  <c:v>681313</c:v>
                </c:pt>
                <c:pt idx="102">
                  <c:v>694062</c:v>
                </c:pt>
                <c:pt idx="103">
                  <c:v>680341</c:v>
                </c:pt>
                <c:pt idx="104">
                  <c:v>673860</c:v>
                </c:pt>
                <c:pt idx="105">
                  <c:v>676544</c:v>
                </c:pt>
                <c:pt idx="106">
                  <c:v>702370</c:v>
                </c:pt>
                <c:pt idx="107">
                  <c:v>670553</c:v>
                </c:pt>
                <c:pt idx="108">
                  <c:v>683777</c:v>
                </c:pt>
                <c:pt idx="109">
                  <c:v>711128</c:v>
                </c:pt>
                <c:pt idx="110">
                  <c:v>720632</c:v>
                </c:pt>
                <c:pt idx="111">
                  <c:v>697443</c:v>
                </c:pt>
                <c:pt idx="112">
                  <c:v>697941</c:v>
                </c:pt>
                <c:pt idx="113">
                  <c:v>702000</c:v>
                </c:pt>
                <c:pt idx="114">
                  <c:v>702971</c:v>
                </c:pt>
                <c:pt idx="115">
                  <c:v>705973</c:v>
                </c:pt>
                <c:pt idx="116">
                  <c:v>727715</c:v>
                </c:pt>
                <c:pt idx="117">
                  <c:v>733499</c:v>
                </c:pt>
                <c:pt idx="118">
                  <c:v>738722</c:v>
                </c:pt>
                <c:pt idx="119">
                  <c:v>736855</c:v>
                </c:pt>
                <c:pt idx="120">
                  <c:v>738942</c:v>
                </c:pt>
                <c:pt idx="121">
                  <c:v>780011</c:v>
                </c:pt>
                <c:pt idx="122">
                  <c:v>767486</c:v>
                </c:pt>
                <c:pt idx="123">
                  <c:v>740581</c:v>
                </c:pt>
                <c:pt idx="124">
                  <c:v>740699</c:v>
                </c:pt>
                <c:pt idx="125">
                  <c:v>753995</c:v>
                </c:pt>
                <c:pt idx="126">
                  <c:v>765135</c:v>
                </c:pt>
                <c:pt idx="127">
                  <c:v>759963</c:v>
                </c:pt>
                <c:pt idx="128">
                  <c:v>745323</c:v>
                </c:pt>
                <c:pt idx="129">
                  <c:v>743867</c:v>
                </c:pt>
                <c:pt idx="130">
                  <c:v>749808</c:v>
                </c:pt>
                <c:pt idx="131">
                  <c:v>732145</c:v>
                </c:pt>
                <c:pt idx="132">
                  <c:v>729564</c:v>
                </c:pt>
                <c:pt idx="133">
                  <c:v>759840</c:v>
                </c:pt>
                <c:pt idx="134">
                  <c:v>743552</c:v>
                </c:pt>
                <c:pt idx="135">
                  <c:v>709592</c:v>
                </c:pt>
                <c:pt idx="136">
                  <c:v>702949</c:v>
                </c:pt>
                <c:pt idx="137">
                  <c:v>693108</c:v>
                </c:pt>
                <c:pt idx="138">
                  <c:v>684719</c:v>
                </c:pt>
                <c:pt idx="139">
                  <c:v>682508</c:v>
                </c:pt>
                <c:pt idx="140">
                  <c:v>667017</c:v>
                </c:pt>
                <c:pt idx="141">
                  <c:v>659716</c:v>
                </c:pt>
              </c:numCache>
            </c:numRef>
          </c:val>
          <c:smooth val="0"/>
        </c:ser>
        <c:ser>
          <c:idx val="1"/>
          <c:order val="1"/>
          <c:tx>
            <c:strRef>
              <c:f>Tv!$U$75</c:f>
              <c:strCache>
                <c:ptCount val="1"/>
                <c:pt idx="0">
                  <c:v>Movistar</c:v>
                </c:pt>
              </c:strCache>
            </c:strRef>
          </c:tx>
          <c:spPr>
            <a:ln>
              <a:solidFill>
                <a:schemeClr val="accent3"/>
              </a:solidFill>
            </a:ln>
          </c:spPr>
          <c:marker>
            <c:symbol val="diamond"/>
            <c:size val="5"/>
            <c:spPr>
              <a:solidFill>
                <a:schemeClr val="accent3"/>
              </a:solidFill>
              <a:ln>
                <a:solidFill>
                  <a:schemeClr val="accent3"/>
                </a:solidFill>
              </a:ln>
            </c:spPr>
          </c:marker>
          <c:dLbls>
            <c:dLbl>
              <c:idx val="138"/>
              <c:delete val="1"/>
              <c:extLst>
                <c:ext xmlns:c15="http://schemas.microsoft.com/office/drawing/2012/chart" uri="{CE6537A1-D6FC-4f65-9D91-7224C49458BB}">
                  <c15:layout/>
                </c:ext>
              </c:extLst>
            </c:dLbl>
            <c:dLbl>
              <c:idx val="141"/>
              <c:layout>
                <c:manualLayout>
                  <c:x val="-4.7172957444049333E-2"/>
                  <c:y val="-0.14148567826130554"/>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nchorCtr="0">
                <a:spAutoFit/>
              </a:bodyPr>
              <a:lstStyle/>
              <a:p>
                <a:pPr algn="ctr">
                  <a:defRPr lang="es-CL" sz="1000" b="1" i="0" u="none" strike="noStrike" kern="1200" baseline="0">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defRPr>
                </a:pPr>
                <a:endParaRPr lang="es-CL"/>
              </a:p>
            </c:txPr>
            <c:showLegendKey val="0"/>
            <c:showVal val="0"/>
            <c:showCatName val="0"/>
            <c:showSerName val="0"/>
            <c:showPercent val="0"/>
            <c:showBubbleSize val="0"/>
            <c:extLst>
              <c:ext xmlns:c15="http://schemas.microsoft.com/office/drawing/2012/chart" uri="{CE6537A1-D6FC-4f65-9D91-7224C49458BB}">
                <c15:layout/>
                <c15:showLeaderLines val="1"/>
              </c:ext>
            </c:extLst>
          </c:dLbls>
          <c:cat>
            <c:multiLvlStrRef>
              <c:f>Tv!$R$90:$S$231</c:f>
              <c:multiLvlStrCache>
                <c:ptCount val="142"/>
                <c:lvl>
                  <c:pt idx="0">
                    <c:v>Dic</c:v>
                  </c:pt>
                  <c:pt idx="1">
                    <c:v>Ene</c:v>
                  </c:pt>
                  <c:pt idx="2">
                    <c:v>Feb</c:v>
                  </c:pt>
                  <c:pt idx="3">
                    <c:v>Mar</c:v>
                  </c:pt>
                  <c:pt idx="4">
                    <c:v>Abr</c:v>
                  </c:pt>
                  <c:pt idx="5">
                    <c:v>May</c:v>
                  </c:pt>
                  <c:pt idx="6">
                    <c:v>Jun</c:v>
                  </c:pt>
                  <c:pt idx="7">
                    <c:v>Jul</c:v>
                  </c:pt>
                  <c:pt idx="8">
                    <c:v>Ago</c:v>
                  </c:pt>
                  <c:pt idx="9">
                    <c:v>Sep</c:v>
                  </c:pt>
                  <c:pt idx="10">
                    <c:v>Oct</c:v>
                  </c:pt>
                  <c:pt idx="11">
                    <c:v>Nov</c:v>
                  </c:pt>
                  <c:pt idx="12">
                    <c:v>Dic</c:v>
                  </c:pt>
                  <c:pt idx="13">
                    <c:v>Ene</c:v>
                  </c:pt>
                  <c:pt idx="14">
                    <c:v>Feb</c:v>
                  </c:pt>
                  <c:pt idx="15">
                    <c:v>Mar</c:v>
                  </c:pt>
                  <c:pt idx="16">
                    <c:v>Abr</c:v>
                  </c:pt>
                  <c:pt idx="17">
                    <c:v>May</c:v>
                  </c:pt>
                  <c:pt idx="18">
                    <c:v>Jun</c:v>
                  </c:pt>
                  <c:pt idx="19">
                    <c:v>Jul</c:v>
                  </c:pt>
                  <c:pt idx="20">
                    <c:v>Ago</c:v>
                  </c:pt>
                  <c:pt idx="21">
                    <c:v>Sep</c:v>
                  </c:pt>
                  <c:pt idx="22">
                    <c:v>Oct</c:v>
                  </c:pt>
                  <c:pt idx="23">
                    <c:v>Nov</c:v>
                  </c:pt>
                  <c:pt idx="24">
                    <c:v>Dic</c:v>
                  </c:pt>
                  <c:pt idx="25">
                    <c:v>Ene</c:v>
                  </c:pt>
                  <c:pt idx="26">
                    <c:v>Feb</c:v>
                  </c:pt>
                  <c:pt idx="27">
                    <c:v>Mar</c:v>
                  </c:pt>
                  <c:pt idx="28">
                    <c:v>Abr</c:v>
                  </c:pt>
                  <c:pt idx="29">
                    <c:v>May</c:v>
                  </c:pt>
                  <c:pt idx="30">
                    <c:v>Jun</c:v>
                  </c:pt>
                  <c:pt idx="31">
                    <c:v>Jul</c:v>
                  </c:pt>
                  <c:pt idx="32">
                    <c:v>Ago</c:v>
                  </c:pt>
                  <c:pt idx="33">
                    <c:v>Sep</c:v>
                  </c:pt>
                  <c:pt idx="34">
                    <c:v>Oct</c:v>
                  </c:pt>
                  <c:pt idx="35">
                    <c:v>Nov</c:v>
                  </c:pt>
                  <c:pt idx="36">
                    <c:v>Dic</c:v>
                  </c:pt>
                  <c:pt idx="37">
                    <c:v>Ene</c:v>
                  </c:pt>
                  <c:pt idx="38">
                    <c:v>Feb</c:v>
                  </c:pt>
                  <c:pt idx="39">
                    <c:v>Mar</c:v>
                  </c:pt>
                  <c:pt idx="40">
                    <c:v>Abr</c:v>
                  </c:pt>
                  <c:pt idx="41">
                    <c:v>May</c:v>
                  </c:pt>
                  <c:pt idx="42">
                    <c:v>Jun</c:v>
                  </c:pt>
                  <c:pt idx="43">
                    <c:v>Jul</c:v>
                  </c:pt>
                  <c:pt idx="44">
                    <c:v>Ago</c:v>
                  </c:pt>
                  <c:pt idx="45">
                    <c:v>Sep</c:v>
                  </c:pt>
                  <c:pt idx="46">
                    <c:v>Oct</c:v>
                  </c:pt>
                  <c:pt idx="47">
                    <c:v>Nov</c:v>
                  </c:pt>
                  <c:pt idx="48">
                    <c:v>Dic</c:v>
                  </c:pt>
                  <c:pt idx="49">
                    <c:v>Ene</c:v>
                  </c:pt>
                  <c:pt idx="50">
                    <c:v>Feb</c:v>
                  </c:pt>
                  <c:pt idx="51">
                    <c:v>Mar</c:v>
                  </c:pt>
                  <c:pt idx="52">
                    <c:v>Abr</c:v>
                  </c:pt>
                  <c:pt idx="53">
                    <c:v>May</c:v>
                  </c:pt>
                  <c:pt idx="54">
                    <c:v>Jun</c:v>
                  </c:pt>
                  <c:pt idx="55">
                    <c:v>Jul</c:v>
                  </c:pt>
                  <c:pt idx="56">
                    <c:v>Ago</c:v>
                  </c:pt>
                  <c:pt idx="57">
                    <c:v>Sep</c:v>
                  </c:pt>
                  <c:pt idx="58">
                    <c:v>Oct</c:v>
                  </c:pt>
                  <c:pt idx="59">
                    <c:v>Nov</c:v>
                  </c:pt>
                  <c:pt idx="60">
                    <c:v>Dic</c:v>
                  </c:pt>
                  <c:pt idx="61">
                    <c:v>Ene</c:v>
                  </c:pt>
                  <c:pt idx="62">
                    <c:v>Feb</c:v>
                  </c:pt>
                  <c:pt idx="63">
                    <c:v>Mar</c:v>
                  </c:pt>
                  <c:pt idx="64">
                    <c:v>Abr</c:v>
                  </c:pt>
                  <c:pt idx="65">
                    <c:v>May</c:v>
                  </c:pt>
                  <c:pt idx="66">
                    <c:v>Jun</c:v>
                  </c:pt>
                  <c:pt idx="67">
                    <c:v>Jul</c:v>
                  </c:pt>
                  <c:pt idx="68">
                    <c:v>Ago</c:v>
                  </c:pt>
                  <c:pt idx="69">
                    <c:v>Sep</c:v>
                  </c:pt>
                  <c:pt idx="70">
                    <c:v>Oct</c:v>
                  </c:pt>
                  <c:pt idx="71">
                    <c:v>Nov</c:v>
                  </c:pt>
                  <c:pt idx="72">
                    <c:v>Dic</c:v>
                  </c:pt>
                  <c:pt idx="73">
                    <c:v>Ene</c:v>
                  </c:pt>
                  <c:pt idx="74">
                    <c:v>Feb</c:v>
                  </c:pt>
                  <c:pt idx="75">
                    <c:v>Mar</c:v>
                  </c:pt>
                  <c:pt idx="76">
                    <c:v>Abr</c:v>
                  </c:pt>
                  <c:pt idx="77">
                    <c:v>May</c:v>
                  </c:pt>
                  <c:pt idx="78">
                    <c:v>Jun</c:v>
                  </c:pt>
                  <c:pt idx="79">
                    <c:v>Jul</c:v>
                  </c:pt>
                  <c:pt idx="80">
                    <c:v>Ago</c:v>
                  </c:pt>
                  <c:pt idx="81">
                    <c:v>Sep</c:v>
                  </c:pt>
                  <c:pt idx="82">
                    <c:v>Oct</c:v>
                  </c:pt>
                  <c:pt idx="83">
                    <c:v>Nov</c:v>
                  </c:pt>
                  <c:pt idx="84">
                    <c:v>Dic</c:v>
                  </c:pt>
                  <c:pt idx="85">
                    <c:v>Ene</c:v>
                  </c:pt>
                  <c:pt idx="86">
                    <c:v>Feb</c:v>
                  </c:pt>
                  <c:pt idx="87">
                    <c:v>Mar</c:v>
                  </c:pt>
                  <c:pt idx="88">
                    <c:v>Abr</c:v>
                  </c:pt>
                  <c:pt idx="89">
                    <c:v>May</c:v>
                  </c:pt>
                  <c:pt idx="90">
                    <c:v>Jun</c:v>
                  </c:pt>
                  <c:pt idx="91">
                    <c:v>Jul</c:v>
                  </c:pt>
                  <c:pt idx="92">
                    <c:v>Ago</c:v>
                  </c:pt>
                  <c:pt idx="93">
                    <c:v>Sep</c:v>
                  </c:pt>
                  <c:pt idx="94">
                    <c:v>Oct</c:v>
                  </c:pt>
                  <c:pt idx="95">
                    <c:v>Nov</c:v>
                  </c:pt>
                  <c:pt idx="96">
                    <c:v>Dic</c:v>
                  </c:pt>
                  <c:pt idx="97">
                    <c:v>Ene</c:v>
                  </c:pt>
                  <c:pt idx="98">
                    <c:v>Feb</c:v>
                  </c:pt>
                  <c:pt idx="99">
                    <c:v>Mar</c:v>
                  </c:pt>
                  <c:pt idx="100">
                    <c:v>Abr</c:v>
                  </c:pt>
                  <c:pt idx="101">
                    <c:v>May</c:v>
                  </c:pt>
                  <c:pt idx="102">
                    <c:v>Jun</c:v>
                  </c:pt>
                  <c:pt idx="103">
                    <c:v>Jul</c:v>
                  </c:pt>
                  <c:pt idx="104">
                    <c:v>Ago</c:v>
                  </c:pt>
                  <c:pt idx="105">
                    <c:v>Sep</c:v>
                  </c:pt>
                  <c:pt idx="106">
                    <c:v>Oct</c:v>
                  </c:pt>
                  <c:pt idx="107">
                    <c:v>Nov</c:v>
                  </c:pt>
                  <c:pt idx="108">
                    <c:v>Dic</c:v>
                  </c:pt>
                  <c:pt idx="109">
                    <c:v>Ene</c:v>
                  </c:pt>
                  <c:pt idx="110">
                    <c:v>Feb</c:v>
                  </c:pt>
                  <c:pt idx="111">
                    <c:v>Mar</c:v>
                  </c:pt>
                  <c:pt idx="112">
                    <c:v>Abr</c:v>
                  </c:pt>
                  <c:pt idx="113">
                    <c:v>May</c:v>
                  </c:pt>
                  <c:pt idx="114">
                    <c:v>Jun</c:v>
                  </c:pt>
                  <c:pt idx="115">
                    <c:v>Jul</c:v>
                  </c:pt>
                  <c:pt idx="116">
                    <c:v>Ago</c:v>
                  </c:pt>
                  <c:pt idx="117">
                    <c:v>Sep</c:v>
                  </c:pt>
                  <c:pt idx="118">
                    <c:v>Oct</c:v>
                  </c:pt>
                  <c:pt idx="119">
                    <c:v>Nov</c:v>
                  </c:pt>
                  <c:pt idx="120">
                    <c:v>Dic</c:v>
                  </c:pt>
                  <c:pt idx="121">
                    <c:v>Ene</c:v>
                  </c:pt>
                  <c:pt idx="122">
                    <c:v>Feb</c:v>
                  </c:pt>
                  <c:pt idx="123">
                    <c:v>Mar</c:v>
                  </c:pt>
                  <c:pt idx="124">
                    <c:v>Abr</c:v>
                  </c:pt>
                  <c:pt idx="125">
                    <c:v>May</c:v>
                  </c:pt>
                  <c:pt idx="126">
                    <c:v>Jun</c:v>
                  </c:pt>
                  <c:pt idx="127">
                    <c:v>Jul</c:v>
                  </c:pt>
                  <c:pt idx="128">
                    <c:v>Ago</c:v>
                  </c:pt>
                  <c:pt idx="129">
                    <c:v>Sep</c:v>
                  </c:pt>
                  <c:pt idx="130">
                    <c:v>Oct</c:v>
                  </c:pt>
                  <c:pt idx="131">
                    <c:v>Nov</c:v>
                  </c:pt>
                  <c:pt idx="132">
                    <c:v>Dic</c:v>
                  </c:pt>
                  <c:pt idx="133">
                    <c:v>Ene</c:v>
                  </c:pt>
                  <c:pt idx="134">
                    <c:v>Feb</c:v>
                  </c:pt>
                  <c:pt idx="135">
                    <c:v>Mar</c:v>
                  </c:pt>
                  <c:pt idx="136">
                    <c:v>Abr</c:v>
                  </c:pt>
                  <c:pt idx="137">
                    <c:v>May</c:v>
                  </c:pt>
                  <c:pt idx="138">
                    <c:v>Jun</c:v>
                  </c:pt>
                  <c:pt idx="139">
                    <c:v>Jul</c:v>
                  </c:pt>
                  <c:pt idx="140">
                    <c:v>Ago</c:v>
                  </c:pt>
                  <c:pt idx="141">
                    <c:v>Sep</c:v>
                  </c:pt>
                </c:lvl>
                <c:lvl>
                  <c:pt idx="0">
                    <c:v>2010</c:v>
                  </c:pt>
                  <c:pt idx="1">
                    <c:v>2011</c:v>
                  </c:pt>
                  <c:pt idx="13">
                    <c:v>2012</c:v>
                  </c:pt>
                  <c:pt idx="25">
                    <c:v>2013</c:v>
                  </c:pt>
                  <c:pt idx="37">
                    <c:v>2014</c:v>
                  </c:pt>
                  <c:pt idx="49">
                    <c:v>2015</c:v>
                  </c:pt>
                  <c:pt idx="61">
                    <c:v>2016</c:v>
                  </c:pt>
                  <c:pt idx="73">
                    <c:v>2017</c:v>
                  </c:pt>
                  <c:pt idx="85">
                    <c:v>2018</c:v>
                  </c:pt>
                  <c:pt idx="97">
                    <c:v>2019</c:v>
                  </c:pt>
                  <c:pt idx="109">
                    <c:v>2020</c:v>
                  </c:pt>
                  <c:pt idx="121">
                    <c:v>2021</c:v>
                  </c:pt>
                  <c:pt idx="133">
                    <c:v>2022</c:v>
                  </c:pt>
                </c:lvl>
              </c:multiLvlStrCache>
            </c:multiLvlStrRef>
          </c:cat>
          <c:val>
            <c:numRef>
              <c:f>Tv!$U$90:$U$231</c:f>
              <c:numCache>
                <c:formatCode>#,##0</c:formatCode>
                <c:ptCount val="142"/>
                <c:pt idx="0">
                  <c:v>336770</c:v>
                </c:pt>
                <c:pt idx="1">
                  <c:v>342830</c:v>
                </c:pt>
                <c:pt idx="2">
                  <c:v>347741</c:v>
                </c:pt>
                <c:pt idx="3">
                  <c:v>354570</c:v>
                </c:pt>
                <c:pt idx="4">
                  <c:v>360703</c:v>
                </c:pt>
                <c:pt idx="5">
                  <c:v>365328</c:v>
                </c:pt>
                <c:pt idx="6">
                  <c:v>368206</c:v>
                </c:pt>
                <c:pt idx="7">
                  <c:v>371439</c:v>
                </c:pt>
                <c:pt idx="8">
                  <c:v>374559</c:v>
                </c:pt>
                <c:pt idx="9">
                  <c:v>376379</c:v>
                </c:pt>
                <c:pt idx="10">
                  <c:v>380138</c:v>
                </c:pt>
                <c:pt idx="11">
                  <c:v>383571</c:v>
                </c:pt>
                <c:pt idx="12">
                  <c:v>385969</c:v>
                </c:pt>
                <c:pt idx="13">
                  <c:v>388247</c:v>
                </c:pt>
                <c:pt idx="14">
                  <c:v>390398</c:v>
                </c:pt>
                <c:pt idx="15">
                  <c:v>395157</c:v>
                </c:pt>
                <c:pt idx="16">
                  <c:v>398750</c:v>
                </c:pt>
                <c:pt idx="17">
                  <c:v>400166</c:v>
                </c:pt>
                <c:pt idx="18">
                  <c:v>402535</c:v>
                </c:pt>
                <c:pt idx="19">
                  <c:v>404236</c:v>
                </c:pt>
                <c:pt idx="20">
                  <c:v>403879</c:v>
                </c:pt>
                <c:pt idx="21">
                  <c:v>402668</c:v>
                </c:pt>
                <c:pt idx="22">
                  <c:v>407166</c:v>
                </c:pt>
                <c:pt idx="23">
                  <c:v>414170</c:v>
                </c:pt>
                <c:pt idx="24">
                  <c:v>418292</c:v>
                </c:pt>
                <c:pt idx="25">
                  <c:v>423836</c:v>
                </c:pt>
                <c:pt idx="26">
                  <c:v>428059</c:v>
                </c:pt>
                <c:pt idx="27">
                  <c:v>435641</c:v>
                </c:pt>
                <c:pt idx="28">
                  <c:v>445547</c:v>
                </c:pt>
                <c:pt idx="29">
                  <c:v>452835</c:v>
                </c:pt>
                <c:pt idx="30">
                  <c:v>458018</c:v>
                </c:pt>
                <c:pt idx="31">
                  <c:v>463837</c:v>
                </c:pt>
                <c:pt idx="32">
                  <c:v>470058</c:v>
                </c:pt>
                <c:pt idx="33">
                  <c:v>473693</c:v>
                </c:pt>
                <c:pt idx="34">
                  <c:v>482893</c:v>
                </c:pt>
                <c:pt idx="35">
                  <c:v>491860</c:v>
                </c:pt>
                <c:pt idx="36">
                  <c:v>496349</c:v>
                </c:pt>
                <c:pt idx="37">
                  <c:v>501732</c:v>
                </c:pt>
                <c:pt idx="38">
                  <c:v>506237</c:v>
                </c:pt>
                <c:pt idx="39">
                  <c:v>519479</c:v>
                </c:pt>
                <c:pt idx="40">
                  <c:v>531068</c:v>
                </c:pt>
                <c:pt idx="41">
                  <c:v>543470</c:v>
                </c:pt>
                <c:pt idx="42">
                  <c:v>551741</c:v>
                </c:pt>
                <c:pt idx="43">
                  <c:v>557479</c:v>
                </c:pt>
                <c:pt idx="44">
                  <c:v>566447</c:v>
                </c:pt>
                <c:pt idx="45">
                  <c:v>572356</c:v>
                </c:pt>
                <c:pt idx="46">
                  <c:v>581249</c:v>
                </c:pt>
                <c:pt idx="47">
                  <c:v>588841</c:v>
                </c:pt>
                <c:pt idx="48">
                  <c:v>593121</c:v>
                </c:pt>
                <c:pt idx="49">
                  <c:v>596612</c:v>
                </c:pt>
                <c:pt idx="50">
                  <c:v>598469</c:v>
                </c:pt>
                <c:pt idx="51">
                  <c:v>607933</c:v>
                </c:pt>
                <c:pt idx="52">
                  <c:v>614291</c:v>
                </c:pt>
                <c:pt idx="53">
                  <c:v>620279</c:v>
                </c:pt>
                <c:pt idx="54">
                  <c:v>625986</c:v>
                </c:pt>
                <c:pt idx="55">
                  <c:v>628289</c:v>
                </c:pt>
                <c:pt idx="56">
                  <c:v>631309</c:v>
                </c:pt>
                <c:pt idx="57">
                  <c:v>632390</c:v>
                </c:pt>
                <c:pt idx="58">
                  <c:v>636077</c:v>
                </c:pt>
                <c:pt idx="59">
                  <c:v>637359</c:v>
                </c:pt>
                <c:pt idx="60">
                  <c:v>635542</c:v>
                </c:pt>
                <c:pt idx="61">
                  <c:v>635421</c:v>
                </c:pt>
                <c:pt idx="62">
                  <c:v>634389</c:v>
                </c:pt>
                <c:pt idx="63">
                  <c:v>635863</c:v>
                </c:pt>
                <c:pt idx="64">
                  <c:v>638612</c:v>
                </c:pt>
                <c:pt idx="65">
                  <c:v>642133</c:v>
                </c:pt>
                <c:pt idx="66">
                  <c:v>646137</c:v>
                </c:pt>
                <c:pt idx="67">
                  <c:v>647417</c:v>
                </c:pt>
                <c:pt idx="68">
                  <c:v>650155</c:v>
                </c:pt>
                <c:pt idx="69">
                  <c:v>649870</c:v>
                </c:pt>
                <c:pt idx="70">
                  <c:v>649870</c:v>
                </c:pt>
                <c:pt idx="71">
                  <c:v>650265</c:v>
                </c:pt>
                <c:pt idx="72">
                  <c:v>648658</c:v>
                </c:pt>
                <c:pt idx="73">
                  <c:v>644799</c:v>
                </c:pt>
                <c:pt idx="74">
                  <c:v>644277</c:v>
                </c:pt>
                <c:pt idx="75">
                  <c:v>645883</c:v>
                </c:pt>
                <c:pt idx="76">
                  <c:v>651111</c:v>
                </c:pt>
                <c:pt idx="77">
                  <c:v>656219</c:v>
                </c:pt>
                <c:pt idx="78">
                  <c:v>660459</c:v>
                </c:pt>
                <c:pt idx="79">
                  <c:v>664897</c:v>
                </c:pt>
                <c:pt idx="80">
                  <c:v>665960</c:v>
                </c:pt>
                <c:pt idx="81">
                  <c:v>673400</c:v>
                </c:pt>
                <c:pt idx="82">
                  <c:v>674728</c:v>
                </c:pt>
                <c:pt idx="83">
                  <c:v>676898</c:v>
                </c:pt>
                <c:pt idx="84">
                  <c:v>683970</c:v>
                </c:pt>
                <c:pt idx="85">
                  <c:v>680404</c:v>
                </c:pt>
                <c:pt idx="86">
                  <c:v>675844</c:v>
                </c:pt>
                <c:pt idx="87">
                  <c:v>673557</c:v>
                </c:pt>
                <c:pt idx="88">
                  <c:v>675497</c:v>
                </c:pt>
                <c:pt idx="89">
                  <c:v>676747</c:v>
                </c:pt>
                <c:pt idx="90">
                  <c:v>679232</c:v>
                </c:pt>
                <c:pt idx="91">
                  <c:v>676298</c:v>
                </c:pt>
                <c:pt idx="92">
                  <c:v>674893</c:v>
                </c:pt>
                <c:pt idx="93">
                  <c:v>669506</c:v>
                </c:pt>
                <c:pt idx="94">
                  <c:v>666154</c:v>
                </c:pt>
                <c:pt idx="95">
                  <c:v>659473</c:v>
                </c:pt>
                <c:pt idx="96">
                  <c:v>651339</c:v>
                </c:pt>
                <c:pt idx="97">
                  <c:v>643095</c:v>
                </c:pt>
                <c:pt idx="98">
                  <c:v>632739</c:v>
                </c:pt>
                <c:pt idx="99">
                  <c:v>622034</c:v>
                </c:pt>
                <c:pt idx="100">
                  <c:v>613254</c:v>
                </c:pt>
                <c:pt idx="101">
                  <c:v>604893</c:v>
                </c:pt>
                <c:pt idx="102">
                  <c:v>594134</c:v>
                </c:pt>
                <c:pt idx="103">
                  <c:v>583198</c:v>
                </c:pt>
                <c:pt idx="104">
                  <c:v>571119</c:v>
                </c:pt>
                <c:pt idx="105">
                  <c:v>559541</c:v>
                </c:pt>
                <c:pt idx="106">
                  <c:v>546797</c:v>
                </c:pt>
                <c:pt idx="107">
                  <c:v>534594</c:v>
                </c:pt>
                <c:pt idx="108">
                  <c:v>523262</c:v>
                </c:pt>
                <c:pt idx="109">
                  <c:v>512462</c:v>
                </c:pt>
                <c:pt idx="110">
                  <c:v>503540</c:v>
                </c:pt>
                <c:pt idx="111">
                  <c:v>496688</c:v>
                </c:pt>
                <c:pt idx="112">
                  <c:v>488734</c:v>
                </c:pt>
                <c:pt idx="113">
                  <c:v>480865</c:v>
                </c:pt>
                <c:pt idx="114">
                  <c:v>474832</c:v>
                </c:pt>
                <c:pt idx="115">
                  <c:v>470640</c:v>
                </c:pt>
                <c:pt idx="116">
                  <c:v>471032</c:v>
                </c:pt>
                <c:pt idx="117">
                  <c:v>476260</c:v>
                </c:pt>
                <c:pt idx="118">
                  <c:v>485782</c:v>
                </c:pt>
                <c:pt idx="119">
                  <c:v>494891</c:v>
                </c:pt>
                <c:pt idx="120">
                  <c:v>496770</c:v>
                </c:pt>
                <c:pt idx="121">
                  <c:v>504177</c:v>
                </c:pt>
                <c:pt idx="122">
                  <c:v>510890</c:v>
                </c:pt>
                <c:pt idx="123">
                  <c:v>516935</c:v>
                </c:pt>
                <c:pt idx="124">
                  <c:v>526475</c:v>
                </c:pt>
                <c:pt idx="125">
                  <c:v>533955</c:v>
                </c:pt>
                <c:pt idx="126">
                  <c:v>544056</c:v>
                </c:pt>
                <c:pt idx="127">
                  <c:v>554761</c:v>
                </c:pt>
                <c:pt idx="128">
                  <c:v>565071</c:v>
                </c:pt>
                <c:pt idx="129">
                  <c:v>576128</c:v>
                </c:pt>
                <c:pt idx="130">
                  <c:v>588754</c:v>
                </c:pt>
                <c:pt idx="131">
                  <c:v>607768</c:v>
                </c:pt>
                <c:pt idx="132">
                  <c:v>617522</c:v>
                </c:pt>
                <c:pt idx="133">
                  <c:v>633371</c:v>
                </c:pt>
                <c:pt idx="134">
                  <c:v>634152</c:v>
                </c:pt>
                <c:pt idx="135">
                  <c:v>640124</c:v>
                </c:pt>
                <c:pt idx="136">
                  <c:v>644142</c:v>
                </c:pt>
                <c:pt idx="137">
                  <c:v>645578</c:v>
                </c:pt>
                <c:pt idx="138">
                  <c:v>649394</c:v>
                </c:pt>
                <c:pt idx="139">
                  <c:v>655261</c:v>
                </c:pt>
                <c:pt idx="140">
                  <c:v>661071</c:v>
                </c:pt>
                <c:pt idx="141">
                  <c:v>666064</c:v>
                </c:pt>
              </c:numCache>
            </c:numRef>
          </c:val>
          <c:smooth val="0"/>
        </c:ser>
        <c:ser>
          <c:idx val="2"/>
          <c:order val="2"/>
          <c:tx>
            <c:strRef>
              <c:f>Tv!$V$75</c:f>
              <c:strCache>
                <c:ptCount val="1"/>
                <c:pt idx="0">
                  <c:v>Claro </c:v>
                </c:pt>
              </c:strCache>
            </c:strRef>
          </c:tx>
          <c:spPr>
            <a:ln>
              <a:solidFill>
                <a:srgbClr val="FF0000"/>
              </a:solidFill>
            </a:ln>
          </c:spPr>
          <c:marker>
            <c:symbol val="diamond"/>
            <c:size val="5"/>
            <c:spPr>
              <a:solidFill>
                <a:srgbClr val="FF0000"/>
              </a:solidFill>
              <a:ln>
                <a:solidFill>
                  <a:srgbClr val="FF0000"/>
                </a:solidFill>
              </a:ln>
            </c:spPr>
          </c:marker>
          <c:dLbls>
            <c:dLbl>
              <c:idx val="138"/>
              <c:delete val="1"/>
              <c:extLst>
                <c:ext xmlns:c15="http://schemas.microsoft.com/office/drawing/2012/chart" uri="{CE6537A1-D6FC-4f65-9D91-7224C49458BB}">
                  <c15:layout/>
                </c:ext>
              </c:extLst>
            </c:dLbl>
            <c:dLbl>
              <c:idx val="141"/>
              <c:layout>
                <c:manualLayout>
                  <c:x val="-3.2815970395860407E-2"/>
                  <c:y val="0.11235627391338966"/>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b="1">
                    <a:solidFill>
                      <a:srgbClr val="FF0000"/>
                    </a:solidFill>
                  </a:defRPr>
                </a:pPr>
                <a:endParaRPr lang="es-CL"/>
              </a:p>
            </c:txPr>
            <c:showLegendKey val="0"/>
            <c:showVal val="0"/>
            <c:showCatName val="0"/>
            <c:showSerName val="0"/>
            <c:showPercent val="0"/>
            <c:showBubbleSize val="0"/>
            <c:extLst>
              <c:ext xmlns:c15="http://schemas.microsoft.com/office/drawing/2012/chart" uri="{CE6537A1-D6FC-4f65-9D91-7224C49458BB}">
                <c15:layout/>
                <c15:showLeaderLines val="1"/>
              </c:ext>
            </c:extLst>
          </c:dLbls>
          <c:cat>
            <c:multiLvlStrRef>
              <c:f>Tv!$R$90:$S$231</c:f>
              <c:multiLvlStrCache>
                <c:ptCount val="142"/>
                <c:lvl>
                  <c:pt idx="0">
                    <c:v>Dic</c:v>
                  </c:pt>
                  <c:pt idx="1">
                    <c:v>Ene</c:v>
                  </c:pt>
                  <c:pt idx="2">
                    <c:v>Feb</c:v>
                  </c:pt>
                  <c:pt idx="3">
                    <c:v>Mar</c:v>
                  </c:pt>
                  <c:pt idx="4">
                    <c:v>Abr</c:v>
                  </c:pt>
                  <c:pt idx="5">
                    <c:v>May</c:v>
                  </c:pt>
                  <c:pt idx="6">
                    <c:v>Jun</c:v>
                  </c:pt>
                  <c:pt idx="7">
                    <c:v>Jul</c:v>
                  </c:pt>
                  <c:pt idx="8">
                    <c:v>Ago</c:v>
                  </c:pt>
                  <c:pt idx="9">
                    <c:v>Sep</c:v>
                  </c:pt>
                  <c:pt idx="10">
                    <c:v>Oct</c:v>
                  </c:pt>
                  <c:pt idx="11">
                    <c:v>Nov</c:v>
                  </c:pt>
                  <c:pt idx="12">
                    <c:v>Dic</c:v>
                  </c:pt>
                  <c:pt idx="13">
                    <c:v>Ene</c:v>
                  </c:pt>
                  <c:pt idx="14">
                    <c:v>Feb</c:v>
                  </c:pt>
                  <c:pt idx="15">
                    <c:v>Mar</c:v>
                  </c:pt>
                  <c:pt idx="16">
                    <c:v>Abr</c:v>
                  </c:pt>
                  <c:pt idx="17">
                    <c:v>May</c:v>
                  </c:pt>
                  <c:pt idx="18">
                    <c:v>Jun</c:v>
                  </c:pt>
                  <c:pt idx="19">
                    <c:v>Jul</c:v>
                  </c:pt>
                  <c:pt idx="20">
                    <c:v>Ago</c:v>
                  </c:pt>
                  <c:pt idx="21">
                    <c:v>Sep</c:v>
                  </c:pt>
                  <c:pt idx="22">
                    <c:v>Oct</c:v>
                  </c:pt>
                  <c:pt idx="23">
                    <c:v>Nov</c:v>
                  </c:pt>
                  <c:pt idx="24">
                    <c:v>Dic</c:v>
                  </c:pt>
                  <c:pt idx="25">
                    <c:v>Ene</c:v>
                  </c:pt>
                  <c:pt idx="26">
                    <c:v>Feb</c:v>
                  </c:pt>
                  <c:pt idx="27">
                    <c:v>Mar</c:v>
                  </c:pt>
                  <c:pt idx="28">
                    <c:v>Abr</c:v>
                  </c:pt>
                  <c:pt idx="29">
                    <c:v>May</c:v>
                  </c:pt>
                  <c:pt idx="30">
                    <c:v>Jun</c:v>
                  </c:pt>
                  <c:pt idx="31">
                    <c:v>Jul</c:v>
                  </c:pt>
                  <c:pt idx="32">
                    <c:v>Ago</c:v>
                  </c:pt>
                  <c:pt idx="33">
                    <c:v>Sep</c:v>
                  </c:pt>
                  <c:pt idx="34">
                    <c:v>Oct</c:v>
                  </c:pt>
                  <c:pt idx="35">
                    <c:v>Nov</c:v>
                  </c:pt>
                  <c:pt idx="36">
                    <c:v>Dic</c:v>
                  </c:pt>
                  <c:pt idx="37">
                    <c:v>Ene</c:v>
                  </c:pt>
                  <c:pt idx="38">
                    <c:v>Feb</c:v>
                  </c:pt>
                  <c:pt idx="39">
                    <c:v>Mar</c:v>
                  </c:pt>
                  <c:pt idx="40">
                    <c:v>Abr</c:v>
                  </c:pt>
                  <c:pt idx="41">
                    <c:v>May</c:v>
                  </c:pt>
                  <c:pt idx="42">
                    <c:v>Jun</c:v>
                  </c:pt>
                  <c:pt idx="43">
                    <c:v>Jul</c:v>
                  </c:pt>
                  <c:pt idx="44">
                    <c:v>Ago</c:v>
                  </c:pt>
                  <c:pt idx="45">
                    <c:v>Sep</c:v>
                  </c:pt>
                  <c:pt idx="46">
                    <c:v>Oct</c:v>
                  </c:pt>
                  <c:pt idx="47">
                    <c:v>Nov</c:v>
                  </c:pt>
                  <c:pt idx="48">
                    <c:v>Dic</c:v>
                  </c:pt>
                  <c:pt idx="49">
                    <c:v>Ene</c:v>
                  </c:pt>
                  <c:pt idx="50">
                    <c:v>Feb</c:v>
                  </c:pt>
                  <c:pt idx="51">
                    <c:v>Mar</c:v>
                  </c:pt>
                  <c:pt idx="52">
                    <c:v>Abr</c:v>
                  </c:pt>
                  <c:pt idx="53">
                    <c:v>May</c:v>
                  </c:pt>
                  <c:pt idx="54">
                    <c:v>Jun</c:v>
                  </c:pt>
                  <c:pt idx="55">
                    <c:v>Jul</c:v>
                  </c:pt>
                  <c:pt idx="56">
                    <c:v>Ago</c:v>
                  </c:pt>
                  <c:pt idx="57">
                    <c:v>Sep</c:v>
                  </c:pt>
                  <c:pt idx="58">
                    <c:v>Oct</c:v>
                  </c:pt>
                  <c:pt idx="59">
                    <c:v>Nov</c:v>
                  </c:pt>
                  <c:pt idx="60">
                    <c:v>Dic</c:v>
                  </c:pt>
                  <c:pt idx="61">
                    <c:v>Ene</c:v>
                  </c:pt>
                  <c:pt idx="62">
                    <c:v>Feb</c:v>
                  </c:pt>
                  <c:pt idx="63">
                    <c:v>Mar</c:v>
                  </c:pt>
                  <c:pt idx="64">
                    <c:v>Abr</c:v>
                  </c:pt>
                  <c:pt idx="65">
                    <c:v>May</c:v>
                  </c:pt>
                  <c:pt idx="66">
                    <c:v>Jun</c:v>
                  </c:pt>
                  <c:pt idx="67">
                    <c:v>Jul</c:v>
                  </c:pt>
                  <c:pt idx="68">
                    <c:v>Ago</c:v>
                  </c:pt>
                  <c:pt idx="69">
                    <c:v>Sep</c:v>
                  </c:pt>
                  <c:pt idx="70">
                    <c:v>Oct</c:v>
                  </c:pt>
                  <c:pt idx="71">
                    <c:v>Nov</c:v>
                  </c:pt>
                  <c:pt idx="72">
                    <c:v>Dic</c:v>
                  </c:pt>
                  <c:pt idx="73">
                    <c:v>Ene</c:v>
                  </c:pt>
                  <c:pt idx="74">
                    <c:v>Feb</c:v>
                  </c:pt>
                  <c:pt idx="75">
                    <c:v>Mar</c:v>
                  </c:pt>
                  <c:pt idx="76">
                    <c:v>Abr</c:v>
                  </c:pt>
                  <c:pt idx="77">
                    <c:v>May</c:v>
                  </c:pt>
                  <c:pt idx="78">
                    <c:v>Jun</c:v>
                  </c:pt>
                  <c:pt idx="79">
                    <c:v>Jul</c:v>
                  </c:pt>
                  <c:pt idx="80">
                    <c:v>Ago</c:v>
                  </c:pt>
                  <c:pt idx="81">
                    <c:v>Sep</c:v>
                  </c:pt>
                  <c:pt idx="82">
                    <c:v>Oct</c:v>
                  </c:pt>
                  <c:pt idx="83">
                    <c:v>Nov</c:v>
                  </c:pt>
                  <c:pt idx="84">
                    <c:v>Dic</c:v>
                  </c:pt>
                  <c:pt idx="85">
                    <c:v>Ene</c:v>
                  </c:pt>
                  <c:pt idx="86">
                    <c:v>Feb</c:v>
                  </c:pt>
                  <c:pt idx="87">
                    <c:v>Mar</c:v>
                  </c:pt>
                  <c:pt idx="88">
                    <c:v>Abr</c:v>
                  </c:pt>
                  <c:pt idx="89">
                    <c:v>May</c:v>
                  </c:pt>
                  <c:pt idx="90">
                    <c:v>Jun</c:v>
                  </c:pt>
                  <c:pt idx="91">
                    <c:v>Jul</c:v>
                  </c:pt>
                  <c:pt idx="92">
                    <c:v>Ago</c:v>
                  </c:pt>
                  <c:pt idx="93">
                    <c:v>Sep</c:v>
                  </c:pt>
                  <c:pt idx="94">
                    <c:v>Oct</c:v>
                  </c:pt>
                  <c:pt idx="95">
                    <c:v>Nov</c:v>
                  </c:pt>
                  <c:pt idx="96">
                    <c:v>Dic</c:v>
                  </c:pt>
                  <c:pt idx="97">
                    <c:v>Ene</c:v>
                  </c:pt>
                  <c:pt idx="98">
                    <c:v>Feb</c:v>
                  </c:pt>
                  <c:pt idx="99">
                    <c:v>Mar</c:v>
                  </c:pt>
                  <c:pt idx="100">
                    <c:v>Abr</c:v>
                  </c:pt>
                  <c:pt idx="101">
                    <c:v>May</c:v>
                  </c:pt>
                  <c:pt idx="102">
                    <c:v>Jun</c:v>
                  </c:pt>
                  <c:pt idx="103">
                    <c:v>Jul</c:v>
                  </c:pt>
                  <c:pt idx="104">
                    <c:v>Ago</c:v>
                  </c:pt>
                  <c:pt idx="105">
                    <c:v>Sep</c:v>
                  </c:pt>
                  <c:pt idx="106">
                    <c:v>Oct</c:v>
                  </c:pt>
                  <c:pt idx="107">
                    <c:v>Nov</c:v>
                  </c:pt>
                  <c:pt idx="108">
                    <c:v>Dic</c:v>
                  </c:pt>
                  <c:pt idx="109">
                    <c:v>Ene</c:v>
                  </c:pt>
                  <c:pt idx="110">
                    <c:v>Feb</c:v>
                  </c:pt>
                  <c:pt idx="111">
                    <c:v>Mar</c:v>
                  </c:pt>
                  <c:pt idx="112">
                    <c:v>Abr</c:v>
                  </c:pt>
                  <c:pt idx="113">
                    <c:v>May</c:v>
                  </c:pt>
                  <c:pt idx="114">
                    <c:v>Jun</c:v>
                  </c:pt>
                  <c:pt idx="115">
                    <c:v>Jul</c:v>
                  </c:pt>
                  <c:pt idx="116">
                    <c:v>Ago</c:v>
                  </c:pt>
                  <c:pt idx="117">
                    <c:v>Sep</c:v>
                  </c:pt>
                  <c:pt idx="118">
                    <c:v>Oct</c:v>
                  </c:pt>
                  <c:pt idx="119">
                    <c:v>Nov</c:v>
                  </c:pt>
                  <c:pt idx="120">
                    <c:v>Dic</c:v>
                  </c:pt>
                  <c:pt idx="121">
                    <c:v>Ene</c:v>
                  </c:pt>
                  <c:pt idx="122">
                    <c:v>Feb</c:v>
                  </c:pt>
                  <c:pt idx="123">
                    <c:v>Mar</c:v>
                  </c:pt>
                  <c:pt idx="124">
                    <c:v>Abr</c:v>
                  </c:pt>
                  <c:pt idx="125">
                    <c:v>May</c:v>
                  </c:pt>
                  <c:pt idx="126">
                    <c:v>Jun</c:v>
                  </c:pt>
                  <c:pt idx="127">
                    <c:v>Jul</c:v>
                  </c:pt>
                  <c:pt idx="128">
                    <c:v>Ago</c:v>
                  </c:pt>
                  <c:pt idx="129">
                    <c:v>Sep</c:v>
                  </c:pt>
                  <c:pt idx="130">
                    <c:v>Oct</c:v>
                  </c:pt>
                  <c:pt idx="131">
                    <c:v>Nov</c:v>
                  </c:pt>
                  <c:pt idx="132">
                    <c:v>Dic</c:v>
                  </c:pt>
                  <c:pt idx="133">
                    <c:v>Ene</c:v>
                  </c:pt>
                  <c:pt idx="134">
                    <c:v>Feb</c:v>
                  </c:pt>
                  <c:pt idx="135">
                    <c:v>Mar</c:v>
                  </c:pt>
                  <c:pt idx="136">
                    <c:v>Abr</c:v>
                  </c:pt>
                  <c:pt idx="137">
                    <c:v>May</c:v>
                  </c:pt>
                  <c:pt idx="138">
                    <c:v>Jun</c:v>
                  </c:pt>
                  <c:pt idx="139">
                    <c:v>Jul</c:v>
                  </c:pt>
                  <c:pt idx="140">
                    <c:v>Ago</c:v>
                  </c:pt>
                  <c:pt idx="141">
                    <c:v>Sep</c:v>
                  </c:pt>
                </c:lvl>
                <c:lvl>
                  <c:pt idx="0">
                    <c:v>2010</c:v>
                  </c:pt>
                  <c:pt idx="1">
                    <c:v>2011</c:v>
                  </c:pt>
                  <c:pt idx="13">
                    <c:v>2012</c:v>
                  </c:pt>
                  <c:pt idx="25">
                    <c:v>2013</c:v>
                  </c:pt>
                  <c:pt idx="37">
                    <c:v>2014</c:v>
                  </c:pt>
                  <c:pt idx="49">
                    <c:v>2015</c:v>
                  </c:pt>
                  <c:pt idx="61">
                    <c:v>2016</c:v>
                  </c:pt>
                  <c:pt idx="73">
                    <c:v>2017</c:v>
                  </c:pt>
                  <c:pt idx="85">
                    <c:v>2018</c:v>
                  </c:pt>
                  <c:pt idx="97">
                    <c:v>2019</c:v>
                  </c:pt>
                  <c:pt idx="109">
                    <c:v>2020</c:v>
                  </c:pt>
                  <c:pt idx="121">
                    <c:v>2021</c:v>
                  </c:pt>
                  <c:pt idx="133">
                    <c:v>2022</c:v>
                  </c:pt>
                </c:lvl>
              </c:multiLvlStrCache>
            </c:multiLvlStrRef>
          </c:cat>
          <c:val>
            <c:numRef>
              <c:f>Tv!$V$90:$V$231</c:f>
              <c:numCache>
                <c:formatCode>#,##0</c:formatCode>
                <c:ptCount val="142"/>
                <c:pt idx="0">
                  <c:v>370958</c:v>
                </c:pt>
                <c:pt idx="1">
                  <c:v>375942</c:v>
                </c:pt>
                <c:pt idx="2">
                  <c:v>376550</c:v>
                </c:pt>
                <c:pt idx="3">
                  <c:v>386604</c:v>
                </c:pt>
                <c:pt idx="4">
                  <c:v>392292</c:v>
                </c:pt>
                <c:pt idx="5">
                  <c:v>403760</c:v>
                </c:pt>
                <c:pt idx="6">
                  <c:v>414964</c:v>
                </c:pt>
                <c:pt idx="7">
                  <c:v>422264</c:v>
                </c:pt>
                <c:pt idx="8">
                  <c:v>400429</c:v>
                </c:pt>
                <c:pt idx="9">
                  <c:v>414620</c:v>
                </c:pt>
                <c:pt idx="10">
                  <c:v>422458</c:v>
                </c:pt>
                <c:pt idx="11">
                  <c:v>410164</c:v>
                </c:pt>
                <c:pt idx="12">
                  <c:v>406308</c:v>
                </c:pt>
                <c:pt idx="13">
                  <c:v>400500</c:v>
                </c:pt>
                <c:pt idx="14">
                  <c:v>401577</c:v>
                </c:pt>
                <c:pt idx="15">
                  <c:v>409203</c:v>
                </c:pt>
                <c:pt idx="16">
                  <c:v>415497</c:v>
                </c:pt>
                <c:pt idx="17">
                  <c:v>409719</c:v>
                </c:pt>
                <c:pt idx="18">
                  <c:v>403742</c:v>
                </c:pt>
                <c:pt idx="19">
                  <c:v>399546</c:v>
                </c:pt>
                <c:pt idx="20">
                  <c:v>388209</c:v>
                </c:pt>
                <c:pt idx="21">
                  <c:v>371710</c:v>
                </c:pt>
                <c:pt idx="22">
                  <c:v>369801</c:v>
                </c:pt>
                <c:pt idx="23">
                  <c:v>377011</c:v>
                </c:pt>
                <c:pt idx="24">
                  <c:v>383617</c:v>
                </c:pt>
                <c:pt idx="25">
                  <c:v>385290</c:v>
                </c:pt>
                <c:pt idx="26">
                  <c:v>386468</c:v>
                </c:pt>
                <c:pt idx="27">
                  <c:v>405312</c:v>
                </c:pt>
                <c:pt idx="28">
                  <c:v>410722</c:v>
                </c:pt>
                <c:pt idx="29">
                  <c:v>417131</c:v>
                </c:pt>
                <c:pt idx="30">
                  <c:v>425355</c:v>
                </c:pt>
                <c:pt idx="31">
                  <c:v>445066</c:v>
                </c:pt>
                <c:pt idx="32">
                  <c:v>448023</c:v>
                </c:pt>
                <c:pt idx="33">
                  <c:v>452681</c:v>
                </c:pt>
                <c:pt idx="34">
                  <c:v>447968</c:v>
                </c:pt>
                <c:pt idx="35">
                  <c:v>452034</c:v>
                </c:pt>
                <c:pt idx="36">
                  <c:v>456003</c:v>
                </c:pt>
                <c:pt idx="37">
                  <c:v>458080</c:v>
                </c:pt>
                <c:pt idx="38">
                  <c:v>462495</c:v>
                </c:pt>
                <c:pt idx="39">
                  <c:v>465460</c:v>
                </c:pt>
                <c:pt idx="40">
                  <c:v>472206</c:v>
                </c:pt>
                <c:pt idx="41">
                  <c:v>473537</c:v>
                </c:pt>
                <c:pt idx="42">
                  <c:v>479659</c:v>
                </c:pt>
                <c:pt idx="43">
                  <c:v>473981</c:v>
                </c:pt>
                <c:pt idx="44">
                  <c:v>469550</c:v>
                </c:pt>
                <c:pt idx="45">
                  <c:v>470534</c:v>
                </c:pt>
                <c:pt idx="46">
                  <c:v>466661</c:v>
                </c:pt>
                <c:pt idx="47">
                  <c:v>463389</c:v>
                </c:pt>
                <c:pt idx="48">
                  <c:v>461791</c:v>
                </c:pt>
                <c:pt idx="49">
                  <c:v>461651</c:v>
                </c:pt>
                <c:pt idx="50">
                  <c:v>457647</c:v>
                </c:pt>
                <c:pt idx="51">
                  <c:v>459872</c:v>
                </c:pt>
                <c:pt idx="52">
                  <c:v>460550</c:v>
                </c:pt>
                <c:pt idx="53">
                  <c:v>457756</c:v>
                </c:pt>
                <c:pt idx="54">
                  <c:v>459532</c:v>
                </c:pt>
                <c:pt idx="55">
                  <c:v>458557</c:v>
                </c:pt>
                <c:pt idx="56">
                  <c:v>451839</c:v>
                </c:pt>
                <c:pt idx="57">
                  <c:v>444000</c:v>
                </c:pt>
                <c:pt idx="58">
                  <c:v>443876</c:v>
                </c:pt>
                <c:pt idx="59">
                  <c:v>442087</c:v>
                </c:pt>
                <c:pt idx="60">
                  <c:v>435250</c:v>
                </c:pt>
                <c:pt idx="61">
                  <c:v>431761</c:v>
                </c:pt>
                <c:pt idx="62">
                  <c:v>436049</c:v>
                </c:pt>
                <c:pt idx="63">
                  <c:v>433709</c:v>
                </c:pt>
                <c:pt idx="64">
                  <c:v>430355</c:v>
                </c:pt>
                <c:pt idx="65">
                  <c:v>424927</c:v>
                </c:pt>
                <c:pt idx="66">
                  <c:v>419748</c:v>
                </c:pt>
                <c:pt idx="67">
                  <c:v>422029</c:v>
                </c:pt>
                <c:pt idx="68">
                  <c:v>414313</c:v>
                </c:pt>
                <c:pt idx="69">
                  <c:v>417619</c:v>
                </c:pt>
                <c:pt idx="70">
                  <c:v>413706</c:v>
                </c:pt>
                <c:pt idx="71">
                  <c:v>416046</c:v>
                </c:pt>
                <c:pt idx="72">
                  <c:v>411814</c:v>
                </c:pt>
                <c:pt idx="73">
                  <c:v>409393</c:v>
                </c:pt>
                <c:pt idx="74">
                  <c:v>403065</c:v>
                </c:pt>
                <c:pt idx="75">
                  <c:v>400717</c:v>
                </c:pt>
                <c:pt idx="76">
                  <c:v>401023</c:v>
                </c:pt>
                <c:pt idx="77">
                  <c:v>402845</c:v>
                </c:pt>
                <c:pt idx="78">
                  <c:v>407316</c:v>
                </c:pt>
                <c:pt idx="79">
                  <c:v>409197</c:v>
                </c:pt>
                <c:pt idx="80">
                  <c:v>407058</c:v>
                </c:pt>
                <c:pt idx="81">
                  <c:v>407352</c:v>
                </c:pt>
                <c:pt idx="82">
                  <c:v>404352</c:v>
                </c:pt>
                <c:pt idx="83">
                  <c:v>401368</c:v>
                </c:pt>
                <c:pt idx="84">
                  <c:v>397572</c:v>
                </c:pt>
                <c:pt idx="85">
                  <c:v>394482</c:v>
                </c:pt>
                <c:pt idx="86">
                  <c:v>392523</c:v>
                </c:pt>
                <c:pt idx="87">
                  <c:v>393390</c:v>
                </c:pt>
                <c:pt idx="88">
                  <c:v>394738</c:v>
                </c:pt>
                <c:pt idx="89">
                  <c:v>395577</c:v>
                </c:pt>
                <c:pt idx="90">
                  <c:v>397862</c:v>
                </c:pt>
                <c:pt idx="91">
                  <c:v>399731</c:v>
                </c:pt>
                <c:pt idx="92">
                  <c:v>403378</c:v>
                </c:pt>
                <c:pt idx="93">
                  <c:v>404139</c:v>
                </c:pt>
                <c:pt idx="94">
                  <c:v>405179</c:v>
                </c:pt>
                <c:pt idx="95">
                  <c:v>407928</c:v>
                </c:pt>
                <c:pt idx="96">
                  <c:v>406897</c:v>
                </c:pt>
                <c:pt idx="97">
                  <c:v>404953</c:v>
                </c:pt>
                <c:pt idx="98">
                  <c:v>407044</c:v>
                </c:pt>
                <c:pt idx="99">
                  <c:v>410857</c:v>
                </c:pt>
                <c:pt idx="100">
                  <c:v>408866</c:v>
                </c:pt>
                <c:pt idx="101">
                  <c:v>401523</c:v>
                </c:pt>
                <c:pt idx="102">
                  <c:v>398840</c:v>
                </c:pt>
                <c:pt idx="103">
                  <c:v>393950</c:v>
                </c:pt>
                <c:pt idx="104">
                  <c:v>390264</c:v>
                </c:pt>
                <c:pt idx="105">
                  <c:v>383444</c:v>
                </c:pt>
                <c:pt idx="106">
                  <c:v>377830</c:v>
                </c:pt>
                <c:pt idx="107">
                  <c:v>373735</c:v>
                </c:pt>
                <c:pt idx="108">
                  <c:v>370505</c:v>
                </c:pt>
                <c:pt idx="109">
                  <c:v>368266</c:v>
                </c:pt>
                <c:pt idx="110">
                  <c:v>370806</c:v>
                </c:pt>
                <c:pt idx="111">
                  <c:v>369601</c:v>
                </c:pt>
                <c:pt idx="112">
                  <c:v>363152</c:v>
                </c:pt>
                <c:pt idx="113">
                  <c:v>358366</c:v>
                </c:pt>
                <c:pt idx="114">
                  <c:v>355639</c:v>
                </c:pt>
                <c:pt idx="115">
                  <c:v>354643</c:v>
                </c:pt>
                <c:pt idx="116">
                  <c:v>356791</c:v>
                </c:pt>
                <c:pt idx="117">
                  <c:v>360730</c:v>
                </c:pt>
                <c:pt idx="118">
                  <c:v>364025</c:v>
                </c:pt>
                <c:pt idx="119">
                  <c:v>366009</c:v>
                </c:pt>
                <c:pt idx="120">
                  <c:v>368321</c:v>
                </c:pt>
                <c:pt idx="121">
                  <c:v>370164</c:v>
                </c:pt>
                <c:pt idx="122">
                  <c:v>369583</c:v>
                </c:pt>
                <c:pt idx="123">
                  <c:v>368721</c:v>
                </c:pt>
                <c:pt idx="124">
                  <c:v>370495</c:v>
                </c:pt>
                <c:pt idx="125">
                  <c:v>371924</c:v>
                </c:pt>
                <c:pt idx="126">
                  <c:v>373560</c:v>
                </c:pt>
                <c:pt idx="127">
                  <c:v>375313</c:v>
                </c:pt>
                <c:pt idx="128">
                  <c:v>375746</c:v>
                </c:pt>
                <c:pt idx="129">
                  <c:v>372826</c:v>
                </c:pt>
                <c:pt idx="130">
                  <c:v>370582</c:v>
                </c:pt>
                <c:pt idx="131">
                  <c:v>369020</c:v>
                </c:pt>
                <c:pt idx="132">
                  <c:v>365849</c:v>
                </c:pt>
                <c:pt idx="133">
                  <c:v>364551</c:v>
                </c:pt>
                <c:pt idx="134">
                  <c:v>361768</c:v>
                </c:pt>
                <c:pt idx="135">
                  <c:v>358165</c:v>
                </c:pt>
                <c:pt idx="136">
                  <c:v>356043</c:v>
                </c:pt>
                <c:pt idx="137">
                  <c:v>354559</c:v>
                </c:pt>
                <c:pt idx="138">
                  <c:v>350458</c:v>
                </c:pt>
                <c:pt idx="139">
                  <c:v>346076</c:v>
                </c:pt>
                <c:pt idx="140">
                  <c:v>343501</c:v>
                </c:pt>
                <c:pt idx="141">
                  <c:v>338536</c:v>
                </c:pt>
              </c:numCache>
            </c:numRef>
          </c:val>
          <c:smooth val="0"/>
        </c:ser>
        <c:ser>
          <c:idx val="3"/>
          <c:order val="3"/>
          <c:tx>
            <c:strRef>
              <c:f>Tv!$W$75</c:f>
              <c:strCache>
                <c:ptCount val="1"/>
                <c:pt idx="0">
                  <c:v>VTR </c:v>
                </c:pt>
              </c:strCache>
            </c:strRef>
          </c:tx>
          <c:marker>
            <c:symbol val="diamond"/>
            <c:size val="5"/>
            <c:spPr>
              <a:solidFill>
                <a:schemeClr val="accent4"/>
              </a:solidFill>
            </c:spPr>
          </c:marker>
          <c:dLbls>
            <c:dLbl>
              <c:idx val="138"/>
              <c:delete val="1"/>
              <c:extLst>
                <c:ext xmlns:c15="http://schemas.microsoft.com/office/drawing/2012/chart" uri="{CE6537A1-D6FC-4f65-9D91-7224C49458BB}">
                  <c15:layout/>
                </c:ext>
              </c:extLst>
            </c:dLbl>
            <c:dLbl>
              <c:idx val="141"/>
              <c:layout>
                <c:manualLayout>
                  <c:x val="0"/>
                  <c:y val="-0.104033586956842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b="1">
                    <a:solidFill>
                      <a:srgbClr val="7030A0"/>
                    </a:solidFill>
                  </a:defRPr>
                </a:pPr>
                <a:endParaRPr lang="es-CL"/>
              </a:p>
            </c:txPr>
            <c:showLegendKey val="0"/>
            <c:showVal val="0"/>
            <c:showCatName val="0"/>
            <c:showSerName val="0"/>
            <c:showPercent val="0"/>
            <c:showBubbleSize val="0"/>
            <c:extLst>
              <c:ext xmlns:c15="http://schemas.microsoft.com/office/drawing/2012/chart" uri="{CE6537A1-D6FC-4f65-9D91-7224C49458BB}">
                <c15:showLeaderLines val="1"/>
              </c:ext>
            </c:extLst>
          </c:dLbls>
          <c:cat>
            <c:multiLvlStrRef>
              <c:f>Tv!$R$90:$S$231</c:f>
              <c:multiLvlStrCache>
                <c:ptCount val="142"/>
                <c:lvl>
                  <c:pt idx="0">
                    <c:v>Dic</c:v>
                  </c:pt>
                  <c:pt idx="1">
                    <c:v>Ene</c:v>
                  </c:pt>
                  <c:pt idx="2">
                    <c:v>Feb</c:v>
                  </c:pt>
                  <c:pt idx="3">
                    <c:v>Mar</c:v>
                  </c:pt>
                  <c:pt idx="4">
                    <c:v>Abr</c:v>
                  </c:pt>
                  <c:pt idx="5">
                    <c:v>May</c:v>
                  </c:pt>
                  <c:pt idx="6">
                    <c:v>Jun</c:v>
                  </c:pt>
                  <c:pt idx="7">
                    <c:v>Jul</c:v>
                  </c:pt>
                  <c:pt idx="8">
                    <c:v>Ago</c:v>
                  </c:pt>
                  <c:pt idx="9">
                    <c:v>Sep</c:v>
                  </c:pt>
                  <c:pt idx="10">
                    <c:v>Oct</c:v>
                  </c:pt>
                  <c:pt idx="11">
                    <c:v>Nov</c:v>
                  </c:pt>
                  <c:pt idx="12">
                    <c:v>Dic</c:v>
                  </c:pt>
                  <c:pt idx="13">
                    <c:v>Ene</c:v>
                  </c:pt>
                  <c:pt idx="14">
                    <c:v>Feb</c:v>
                  </c:pt>
                  <c:pt idx="15">
                    <c:v>Mar</c:v>
                  </c:pt>
                  <c:pt idx="16">
                    <c:v>Abr</c:v>
                  </c:pt>
                  <c:pt idx="17">
                    <c:v>May</c:v>
                  </c:pt>
                  <c:pt idx="18">
                    <c:v>Jun</c:v>
                  </c:pt>
                  <c:pt idx="19">
                    <c:v>Jul</c:v>
                  </c:pt>
                  <c:pt idx="20">
                    <c:v>Ago</c:v>
                  </c:pt>
                  <c:pt idx="21">
                    <c:v>Sep</c:v>
                  </c:pt>
                  <c:pt idx="22">
                    <c:v>Oct</c:v>
                  </c:pt>
                  <c:pt idx="23">
                    <c:v>Nov</c:v>
                  </c:pt>
                  <c:pt idx="24">
                    <c:v>Dic</c:v>
                  </c:pt>
                  <c:pt idx="25">
                    <c:v>Ene</c:v>
                  </c:pt>
                  <c:pt idx="26">
                    <c:v>Feb</c:v>
                  </c:pt>
                  <c:pt idx="27">
                    <c:v>Mar</c:v>
                  </c:pt>
                  <c:pt idx="28">
                    <c:v>Abr</c:v>
                  </c:pt>
                  <c:pt idx="29">
                    <c:v>May</c:v>
                  </c:pt>
                  <c:pt idx="30">
                    <c:v>Jun</c:v>
                  </c:pt>
                  <c:pt idx="31">
                    <c:v>Jul</c:v>
                  </c:pt>
                  <c:pt idx="32">
                    <c:v>Ago</c:v>
                  </c:pt>
                  <c:pt idx="33">
                    <c:v>Sep</c:v>
                  </c:pt>
                  <c:pt idx="34">
                    <c:v>Oct</c:v>
                  </c:pt>
                  <c:pt idx="35">
                    <c:v>Nov</c:v>
                  </c:pt>
                  <c:pt idx="36">
                    <c:v>Dic</c:v>
                  </c:pt>
                  <c:pt idx="37">
                    <c:v>Ene</c:v>
                  </c:pt>
                  <c:pt idx="38">
                    <c:v>Feb</c:v>
                  </c:pt>
                  <c:pt idx="39">
                    <c:v>Mar</c:v>
                  </c:pt>
                  <c:pt idx="40">
                    <c:v>Abr</c:v>
                  </c:pt>
                  <c:pt idx="41">
                    <c:v>May</c:v>
                  </c:pt>
                  <c:pt idx="42">
                    <c:v>Jun</c:v>
                  </c:pt>
                  <c:pt idx="43">
                    <c:v>Jul</c:v>
                  </c:pt>
                  <c:pt idx="44">
                    <c:v>Ago</c:v>
                  </c:pt>
                  <c:pt idx="45">
                    <c:v>Sep</c:v>
                  </c:pt>
                  <c:pt idx="46">
                    <c:v>Oct</c:v>
                  </c:pt>
                  <c:pt idx="47">
                    <c:v>Nov</c:v>
                  </c:pt>
                  <c:pt idx="48">
                    <c:v>Dic</c:v>
                  </c:pt>
                  <c:pt idx="49">
                    <c:v>Ene</c:v>
                  </c:pt>
                  <c:pt idx="50">
                    <c:v>Feb</c:v>
                  </c:pt>
                  <c:pt idx="51">
                    <c:v>Mar</c:v>
                  </c:pt>
                  <c:pt idx="52">
                    <c:v>Abr</c:v>
                  </c:pt>
                  <c:pt idx="53">
                    <c:v>May</c:v>
                  </c:pt>
                  <c:pt idx="54">
                    <c:v>Jun</c:v>
                  </c:pt>
                  <c:pt idx="55">
                    <c:v>Jul</c:v>
                  </c:pt>
                  <c:pt idx="56">
                    <c:v>Ago</c:v>
                  </c:pt>
                  <c:pt idx="57">
                    <c:v>Sep</c:v>
                  </c:pt>
                  <c:pt idx="58">
                    <c:v>Oct</c:v>
                  </c:pt>
                  <c:pt idx="59">
                    <c:v>Nov</c:v>
                  </c:pt>
                  <c:pt idx="60">
                    <c:v>Dic</c:v>
                  </c:pt>
                  <c:pt idx="61">
                    <c:v>Ene</c:v>
                  </c:pt>
                  <c:pt idx="62">
                    <c:v>Feb</c:v>
                  </c:pt>
                  <c:pt idx="63">
                    <c:v>Mar</c:v>
                  </c:pt>
                  <c:pt idx="64">
                    <c:v>Abr</c:v>
                  </c:pt>
                  <c:pt idx="65">
                    <c:v>May</c:v>
                  </c:pt>
                  <c:pt idx="66">
                    <c:v>Jun</c:v>
                  </c:pt>
                  <c:pt idx="67">
                    <c:v>Jul</c:v>
                  </c:pt>
                  <c:pt idx="68">
                    <c:v>Ago</c:v>
                  </c:pt>
                  <c:pt idx="69">
                    <c:v>Sep</c:v>
                  </c:pt>
                  <c:pt idx="70">
                    <c:v>Oct</c:v>
                  </c:pt>
                  <c:pt idx="71">
                    <c:v>Nov</c:v>
                  </c:pt>
                  <c:pt idx="72">
                    <c:v>Dic</c:v>
                  </c:pt>
                  <c:pt idx="73">
                    <c:v>Ene</c:v>
                  </c:pt>
                  <c:pt idx="74">
                    <c:v>Feb</c:v>
                  </c:pt>
                  <c:pt idx="75">
                    <c:v>Mar</c:v>
                  </c:pt>
                  <c:pt idx="76">
                    <c:v>Abr</c:v>
                  </c:pt>
                  <c:pt idx="77">
                    <c:v>May</c:v>
                  </c:pt>
                  <c:pt idx="78">
                    <c:v>Jun</c:v>
                  </c:pt>
                  <c:pt idx="79">
                    <c:v>Jul</c:v>
                  </c:pt>
                  <c:pt idx="80">
                    <c:v>Ago</c:v>
                  </c:pt>
                  <c:pt idx="81">
                    <c:v>Sep</c:v>
                  </c:pt>
                  <c:pt idx="82">
                    <c:v>Oct</c:v>
                  </c:pt>
                  <c:pt idx="83">
                    <c:v>Nov</c:v>
                  </c:pt>
                  <c:pt idx="84">
                    <c:v>Dic</c:v>
                  </c:pt>
                  <c:pt idx="85">
                    <c:v>Ene</c:v>
                  </c:pt>
                  <c:pt idx="86">
                    <c:v>Feb</c:v>
                  </c:pt>
                  <c:pt idx="87">
                    <c:v>Mar</c:v>
                  </c:pt>
                  <c:pt idx="88">
                    <c:v>Abr</c:v>
                  </c:pt>
                  <c:pt idx="89">
                    <c:v>May</c:v>
                  </c:pt>
                  <c:pt idx="90">
                    <c:v>Jun</c:v>
                  </c:pt>
                  <c:pt idx="91">
                    <c:v>Jul</c:v>
                  </c:pt>
                  <c:pt idx="92">
                    <c:v>Ago</c:v>
                  </c:pt>
                  <c:pt idx="93">
                    <c:v>Sep</c:v>
                  </c:pt>
                  <c:pt idx="94">
                    <c:v>Oct</c:v>
                  </c:pt>
                  <c:pt idx="95">
                    <c:v>Nov</c:v>
                  </c:pt>
                  <c:pt idx="96">
                    <c:v>Dic</c:v>
                  </c:pt>
                  <c:pt idx="97">
                    <c:v>Ene</c:v>
                  </c:pt>
                  <c:pt idx="98">
                    <c:v>Feb</c:v>
                  </c:pt>
                  <c:pt idx="99">
                    <c:v>Mar</c:v>
                  </c:pt>
                  <c:pt idx="100">
                    <c:v>Abr</c:v>
                  </c:pt>
                  <c:pt idx="101">
                    <c:v>May</c:v>
                  </c:pt>
                  <c:pt idx="102">
                    <c:v>Jun</c:v>
                  </c:pt>
                  <c:pt idx="103">
                    <c:v>Jul</c:v>
                  </c:pt>
                  <c:pt idx="104">
                    <c:v>Ago</c:v>
                  </c:pt>
                  <c:pt idx="105">
                    <c:v>Sep</c:v>
                  </c:pt>
                  <c:pt idx="106">
                    <c:v>Oct</c:v>
                  </c:pt>
                  <c:pt idx="107">
                    <c:v>Nov</c:v>
                  </c:pt>
                  <c:pt idx="108">
                    <c:v>Dic</c:v>
                  </c:pt>
                  <c:pt idx="109">
                    <c:v>Ene</c:v>
                  </c:pt>
                  <c:pt idx="110">
                    <c:v>Feb</c:v>
                  </c:pt>
                  <c:pt idx="111">
                    <c:v>Mar</c:v>
                  </c:pt>
                  <c:pt idx="112">
                    <c:v>Abr</c:v>
                  </c:pt>
                  <c:pt idx="113">
                    <c:v>May</c:v>
                  </c:pt>
                  <c:pt idx="114">
                    <c:v>Jun</c:v>
                  </c:pt>
                  <c:pt idx="115">
                    <c:v>Jul</c:v>
                  </c:pt>
                  <c:pt idx="116">
                    <c:v>Ago</c:v>
                  </c:pt>
                  <c:pt idx="117">
                    <c:v>Sep</c:v>
                  </c:pt>
                  <c:pt idx="118">
                    <c:v>Oct</c:v>
                  </c:pt>
                  <c:pt idx="119">
                    <c:v>Nov</c:v>
                  </c:pt>
                  <c:pt idx="120">
                    <c:v>Dic</c:v>
                  </c:pt>
                  <c:pt idx="121">
                    <c:v>Ene</c:v>
                  </c:pt>
                  <c:pt idx="122">
                    <c:v>Feb</c:v>
                  </c:pt>
                  <c:pt idx="123">
                    <c:v>Mar</c:v>
                  </c:pt>
                  <c:pt idx="124">
                    <c:v>Abr</c:v>
                  </c:pt>
                  <c:pt idx="125">
                    <c:v>May</c:v>
                  </c:pt>
                  <c:pt idx="126">
                    <c:v>Jun</c:v>
                  </c:pt>
                  <c:pt idx="127">
                    <c:v>Jul</c:v>
                  </c:pt>
                  <c:pt idx="128">
                    <c:v>Ago</c:v>
                  </c:pt>
                  <c:pt idx="129">
                    <c:v>Sep</c:v>
                  </c:pt>
                  <c:pt idx="130">
                    <c:v>Oct</c:v>
                  </c:pt>
                  <c:pt idx="131">
                    <c:v>Nov</c:v>
                  </c:pt>
                  <c:pt idx="132">
                    <c:v>Dic</c:v>
                  </c:pt>
                  <c:pt idx="133">
                    <c:v>Ene</c:v>
                  </c:pt>
                  <c:pt idx="134">
                    <c:v>Feb</c:v>
                  </c:pt>
                  <c:pt idx="135">
                    <c:v>Mar</c:v>
                  </c:pt>
                  <c:pt idx="136">
                    <c:v>Abr</c:v>
                  </c:pt>
                  <c:pt idx="137">
                    <c:v>May</c:v>
                  </c:pt>
                  <c:pt idx="138">
                    <c:v>Jun</c:v>
                  </c:pt>
                  <c:pt idx="139">
                    <c:v>Jul</c:v>
                  </c:pt>
                  <c:pt idx="140">
                    <c:v>Ago</c:v>
                  </c:pt>
                  <c:pt idx="141">
                    <c:v>Sep</c:v>
                  </c:pt>
                </c:lvl>
                <c:lvl>
                  <c:pt idx="0">
                    <c:v>2010</c:v>
                  </c:pt>
                  <c:pt idx="1">
                    <c:v>2011</c:v>
                  </c:pt>
                  <c:pt idx="13">
                    <c:v>2012</c:v>
                  </c:pt>
                  <c:pt idx="25">
                    <c:v>2013</c:v>
                  </c:pt>
                  <c:pt idx="37">
                    <c:v>2014</c:v>
                  </c:pt>
                  <c:pt idx="49">
                    <c:v>2015</c:v>
                  </c:pt>
                  <c:pt idx="61">
                    <c:v>2016</c:v>
                  </c:pt>
                  <c:pt idx="73">
                    <c:v>2017</c:v>
                  </c:pt>
                  <c:pt idx="85">
                    <c:v>2018</c:v>
                  </c:pt>
                  <c:pt idx="97">
                    <c:v>2019</c:v>
                  </c:pt>
                  <c:pt idx="109">
                    <c:v>2020</c:v>
                  </c:pt>
                  <c:pt idx="121">
                    <c:v>2021</c:v>
                  </c:pt>
                  <c:pt idx="133">
                    <c:v>2022</c:v>
                  </c:pt>
                </c:lvl>
              </c:multiLvlStrCache>
            </c:multiLvlStrRef>
          </c:cat>
          <c:val>
            <c:numRef>
              <c:f>Tv!$W$90:$W$231</c:f>
              <c:numCache>
                <c:formatCode>#,##0</c:formatCode>
                <c:ptCount val="142"/>
                <c:pt idx="0">
                  <c:v>893183</c:v>
                </c:pt>
                <c:pt idx="1">
                  <c:v>892331</c:v>
                </c:pt>
                <c:pt idx="2">
                  <c:v>891973</c:v>
                </c:pt>
                <c:pt idx="3">
                  <c:v>898288</c:v>
                </c:pt>
                <c:pt idx="4">
                  <c:v>903255</c:v>
                </c:pt>
                <c:pt idx="5">
                  <c:v>906838</c:v>
                </c:pt>
                <c:pt idx="6">
                  <c:v>909851</c:v>
                </c:pt>
                <c:pt idx="7">
                  <c:v>913466</c:v>
                </c:pt>
                <c:pt idx="8">
                  <c:v>915991</c:v>
                </c:pt>
                <c:pt idx="9">
                  <c:v>915327</c:v>
                </c:pt>
                <c:pt idx="10">
                  <c:v>914079</c:v>
                </c:pt>
                <c:pt idx="11">
                  <c:v>911726</c:v>
                </c:pt>
                <c:pt idx="12">
                  <c:v>910682</c:v>
                </c:pt>
                <c:pt idx="13">
                  <c:v>908447</c:v>
                </c:pt>
                <c:pt idx="14">
                  <c:v>907498</c:v>
                </c:pt>
                <c:pt idx="15">
                  <c:v>914223</c:v>
                </c:pt>
                <c:pt idx="16">
                  <c:v>915653</c:v>
                </c:pt>
                <c:pt idx="17">
                  <c:v>916333</c:v>
                </c:pt>
                <c:pt idx="18">
                  <c:v>917750</c:v>
                </c:pt>
                <c:pt idx="19">
                  <c:v>917420</c:v>
                </c:pt>
                <c:pt idx="20">
                  <c:v>915273</c:v>
                </c:pt>
                <c:pt idx="21">
                  <c:v>912153</c:v>
                </c:pt>
                <c:pt idx="22">
                  <c:v>917077</c:v>
                </c:pt>
                <c:pt idx="23">
                  <c:v>924142</c:v>
                </c:pt>
                <c:pt idx="24">
                  <c:v>926047</c:v>
                </c:pt>
                <c:pt idx="25">
                  <c:v>930762</c:v>
                </c:pt>
                <c:pt idx="26">
                  <c:v>934155</c:v>
                </c:pt>
                <c:pt idx="27">
                  <c:v>948586</c:v>
                </c:pt>
                <c:pt idx="28">
                  <c:v>956100</c:v>
                </c:pt>
                <c:pt idx="29">
                  <c:v>961139</c:v>
                </c:pt>
                <c:pt idx="30">
                  <c:v>966647</c:v>
                </c:pt>
                <c:pt idx="31">
                  <c:v>972828</c:v>
                </c:pt>
                <c:pt idx="32">
                  <c:v>977361</c:v>
                </c:pt>
                <c:pt idx="33">
                  <c:v>978713</c:v>
                </c:pt>
                <c:pt idx="34">
                  <c:v>983590</c:v>
                </c:pt>
                <c:pt idx="35">
                  <c:v>984360</c:v>
                </c:pt>
                <c:pt idx="36">
                  <c:v>984643</c:v>
                </c:pt>
                <c:pt idx="37">
                  <c:v>989927</c:v>
                </c:pt>
                <c:pt idx="38">
                  <c:v>989690</c:v>
                </c:pt>
                <c:pt idx="39">
                  <c:v>993934</c:v>
                </c:pt>
                <c:pt idx="40">
                  <c:v>993649</c:v>
                </c:pt>
                <c:pt idx="41">
                  <c:v>997360</c:v>
                </c:pt>
                <c:pt idx="42">
                  <c:v>1002984</c:v>
                </c:pt>
                <c:pt idx="43">
                  <c:v>997360</c:v>
                </c:pt>
                <c:pt idx="44">
                  <c:v>1004663</c:v>
                </c:pt>
                <c:pt idx="45">
                  <c:v>1004074</c:v>
                </c:pt>
                <c:pt idx="46">
                  <c:v>1009937</c:v>
                </c:pt>
                <c:pt idx="47">
                  <c:v>1010917</c:v>
                </c:pt>
                <c:pt idx="48">
                  <c:v>1008746</c:v>
                </c:pt>
                <c:pt idx="49">
                  <c:v>1002010</c:v>
                </c:pt>
                <c:pt idx="50">
                  <c:v>997074</c:v>
                </c:pt>
                <c:pt idx="51">
                  <c:v>1003867</c:v>
                </c:pt>
                <c:pt idx="52">
                  <c:v>1008574</c:v>
                </c:pt>
                <c:pt idx="53">
                  <c:v>1011063</c:v>
                </c:pt>
                <c:pt idx="54">
                  <c:v>1018376</c:v>
                </c:pt>
                <c:pt idx="55">
                  <c:v>1021592</c:v>
                </c:pt>
                <c:pt idx="56">
                  <c:v>1023303</c:v>
                </c:pt>
                <c:pt idx="57">
                  <c:v>1022126</c:v>
                </c:pt>
                <c:pt idx="58">
                  <c:v>1025197</c:v>
                </c:pt>
                <c:pt idx="59">
                  <c:v>1025070</c:v>
                </c:pt>
                <c:pt idx="60">
                  <c:v>1021962</c:v>
                </c:pt>
                <c:pt idx="61">
                  <c:v>1020617</c:v>
                </c:pt>
                <c:pt idx="62">
                  <c:v>1022245</c:v>
                </c:pt>
                <c:pt idx="63">
                  <c:v>1026265</c:v>
                </c:pt>
                <c:pt idx="64">
                  <c:v>1032576</c:v>
                </c:pt>
                <c:pt idx="65">
                  <c:v>1034062</c:v>
                </c:pt>
                <c:pt idx="66">
                  <c:v>1036731</c:v>
                </c:pt>
                <c:pt idx="67">
                  <c:v>1037581</c:v>
                </c:pt>
                <c:pt idx="68">
                  <c:v>1038259</c:v>
                </c:pt>
                <c:pt idx="69">
                  <c:v>1040776</c:v>
                </c:pt>
                <c:pt idx="70">
                  <c:v>1043329</c:v>
                </c:pt>
                <c:pt idx="71">
                  <c:v>1044467</c:v>
                </c:pt>
                <c:pt idx="72">
                  <c:v>1043540</c:v>
                </c:pt>
                <c:pt idx="73">
                  <c:v>1039480</c:v>
                </c:pt>
                <c:pt idx="74">
                  <c:v>1041622</c:v>
                </c:pt>
                <c:pt idx="75">
                  <c:v>1049206</c:v>
                </c:pt>
                <c:pt idx="76">
                  <c:v>1056818</c:v>
                </c:pt>
                <c:pt idx="77">
                  <c:v>1059621</c:v>
                </c:pt>
                <c:pt idx="78">
                  <c:v>1061932</c:v>
                </c:pt>
                <c:pt idx="79">
                  <c:v>1062845</c:v>
                </c:pt>
                <c:pt idx="80">
                  <c:v>1064019</c:v>
                </c:pt>
                <c:pt idx="81">
                  <c:v>1065675</c:v>
                </c:pt>
                <c:pt idx="82">
                  <c:v>1063806</c:v>
                </c:pt>
                <c:pt idx="83">
                  <c:v>1063691</c:v>
                </c:pt>
                <c:pt idx="84">
                  <c:v>1063899</c:v>
                </c:pt>
                <c:pt idx="85">
                  <c:v>1065135</c:v>
                </c:pt>
                <c:pt idx="86">
                  <c:v>1067944</c:v>
                </c:pt>
                <c:pt idx="87">
                  <c:v>1072961</c:v>
                </c:pt>
                <c:pt idx="88">
                  <c:v>1076554</c:v>
                </c:pt>
                <c:pt idx="89">
                  <c:v>1077895</c:v>
                </c:pt>
                <c:pt idx="90">
                  <c:v>1080906</c:v>
                </c:pt>
                <c:pt idx="91">
                  <c:v>1083138</c:v>
                </c:pt>
                <c:pt idx="92">
                  <c:v>1084197</c:v>
                </c:pt>
                <c:pt idx="93">
                  <c:v>1084501</c:v>
                </c:pt>
                <c:pt idx="94">
                  <c:v>1082098</c:v>
                </c:pt>
                <c:pt idx="95">
                  <c:v>1081626</c:v>
                </c:pt>
                <c:pt idx="96">
                  <c:v>1075889</c:v>
                </c:pt>
                <c:pt idx="97">
                  <c:v>1074039</c:v>
                </c:pt>
                <c:pt idx="98">
                  <c:v>1076462</c:v>
                </c:pt>
                <c:pt idx="99">
                  <c:v>1080113</c:v>
                </c:pt>
                <c:pt idx="100">
                  <c:v>1084372</c:v>
                </c:pt>
                <c:pt idx="101">
                  <c:v>1084912</c:v>
                </c:pt>
                <c:pt idx="102">
                  <c:v>1089071</c:v>
                </c:pt>
                <c:pt idx="103">
                  <c:v>1088608</c:v>
                </c:pt>
                <c:pt idx="104">
                  <c:v>1091423</c:v>
                </c:pt>
                <c:pt idx="105">
                  <c:v>1095109</c:v>
                </c:pt>
                <c:pt idx="106">
                  <c:v>1099607</c:v>
                </c:pt>
                <c:pt idx="107">
                  <c:v>1098215</c:v>
                </c:pt>
                <c:pt idx="108">
                  <c:v>1096450</c:v>
                </c:pt>
                <c:pt idx="109">
                  <c:v>1093463</c:v>
                </c:pt>
                <c:pt idx="110">
                  <c:v>1095870</c:v>
                </c:pt>
                <c:pt idx="111">
                  <c:v>1096095</c:v>
                </c:pt>
                <c:pt idx="112">
                  <c:v>1097861</c:v>
                </c:pt>
                <c:pt idx="113">
                  <c:v>1098088</c:v>
                </c:pt>
                <c:pt idx="114">
                  <c:v>1093697</c:v>
                </c:pt>
                <c:pt idx="115">
                  <c:v>1083266</c:v>
                </c:pt>
                <c:pt idx="116">
                  <c:v>1077648</c:v>
                </c:pt>
                <c:pt idx="117">
                  <c:v>1071223</c:v>
                </c:pt>
                <c:pt idx="118">
                  <c:v>1067241</c:v>
                </c:pt>
                <c:pt idx="119">
                  <c:v>1064928</c:v>
                </c:pt>
                <c:pt idx="120">
                  <c:v>1062916</c:v>
                </c:pt>
                <c:pt idx="121">
                  <c:v>1064464</c:v>
                </c:pt>
                <c:pt idx="122">
                  <c:v>1063889</c:v>
                </c:pt>
                <c:pt idx="123">
                  <c:v>1064686</c:v>
                </c:pt>
                <c:pt idx="124">
                  <c:v>1065751</c:v>
                </c:pt>
                <c:pt idx="125">
                  <c:v>1063162</c:v>
                </c:pt>
                <c:pt idx="126">
                  <c:v>1066583</c:v>
                </c:pt>
                <c:pt idx="127">
                  <c:v>1067814</c:v>
                </c:pt>
                <c:pt idx="128">
                  <c:v>1069035</c:v>
                </c:pt>
                <c:pt idx="129">
                  <c:v>1067781</c:v>
                </c:pt>
                <c:pt idx="130">
                  <c:v>1067120</c:v>
                </c:pt>
                <c:pt idx="131">
                  <c:v>1067120</c:v>
                </c:pt>
                <c:pt idx="132">
                  <c:v>1057412</c:v>
                </c:pt>
                <c:pt idx="133">
                  <c:v>1049418</c:v>
                </c:pt>
                <c:pt idx="134">
                  <c:v>1041783</c:v>
                </c:pt>
                <c:pt idx="135">
                  <c:v>1035067</c:v>
                </c:pt>
                <c:pt idx="136">
                  <c:v>1022248</c:v>
                </c:pt>
                <c:pt idx="137">
                  <c:v>1008743</c:v>
                </c:pt>
                <c:pt idx="138">
                  <c:v>996162</c:v>
                </c:pt>
                <c:pt idx="139">
                  <c:v>986276</c:v>
                </c:pt>
                <c:pt idx="140">
                  <c:v>978688</c:v>
                </c:pt>
                <c:pt idx="141">
                  <c:v>967086</c:v>
                </c:pt>
              </c:numCache>
            </c:numRef>
          </c:val>
          <c:smooth val="0"/>
        </c:ser>
        <c:dLbls>
          <c:showLegendKey val="0"/>
          <c:showVal val="0"/>
          <c:showCatName val="0"/>
          <c:showSerName val="0"/>
          <c:showPercent val="0"/>
          <c:showBubbleSize val="0"/>
        </c:dLbls>
        <c:marker val="1"/>
        <c:smooth val="0"/>
        <c:axId val="-1238298736"/>
        <c:axId val="-1238300912"/>
      </c:lineChart>
      <c:catAx>
        <c:axId val="-1238298736"/>
        <c:scaling>
          <c:orientation val="minMax"/>
        </c:scaling>
        <c:delete val="0"/>
        <c:axPos val="b"/>
        <c:numFmt formatCode="General" sourceLinked="1"/>
        <c:majorTickMark val="none"/>
        <c:minorTickMark val="none"/>
        <c:tickLblPos val="nextTo"/>
        <c:txPr>
          <a:bodyPr/>
          <a:lstStyle/>
          <a:p>
            <a:pPr>
              <a:defRPr sz="500"/>
            </a:pPr>
            <a:endParaRPr lang="es-CL"/>
          </a:p>
        </c:txPr>
        <c:crossAx val="-1238300912"/>
        <c:crosses val="autoZero"/>
        <c:auto val="1"/>
        <c:lblAlgn val="ctr"/>
        <c:lblOffset val="100"/>
        <c:noMultiLvlLbl val="0"/>
      </c:catAx>
      <c:valAx>
        <c:axId val="-1238300912"/>
        <c:scaling>
          <c:orientation val="minMax"/>
        </c:scaling>
        <c:delete val="0"/>
        <c:axPos val="l"/>
        <c:numFmt formatCode="#,##0" sourceLinked="1"/>
        <c:majorTickMark val="none"/>
        <c:minorTickMark val="none"/>
        <c:tickLblPos val="nextTo"/>
        <c:txPr>
          <a:bodyPr/>
          <a:lstStyle/>
          <a:p>
            <a:pPr>
              <a:defRPr sz="900"/>
            </a:pPr>
            <a:endParaRPr lang="es-CL"/>
          </a:p>
        </c:txPr>
        <c:crossAx val="-1238298736"/>
        <c:crosses val="autoZero"/>
        <c:crossBetween val="between"/>
        <c:dispUnits>
          <c:builtInUnit val="thousands"/>
          <c:dispUnitsLbl>
            <c:layout>
              <c:manualLayout>
                <c:xMode val="edge"/>
                <c:yMode val="edge"/>
                <c:x val="6.5278259760011264E-3"/>
                <c:y val="0.65055068991470544"/>
              </c:manualLayout>
            </c:layout>
            <c:tx>
              <c:rich>
                <a:bodyPr/>
                <a:lstStyle/>
                <a:p>
                  <a:pPr>
                    <a:defRPr/>
                  </a:pPr>
                  <a:r>
                    <a:rPr lang="en-US"/>
                    <a:t>Miles</a:t>
                  </a:r>
                </a:p>
              </c:rich>
            </c:tx>
          </c:dispUnitsLbl>
        </c:dispUnits>
      </c:valAx>
      <c:spPr>
        <a:noFill/>
        <a:ln w="25400">
          <a:noFill/>
        </a:ln>
      </c:spPr>
    </c:plotArea>
    <c:legend>
      <c:legendPos val="r"/>
      <c:layout>
        <c:manualLayout>
          <c:xMode val="edge"/>
          <c:yMode val="edge"/>
          <c:x val="1.5721399100672318E-2"/>
          <c:y val="0.85632715169463758"/>
          <c:w val="0.98427860089932773"/>
          <c:h val="0.14265227029651478"/>
        </c:manualLayout>
      </c:layout>
      <c:overlay val="0"/>
      <c:txPr>
        <a:bodyPr/>
        <a:lstStyle/>
        <a:p>
          <a:pPr>
            <a:defRPr sz="1000" b="1"/>
          </a:pPr>
          <a:endParaRPr lang="es-CL"/>
        </a:p>
      </c:txPr>
    </c:legend>
    <c:plotVisOnly val="1"/>
    <c:dispBlanksAs val="gap"/>
    <c:showDLblsOverMax val="0"/>
  </c:chart>
  <c:txPr>
    <a:bodyPr/>
    <a:lstStyle/>
    <a:p>
      <a:pPr>
        <a:defRPr>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668077081163895E-4"/>
          <c:y val="9.4529158157476742E-2"/>
          <c:w val="0.9889542260147145"/>
          <c:h val="0.52709836623553441"/>
        </c:manualLayout>
      </c:layout>
      <c:lineChart>
        <c:grouping val="standard"/>
        <c:varyColors val="0"/>
        <c:ser>
          <c:idx val="0"/>
          <c:order val="0"/>
          <c:tx>
            <c:strRef>
              <c:f>Hoja1!$B$1</c:f>
              <c:strCache>
                <c:ptCount val="1"/>
                <c:pt idx="0">
                  <c:v>Serie 1</c:v>
                </c:pt>
              </c:strCache>
            </c:strRef>
          </c:tx>
          <c:marker>
            <c:spPr>
              <a:scene3d>
                <a:camera prst="orthographicFront"/>
                <a:lightRig rig="threePt" dir="t"/>
              </a:scene3d>
              <a:sp3d>
                <a:bevelT/>
              </a:sp3d>
            </c:spPr>
          </c:marker>
          <c:dLbls>
            <c:dLbl>
              <c:idx val="12"/>
              <c:layout>
                <c:manualLayout>
                  <c:x val="-3.9235277603932653E-2"/>
                  <c:y val="-8.879453142727479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a:noFill/>
              </a:ln>
              <a:effectLst/>
            </c:spPr>
            <c:txPr>
              <a:bodyPr/>
              <a:lstStyle/>
              <a:p>
                <a:pPr>
                  <a:defRPr b="1"/>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Hoja1!$A$2:$A$24</c:f>
              <c:strCach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Sep 22</c:v>
                </c:pt>
              </c:strCache>
            </c:strRef>
          </c:cat>
          <c:val>
            <c:numRef>
              <c:f>Hoja1!$B$2:$B$24</c:f>
              <c:numCache>
                <c:formatCode>General</c:formatCode>
                <c:ptCount val="23"/>
                <c:pt idx="0">
                  <c:v>0.51618964138964885</c:v>
                </c:pt>
                <c:pt idx="1">
                  <c:v>0.6401944146642401</c:v>
                </c:pt>
                <c:pt idx="2">
                  <c:v>0.71066230661414775</c:v>
                </c:pt>
                <c:pt idx="3">
                  <c:v>0.75996103690464112</c:v>
                </c:pt>
                <c:pt idx="4">
                  <c:v>0.88367881046663577</c:v>
                </c:pt>
                <c:pt idx="5">
                  <c:v>0.97133451449714669</c:v>
                </c:pt>
                <c:pt idx="6">
                  <c:v>1.0867936142408885</c:v>
                </c:pt>
                <c:pt idx="7">
                  <c:v>1.2018675154842953</c:v>
                </c:pt>
                <c:pt idx="8">
                  <c:v>1.2704300202571248</c:v>
                </c:pt>
                <c:pt idx="9">
                  <c:v>1.4110035042911828</c:v>
                </c:pt>
                <c:pt idx="10">
                  <c:v>1.6600629099758377</c:v>
                </c:pt>
                <c:pt idx="11">
                  <c:v>1.9008213885396918</c:v>
                </c:pt>
                <c:pt idx="12">
                  <c:v>2.0917674751415514</c:v>
                </c:pt>
                <c:pt idx="13">
                  <c:v>2.1685424891173439</c:v>
                </c:pt>
                <c:pt idx="14">
                  <c:v>2.3114353783193464</c:v>
                </c:pt>
                <c:pt idx="15">
                  <c:v>2.3434442802838387</c:v>
                </c:pt>
                <c:pt idx="16">
                  <c:v>2.5080954195424265</c:v>
                </c:pt>
                <c:pt idx="17">
                  <c:v>2.6309208323987892</c:v>
                </c:pt>
                <c:pt idx="18">
                  <c:v>2.7930609516918188</c:v>
                </c:pt>
                <c:pt idx="19">
                  <c:v>2.7704069173074388</c:v>
                </c:pt>
                <c:pt idx="20">
                  <c:v>2.82344158380555</c:v>
                </c:pt>
                <c:pt idx="21">
                  <c:v>3.0076965238955786</c:v>
                </c:pt>
                <c:pt idx="22">
                  <c:v>2.9691995544477647</c:v>
                </c:pt>
              </c:numCache>
            </c:numRef>
          </c:val>
          <c:smooth val="0"/>
        </c:ser>
        <c:dLbls>
          <c:showLegendKey val="0"/>
          <c:showVal val="0"/>
          <c:showCatName val="0"/>
          <c:showSerName val="0"/>
          <c:showPercent val="0"/>
          <c:showBubbleSize val="0"/>
        </c:dLbls>
        <c:marker val="1"/>
        <c:smooth val="0"/>
        <c:axId val="-1302916192"/>
        <c:axId val="-1302914016"/>
      </c:lineChart>
      <c:catAx>
        <c:axId val="-1302916192"/>
        <c:scaling>
          <c:orientation val="minMax"/>
        </c:scaling>
        <c:delete val="0"/>
        <c:axPos val="b"/>
        <c:numFmt formatCode="General" sourceLinked="1"/>
        <c:majorTickMark val="out"/>
        <c:minorTickMark val="none"/>
        <c:tickLblPos val="nextTo"/>
        <c:txPr>
          <a:bodyPr/>
          <a:lstStyle/>
          <a:p>
            <a:pPr>
              <a:defRPr sz="600"/>
            </a:pPr>
            <a:endParaRPr lang="es-CL"/>
          </a:p>
        </c:txPr>
        <c:crossAx val="-1302914016"/>
        <c:crosses val="autoZero"/>
        <c:auto val="1"/>
        <c:lblAlgn val="ctr"/>
        <c:lblOffset val="100"/>
        <c:noMultiLvlLbl val="0"/>
      </c:catAx>
      <c:valAx>
        <c:axId val="-1302914016"/>
        <c:scaling>
          <c:orientation val="minMax"/>
          <c:max val="3.5"/>
          <c:min val="0"/>
        </c:scaling>
        <c:delete val="1"/>
        <c:axPos val="l"/>
        <c:numFmt formatCode="General" sourceLinked="1"/>
        <c:majorTickMark val="out"/>
        <c:minorTickMark val="none"/>
        <c:tickLblPos val="nextTo"/>
        <c:crossAx val="-1302916192"/>
        <c:crosses val="autoZero"/>
        <c:crossBetween val="between"/>
      </c:valAx>
      <c:spPr>
        <a:noFill/>
      </c:spPr>
    </c:plotArea>
    <c:plotVisOnly val="1"/>
    <c:dispBlanksAs val="gap"/>
    <c:showDLblsOverMax val="0"/>
  </c:chart>
  <c:txPr>
    <a:bodyPr/>
    <a:lstStyle/>
    <a:p>
      <a:pPr>
        <a:defRPr sz="800">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9"/>
    </mc:Choice>
    <mc:Fallback>
      <c:style val="19"/>
    </mc:Fallback>
  </mc:AlternateContent>
  <c:chart>
    <c:autoTitleDeleted val="0"/>
    <c:plotArea>
      <c:layout>
        <c:manualLayout>
          <c:layoutTarget val="inner"/>
          <c:xMode val="edge"/>
          <c:yMode val="edge"/>
          <c:x val="9.98388557638311E-2"/>
          <c:y val="5.9848082560374265E-2"/>
          <c:w val="0.81590957596972158"/>
          <c:h val="0.75592693985718395"/>
        </c:manualLayout>
      </c:layout>
      <c:barChart>
        <c:barDir val="col"/>
        <c:grouping val="stacked"/>
        <c:varyColors val="0"/>
        <c:ser>
          <c:idx val="0"/>
          <c:order val="0"/>
          <c:tx>
            <c:strRef>
              <c:f>Hoja2!$C$3</c:f>
              <c:strCache>
                <c:ptCount val="1"/>
                <c:pt idx="0">
                  <c:v> Voz Fija</c:v>
                </c:pt>
              </c:strCache>
            </c:strRef>
          </c:tx>
          <c:spPr>
            <a:solidFill>
              <a:schemeClr val="tx2"/>
            </a:solidFill>
            <a:ln>
              <a:solidFill>
                <a:schemeClr val="tx2"/>
              </a:solidFill>
            </a:ln>
          </c:spPr>
          <c:invertIfNegative val="0"/>
          <c:cat>
            <c:strRef>
              <c:f>Hoja2!$B$4:$B$17</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Sep-22</c:v>
                </c:pt>
              </c:strCache>
            </c:strRef>
          </c:cat>
          <c:val>
            <c:numRef>
              <c:f>Hoja2!$C$4:$C$17</c:f>
              <c:numCache>
                <c:formatCode>General</c:formatCode>
                <c:ptCount val="14"/>
                <c:pt idx="0">
                  <c:v>3555.3110000000001</c:v>
                </c:pt>
                <c:pt idx="1">
                  <c:v>3459.3670000000002</c:v>
                </c:pt>
                <c:pt idx="2">
                  <c:v>3370.1039999999998</c:v>
                </c:pt>
                <c:pt idx="3">
                  <c:v>3292.502</c:v>
                </c:pt>
                <c:pt idx="4">
                  <c:v>3347.2310000000002</c:v>
                </c:pt>
                <c:pt idx="5">
                  <c:v>3427.7489999999998</c:v>
                </c:pt>
                <c:pt idx="6">
                  <c:v>3445.88</c:v>
                </c:pt>
                <c:pt idx="7">
                  <c:v>3375.0369999999998</c:v>
                </c:pt>
                <c:pt idx="8">
                  <c:v>3200.2449999999999</c:v>
                </c:pt>
                <c:pt idx="9">
                  <c:v>2997.192</c:v>
                </c:pt>
                <c:pt idx="10">
                  <c:v>2750.2719999999999</c:v>
                </c:pt>
                <c:pt idx="11">
                  <c:v>2567.9380000000001</c:v>
                </c:pt>
                <c:pt idx="12">
                  <c:v>2510.9720000000002</c:v>
                </c:pt>
                <c:pt idx="13">
                  <c:v>2318.721</c:v>
                </c:pt>
              </c:numCache>
            </c:numRef>
          </c:val>
        </c:ser>
        <c:ser>
          <c:idx val="1"/>
          <c:order val="1"/>
          <c:tx>
            <c:strRef>
              <c:f>Hoja2!$D$3</c:f>
              <c:strCache>
                <c:ptCount val="1"/>
                <c:pt idx="0">
                  <c:v>Voz Móvil</c:v>
                </c:pt>
              </c:strCache>
            </c:strRef>
          </c:tx>
          <c:spPr>
            <a:solidFill>
              <a:schemeClr val="accent1"/>
            </a:solidFill>
            <a:ln>
              <a:solidFill>
                <a:schemeClr val="accent1"/>
              </a:solidFill>
            </a:ln>
          </c:spPr>
          <c:invertIfNegative val="0"/>
          <c:cat>
            <c:strRef>
              <c:f>Hoja2!$B$4:$B$17</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Sep-22</c:v>
                </c:pt>
              </c:strCache>
            </c:strRef>
          </c:cat>
          <c:val>
            <c:numRef>
              <c:f>Hoja2!$D$4:$D$17</c:f>
              <c:numCache>
                <c:formatCode>General</c:formatCode>
                <c:ptCount val="14"/>
                <c:pt idx="0">
                  <c:v>16450.223000000002</c:v>
                </c:pt>
                <c:pt idx="1">
                  <c:v>19852.241999999998</c:v>
                </c:pt>
                <c:pt idx="2">
                  <c:v>22315.248</c:v>
                </c:pt>
                <c:pt idx="3">
                  <c:v>23940.973000000002</c:v>
                </c:pt>
                <c:pt idx="4">
                  <c:v>23661.339</c:v>
                </c:pt>
                <c:pt idx="5">
                  <c:v>23680.718000000001</c:v>
                </c:pt>
                <c:pt idx="6">
                  <c:v>23206.352999999999</c:v>
                </c:pt>
                <c:pt idx="7">
                  <c:v>23302.602999999999</c:v>
                </c:pt>
                <c:pt idx="8">
                  <c:v>23013.147000000001</c:v>
                </c:pt>
                <c:pt idx="9">
                  <c:v>25178.981</c:v>
                </c:pt>
                <c:pt idx="10" formatCode="0.000">
                  <c:v>25051.668000000001</c:v>
                </c:pt>
                <c:pt idx="11" formatCode="0.000">
                  <c:v>25068.249</c:v>
                </c:pt>
                <c:pt idx="12" formatCode="0.000">
                  <c:v>26571.823</c:v>
                </c:pt>
                <c:pt idx="13" formatCode="0.000">
                  <c:v>26298.558000000001</c:v>
                </c:pt>
              </c:numCache>
            </c:numRef>
          </c:val>
        </c:ser>
        <c:ser>
          <c:idx val="2"/>
          <c:order val="2"/>
          <c:tx>
            <c:strRef>
              <c:f>Hoja2!$E$3</c:f>
              <c:strCache>
                <c:ptCount val="1"/>
                <c:pt idx="0">
                  <c:v>Internet Fijo</c:v>
                </c:pt>
              </c:strCache>
            </c:strRef>
          </c:tx>
          <c:spPr>
            <a:solidFill>
              <a:schemeClr val="accent2"/>
            </a:solidFill>
            <a:ln>
              <a:solidFill>
                <a:schemeClr val="accent2"/>
              </a:solidFill>
            </a:ln>
          </c:spPr>
          <c:invertIfNegative val="0"/>
          <c:cat>
            <c:strRef>
              <c:f>Hoja2!$B$4:$B$17</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Sep-22</c:v>
                </c:pt>
              </c:strCache>
            </c:strRef>
          </c:cat>
          <c:val>
            <c:numRef>
              <c:f>Hoja2!$E$4:$E$17</c:f>
              <c:numCache>
                <c:formatCode>General</c:formatCode>
                <c:ptCount val="14"/>
                <c:pt idx="0">
                  <c:v>1695.0340000000001</c:v>
                </c:pt>
                <c:pt idx="1">
                  <c:v>1819.5639999999999</c:v>
                </c:pt>
                <c:pt idx="2">
                  <c:v>2025.0419999999999</c:v>
                </c:pt>
                <c:pt idx="3">
                  <c:v>2186.1729999999998</c:v>
                </c:pt>
                <c:pt idx="4">
                  <c:v>2309.5720000000001</c:v>
                </c:pt>
                <c:pt idx="5">
                  <c:v>2501.3560000000002</c:v>
                </c:pt>
                <c:pt idx="6">
                  <c:v>2729.2510000000002</c:v>
                </c:pt>
                <c:pt idx="7">
                  <c:v>2912.1329999999998</c:v>
                </c:pt>
                <c:pt idx="8">
                  <c:v>3065.1149999999998</c:v>
                </c:pt>
                <c:pt idx="9">
                  <c:v>3256.0970000000002</c:v>
                </c:pt>
                <c:pt idx="10">
                  <c:v>3434.7669999999998</c:v>
                </c:pt>
                <c:pt idx="11">
                  <c:v>3802.0329999999999</c:v>
                </c:pt>
                <c:pt idx="12">
                  <c:v>4286.9309999999996</c:v>
                </c:pt>
                <c:pt idx="13">
                  <c:v>4478.3419999999996</c:v>
                </c:pt>
              </c:numCache>
            </c:numRef>
          </c:val>
        </c:ser>
        <c:ser>
          <c:idx val="3"/>
          <c:order val="3"/>
          <c:tx>
            <c:strRef>
              <c:f>Hoja2!$F$3</c:f>
              <c:strCache>
                <c:ptCount val="1"/>
                <c:pt idx="0">
                  <c:v>Internet Móvil</c:v>
                </c:pt>
              </c:strCache>
            </c:strRef>
          </c:tx>
          <c:spPr>
            <a:solidFill>
              <a:schemeClr val="bg1">
                <a:lumMod val="50000"/>
              </a:schemeClr>
            </a:solidFill>
            <a:ln>
              <a:solidFill>
                <a:schemeClr val="bg1">
                  <a:lumMod val="50000"/>
                </a:schemeClr>
              </a:solidFill>
            </a:ln>
          </c:spPr>
          <c:invertIfNegative val="0"/>
          <c:cat>
            <c:strRef>
              <c:f>Hoja2!$B$4:$B$17</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Sep-22</c:v>
                </c:pt>
              </c:strCache>
            </c:strRef>
          </c:cat>
          <c:val>
            <c:numRef>
              <c:f>Hoja2!$F$4:$F$17</c:f>
              <c:numCache>
                <c:formatCode>General</c:formatCode>
                <c:ptCount val="14"/>
                <c:pt idx="0">
                  <c:v>638.78700000000003</c:v>
                </c:pt>
                <c:pt idx="1">
                  <c:v>1445.675</c:v>
                </c:pt>
                <c:pt idx="2">
                  <c:v>3154.9949999999999</c:v>
                </c:pt>
                <c:pt idx="3">
                  <c:v>4983.8879999999999</c:v>
                </c:pt>
                <c:pt idx="4">
                  <c:v>6366.12</c:v>
                </c:pt>
                <c:pt idx="5">
                  <c:v>8984.3150000000005</c:v>
                </c:pt>
                <c:pt idx="6">
                  <c:v>10089.571</c:v>
                </c:pt>
                <c:pt idx="7">
                  <c:v>13215.138999999999</c:v>
                </c:pt>
                <c:pt idx="8">
                  <c:v>16322.987999999999</c:v>
                </c:pt>
                <c:pt idx="9">
                  <c:v>18108.904999999999</c:v>
                </c:pt>
                <c:pt idx="10">
                  <c:v>18961.081999999999</c:v>
                </c:pt>
                <c:pt idx="11">
                  <c:v>20542.849999999999</c:v>
                </c:pt>
                <c:pt idx="12">
                  <c:v>22598.823</c:v>
                </c:pt>
                <c:pt idx="13">
                  <c:v>22540.560000000001</c:v>
                </c:pt>
              </c:numCache>
            </c:numRef>
          </c:val>
        </c:ser>
        <c:ser>
          <c:idx val="4"/>
          <c:order val="4"/>
          <c:tx>
            <c:strRef>
              <c:f>Hoja2!$G$3</c:f>
              <c:strCache>
                <c:ptCount val="1"/>
                <c:pt idx="0">
                  <c:v>TV Pagada</c:v>
                </c:pt>
              </c:strCache>
            </c:strRef>
          </c:tx>
          <c:spPr>
            <a:solidFill>
              <a:schemeClr val="bg1">
                <a:lumMod val="75000"/>
              </a:schemeClr>
            </a:solidFill>
            <a:ln>
              <a:solidFill>
                <a:schemeClr val="bg1">
                  <a:lumMod val="75000"/>
                </a:schemeClr>
              </a:solidFill>
            </a:ln>
          </c:spPr>
          <c:invertIfNegative val="0"/>
          <c:cat>
            <c:strRef>
              <c:f>Hoja2!$B$4:$B$17</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Sep-22</c:v>
                </c:pt>
              </c:strCache>
            </c:strRef>
          </c:cat>
          <c:val>
            <c:numRef>
              <c:f>Hoja2!$G$4:$G$17</c:f>
              <c:numCache>
                <c:formatCode>General</c:formatCode>
                <c:ptCount val="14"/>
                <c:pt idx="0">
                  <c:v>1664.0319999999999</c:v>
                </c:pt>
                <c:pt idx="1">
                  <c:v>1928.694</c:v>
                </c:pt>
                <c:pt idx="2">
                  <c:v>2067.3679999999999</c:v>
                </c:pt>
                <c:pt idx="3">
                  <c:v>2159.9789999999998</c:v>
                </c:pt>
                <c:pt idx="4">
                  <c:v>2555.62</c:v>
                </c:pt>
                <c:pt idx="5">
                  <c:v>2809.9810000000002</c:v>
                </c:pt>
                <c:pt idx="6">
                  <c:v>2943.2840000000001</c:v>
                </c:pt>
                <c:pt idx="7">
                  <c:v>3050.3470000000002</c:v>
                </c:pt>
                <c:pt idx="8">
                  <c:v>3294.9540000000002</c:v>
                </c:pt>
                <c:pt idx="9">
                  <c:v>3329.5430000000001</c:v>
                </c:pt>
                <c:pt idx="10">
                  <c:v>3223.3110000000001</c:v>
                </c:pt>
                <c:pt idx="11">
                  <c:v>3268.9850000000001</c:v>
                </c:pt>
                <c:pt idx="12">
                  <c:v>3443.873</c:v>
                </c:pt>
                <c:pt idx="13">
                  <c:v>3337.0050000000001</c:v>
                </c:pt>
              </c:numCache>
            </c:numRef>
          </c:val>
        </c:ser>
        <c:dLbls>
          <c:showLegendKey val="0"/>
          <c:showVal val="0"/>
          <c:showCatName val="0"/>
          <c:showSerName val="0"/>
          <c:showPercent val="0"/>
          <c:showBubbleSize val="0"/>
        </c:dLbls>
        <c:gapWidth val="150"/>
        <c:overlap val="100"/>
        <c:axId val="-1302915104"/>
        <c:axId val="-1302918368"/>
      </c:barChart>
      <c:catAx>
        <c:axId val="-1302915104"/>
        <c:scaling>
          <c:orientation val="minMax"/>
        </c:scaling>
        <c:delete val="0"/>
        <c:axPos val="b"/>
        <c:numFmt formatCode="General" sourceLinked="0"/>
        <c:majorTickMark val="out"/>
        <c:minorTickMark val="none"/>
        <c:tickLblPos val="nextTo"/>
        <c:txPr>
          <a:bodyPr/>
          <a:lstStyle/>
          <a:p>
            <a:pPr>
              <a:defRPr sz="800" baseline="0"/>
            </a:pPr>
            <a:endParaRPr lang="es-CL"/>
          </a:p>
        </c:txPr>
        <c:crossAx val="-1302918368"/>
        <c:crosses val="autoZero"/>
        <c:auto val="1"/>
        <c:lblAlgn val="ctr"/>
        <c:lblOffset val="100"/>
        <c:noMultiLvlLbl val="0"/>
      </c:catAx>
      <c:valAx>
        <c:axId val="-1302918368"/>
        <c:scaling>
          <c:orientation val="minMax"/>
        </c:scaling>
        <c:delete val="0"/>
        <c:axPos val="l"/>
        <c:numFmt formatCode="General" sourceLinked="1"/>
        <c:majorTickMark val="out"/>
        <c:minorTickMark val="none"/>
        <c:tickLblPos val="nextTo"/>
        <c:crossAx val="-1302915104"/>
        <c:crosses val="autoZero"/>
        <c:crossBetween val="between"/>
        <c:dispUnits>
          <c:builtInUnit val="thousands"/>
          <c:dispUnitsLbl>
            <c:layout>
              <c:manualLayout>
                <c:xMode val="edge"/>
                <c:yMode val="edge"/>
                <c:x val="2.0234360902148803E-2"/>
                <c:y val="0.3514469912652004"/>
              </c:manualLayout>
            </c:layout>
            <c:tx>
              <c:rich>
                <a:bodyPr/>
                <a:lstStyle/>
                <a:p>
                  <a:pPr>
                    <a:defRPr/>
                  </a:pPr>
                  <a:r>
                    <a:rPr lang="en-US"/>
                    <a:t>Millones</a:t>
                  </a:r>
                </a:p>
              </c:rich>
            </c:tx>
          </c:dispUnitsLbl>
        </c:dispUnits>
      </c:valAx>
    </c:plotArea>
    <c:legend>
      <c:legendPos val="b"/>
      <c:layout>
        <c:manualLayout>
          <c:xMode val="edge"/>
          <c:yMode val="edge"/>
          <c:x val="0.2382220044469979"/>
          <c:y val="0.90224350609673198"/>
          <c:w val="0.52686958377623283"/>
          <c:h val="6.2032173141999332E-2"/>
        </c:manualLayout>
      </c:layout>
      <c:overlay val="0"/>
      <c:txPr>
        <a:bodyPr/>
        <a:lstStyle/>
        <a:p>
          <a:pPr>
            <a:defRPr sz="800" b="0"/>
          </a:pPr>
          <a:endParaRPr lang="es-CL"/>
        </a:p>
      </c:txPr>
    </c:legend>
    <c:plotVisOnly val="1"/>
    <c:dispBlanksAs val="gap"/>
    <c:showDLblsOverMax val="0"/>
  </c:chart>
  <c:txPr>
    <a:bodyPr/>
    <a:lstStyle/>
    <a:p>
      <a:pPr>
        <a:defRPr>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manualLayout>
          <c:layoutTarget val="inner"/>
          <c:xMode val="edge"/>
          <c:yMode val="edge"/>
          <c:x val="8.0018197594880075E-2"/>
          <c:y val="7.097801950246195E-2"/>
          <c:w val="0.85415945105711455"/>
          <c:h val="0.78185993856298852"/>
        </c:manualLayout>
      </c:layout>
      <c:barChart>
        <c:barDir val="col"/>
        <c:grouping val="stacked"/>
        <c:varyColors val="0"/>
        <c:ser>
          <c:idx val="0"/>
          <c:order val="0"/>
          <c:tx>
            <c:strRef>
              <c:f>'Internt (2)'!$H$309</c:f>
              <c:strCache>
                <c:ptCount val="1"/>
                <c:pt idx="0">
                  <c:v>Móvil 3G+4G+5G</c:v>
                </c:pt>
              </c:strCache>
            </c:strRef>
          </c:tx>
          <c:spPr>
            <a:solidFill>
              <a:schemeClr val="tx2"/>
            </a:solidFill>
            <a:ln>
              <a:solidFill>
                <a:schemeClr val="tx1"/>
              </a:solidFill>
            </a:ln>
            <a:effectLst/>
            <a:scene3d>
              <a:camera prst="orthographicFront"/>
              <a:lightRig rig="threePt" dir="t">
                <a:rot lat="0" lon="0" rev="1200000"/>
              </a:lightRig>
            </a:scene3d>
            <a:sp3d/>
          </c:spPr>
          <c:invertIfNegative val="0"/>
          <c:dLbls>
            <c:spPr>
              <a:noFill/>
              <a:ln>
                <a:noFill/>
              </a:ln>
              <a:effectLst/>
            </c:spPr>
            <c:txPr>
              <a:bodyPr wrap="square" lIns="38100" tIns="19050" rIns="38100" bIns="19050" anchor="ctr">
                <a:spAutoFit/>
              </a:bodyPr>
              <a:lstStyle/>
              <a:p>
                <a:pPr>
                  <a:defRPr sz="800" b="1">
                    <a:solidFill>
                      <a:schemeClr val="bg1"/>
                    </a:solidFill>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'Internt (2)'!$F$310:$F$323</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Sep-22</c:v>
                </c:pt>
              </c:strCache>
            </c:strRef>
          </c:cat>
          <c:val>
            <c:numRef>
              <c:f>'Internt (2)'!$H$310:$H$323</c:f>
              <c:numCache>
                <c:formatCode>#,##0</c:formatCode>
                <c:ptCount val="14"/>
                <c:pt idx="0">
                  <c:v>638.78700000000003</c:v>
                </c:pt>
                <c:pt idx="1">
                  <c:v>1445.675</c:v>
                </c:pt>
                <c:pt idx="2">
                  <c:v>3154.9949999999999</c:v>
                </c:pt>
                <c:pt idx="3">
                  <c:v>4983.8879999999999</c:v>
                </c:pt>
                <c:pt idx="4">
                  <c:v>6366.12</c:v>
                </c:pt>
                <c:pt idx="5">
                  <c:v>8984.3150000000005</c:v>
                </c:pt>
                <c:pt idx="6">
                  <c:v>10089.571</c:v>
                </c:pt>
                <c:pt idx="7">
                  <c:v>13215.138999999999</c:v>
                </c:pt>
                <c:pt idx="8">
                  <c:v>16322.987999999999</c:v>
                </c:pt>
                <c:pt idx="9">
                  <c:v>18108.904999999999</c:v>
                </c:pt>
                <c:pt idx="10">
                  <c:v>18961.081999999999</c:v>
                </c:pt>
                <c:pt idx="11">
                  <c:v>20542.849999999999</c:v>
                </c:pt>
                <c:pt idx="12">
                  <c:v>22597.601999999999</c:v>
                </c:pt>
                <c:pt idx="13">
                  <c:v>22540.560000000001</c:v>
                </c:pt>
              </c:numCache>
            </c:numRef>
          </c:val>
        </c:ser>
        <c:ser>
          <c:idx val="1"/>
          <c:order val="1"/>
          <c:tx>
            <c:strRef>
              <c:f>'Internt (2)'!$G$309</c:f>
              <c:strCache>
                <c:ptCount val="1"/>
                <c:pt idx="0">
                  <c:v>Fijo</c:v>
                </c:pt>
              </c:strCache>
            </c:strRef>
          </c:tx>
          <c:spPr>
            <a:solidFill>
              <a:schemeClr val="accent1"/>
            </a:solidFill>
            <a:ln w="0">
              <a:solidFill>
                <a:schemeClr val="tx1"/>
              </a:solidFill>
            </a:ln>
            <a:effectLst/>
            <a:scene3d>
              <a:camera prst="orthographicFront"/>
              <a:lightRig rig="threePt" dir="t">
                <a:rot lat="0" lon="0" rev="1200000"/>
              </a:lightRig>
            </a:scene3d>
            <a:sp3d/>
          </c:spPr>
          <c:invertIfNegative val="0"/>
          <c:dLbls>
            <c:spPr>
              <a:noFill/>
              <a:ln>
                <a:noFill/>
              </a:ln>
              <a:effectLst/>
            </c:spPr>
            <c:txPr>
              <a:bodyPr wrap="square" lIns="38100" tIns="19050" rIns="38100" bIns="19050" anchor="ctr">
                <a:spAutoFit/>
              </a:bodyPr>
              <a:lstStyle/>
              <a:p>
                <a:pPr>
                  <a:defRPr sz="800" b="1">
                    <a:solidFill>
                      <a:schemeClr val="bg1"/>
                    </a:solidFill>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'Internt (2)'!$F$310:$F$323</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Sep-22</c:v>
                </c:pt>
              </c:strCache>
            </c:strRef>
          </c:cat>
          <c:val>
            <c:numRef>
              <c:f>'Internt (2)'!$G$310:$G$323</c:f>
              <c:numCache>
                <c:formatCode>#,##0</c:formatCode>
                <c:ptCount val="14"/>
                <c:pt idx="0">
                  <c:v>1695.0340000000001</c:v>
                </c:pt>
                <c:pt idx="1">
                  <c:v>1819.5640000000001</c:v>
                </c:pt>
                <c:pt idx="2">
                  <c:v>2025.0419999999999</c:v>
                </c:pt>
                <c:pt idx="3">
                  <c:v>2186.1729999999998</c:v>
                </c:pt>
                <c:pt idx="4">
                  <c:v>2309.5720000000001</c:v>
                </c:pt>
                <c:pt idx="5">
                  <c:v>2501.3560000000002</c:v>
                </c:pt>
                <c:pt idx="6">
                  <c:v>2729.2510000000002</c:v>
                </c:pt>
                <c:pt idx="7">
                  <c:v>2912.1329999999998</c:v>
                </c:pt>
                <c:pt idx="8">
                  <c:v>3068.5279999999998</c:v>
                </c:pt>
                <c:pt idx="9">
                  <c:v>3256.0970000000002</c:v>
                </c:pt>
                <c:pt idx="10">
                  <c:v>3434.7669999999998</c:v>
                </c:pt>
                <c:pt idx="11">
                  <c:v>3802.0329999999999</c:v>
                </c:pt>
                <c:pt idx="12">
                  <c:v>4286.9309999999996</c:v>
                </c:pt>
                <c:pt idx="13">
                  <c:v>4478.3419999999996</c:v>
                </c:pt>
              </c:numCache>
            </c:numRef>
          </c:val>
        </c:ser>
        <c:dLbls>
          <c:showLegendKey val="0"/>
          <c:showVal val="0"/>
          <c:showCatName val="0"/>
          <c:showSerName val="0"/>
          <c:showPercent val="0"/>
          <c:showBubbleSize val="0"/>
        </c:dLbls>
        <c:gapWidth val="60"/>
        <c:overlap val="100"/>
        <c:axId val="-1302910752"/>
        <c:axId val="-1302910208"/>
      </c:barChart>
      <c:lineChart>
        <c:grouping val="standard"/>
        <c:varyColors val="0"/>
        <c:ser>
          <c:idx val="2"/>
          <c:order val="2"/>
          <c:tx>
            <c:strRef>
              <c:f>'Internt (2)'!$I$309</c:f>
              <c:strCache>
                <c:ptCount val="1"/>
                <c:pt idx="0">
                  <c:v>Penetración cada 100 hab.</c:v>
                </c:pt>
              </c:strCache>
            </c:strRef>
          </c:tx>
          <c:spPr>
            <a:ln w="57150">
              <a:solidFill>
                <a:srgbClr val="C00000"/>
              </a:solidFill>
            </a:ln>
          </c:spPr>
          <c:marker>
            <c:symbol val="diamond"/>
            <c:size val="7"/>
            <c:spPr>
              <a:solidFill>
                <a:srgbClr val="C00000"/>
              </a:solidFill>
              <a:ln w="38100">
                <a:solidFill>
                  <a:srgbClr val="C00000"/>
                </a:solidFill>
              </a:ln>
              <a:scene3d>
                <a:camera prst="orthographicFront"/>
                <a:lightRig rig="threePt" dir="t">
                  <a:rot lat="0" lon="0" rev="1200000"/>
                </a:lightRig>
              </a:scene3d>
              <a:sp3d>
                <a:bevelT/>
              </a:sp3d>
            </c:spPr>
          </c:marker>
          <c:dLbls>
            <c:dLbl>
              <c:idx val="6"/>
              <c:layout>
                <c:manualLayout>
                  <c:x val="-3.3937463834018487E-2"/>
                  <c:y val="-4.341928160505501E-2"/>
                </c:manualLayout>
              </c:layout>
              <c:numFmt formatCode="#,##0.0" sourceLinked="0"/>
              <c:spPr>
                <a:noFill/>
                <a:ln>
                  <a:noFill/>
                </a:ln>
                <a:effectLst/>
              </c:spPr>
              <c:txPr>
                <a:bodyPr wrap="square" lIns="38100" tIns="19050" rIns="38100" bIns="19050" anchor="ctr">
                  <a:noAutofit/>
                </a:bodyPr>
                <a:lstStyle/>
                <a:p>
                  <a:pPr>
                    <a:defRPr b="1"/>
                  </a:pPr>
                  <a:endParaRPr lang="es-CL"/>
                </a:p>
              </c:txPr>
              <c:dLblPos val="r"/>
              <c:showLegendKey val="0"/>
              <c:showVal val="1"/>
              <c:showCatName val="0"/>
              <c:showSerName val="0"/>
              <c:showPercent val="0"/>
              <c:showBubbleSize val="0"/>
              <c:extLst>
                <c:ext xmlns:c15="http://schemas.microsoft.com/office/drawing/2012/chart" uri="{CE6537A1-D6FC-4f65-9D91-7224C49458BB}">
                  <c15:layout>
                    <c:manualLayout>
                      <c:w val="4.7795890936412816E-2"/>
                      <c:h val="2.7997955213111724E-2"/>
                    </c:manualLayout>
                  </c15:layout>
                </c:ext>
              </c:extLst>
            </c:dLbl>
            <c:dLbl>
              <c:idx val="7"/>
              <c:layout>
                <c:manualLayout>
                  <c:x val="-3.0848381259922463E-2"/>
                  <c:y val="-5.845911241270556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3.8571087695162522E-2"/>
                  <c:y val="-3.7347536446432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a:noFill/>
              </a:ln>
              <a:effectLst/>
            </c:spPr>
            <c:txPr>
              <a:bodyPr wrap="square" lIns="38100" tIns="19050" rIns="38100" bIns="19050" anchor="ctr">
                <a:spAutoFit/>
              </a:bodyPr>
              <a:lstStyle/>
              <a:p>
                <a:pPr>
                  <a:defRPr b="1"/>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'Internt (2)'!$F$310:$F$323</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Sep-22</c:v>
                </c:pt>
              </c:strCache>
            </c:strRef>
          </c:cat>
          <c:val>
            <c:numRef>
              <c:f>'Internt (2)'!$I$310:$I$323</c:f>
              <c:numCache>
                <c:formatCode>#,##0.00</c:formatCode>
                <c:ptCount val="14"/>
                <c:pt idx="0">
                  <c:v>13.719016979967051</c:v>
                </c:pt>
                <c:pt idx="1">
                  <c:v>19.015625580090095</c:v>
                </c:pt>
                <c:pt idx="2">
                  <c:v>29.898294656328147</c:v>
                </c:pt>
                <c:pt idx="3">
                  <c:v>41.019306799635942</c:v>
                </c:pt>
                <c:pt idx="4">
                  <c:v>49.198914171585109</c:v>
                </c:pt>
                <c:pt idx="5">
                  <c:v>64.120157448916004</c:v>
                </c:pt>
                <c:pt idx="6">
                  <c:v>70.825564665469955</c:v>
                </c:pt>
                <c:pt idx="7">
                  <c:v>88.209592345590877</c:v>
                </c:pt>
                <c:pt idx="8">
                  <c:v>104.33793140314637</c:v>
                </c:pt>
                <c:pt idx="9">
                  <c:v>112.8661923528592</c:v>
                </c:pt>
                <c:pt idx="10">
                  <c:v>116.14439797865053</c:v>
                </c:pt>
                <c:pt idx="11">
                  <c:v>124.40956848835864</c:v>
                </c:pt>
                <c:pt idx="12">
                  <c:v>136.10035364432034</c:v>
                </c:pt>
                <c:pt idx="13">
                  <c:v>136.03557348939538</c:v>
                </c:pt>
              </c:numCache>
            </c:numRef>
          </c:val>
          <c:smooth val="0"/>
        </c:ser>
        <c:dLbls>
          <c:showLegendKey val="0"/>
          <c:showVal val="0"/>
          <c:showCatName val="0"/>
          <c:showSerName val="0"/>
          <c:showPercent val="0"/>
          <c:showBubbleSize val="0"/>
        </c:dLbls>
        <c:marker val="1"/>
        <c:smooth val="0"/>
        <c:axId val="-1302912384"/>
        <c:axId val="-1302917280"/>
      </c:lineChart>
      <c:catAx>
        <c:axId val="-1302910752"/>
        <c:scaling>
          <c:orientation val="minMax"/>
        </c:scaling>
        <c:delete val="0"/>
        <c:axPos val="b"/>
        <c:numFmt formatCode="General" sourceLinked="0"/>
        <c:majorTickMark val="none"/>
        <c:minorTickMark val="none"/>
        <c:tickLblPos val="nextTo"/>
        <c:crossAx val="-1302910208"/>
        <c:crosses val="autoZero"/>
        <c:auto val="1"/>
        <c:lblAlgn val="ctr"/>
        <c:lblOffset val="100"/>
        <c:noMultiLvlLbl val="0"/>
      </c:catAx>
      <c:valAx>
        <c:axId val="-1302910208"/>
        <c:scaling>
          <c:orientation val="minMax"/>
          <c:max val="28000"/>
        </c:scaling>
        <c:delete val="0"/>
        <c:axPos val="l"/>
        <c:numFmt formatCode="#,##0.0" sourceLinked="0"/>
        <c:majorTickMark val="out"/>
        <c:minorTickMark val="none"/>
        <c:tickLblPos val="nextTo"/>
        <c:spPr>
          <a:ln>
            <a:noFill/>
          </a:ln>
        </c:spPr>
        <c:txPr>
          <a:bodyPr/>
          <a:lstStyle/>
          <a:p>
            <a:pPr>
              <a:defRPr>
                <a:noFill/>
              </a:defRPr>
            </a:pPr>
            <a:endParaRPr lang="es-CL"/>
          </a:p>
        </c:txPr>
        <c:crossAx val="-1302910752"/>
        <c:crosses val="autoZero"/>
        <c:crossBetween val="between"/>
      </c:valAx>
      <c:valAx>
        <c:axId val="-1302917280"/>
        <c:scaling>
          <c:orientation val="minMax"/>
          <c:max val="140"/>
          <c:min val="-10"/>
        </c:scaling>
        <c:delete val="0"/>
        <c:axPos val="r"/>
        <c:numFmt formatCode="#,##0.00" sourceLinked="1"/>
        <c:majorTickMark val="out"/>
        <c:minorTickMark val="none"/>
        <c:tickLblPos val="nextTo"/>
        <c:spPr>
          <a:ln>
            <a:noFill/>
          </a:ln>
        </c:spPr>
        <c:txPr>
          <a:bodyPr/>
          <a:lstStyle/>
          <a:p>
            <a:pPr>
              <a:defRPr baseline="0">
                <a:solidFill>
                  <a:schemeClr val="bg1"/>
                </a:solidFill>
              </a:defRPr>
            </a:pPr>
            <a:endParaRPr lang="es-CL"/>
          </a:p>
        </c:txPr>
        <c:crossAx val="-1302912384"/>
        <c:crosses val="max"/>
        <c:crossBetween val="between"/>
      </c:valAx>
      <c:catAx>
        <c:axId val="-1302912384"/>
        <c:scaling>
          <c:orientation val="minMax"/>
        </c:scaling>
        <c:delete val="1"/>
        <c:axPos val="b"/>
        <c:numFmt formatCode="General" sourceLinked="1"/>
        <c:majorTickMark val="out"/>
        <c:minorTickMark val="none"/>
        <c:tickLblPos val="nextTo"/>
        <c:crossAx val="-1302917280"/>
        <c:crosses val="autoZero"/>
        <c:auto val="1"/>
        <c:lblAlgn val="ctr"/>
        <c:lblOffset val="100"/>
        <c:noMultiLvlLbl val="0"/>
      </c:catAx>
    </c:plotArea>
    <c:legend>
      <c:legendPos val="b"/>
      <c:layout>
        <c:manualLayout>
          <c:xMode val="edge"/>
          <c:yMode val="edge"/>
          <c:x val="0.23130919013209916"/>
          <c:y val="0.93396792983847621"/>
          <c:w val="0.53738154766928725"/>
          <c:h val="5.9439893362456565E-2"/>
        </c:manualLayout>
      </c:layout>
      <c:overlay val="0"/>
    </c:legend>
    <c:plotVisOnly val="1"/>
    <c:dispBlanksAs val="gap"/>
    <c:showDLblsOverMax val="0"/>
  </c:chart>
  <c:txPr>
    <a:bodyPr/>
    <a:lstStyle/>
    <a:p>
      <a:pPr>
        <a:defRPr>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448637316561847E-2"/>
          <c:y val="4.1395928797817186E-2"/>
          <c:w val="0.96781939419734708"/>
          <c:h val="0.75854202175701269"/>
        </c:manualLayout>
      </c:layout>
      <c:barChart>
        <c:barDir val="col"/>
        <c:grouping val="clustered"/>
        <c:varyColors val="0"/>
        <c:ser>
          <c:idx val="0"/>
          <c:order val="0"/>
          <c:tx>
            <c:strRef>
              <c:f>Abonados!$C$3</c:f>
              <c:strCache>
                <c:ptCount val="1"/>
                <c:pt idx="0">
                  <c:v>Abonados </c:v>
                </c:pt>
              </c:strCache>
            </c:strRef>
          </c:tx>
          <c:spPr>
            <a:solidFill>
              <a:schemeClr val="accent1"/>
            </a:solidFill>
            <a:ln>
              <a:solidFill>
                <a:schemeClr val="tx1"/>
              </a:solidFill>
            </a:ln>
            <a:scene3d>
              <a:camera prst="orthographicFront"/>
              <a:lightRig rig="threePt" dir="t"/>
            </a:scene3d>
            <a:sp3d/>
          </c:spPr>
          <c:invertIfNegative val="0"/>
          <c:dLbls>
            <c:spPr>
              <a:noFill/>
              <a:ln>
                <a:noFill/>
              </a:ln>
              <a:effectLst/>
            </c:spPr>
            <c:txPr>
              <a:bodyPr rot="-5400000" vert="horz"/>
              <a:lstStyle/>
              <a:p>
                <a:pPr>
                  <a:defRPr sz="1200" b="1">
                    <a:solidFill>
                      <a:schemeClr val="bg1"/>
                    </a:solidFill>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Abonados!$A$4:$A$17</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Sep-22</c:v>
                </c:pt>
              </c:strCache>
            </c:strRef>
          </c:cat>
          <c:val>
            <c:numRef>
              <c:f>Abonados!$C$4:$C$17</c:f>
              <c:numCache>
                <c:formatCode>_-* #,##0\ _€_-;\-* #,##0\ _€_-;_-* "-"??\ _€_-;_-@_-</c:formatCode>
                <c:ptCount val="14"/>
                <c:pt idx="0">
                  <c:v>16450223</c:v>
                </c:pt>
                <c:pt idx="1">
                  <c:v>19852242</c:v>
                </c:pt>
                <c:pt idx="2">
                  <c:v>22315248</c:v>
                </c:pt>
                <c:pt idx="3">
                  <c:v>23940973</c:v>
                </c:pt>
                <c:pt idx="4">
                  <c:v>23661339</c:v>
                </c:pt>
                <c:pt idx="5">
                  <c:v>23680718</c:v>
                </c:pt>
                <c:pt idx="6">
                  <c:v>23206353</c:v>
                </c:pt>
                <c:pt idx="7">
                  <c:v>23302603</c:v>
                </c:pt>
                <c:pt idx="8">
                  <c:v>23013147</c:v>
                </c:pt>
                <c:pt idx="9">
                  <c:v>25178981</c:v>
                </c:pt>
                <c:pt idx="10">
                  <c:v>25051668</c:v>
                </c:pt>
                <c:pt idx="11">
                  <c:v>25068249</c:v>
                </c:pt>
                <c:pt idx="12">
                  <c:v>26571823</c:v>
                </c:pt>
                <c:pt idx="13">
                  <c:v>26298558</c:v>
                </c:pt>
              </c:numCache>
            </c:numRef>
          </c:val>
        </c:ser>
        <c:dLbls>
          <c:showLegendKey val="0"/>
          <c:showVal val="0"/>
          <c:showCatName val="0"/>
          <c:showSerName val="0"/>
          <c:showPercent val="0"/>
          <c:showBubbleSize val="0"/>
        </c:dLbls>
        <c:gapWidth val="67"/>
        <c:overlap val="-25"/>
        <c:axId val="-1302911840"/>
        <c:axId val="-1302904768"/>
      </c:barChart>
      <c:lineChart>
        <c:grouping val="standard"/>
        <c:varyColors val="0"/>
        <c:ser>
          <c:idx val="1"/>
          <c:order val="1"/>
          <c:tx>
            <c:strRef>
              <c:f>Abonados!$D$3</c:f>
              <c:strCache>
                <c:ptCount val="1"/>
                <c:pt idx="0">
                  <c:v>Penetración cada 100 hab. </c:v>
                </c:pt>
              </c:strCache>
            </c:strRef>
          </c:tx>
          <c:spPr>
            <a:ln w="57150">
              <a:solidFill>
                <a:srgbClr val="C00000"/>
              </a:solidFill>
            </a:ln>
          </c:spPr>
          <c:marker>
            <c:symbol val="diamond"/>
            <c:size val="7"/>
            <c:spPr>
              <a:scene3d>
                <a:camera prst="orthographicFront"/>
                <a:lightRig rig="threePt" dir="t"/>
              </a:scene3d>
              <a:sp3d>
                <a:bevelT/>
              </a:sp3d>
            </c:spPr>
          </c:marker>
          <c:dLbls>
            <c:numFmt formatCode="#,##0.0" sourceLinked="0"/>
            <c:spPr>
              <a:noFill/>
              <a:ln>
                <a:noFill/>
              </a:ln>
              <a:effectLst/>
            </c:spPr>
            <c:txPr>
              <a:bodyPr/>
              <a:lstStyle/>
              <a:p>
                <a:pPr>
                  <a:defRPr sz="1100" b="1"/>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Abonados!$A$4:$A$17</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Sep-22</c:v>
                </c:pt>
              </c:strCache>
            </c:strRef>
          </c:cat>
          <c:val>
            <c:numRef>
              <c:f>Abonados!$D$4:$D$17</c:f>
              <c:numCache>
                <c:formatCode>0.0</c:formatCode>
                <c:ptCount val="14"/>
                <c:pt idx="0">
                  <c:v>96.700196098873093</c:v>
                </c:pt>
                <c:pt idx="1">
                  <c:v>115.61250308471438</c:v>
                </c:pt>
                <c:pt idx="2">
                  <c:v>128.79972572283452</c:v>
                </c:pt>
                <c:pt idx="3">
                  <c:v>136.96426244753016</c:v>
                </c:pt>
                <c:pt idx="4">
                  <c:v>134.18090299261195</c:v>
                </c:pt>
                <c:pt idx="5">
                  <c:v>132.20049282827094</c:v>
                </c:pt>
                <c:pt idx="6">
                  <c:v>128.21794818987445</c:v>
                </c:pt>
                <c:pt idx="7">
                  <c:v>127.45572290348555</c:v>
                </c:pt>
                <c:pt idx="8">
                  <c:v>123.82446803316067</c:v>
                </c:pt>
                <c:pt idx="9">
                  <c:v>133.01583805707011</c:v>
                </c:pt>
                <c:pt idx="10">
                  <c:v>129.91741899228845</c:v>
                </c:pt>
                <c:pt idx="11">
                  <c:v>128.10618316993873</c:v>
                </c:pt>
                <c:pt idx="12">
                  <c:v>134.51728944944981</c:v>
                </c:pt>
                <c:pt idx="13">
                  <c:v>132.40876403764025</c:v>
                </c:pt>
              </c:numCache>
            </c:numRef>
          </c:val>
          <c:smooth val="0"/>
        </c:ser>
        <c:dLbls>
          <c:showLegendKey val="0"/>
          <c:showVal val="0"/>
          <c:showCatName val="0"/>
          <c:showSerName val="0"/>
          <c:showPercent val="0"/>
          <c:showBubbleSize val="0"/>
        </c:dLbls>
        <c:marker val="1"/>
        <c:smooth val="0"/>
        <c:axId val="-1302917824"/>
        <c:axId val="-1302911296"/>
      </c:lineChart>
      <c:catAx>
        <c:axId val="-1302911840"/>
        <c:scaling>
          <c:orientation val="minMax"/>
        </c:scaling>
        <c:delete val="0"/>
        <c:axPos val="b"/>
        <c:numFmt formatCode="General" sourceLinked="0"/>
        <c:majorTickMark val="none"/>
        <c:minorTickMark val="none"/>
        <c:tickLblPos val="nextTo"/>
        <c:txPr>
          <a:bodyPr/>
          <a:lstStyle/>
          <a:p>
            <a:pPr>
              <a:defRPr sz="1000"/>
            </a:pPr>
            <a:endParaRPr lang="es-CL"/>
          </a:p>
        </c:txPr>
        <c:crossAx val="-1302904768"/>
        <c:crosses val="autoZero"/>
        <c:auto val="1"/>
        <c:lblAlgn val="ctr"/>
        <c:lblOffset val="100"/>
        <c:noMultiLvlLbl val="0"/>
      </c:catAx>
      <c:valAx>
        <c:axId val="-1302904768"/>
        <c:scaling>
          <c:orientation val="minMax"/>
        </c:scaling>
        <c:delete val="0"/>
        <c:axPos val="l"/>
        <c:numFmt formatCode="_-* #,##0\ _€_-;\-* #,##0\ _€_-;_-* &quot;-&quot;??\ _€_-;_-@_-" sourceLinked="1"/>
        <c:majorTickMark val="none"/>
        <c:minorTickMark val="none"/>
        <c:tickLblPos val="none"/>
        <c:spPr>
          <a:ln w="9525">
            <a:noFill/>
          </a:ln>
        </c:spPr>
        <c:crossAx val="-1302911840"/>
        <c:crosses val="autoZero"/>
        <c:crossBetween val="between"/>
        <c:dispUnits>
          <c:builtInUnit val="thousands"/>
        </c:dispUnits>
      </c:valAx>
      <c:valAx>
        <c:axId val="-1302911296"/>
        <c:scaling>
          <c:orientation val="minMax"/>
        </c:scaling>
        <c:delete val="0"/>
        <c:axPos val="r"/>
        <c:numFmt formatCode="0.0" sourceLinked="1"/>
        <c:majorTickMark val="none"/>
        <c:minorTickMark val="none"/>
        <c:tickLblPos val="none"/>
        <c:spPr>
          <a:ln>
            <a:noFill/>
          </a:ln>
        </c:spPr>
        <c:crossAx val="-1302917824"/>
        <c:crosses val="max"/>
        <c:crossBetween val="between"/>
      </c:valAx>
      <c:catAx>
        <c:axId val="-1302917824"/>
        <c:scaling>
          <c:orientation val="minMax"/>
        </c:scaling>
        <c:delete val="1"/>
        <c:axPos val="b"/>
        <c:numFmt formatCode="General" sourceLinked="1"/>
        <c:majorTickMark val="out"/>
        <c:minorTickMark val="none"/>
        <c:tickLblPos val="none"/>
        <c:crossAx val="-1302911296"/>
        <c:crosses val="autoZero"/>
        <c:auto val="1"/>
        <c:lblAlgn val="ctr"/>
        <c:lblOffset val="100"/>
        <c:noMultiLvlLbl val="0"/>
      </c:catAx>
    </c:plotArea>
    <c:legend>
      <c:legendPos val="b"/>
      <c:layout/>
      <c:overlay val="0"/>
    </c:legend>
    <c:plotVisOnly val="1"/>
    <c:dispBlanksAs val="gap"/>
    <c:showDLblsOverMax val="0"/>
  </c:chart>
  <c:txPr>
    <a:bodyPr/>
    <a:lstStyle/>
    <a:p>
      <a:pPr>
        <a:defRPr>
          <a:solidFill>
            <a:schemeClr val="tx2"/>
          </a:solidFill>
          <a:latin typeface="Verdana" pitchFamily="34" charset="0"/>
          <a:ea typeface="Verdana" pitchFamily="34" charset="0"/>
          <a:cs typeface="Verdana" pitchFamily="34" charset="0"/>
        </a:defRPr>
      </a:pPr>
      <a:endParaRPr lang="es-CL"/>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manualLayout>
          <c:layoutTarget val="inner"/>
          <c:xMode val="edge"/>
          <c:yMode val="edge"/>
          <c:x val="1.7822166922900184E-2"/>
          <c:y val="9.8705189399047058E-2"/>
          <c:w val="0.86995948799367218"/>
          <c:h val="0.83327460359912697"/>
        </c:manualLayout>
      </c:layout>
      <c:barChart>
        <c:barDir val="col"/>
        <c:grouping val="stacked"/>
        <c:varyColors val="0"/>
        <c:ser>
          <c:idx val="0"/>
          <c:order val="1"/>
          <c:tx>
            <c:strRef>
              <c:f>TV!$C$1</c:f>
              <c:strCache>
                <c:ptCount val="1"/>
                <c:pt idx="0">
                  <c:v>Accesos alámbricos</c:v>
                </c:pt>
              </c:strCache>
            </c:strRef>
          </c:tx>
          <c:spPr>
            <a:solidFill>
              <a:schemeClr val="tx2"/>
            </a:solidFill>
            <a:ln>
              <a:solidFill>
                <a:schemeClr val="tx1"/>
              </a:solidFill>
            </a:ln>
            <a:scene3d>
              <a:camera prst="orthographicFront"/>
              <a:lightRig rig="threePt" dir="t">
                <a:rot lat="0" lon="0" rev="1200000"/>
              </a:lightRig>
            </a:scene3d>
            <a:sp3d/>
          </c:spPr>
          <c:invertIfNegative val="0"/>
          <c:dLbls>
            <c:spPr>
              <a:noFill/>
              <a:ln>
                <a:noFill/>
              </a:ln>
              <a:effectLst/>
            </c:spPr>
            <c:txPr>
              <a:bodyPr/>
              <a:lstStyle/>
              <a:p>
                <a:pPr>
                  <a:defRPr sz="800" b="1">
                    <a:solidFill>
                      <a:schemeClr val="bg1"/>
                    </a:solidFill>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TV!$A$2:$A$15</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Sep 22</c:v>
                </c:pt>
              </c:strCache>
            </c:strRef>
          </c:cat>
          <c:val>
            <c:numRef>
              <c:f>TV!$C$2:$C$15</c:f>
              <c:numCache>
                <c:formatCode>#,##0</c:formatCode>
                <c:ptCount val="14"/>
                <c:pt idx="0">
                  <c:v>1003315</c:v>
                </c:pt>
                <c:pt idx="1">
                  <c:v>1075675</c:v>
                </c:pt>
                <c:pt idx="2">
                  <c:v>1137625</c:v>
                </c:pt>
                <c:pt idx="3">
                  <c:v>1177637</c:v>
                </c:pt>
                <c:pt idx="4">
                  <c:v>1285639</c:v>
                </c:pt>
                <c:pt idx="5">
                  <c:v>1374806</c:v>
                </c:pt>
                <c:pt idx="6">
                  <c:v>1429197</c:v>
                </c:pt>
                <c:pt idx="7">
                  <c:v>1478889</c:v>
                </c:pt>
                <c:pt idx="8">
                  <c:v>1631090</c:v>
                </c:pt>
                <c:pt idx="9">
                  <c:v>1703569</c:v>
                </c:pt>
                <c:pt idx="10">
                  <c:v>1762461</c:v>
                </c:pt>
                <c:pt idx="11">
                  <c:v>1897080</c:v>
                </c:pt>
                <c:pt idx="12">
                  <c:v>2173831</c:v>
                </c:pt>
                <c:pt idx="13">
                  <c:v>2218425</c:v>
                </c:pt>
              </c:numCache>
            </c:numRef>
          </c:val>
        </c:ser>
        <c:ser>
          <c:idx val="1"/>
          <c:order val="2"/>
          <c:tx>
            <c:strRef>
              <c:f>TV!$D$1</c:f>
              <c:strCache>
                <c:ptCount val="1"/>
                <c:pt idx="0">
                  <c:v>Accesos satelitales</c:v>
                </c:pt>
              </c:strCache>
            </c:strRef>
          </c:tx>
          <c:spPr>
            <a:solidFill>
              <a:schemeClr val="accent1"/>
            </a:solidFill>
            <a:ln>
              <a:solidFill>
                <a:schemeClr val="tx1"/>
              </a:solidFill>
            </a:ln>
            <a:scene3d>
              <a:camera prst="orthographicFront"/>
              <a:lightRig rig="threePt" dir="t">
                <a:rot lat="0" lon="0" rev="1200000"/>
              </a:lightRig>
            </a:scene3d>
            <a:sp3d/>
          </c:spPr>
          <c:invertIfNegative val="0"/>
          <c:dLbls>
            <c:spPr>
              <a:noFill/>
              <a:ln>
                <a:noFill/>
              </a:ln>
              <a:effectLst/>
            </c:spPr>
            <c:txPr>
              <a:bodyPr/>
              <a:lstStyle/>
              <a:p>
                <a:pPr>
                  <a:defRPr sz="800" b="1">
                    <a:solidFill>
                      <a:schemeClr val="bg1"/>
                    </a:solidFill>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TV!$A$2:$A$15</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Sep 22</c:v>
                </c:pt>
              </c:strCache>
            </c:strRef>
          </c:cat>
          <c:val>
            <c:numRef>
              <c:f>TV!$D$2:$D$15</c:f>
              <c:numCache>
                <c:formatCode>#,##0</c:formatCode>
                <c:ptCount val="14"/>
                <c:pt idx="0">
                  <c:v>660717</c:v>
                </c:pt>
                <c:pt idx="1">
                  <c:v>853019</c:v>
                </c:pt>
                <c:pt idx="2">
                  <c:v>929743</c:v>
                </c:pt>
                <c:pt idx="3">
                  <c:v>982342</c:v>
                </c:pt>
                <c:pt idx="4">
                  <c:v>1269981</c:v>
                </c:pt>
                <c:pt idx="5">
                  <c:v>1435175</c:v>
                </c:pt>
                <c:pt idx="6">
                  <c:v>1510826</c:v>
                </c:pt>
                <c:pt idx="7">
                  <c:v>1571458</c:v>
                </c:pt>
                <c:pt idx="8">
                  <c:v>1663864</c:v>
                </c:pt>
                <c:pt idx="9">
                  <c:v>1625974</c:v>
                </c:pt>
                <c:pt idx="10">
                  <c:v>1462249</c:v>
                </c:pt>
                <c:pt idx="11">
                  <c:v>1374942</c:v>
                </c:pt>
                <c:pt idx="12">
                  <c:v>1274977</c:v>
                </c:pt>
                <c:pt idx="13">
                  <c:v>1118580</c:v>
                </c:pt>
              </c:numCache>
            </c:numRef>
          </c:val>
        </c:ser>
        <c:dLbls>
          <c:showLegendKey val="0"/>
          <c:showVal val="0"/>
          <c:showCatName val="0"/>
          <c:showSerName val="0"/>
          <c:showPercent val="0"/>
          <c:showBubbleSize val="0"/>
        </c:dLbls>
        <c:gapWidth val="70"/>
        <c:overlap val="100"/>
        <c:axId val="-1302916736"/>
        <c:axId val="-1302907488"/>
      </c:barChart>
      <c:lineChart>
        <c:grouping val="standard"/>
        <c:varyColors val="0"/>
        <c:ser>
          <c:idx val="2"/>
          <c:order val="0"/>
          <c:tx>
            <c:strRef>
              <c:f>TV!$B$1</c:f>
              <c:strCache>
                <c:ptCount val="1"/>
                <c:pt idx="0">
                  <c:v>Penetración cada 100 hogares</c:v>
                </c:pt>
              </c:strCache>
            </c:strRef>
          </c:tx>
          <c:spPr>
            <a:ln w="69850">
              <a:solidFill>
                <a:schemeClr val="accent2"/>
              </a:solidFill>
            </a:ln>
          </c:spPr>
          <c:marker>
            <c:symbol val="diamond"/>
            <c:size val="7"/>
            <c:spPr>
              <a:solidFill>
                <a:srgbClr val="C00000"/>
              </a:solidFill>
              <a:ln w="38100">
                <a:solidFill>
                  <a:srgbClr val="C00000"/>
                </a:solidFill>
              </a:ln>
              <a:scene3d>
                <a:camera prst="orthographicFront"/>
                <a:lightRig rig="threePt" dir="t">
                  <a:rot lat="0" lon="0" rev="1200000"/>
                </a:lightRig>
              </a:scene3d>
              <a:sp3d>
                <a:bevelT/>
              </a:sp3d>
            </c:spPr>
          </c:marker>
          <c:dLbls>
            <c:numFmt formatCode="#,##0.0" sourceLinked="0"/>
            <c:spPr>
              <a:noFill/>
              <a:ln>
                <a:noFill/>
              </a:ln>
              <a:effectLst/>
            </c:spPr>
            <c:txPr>
              <a:bodyPr/>
              <a:lstStyle/>
              <a:p>
                <a:pPr>
                  <a:defRPr b="1"/>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TV!$A$2:$A$15</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Sep 22</c:v>
                </c:pt>
              </c:strCache>
            </c:strRef>
          </c:cat>
          <c:val>
            <c:numRef>
              <c:f>TV!$B$2:$B$15</c:f>
              <c:numCache>
                <c:formatCode>0.00</c:formatCode>
                <c:ptCount val="14"/>
                <c:pt idx="0">
                  <c:v>34.675098800287479</c:v>
                </c:pt>
                <c:pt idx="1">
                  <c:v>39.093988326756453</c:v>
                </c:pt>
                <c:pt idx="2">
                  <c:v>40.755322891879622</c:v>
                </c:pt>
                <c:pt idx="3">
                  <c:v>41.347738268337203</c:v>
                </c:pt>
                <c:pt idx="4">
                  <c:v>47.478000319329951</c:v>
                </c:pt>
                <c:pt idx="5">
                  <c:v>51.268731351861518</c:v>
                </c:pt>
                <c:pt idx="6">
                  <c:v>52.938700412693997</c:v>
                </c:pt>
                <c:pt idx="7">
                  <c:v>53.972804693578155</c:v>
                </c:pt>
                <c:pt idx="8">
                  <c:v>57.501252131240811</c:v>
                </c:pt>
                <c:pt idx="9">
                  <c:v>56.63842408575929</c:v>
                </c:pt>
                <c:pt idx="10">
                  <c:v>53.461207463225747</c:v>
                </c:pt>
                <c:pt idx="11">
                  <c:v>53.065114122474824</c:v>
                </c:pt>
                <c:pt idx="12">
                  <c:v>54.997517877580414</c:v>
                </c:pt>
                <c:pt idx="13">
                  <c:v>52.627026184784455</c:v>
                </c:pt>
              </c:numCache>
            </c:numRef>
          </c:val>
          <c:smooth val="0"/>
        </c:ser>
        <c:dLbls>
          <c:showLegendKey val="0"/>
          <c:showVal val="0"/>
          <c:showCatName val="0"/>
          <c:showSerName val="0"/>
          <c:showPercent val="0"/>
          <c:showBubbleSize val="0"/>
        </c:dLbls>
        <c:marker val="1"/>
        <c:smooth val="0"/>
        <c:axId val="-1302908576"/>
        <c:axId val="-1302905856"/>
      </c:lineChart>
      <c:catAx>
        <c:axId val="-1302916736"/>
        <c:scaling>
          <c:orientation val="minMax"/>
        </c:scaling>
        <c:delete val="0"/>
        <c:axPos val="b"/>
        <c:numFmt formatCode="General" sourceLinked="1"/>
        <c:majorTickMark val="none"/>
        <c:minorTickMark val="none"/>
        <c:tickLblPos val="nextTo"/>
        <c:crossAx val="-1302907488"/>
        <c:crosses val="autoZero"/>
        <c:auto val="1"/>
        <c:lblAlgn val="ctr"/>
        <c:lblOffset val="100"/>
        <c:noMultiLvlLbl val="0"/>
      </c:catAx>
      <c:valAx>
        <c:axId val="-1302907488"/>
        <c:scaling>
          <c:orientation val="minMax"/>
          <c:max val="3800000"/>
        </c:scaling>
        <c:delete val="0"/>
        <c:axPos val="l"/>
        <c:numFmt formatCode="#,##0" sourceLinked="1"/>
        <c:majorTickMark val="none"/>
        <c:minorTickMark val="none"/>
        <c:tickLblPos val="none"/>
        <c:spPr>
          <a:ln>
            <a:noFill/>
          </a:ln>
        </c:spPr>
        <c:crossAx val="-1302916736"/>
        <c:crosses val="autoZero"/>
        <c:crossBetween val="between"/>
        <c:dispUnits>
          <c:builtInUnit val="thousands"/>
        </c:dispUnits>
      </c:valAx>
      <c:valAx>
        <c:axId val="-1302905856"/>
        <c:scaling>
          <c:orientation val="minMax"/>
          <c:max val="60"/>
          <c:min val="10"/>
        </c:scaling>
        <c:delete val="0"/>
        <c:axPos val="r"/>
        <c:numFmt formatCode="0.00" sourceLinked="1"/>
        <c:majorTickMark val="out"/>
        <c:minorTickMark val="none"/>
        <c:tickLblPos val="nextTo"/>
        <c:spPr>
          <a:noFill/>
          <a:ln>
            <a:noFill/>
          </a:ln>
        </c:spPr>
        <c:txPr>
          <a:bodyPr/>
          <a:lstStyle/>
          <a:p>
            <a:pPr>
              <a:defRPr>
                <a:solidFill>
                  <a:schemeClr val="bg1"/>
                </a:solidFill>
              </a:defRPr>
            </a:pPr>
            <a:endParaRPr lang="es-CL"/>
          </a:p>
        </c:txPr>
        <c:crossAx val="-1302908576"/>
        <c:crosses val="max"/>
        <c:crossBetween val="between"/>
      </c:valAx>
      <c:catAx>
        <c:axId val="-1302908576"/>
        <c:scaling>
          <c:orientation val="minMax"/>
        </c:scaling>
        <c:delete val="1"/>
        <c:axPos val="b"/>
        <c:numFmt formatCode="General" sourceLinked="1"/>
        <c:majorTickMark val="out"/>
        <c:minorTickMark val="none"/>
        <c:tickLblPos val="nextTo"/>
        <c:crossAx val="-1302905856"/>
        <c:crosses val="autoZero"/>
        <c:auto val="1"/>
        <c:lblAlgn val="ctr"/>
        <c:lblOffset val="100"/>
        <c:noMultiLvlLbl val="0"/>
      </c:catAx>
      <c:spPr>
        <a:ln>
          <a:noFill/>
        </a:ln>
      </c:spPr>
    </c:plotArea>
    <c:plotVisOnly val="1"/>
    <c:dispBlanksAs val="gap"/>
    <c:showDLblsOverMax val="0"/>
  </c:chart>
  <c:txPr>
    <a:bodyPr/>
    <a:lstStyle/>
    <a:p>
      <a:pPr>
        <a:defRPr sz="1000">
          <a:solidFill>
            <a:schemeClr val="tx2"/>
          </a:solidFill>
          <a:latin typeface="Verdana" pitchFamily="34" charset="0"/>
          <a:ea typeface="Verdana" pitchFamily="34" charset="0"/>
          <a:cs typeface="Verdana" pitchFamily="34" charset="0"/>
        </a:defRPr>
      </a:pPr>
      <a:endParaRPr lang="es-CL"/>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manualLayout>
          <c:layoutTarget val="inner"/>
          <c:xMode val="edge"/>
          <c:yMode val="edge"/>
          <c:x val="4.0916178156326748E-2"/>
          <c:y val="7.9085278821548685E-2"/>
          <c:w val="0.88470876706349"/>
          <c:h val="0.78779628820088643"/>
        </c:manualLayout>
      </c:layout>
      <c:barChart>
        <c:barDir val="col"/>
        <c:grouping val="stacked"/>
        <c:varyColors val="0"/>
        <c:ser>
          <c:idx val="1"/>
          <c:order val="0"/>
          <c:tx>
            <c:v>3G</c:v>
          </c:tx>
          <c:spPr>
            <a:solidFill>
              <a:schemeClr val="accent1"/>
            </a:solidFill>
            <a:ln w="60325">
              <a:noFill/>
            </a:ln>
            <a:effectLst/>
            <a:scene3d>
              <a:camera prst="orthographicFront"/>
              <a:lightRig rig="threePt" dir="t">
                <a:rot lat="0" lon="0" rev="0"/>
              </a:lightRig>
            </a:scene3d>
            <a:sp3d/>
          </c:spPr>
          <c:invertIfNegative val="0"/>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spPr>
              <a:noFill/>
              <a:ln>
                <a:noFill/>
              </a:ln>
              <a:effectLst/>
            </c:spPr>
            <c:txPr>
              <a:bodyPr rot="-5400000" vert="horz" wrap="square" lIns="38100" tIns="19050" rIns="38100" bIns="19050" anchor="ctr">
                <a:spAutoFit/>
              </a:bodyPr>
              <a:lstStyle/>
              <a:p>
                <a:pPr>
                  <a:defRPr sz="800" b="1">
                    <a:solidFill>
                      <a:schemeClr val="bg1"/>
                    </a:solidFill>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multiLvlStrRef>
              <c:f>'Internt (2)'!$D$142:$E$189</c:f>
              <c:multiLvlStrCache>
                <c:ptCount val="48"/>
                <c:lvl>
                  <c:pt idx="0">
                    <c:v>IV</c:v>
                  </c:pt>
                  <c:pt idx="1">
                    <c:v>I</c:v>
                  </c:pt>
                  <c:pt idx="2">
                    <c:v>II</c:v>
                  </c:pt>
                  <c:pt idx="3">
                    <c:v>III</c:v>
                  </c:pt>
                  <c:pt idx="4">
                    <c:v>IV</c:v>
                  </c:pt>
                  <c:pt idx="5">
                    <c:v>I</c:v>
                  </c:pt>
                  <c:pt idx="6">
                    <c:v>II</c:v>
                  </c:pt>
                  <c:pt idx="7">
                    <c:v>III</c:v>
                  </c:pt>
                  <c:pt idx="8">
                    <c:v>IV</c:v>
                  </c:pt>
                  <c:pt idx="9">
                    <c:v>I</c:v>
                  </c:pt>
                  <c:pt idx="10">
                    <c:v>II</c:v>
                  </c:pt>
                  <c:pt idx="11">
                    <c:v>III</c:v>
                  </c:pt>
                  <c:pt idx="12">
                    <c:v>IV</c:v>
                  </c:pt>
                  <c:pt idx="13">
                    <c:v>I</c:v>
                  </c:pt>
                  <c:pt idx="14">
                    <c:v>II</c:v>
                  </c:pt>
                  <c:pt idx="15">
                    <c:v>III</c:v>
                  </c:pt>
                  <c:pt idx="16">
                    <c:v>IV</c:v>
                  </c:pt>
                  <c:pt idx="17">
                    <c:v>I</c:v>
                  </c:pt>
                  <c:pt idx="18">
                    <c:v>II</c:v>
                  </c:pt>
                  <c:pt idx="19">
                    <c:v>III</c:v>
                  </c:pt>
                  <c:pt idx="20">
                    <c:v>IV</c:v>
                  </c:pt>
                  <c:pt idx="21">
                    <c:v>I</c:v>
                  </c:pt>
                  <c:pt idx="22">
                    <c:v>II</c:v>
                  </c:pt>
                  <c:pt idx="23">
                    <c:v>III</c:v>
                  </c:pt>
                  <c:pt idx="24">
                    <c:v>IV</c:v>
                  </c:pt>
                  <c:pt idx="25">
                    <c:v>I</c:v>
                  </c:pt>
                  <c:pt idx="26">
                    <c:v>II</c:v>
                  </c:pt>
                  <c:pt idx="27">
                    <c:v>III</c:v>
                  </c:pt>
                  <c:pt idx="28">
                    <c:v>IV</c:v>
                  </c:pt>
                  <c:pt idx="29">
                    <c:v>I</c:v>
                  </c:pt>
                  <c:pt idx="30">
                    <c:v>II</c:v>
                  </c:pt>
                  <c:pt idx="31">
                    <c:v>III</c:v>
                  </c:pt>
                  <c:pt idx="32">
                    <c:v>IV</c:v>
                  </c:pt>
                  <c:pt idx="33">
                    <c:v>I</c:v>
                  </c:pt>
                  <c:pt idx="34">
                    <c:v>II</c:v>
                  </c:pt>
                  <c:pt idx="35">
                    <c:v>III</c:v>
                  </c:pt>
                  <c:pt idx="36">
                    <c:v>IV</c:v>
                  </c:pt>
                  <c:pt idx="37">
                    <c:v>I</c:v>
                  </c:pt>
                  <c:pt idx="38">
                    <c:v>II</c:v>
                  </c:pt>
                  <c:pt idx="39">
                    <c:v>III</c:v>
                  </c:pt>
                  <c:pt idx="40">
                    <c:v>IV</c:v>
                  </c:pt>
                  <c:pt idx="41">
                    <c:v>I</c:v>
                  </c:pt>
                  <c:pt idx="42">
                    <c:v>II</c:v>
                  </c:pt>
                  <c:pt idx="43">
                    <c:v>III</c:v>
                  </c:pt>
                  <c:pt idx="44">
                    <c:v>IV</c:v>
                  </c:pt>
                  <c:pt idx="45">
                    <c:v>I</c:v>
                  </c:pt>
                  <c:pt idx="46">
                    <c:v>II</c:v>
                  </c:pt>
                  <c:pt idx="47">
                    <c:v>III</c:v>
                  </c:pt>
                </c:lvl>
                <c:lvl>
                  <c:pt idx="0">
                    <c:v>2010</c:v>
                  </c:pt>
                  <c:pt idx="1">
                    <c:v>2011</c:v>
                  </c:pt>
                  <c:pt idx="5">
                    <c:v>2012</c:v>
                  </c:pt>
                  <c:pt idx="9">
                    <c:v>2013</c:v>
                  </c:pt>
                  <c:pt idx="13">
                    <c:v>2014</c:v>
                  </c:pt>
                  <c:pt idx="17">
                    <c:v>2015</c:v>
                  </c:pt>
                  <c:pt idx="21">
                    <c:v>2016</c:v>
                  </c:pt>
                  <c:pt idx="25">
                    <c:v>2017</c:v>
                  </c:pt>
                  <c:pt idx="29">
                    <c:v>2018</c:v>
                  </c:pt>
                  <c:pt idx="33">
                    <c:v>2019</c:v>
                  </c:pt>
                  <c:pt idx="37">
                    <c:v>2020</c:v>
                  </c:pt>
                  <c:pt idx="41">
                    <c:v>2021</c:v>
                  </c:pt>
                  <c:pt idx="45">
                    <c:v>2022</c:v>
                  </c:pt>
                </c:lvl>
              </c:multiLvlStrCache>
            </c:multiLvlStrRef>
          </c:cat>
          <c:val>
            <c:numRef>
              <c:f>'Internt (2)'!$J$142:$J$189</c:f>
              <c:numCache>
                <c:formatCode>_-* #,##0\ _€_-;\-* #,##0\ _€_-;_-* "-"??\ _€_-;_-@_-</c:formatCode>
                <c:ptCount val="48"/>
                <c:pt idx="0">
                  <c:v>1445675</c:v>
                </c:pt>
                <c:pt idx="1">
                  <c:v>1918215</c:v>
                </c:pt>
                <c:pt idx="2">
                  <c:v>2241188</c:v>
                </c:pt>
                <c:pt idx="3">
                  <c:v>2679630</c:v>
                </c:pt>
                <c:pt idx="4">
                  <c:v>3154995</c:v>
                </c:pt>
                <c:pt idx="5">
                  <c:v>3619463</c:v>
                </c:pt>
                <c:pt idx="6">
                  <c:v>3946142</c:v>
                </c:pt>
                <c:pt idx="7">
                  <c:v>4409493</c:v>
                </c:pt>
                <c:pt idx="8">
                  <c:v>4983888</c:v>
                </c:pt>
                <c:pt idx="9">
                  <c:v>5268103</c:v>
                </c:pt>
                <c:pt idx="10">
                  <c:v>5447665</c:v>
                </c:pt>
                <c:pt idx="11">
                  <c:v>5645778</c:v>
                </c:pt>
                <c:pt idx="12">
                  <c:v>6366120</c:v>
                </c:pt>
                <c:pt idx="13" formatCode="#,##0_ ;\-#,##0\ ">
                  <c:v>7011653</c:v>
                </c:pt>
                <c:pt idx="14" formatCode="#,##0_ ;\-#,##0\ ">
                  <c:v>7637528</c:v>
                </c:pt>
                <c:pt idx="15" formatCode="#,##0_ ;\-#,##0\ ">
                  <c:v>8105732</c:v>
                </c:pt>
                <c:pt idx="16" formatCode="#,##0_ ;\-#,##0\ ">
                  <c:v>8610313</c:v>
                </c:pt>
                <c:pt idx="17" formatCode="#,##0_ ;\-#,##0\ ">
                  <c:v>8595818</c:v>
                </c:pt>
                <c:pt idx="18" formatCode="#,##0_ ;\-#,##0\ ">
                  <c:v>8501727</c:v>
                </c:pt>
                <c:pt idx="19" formatCode="#,##0_ ;\-#,##0\ ">
                  <c:v>8685597</c:v>
                </c:pt>
                <c:pt idx="20" formatCode="#,##0_ ;\-#,##0\ ">
                  <c:v>7885665</c:v>
                </c:pt>
                <c:pt idx="21" formatCode="#,##0_ ;\-#,##0\ ">
                  <c:v>7596968</c:v>
                </c:pt>
                <c:pt idx="22" formatCode="#,##0_ ;\-#,##0\ ">
                  <c:v>7349169</c:v>
                </c:pt>
                <c:pt idx="23" formatCode="#,##0_ ;\-#,##0\ ">
                  <c:v>7454574</c:v>
                </c:pt>
                <c:pt idx="24" formatCode="#,##0_ ;\-#,##0\ ">
                  <c:v>6924263</c:v>
                </c:pt>
                <c:pt idx="25" formatCode="#,##0_ ;\-#,##0\ ">
                  <c:v>6356733</c:v>
                </c:pt>
                <c:pt idx="26" formatCode="#,##0_ ;\-#,##0\ ">
                  <c:v>5738255</c:v>
                </c:pt>
                <c:pt idx="27" formatCode="#,##0_ ;\-#,##0\ ">
                  <c:v>5791530</c:v>
                </c:pt>
                <c:pt idx="28" formatCode="#,##0_ ;\-#,##0\ ">
                  <c:v>5554675</c:v>
                </c:pt>
                <c:pt idx="29" formatCode="#,##0_ ;\-#,##0\ ">
                  <c:v>4533584</c:v>
                </c:pt>
                <c:pt idx="30" formatCode="#,##0_ ;\-#,##0\ ">
                  <c:v>4339116</c:v>
                </c:pt>
                <c:pt idx="31" formatCode="#,##0_ ;\-#,##0\ ">
                  <c:v>4007143</c:v>
                </c:pt>
                <c:pt idx="32" formatCode="#,##0_ ;\-#,##0\ ">
                  <c:v>3549684</c:v>
                </c:pt>
                <c:pt idx="33" formatCode="#,##0_ ;\-#,##0\ ">
                  <c:v>3098535</c:v>
                </c:pt>
                <c:pt idx="34" formatCode="#,##0_ ;\-#,##0\ ">
                  <c:v>2739847</c:v>
                </c:pt>
                <c:pt idx="35" formatCode="#,##0_ ;\-#,##0\ ">
                  <c:v>2532165</c:v>
                </c:pt>
                <c:pt idx="36" formatCode="#,##0_ ;\-#,##0\ ">
                  <c:v>2454468</c:v>
                </c:pt>
                <c:pt idx="37" formatCode="#,##0_ ;\-#,##0\ ">
                  <c:v>2346482</c:v>
                </c:pt>
                <c:pt idx="38" formatCode="#,##0_ ;\-#,##0\ ">
                  <c:v>2306720</c:v>
                </c:pt>
                <c:pt idx="39" formatCode="#,##0_ ;\-#,##0\ ">
                  <c:v>2095488</c:v>
                </c:pt>
                <c:pt idx="40" formatCode="#,##0_ ;\-#,##0\ ">
                  <c:v>1960755</c:v>
                </c:pt>
                <c:pt idx="41" formatCode="#,##0_ ;\-#,##0\ ">
                  <c:v>1953467</c:v>
                </c:pt>
                <c:pt idx="42" formatCode="#,##0_ ;\-#,##0\ ">
                  <c:v>1827629</c:v>
                </c:pt>
                <c:pt idx="43" formatCode="#,##0_ ;\-#,##0\ ">
                  <c:v>1714138</c:v>
                </c:pt>
                <c:pt idx="44" formatCode="#,##0_ ;\-#,##0\ ">
                  <c:v>1580711</c:v>
                </c:pt>
                <c:pt idx="45" formatCode="#,##0_ ;\-#,##0\ ">
                  <c:v>1441291</c:v>
                </c:pt>
                <c:pt idx="46" formatCode="#,##0_ ;\-#,##0\ ">
                  <c:v>1376597</c:v>
                </c:pt>
                <c:pt idx="47" formatCode="#,##0_ ;\-#,##0\ ">
                  <c:v>1263931</c:v>
                </c:pt>
              </c:numCache>
            </c:numRef>
          </c:val>
        </c:ser>
        <c:ser>
          <c:idx val="2"/>
          <c:order val="1"/>
          <c:tx>
            <c:v>4G</c:v>
          </c:tx>
          <c:spPr>
            <a:solidFill>
              <a:schemeClr val="accent1">
                <a:lumMod val="40000"/>
                <a:lumOff val="60000"/>
              </a:schemeClr>
            </a:solidFill>
            <a:ln w="47625">
              <a:noFill/>
            </a:ln>
            <a:effectLst/>
            <a:scene3d>
              <a:camera prst="orthographicFront"/>
              <a:lightRig rig="threePt" dir="t">
                <a:rot lat="0" lon="0" rev="0"/>
              </a:lightRig>
            </a:scene3d>
            <a:sp3d/>
          </c:spPr>
          <c:invertIfNegative val="0"/>
          <c:dLbls>
            <c:numFmt formatCode="#,##0" sourceLinked="0"/>
            <c:spPr>
              <a:noFill/>
              <a:ln>
                <a:noFill/>
              </a:ln>
              <a:effectLst/>
            </c:spPr>
            <c:txPr>
              <a:bodyPr rot="-5400000" vert="horz" wrap="square" lIns="38100" tIns="19050" rIns="38100" bIns="19050" anchor="ctr">
                <a:spAutoFit/>
              </a:bodyPr>
              <a:lstStyle/>
              <a:p>
                <a:pPr>
                  <a:defRPr sz="800" b="1"/>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multiLvlStrRef>
              <c:f>'Internt (2)'!$D$142:$E$189</c:f>
              <c:multiLvlStrCache>
                <c:ptCount val="48"/>
                <c:lvl>
                  <c:pt idx="0">
                    <c:v>IV</c:v>
                  </c:pt>
                  <c:pt idx="1">
                    <c:v>I</c:v>
                  </c:pt>
                  <c:pt idx="2">
                    <c:v>II</c:v>
                  </c:pt>
                  <c:pt idx="3">
                    <c:v>III</c:v>
                  </c:pt>
                  <c:pt idx="4">
                    <c:v>IV</c:v>
                  </c:pt>
                  <c:pt idx="5">
                    <c:v>I</c:v>
                  </c:pt>
                  <c:pt idx="6">
                    <c:v>II</c:v>
                  </c:pt>
                  <c:pt idx="7">
                    <c:v>III</c:v>
                  </c:pt>
                  <c:pt idx="8">
                    <c:v>IV</c:v>
                  </c:pt>
                  <c:pt idx="9">
                    <c:v>I</c:v>
                  </c:pt>
                  <c:pt idx="10">
                    <c:v>II</c:v>
                  </c:pt>
                  <c:pt idx="11">
                    <c:v>III</c:v>
                  </c:pt>
                  <c:pt idx="12">
                    <c:v>IV</c:v>
                  </c:pt>
                  <c:pt idx="13">
                    <c:v>I</c:v>
                  </c:pt>
                  <c:pt idx="14">
                    <c:v>II</c:v>
                  </c:pt>
                  <c:pt idx="15">
                    <c:v>III</c:v>
                  </c:pt>
                  <c:pt idx="16">
                    <c:v>IV</c:v>
                  </c:pt>
                  <c:pt idx="17">
                    <c:v>I</c:v>
                  </c:pt>
                  <c:pt idx="18">
                    <c:v>II</c:v>
                  </c:pt>
                  <c:pt idx="19">
                    <c:v>III</c:v>
                  </c:pt>
                  <c:pt idx="20">
                    <c:v>IV</c:v>
                  </c:pt>
                  <c:pt idx="21">
                    <c:v>I</c:v>
                  </c:pt>
                  <c:pt idx="22">
                    <c:v>II</c:v>
                  </c:pt>
                  <c:pt idx="23">
                    <c:v>III</c:v>
                  </c:pt>
                  <c:pt idx="24">
                    <c:v>IV</c:v>
                  </c:pt>
                  <c:pt idx="25">
                    <c:v>I</c:v>
                  </c:pt>
                  <c:pt idx="26">
                    <c:v>II</c:v>
                  </c:pt>
                  <c:pt idx="27">
                    <c:v>III</c:v>
                  </c:pt>
                  <c:pt idx="28">
                    <c:v>IV</c:v>
                  </c:pt>
                  <c:pt idx="29">
                    <c:v>I</c:v>
                  </c:pt>
                  <c:pt idx="30">
                    <c:v>II</c:v>
                  </c:pt>
                  <c:pt idx="31">
                    <c:v>III</c:v>
                  </c:pt>
                  <c:pt idx="32">
                    <c:v>IV</c:v>
                  </c:pt>
                  <c:pt idx="33">
                    <c:v>I</c:v>
                  </c:pt>
                  <c:pt idx="34">
                    <c:v>II</c:v>
                  </c:pt>
                  <c:pt idx="35">
                    <c:v>III</c:v>
                  </c:pt>
                  <c:pt idx="36">
                    <c:v>IV</c:v>
                  </c:pt>
                  <c:pt idx="37">
                    <c:v>I</c:v>
                  </c:pt>
                  <c:pt idx="38">
                    <c:v>II</c:v>
                  </c:pt>
                  <c:pt idx="39">
                    <c:v>III</c:v>
                  </c:pt>
                  <c:pt idx="40">
                    <c:v>IV</c:v>
                  </c:pt>
                  <c:pt idx="41">
                    <c:v>I</c:v>
                  </c:pt>
                  <c:pt idx="42">
                    <c:v>II</c:v>
                  </c:pt>
                  <c:pt idx="43">
                    <c:v>III</c:v>
                  </c:pt>
                  <c:pt idx="44">
                    <c:v>IV</c:v>
                  </c:pt>
                  <c:pt idx="45">
                    <c:v>I</c:v>
                  </c:pt>
                  <c:pt idx="46">
                    <c:v>II</c:v>
                  </c:pt>
                  <c:pt idx="47">
                    <c:v>III</c:v>
                  </c:pt>
                </c:lvl>
                <c:lvl>
                  <c:pt idx="0">
                    <c:v>2010</c:v>
                  </c:pt>
                  <c:pt idx="1">
                    <c:v>2011</c:v>
                  </c:pt>
                  <c:pt idx="5">
                    <c:v>2012</c:v>
                  </c:pt>
                  <c:pt idx="9">
                    <c:v>2013</c:v>
                  </c:pt>
                  <c:pt idx="13">
                    <c:v>2014</c:v>
                  </c:pt>
                  <c:pt idx="17">
                    <c:v>2015</c:v>
                  </c:pt>
                  <c:pt idx="21">
                    <c:v>2016</c:v>
                  </c:pt>
                  <c:pt idx="25">
                    <c:v>2017</c:v>
                  </c:pt>
                  <c:pt idx="29">
                    <c:v>2018</c:v>
                  </c:pt>
                  <c:pt idx="33">
                    <c:v>2019</c:v>
                  </c:pt>
                  <c:pt idx="37">
                    <c:v>2020</c:v>
                  </c:pt>
                  <c:pt idx="41">
                    <c:v>2021</c:v>
                  </c:pt>
                  <c:pt idx="45">
                    <c:v>2022</c:v>
                  </c:pt>
                </c:lvl>
              </c:multiLvlStrCache>
            </c:multiLvlStrRef>
          </c:cat>
          <c:val>
            <c:numRef>
              <c:f>'Internt (2)'!$K$142:$K$189</c:f>
              <c:numCache>
                <c:formatCode>General</c:formatCode>
                <c:ptCount val="48"/>
                <c:pt idx="13" formatCode="#,##0_ ;\-#,##0\ ">
                  <c:v>9829</c:v>
                </c:pt>
                <c:pt idx="14" formatCode="#,##0_ ;\-#,##0\ ">
                  <c:v>184382</c:v>
                </c:pt>
                <c:pt idx="15" formatCode="#,##0_ ;\-#,##0\ ">
                  <c:v>345396</c:v>
                </c:pt>
                <c:pt idx="16" formatCode="#,##0_ ;\-#,##0\ ">
                  <c:v>545410</c:v>
                </c:pt>
                <c:pt idx="17" formatCode="#,##0_ ;\-#,##0\ ">
                  <c:v>888052</c:v>
                </c:pt>
                <c:pt idx="18" formatCode="#,##0_ ;\-#,##0\ ">
                  <c:v>1102739</c:v>
                </c:pt>
                <c:pt idx="19" formatCode="#,##0_ ;\-#,##0\ ">
                  <c:v>1486280</c:v>
                </c:pt>
                <c:pt idx="20" formatCode="#,##0_ ;\-#,##0\ ">
                  <c:v>2397579</c:v>
                </c:pt>
                <c:pt idx="21" formatCode="#,##0_ ;\-#,##0\ ">
                  <c:v>3052600</c:v>
                </c:pt>
                <c:pt idx="22" formatCode="#,##0_ ;\-#,##0\ ">
                  <c:v>4033779</c:v>
                </c:pt>
                <c:pt idx="23" formatCode="#,##0_ ;\-#,##0\ ">
                  <c:v>4994696</c:v>
                </c:pt>
                <c:pt idx="24" formatCode="#,##0_ ;\-#,##0\ ">
                  <c:v>6290876</c:v>
                </c:pt>
                <c:pt idx="25" formatCode="#,##0_ ;\-#,##0\ ">
                  <c:v>7382833</c:v>
                </c:pt>
                <c:pt idx="26" formatCode="#,##0_ ;\-#,##0\ ">
                  <c:v>8328826</c:v>
                </c:pt>
                <c:pt idx="27" formatCode="#,##0_ ;\-#,##0\ ">
                  <c:v>9094599</c:v>
                </c:pt>
                <c:pt idx="28" formatCode="#,##0_ ;\-#,##0\ ">
                  <c:v>10768313</c:v>
                </c:pt>
                <c:pt idx="29" formatCode="#,##0_ ;\-#,##0\ ">
                  <c:v>12398369</c:v>
                </c:pt>
                <c:pt idx="30" formatCode="#,##0_ ;\-#,##0\ ">
                  <c:v>13068810</c:v>
                </c:pt>
                <c:pt idx="31" formatCode="#,##0_ ;\-#,##0\ ">
                  <c:v>13901644</c:v>
                </c:pt>
                <c:pt idx="32" formatCode="#,##0_ ;\-#,##0\ ">
                  <c:v>14559221</c:v>
                </c:pt>
                <c:pt idx="33" formatCode="#,##0_ ;\-#,##0\ ">
                  <c:v>15440516</c:v>
                </c:pt>
                <c:pt idx="34" formatCode="#,##0_ ;\-#,##0\ ">
                  <c:v>15883966</c:v>
                </c:pt>
                <c:pt idx="35" formatCode="#,##0_ ;\-#,##0\ ">
                  <c:v>15931990</c:v>
                </c:pt>
                <c:pt idx="36" formatCode="#,##0_ ;\-#,##0\ ">
                  <c:v>16506614</c:v>
                </c:pt>
                <c:pt idx="37" formatCode="#,##0_ ;\-#,##0\ ">
                  <c:v>16599646</c:v>
                </c:pt>
                <c:pt idx="38" formatCode="#,##0_ ;\-#,##0\ ">
                  <c:v>16816618</c:v>
                </c:pt>
                <c:pt idx="39" formatCode="#,##0_ ;\-#,##0\ ">
                  <c:v>17699455</c:v>
                </c:pt>
                <c:pt idx="40" formatCode="#,##0_ ;\-#,##0\ ">
                  <c:v>18582095</c:v>
                </c:pt>
                <c:pt idx="41" formatCode="#,##0_ ;\-#,##0\ ">
                  <c:v>19213129</c:v>
                </c:pt>
                <c:pt idx="42" formatCode="#,##0_ ;\-#,##0\ ">
                  <c:v>19894763</c:v>
                </c:pt>
                <c:pt idx="43" formatCode="#,##0_ ;\-#,##0\ ">
                  <c:v>20536636</c:v>
                </c:pt>
                <c:pt idx="44" formatCode="#,##0_ ;\-#,##0\ ">
                  <c:v>20985682</c:v>
                </c:pt>
                <c:pt idx="45" formatCode="#,##0_ ;\-#,##0\ ">
                  <c:v>20491473</c:v>
                </c:pt>
                <c:pt idx="46" formatCode="#,##0_ ;\-#,##0\ ">
                  <c:v>20372742</c:v>
                </c:pt>
                <c:pt idx="47" formatCode="#,##0_ ;\-#,##0\ ">
                  <c:v>19690106</c:v>
                </c:pt>
              </c:numCache>
            </c:numRef>
          </c:val>
        </c:ser>
        <c:dLbls>
          <c:showLegendKey val="0"/>
          <c:showVal val="0"/>
          <c:showCatName val="0"/>
          <c:showSerName val="0"/>
          <c:showPercent val="0"/>
          <c:showBubbleSize val="0"/>
        </c:dLbls>
        <c:gapWidth val="72"/>
        <c:overlap val="100"/>
        <c:axId val="-1302906944"/>
        <c:axId val="-1302908032"/>
      </c:barChart>
      <c:lineChart>
        <c:grouping val="standard"/>
        <c:varyColors val="0"/>
        <c:ser>
          <c:idx val="3"/>
          <c:order val="2"/>
          <c:tx>
            <c:v>5G</c:v>
          </c:tx>
          <c:spPr>
            <a:ln w="187325">
              <a:noFill/>
            </a:ln>
          </c:spPr>
          <c:marker>
            <c:spPr>
              <a:pattFill prst="pct5">
                <a:fgClr>
                  <a:schemeClr val="accent1"/>
                </a:fgClr>
                <a:bgClr>
                  <a:schemeClr val="bg1"/>
                </a:bgClr>
              </a:pattFill>
              <a:ln w="76200">
                <a:solidFill>
                  <a:srgbClr val="00B050"/>
                </a:solidFill>
              </a:ln>
            </c:spPr>
          </c:marker>
          <c:cat>
            <c:multiLvlStrRef>
              <c:f>'Internt (2)'!$D$139:$E$189</c:f>
              <c:multiLvlStrCache>
                <c:ptCount val="51"/>
                <c:lvl>
                  <c:pt idx="0">
                    <c:v>I</c:v>
                  </c:pt>
                  <c:pt idx="1">
                    <c:v>II</c:v>
                  </c:pt>
                  <c:pt idx="2">
                    <c:v>III</c:v>
                  </c:pt>
                  <c:pt idx="3">
                    <c:v>IV</c:v>
                  </c:pt>
                  <c:pt idx="4">
                    <c:v>I</c:v>
                  </c:pt>
                  <c:pt idx="5">
                    <c:v>II</c:v>
                  </c:pt>
                  <c:pt idx="6">
                    <c:v>III</c:v>
                  </c:pt>
                  <c:pt idx="7">
                    <c:v>IV</c:v>
                  </c:pt>
                  <c:pt idx="8">
                    <c:v>I</c:v>
                  </c:pt>
                  <c:pt idx="9">
                    <c:v>II</c:v>
                  </c:pt>
                  <c:pt idx="10">
                    <c:v>III</c:v>
                  </c:pt>
                  <c:pt idx="11">
                    <c:v>IV</c:v>
                  </c:pt>
                  <c:pt idx="12">
                    <c:v>I</c:v>
                  </c:pt>
                  <c:pt idx="13">
                    <c:v>II</c:v>
                  </c:pt>
                  <c:pt idx="14">
                    <c:v>III</c:v>
                  </c:pt>
                  <c:pt idx="15">
                    <c:v>IV</c:v>
                  </c:pt>
                  <c:pt idx="16">
                    <c:v>I</c:v>
                  </c:pt>
                  <c:pt idx="17">
                    <c:v>II</c:v>
                  </c:pt>
                  <c:pt idx="18">
                    <c:v>III</c:v>
                  </c:pt>
                  <c:pt idx="19">
                    <c:v>IV</c:v>
                  </c:pt>
                  <c:pt idx="20">
                    <c:v>I</c:v>
                  </c:pt>
                  <c:pt idx="21">
                    <c:v>II</c:v>
                  </c:pt>
                  <c:pt idx="22">
                    <c:v>III</c:v>
                  </c:pt>
                  <c:pt idx="23">
                    <c:v>IV</c:v>
                  </c:pt>
                  <c:pt idx="24">
                    <c:v>I</c:v>
                  </c:pt>
                  <c:pt idx="25">
                    <c:v>II</c:v>
                  </c:pt>
                  <c:pt idx="26">
                    <c:v>III</c:v>
                  </c:pt>
                  <c:pt idx="27">
                    <c:v>IV</c:v>
                  </c:pt>
                  <c:pt idx="28">
                    <c:v>I</c:v>
                  </c:pt>
                  <c:pt idx="29">
                    <c:v>II</c:v>
                  </c:pt>
                  <c:pt idx="30">
                    <c:v>III</c:v>
                  </c:pt>
                  <c:pt idx="31">
                    <c:v>IV</c:v>
                  </c:pt>
                  <c:pt idx="32">
                    <c:v>I</c:v>
                  </c:pt>
                  <c:pt idx="33">
                    <c:v>II</c:v>
                  </c:pt>
                  <c:pt idx="34">
                    <c:v>III</c:v>
                  </c:pt>
                  <c:pt idx="35">
                    <c:v>IV</c:v>
                  </c:pt>
                  <c:pt idx="36">
                    <c:v>I</c:v>
                  </c:pt>
                  <c:pt idx="37">
                    <c:v>II</c:v>
                  </c:pt>
                  <c:pt idx="38">
                    <c:v>III</c:v>
                  </c:pt>
                  <c:pt idx="39">
                    <c:v>IV</c:v>
                  </c:pt>
                  <c:pt idx="40">
                    <c:v>I</c:v>
                  </c:pt>
                  <c:pt idx="41">
                    <c:v>II</c:v>
                  </c:pt>
                  <c:pt idx="42">
                    <c:v>III</c:v>
                  </c:pt>
                  <c:pt idx="43">
                    <c:v>IV</c:v>
                  </c:pt>
                  <c:pt idx="44">
                    <c:v>I</c:v>
                  </c:pt>
                  <c:pt idx="45">
                    <c:v>II</c:v>
                  </c:pt>
                  <c:pt idx="46">
                    <c:v>III</c:v>
                  </c:pt>
                  <c:pt idx="47">
                    <c:v>IV</c:v>
                  </c:pt>
                  <c:pt idx="48">
                    <c:v>I</c:v>
                  </c:pt>
                  <c:pt idx="49">
                    <c:v>II</c:v>
                  </c:pt>
                  <c:pt idx="50">
                    <c:v>III</c:v>
                  </c:pt>
                </c:lvl>
                <c:lvl>
                  <c:pt idx="0">
                    <c:v>2010</c:v>
                  </c:pt>
                  <c:pt idx="3">
                    <c:v>2010</c:v>
                  </c:pt>
                  <c:pt idx="4">
                    <c:v>2011</c:v>
                  </c:pt>
                  <c:pt idx="8">
                    <c:v>2012</c:v>
                  </c:pt>
                  <c:pt idx="12">
                    <c:v>2013</c:v>
                  </c:pt>
                  <c:pt idx="16">
                    <c:v>2014</c:v>
                  </c:pt>
                  <c:pt idx="20">
                    <c:v>2015</c:v>
                  </c:pt>
                  <c:pt idx="24">
                    <c:v>2016</c:v>
                  </c:pt>
                  <c:pt idx="28">
                    <c:v>2017</c:v>
                  </c:pt>
                  <c:pt idx="32">
                    <c:v>2018</c:v>
                  </c:pt>
                  <c:pt idx="36">
                    <c:v>2019</c:v>
                  </c:pt>
                  <c:pt idx="40">
                    <c:v>2020</c:v>
                  </c:pt>
                  <c:pt idx="44">
                    <c:v>2021</c:v>
                  </c:pt>
                  <c:pt idx="48">
                    <c:v>2022</c:v>
                  </c:pt>
                </c:lvl>
              </c:multiLvlStrCache>
            </c:multiLvlStrRef>
          </c:cat>
          <c:val>
            <c:numRef>
              <c:f>'Internt (2)'!$L$142:$L$189</c:f>
              <c:numCache>
                <c:formatCode>General</c:formatCode>
                <c:ptCount val="48"/>
                <c:pt idx="44" formatCode="#,##0_ ;\-#,##0\ ">
                  <c:v>32430</c:v>
                </c:pt>
                <c:pt idx="45" formatCode="#,##0_ ;\-#,##0\ ">
                  <c:v>328218</c:v>
                </c:pt>
                <c:pt idx="46" formatCode="#,##0_ ;\-#,##0\ ">
                  <c:v>843046</c:v>
                </c:pt>
                <c:pt idx="47" formatCode="#,##0_ ;\-#,##0\ ">
                  <c:v>1586523</c:v>
                </c:pt>
              </c:numCache>
            </c:numRef>
          </c:val>
          <c:smooth val="0"/>
        </c:ser>
        <c:ser>
          <c:idx val="0"/>
          <c:order val="3"/>
          <c:tx>
            <c:strRef>
              <c:f>'Internt (2)'!$I$134</c:f>
              <c:strCache>
                <c:ptCount val="1"/>
                <c:pt idx="0">
                  <c:v>Penetración 3G+4G+5G</c:v>
                </c:pt>
              </c:strCache>
            </c:strRef>
          </c:tx>
          <c:spPr>
            <a:ln>
              <a:solidFill>
                <a:schemeClr val="accent2"/>
              </a:solidFill>
            </a:ln>
          </c:spPr>
          <c:marker>
            <c:symbol val="diamond"/>
            <c:size val="7"/>
            <c:spPr>
              <a:solidFill>
                <a:srgbClr val="C00000"/>
              </a:solidFill>
              <a:ln>
                <a:solidFill>
                  <a:schemeClr val="accent2"/>
                </a:solidFill>
              </a:ln>
              <a:scene3d>
                <a:camera prst="orthographicFront"/>
                <a:lightRig rig="threePt" dir="t">
                  <a:rot lat="0" lon="0" rev="1200000"/>
                </a:lightRig>
              </a:scene3d>
              <a:sp3d>
                <a:bevelT w="63500" h="25400"/>
              </a:sp3d>
            </c:spPr>
          </c:marker>
          <c:dLbls>
            <c:dLbl>
              <c:idx val="22"/>
              <c:layout>
                <c:manualLayout>
                  <c:x val="-2.6148981077599182E-2"/>
                  <c:y val="-3.835398094006411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4"/>
              <c:layout>
                <c:manualLayout>
                  <c:x val="-3.1837925081383986E-2"/>
                  <c:y val="-5.4597510913757391E-2"/>
                </c:manualLayout>
              </c:layout>
              <c:numFmt formatCode="#,##0.0" sourceLinked="0"/>
              <c:spPr>
                <a:noFill/>
                <a:ln>
                  <a:noFill/>
                </a:ln>
                <a:effectLst/>
              </c:spPr>
              <c:txPr>
                <a:bodyPr wrap="square" lIns="38100" tIns="19050" rIns="38100" bIns="19050" anchor="ctr">
                  <a:noAutofit/>
                </a:bodyPr>
                <a:lstStyle/>
                <a:p>
                  <a:pPr>
                    <a:defRPr sz="700" b="1"/>
                  </a:pPr>
                  <a:endParaRPr lang="es-CL"/>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Lst>
            </c:dLbl>
            <c:dLbl>
              <c:idx val="29"/>
              <c:layout>
                <c:manualLayout>
                  <c:x val="-2.3993489017800712E-2"/>
                  <c:y val="-4.408140838081766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0"/>
              <c:layout>
                <c:manualLayout>
                  <c:x val="-2.3641959236326296E-2"/>
                  <c:y val="-4.78827763151819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1"/>
              <c:layout>
                <c:manualLayout>
                  <c:x val="-2.486483258316706E-2"/>
                  <c:y val="-5.087266038695532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2"/>
              <c:layout>
                <c:manualLayout>
                  <c:x val="-3.1887320698066754E-2"/>
                  <c:y val="-2.659511588274182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3"/>
              <c:layout>
                <c:manualLayout>
                  <c:x val="-2.9708558993350641E-2"/>
                  <c:y val="-2.756425926875140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4"/>
              <c:layout>
                <c:manualLayout>
                  <c:x val="-3.0452733509661177E-2"/>
                  <c:y val="-4.461332066350972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6"/>
              <c:layout>
                <c:manualLayout>
                  <c:x val="-2.8297356692592743E-2"/>
                  <c:y val="-5.15456626225746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7"/>
              <c:layout>
                <c:manualLayout>
                  <c:x val="-2.4432606196218849E-2"/>
                  <c:y val="-4.461332066350972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8"/>
              <c:layout>
                <c:manualLayout>
                  <c:x val="-2.4179328407843075E-2"/>
                  <c:y val="-5.3110497553436033E-2"/>
                </c:manualLayout>
              </c:layout>
              <c:numFmt formatCode="#,##0.0" sourceLinked="0"/>
              <c:spPr>
                <a:noFill/>
                <a:ln>
                  <a:noFill/>
                </a:ln>
                <a:effectLst/>
              </c:spPr>
              <c:txPr>
                <a:bodyPr wrap="square" lIns="38100" tIns="19050" rIns="38100" bIns="19050" anchor="ctr">
                  <a:noAutofit/>
                </a:bodyPr>
                <a:lstStyle/>
                <a:p>
                  <a:pPr>
                    <a:defRPr sz="700" b="1"/>
                  </a:pPr>
                  <a:endParaRPr lang="es-CL"/>
                </a:p>
              </c:txPr>
              <c:dLblPos val="r"/>
              <c:showLegendKey val="0"/>
              <c:showVal val="1"/>
              <c:showCatName val="0"/>
              <c:showSerName val="0"/>
              <c:showPercent val="0"/>
              <c:showBubbleSize val="0"/>
              <c:extLst>
                <c:ext xmlns:c15="http://schemas.microsoft.com/office/drawing/2012/chart" uri="{CE6537A1-D6FC-4f65-9D91-7224C49458BB}">
                  <c15:layout>
                    <c:manualLayout>
                      <c:w val="3.1995816082946223E-2"/>
                      <c:h val="5.1670849417043543E-2"/>
                    </c:manualLayout>
                  </c15:layout>
                </c:ext>
              </c:extLst>
            </c:dLbl>
            <c:dLbl>
              <c:idx val="39"/>
              <c:layout>
                <c:manualLayout>
                  <c:x val="-2.0772430659029235E-2"/>
                  <c:y val="-5.351267245220230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0"/>
              <c:layout>
                <c:manualLayout>
                  <c:x val="-2.145106045841776E-2"/>
                  <c:y val="-5.467533248429743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1"/>
              <c:layout>
                <c:manualLayout>
                  <c:x val="-2.1451060458417961E-2"/>
                  <c:y val="-5.15456626225746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2"/>
              <c:layout>
                <c:manualLayout>
                  <c:x val="-2.7593100532592174E-2"/>
                  <c:y val="-6.026166997212377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3"/>
              <c:layout>
                <c:manualLayout>
                  <c:x val="-2.9622222966946183E-2"/>
                  <c:y val="-6.965067955729217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4"/>
              <c:layout>
                <c:manualLayout>
                  <c:x val="-3.5365227000486464E-2"/>
                  <c:y val="-8.1277526308941292E-2"/>
                </c:manualLayout>
              </c:layout>
              <c:numFmt formatCode="#,##0.0" sourceLinked="0"/>
              <c:spPr>
                <a:noFill/>
                <a:ln>
                  <a:noFill/>
                </a:ln>
                <a:effectLst/>
              </c:spPr>
              <c:txPr>
                <a:bodyPr wrap="square" lIns="38100" tIns="19050" rIns="38100" bIns="19050" anchor="ctr">
                  <a:noAutofit/>
                </a:bodyPr>
                <a:lstStyle/>
                <a:p>
                  <a:pPr>
                    <a:defRPr sz="700" b="1"/>
                  </a:pPr>
                  <a:endParaRPr lang="es-CL"/>
                </a:p>
              </c:txPr>
              <c:dLblPos val="r"/>
              <c:showLegendKey val="0"/>
              <c:showVal val="1"/>
              <c:showCatName val="0"/>
              <c:showSerName val="0"/>
              <c:showPercent val="0"/>
              <c:showBubbleSize val="0"/>
              <c:extLst>
                <c:ext xmlns:c15="http://schemas.microsoft.com/office/drawing/2012/chart" uri="{CE6537A1-D6FC-4f65-9D91-7224C49458BB}">
                  <c15:layout>
                    <c:manualLayout>
                      <c:w val="4.7540069018734393E-2"/>
                      <c:h val="5.9275947181029964E-2"/>
                    </c:manualLayout>
                  </c15:layout>
                </c:ext>
              </c:extLst>
            </c:dLbl>
            <c:dLbl>
              <c:idx val="46"/>
              <c:layout>
                <c:manualLayout>
                  <c:x val="-3.5078758865796818E-2"/>
                  <c:y val="-6.02616699721237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7"/>
              <c:numFmt formatCode="#,##0.0" sourceLinked="0"/>
              <c:spPr>
                <a:noFill/>
                <a:ln>
                  <a:noFill/>
                </a:ln>
                <a:effectLst/>
              </c:spPr>
              <c:txPr>
                <a:bodyPr wrap="square" lIns="38100" tIns="19050" rIns="38100" bIns="19050" anchor="ctr">
                  <a:spAutoFit/>
                </a:bodyPr>
                <a:lstStyle/>
                <a:p>
                  <a:pPr>
                    <a:defRPr sz="900" b="1"/>
                  </a:pPr>
                  <a:endParaRPr lang="es-CL"/>
                </a:p>
              </c:txPr>
              <c:dLblPos val="t"/>
              <c:showLegendKey val="0"/>
              <c:showVal val="1"/>
              <c:showCatName val="0"/>
              <c:showSerName val="0"/>
              <c:showPercent val="0"/>
              <c:showBubbleSize val="0"/>
            </c:dLbl>
            <c:numFmt formatCode="#,##0.0" sourceLinked="0"/>
            <c:spPr>
              <a:noFill/>
              <a:ln>
                <a:noFill/>
              </a:ln>
              <a:effectLst/>
            </c:spPr>
            <c:txPr>
              <a:bodyPr wrap="square" lIns="38100" tIns="19050" rIns="38100" bIns="19050" anchor="ctr">
                <a:spAutoFit/>
              </a:bodyPr>
              <a:lstStyle/>
              <a:p>
                <a:pPr>
                  <a:defRPr sz="700" b="1"/>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'Internt (2)'!$D$139:$E$189</c:f>
              <c:multiLvlStrCache>
                <c:ptCount val="51"/>
                <c:lvl>
                  <c:pt idx="0">
                    <c:v>I</c:v>
                  </c:pt>
                  <c:pt idx="1">
                    <c:v>II</c:v>
                  </c:pt>
                  <c:pt idx="2">
                    <c:v>III</c:v>
                  </c:pt>
                  <c:pt idx="3">
                    <c:v>IV</c:v>
                  </c:pt>
                  <c:pt idx="4">
                    <c:v>I</c:v>
                  </c:pt>
                  <c:pt idx="5">
                    <c:v>II</c:v>
                  </c:pt>
                  <c:pt idx="6">
                    <c:v>III</c:v>
                  </c:pt>
                  <c:pt idx="7">
                    <c:v>IV</c:v>
                  </c:pt>
                  <c:pt idx="8">
                    <c:v>I</c:v>
                  </c:pt>
                  <c:pt idx="9">
                    <c:v>II</c:v>
                  </c:pt>
                  <c:pt idx="10">
                    <c:v>III</c:v>
                  </c:pt>
                  <c:pt idx="11">
                    <c:v>IV</c:v>
                  </c:pt>
                  <c:pt idx="12">
                    <c:v>I</c:v>
                  </c:pt>
                  <c:pt idx="13">
                    <c:v>II</c:v>
                  </c:pt>
                  <c:pt idx="14">
                    <c:v>III</c:v>
                  </c:pt>
                  <c:pt idx="15">
                    <c:v>IV</c:v>
                  </c:pt>
                  <c:pt idx="16">
                    <c:v>I</c:v>
                  </c:pt>
                  <c:pt idx="17">
                    <c:v>II</c:v>
                  </c:pt>
                  <c:pt idx="18">
                    <c:v>III</c:v>
                  </c:pt>
                  <c:pt idx="19">
                    <c:v>IV</c:v>
                  </c:pt>
                  <c:pt idx="20">
                    <c:v>I</c:v>
                  </c:pt>
                  <c:pt idx="21">
                    <c:v>II</c:v>
                  </c:pt>
                  <c:pt idx="22">
                    <c:v>III</c:v>
                  </c:pt>
                  <c:pt idx="23">
                    <c:v>IV</c:v>
                  </c:pt>
                  <c:pt idx="24">
                    <c:v>I</c:v>
                  </c:pt>
                  <c:pt idx="25">
                    <c:v>II</c:v>
                  </c:pt>
                  <c:pt idx="26">
                    <c:v>III</c:v>
                  </c:pt>
                  <c:pt idx="27">
                    <c:v>IV</c:v>
                  </c:pt>
                  <c:pt idx="28">
                    <c:v>I</c:v>
                  </c:pt>
                  <c:pt idx="29">
                    <c:v>II</c:v>
                  </c:pt>
                  <c:pt idx="30">
                    <c:v>III</c:v>
                  </c:pt>
                  <c:pt idx="31">
                    <c:v>IV</c:v>
                  </c:pt>
                  <c:pt idx="32">
                    <c:v>I</c:v>
                  </c:pt>
                  <c:pt idx="33">
                    <c:v>II</c:v>
                  </c:pt>
                  <c:pt idx="34">
                    <c:v>III</c:v>
                  </c:pt>
                  <c:pt idx="35">
                    <c:v>IV</c:v>
                  </c:pt>
                  <c:pt idx="36">
                    <c:v>I</c:v>
                  </c:pt>
                  <c:pt idx="37">
                    <c:v>II</c:v>
                  </c:pt>
                  <c:pt idx="38">
                    <c:v>III</c:v>
                  </c:pt>
                  <c:pt idx="39">
                    <c:v>IV</c:v>
                  </c:pt>
                  <c:pt idx="40">
                    <c:v>I</c:v>
                  </c:pt>
                  <c:pt idx="41">
                    <c:v>II</c:v>
                  </c:pt>
                  <c:pt idx="42">
                    <c:v>III</c:v>
                  </c:pt>
                  <c:pt idx="43">
                    <c:v>IV</c:v>
                  </c:pt>
                  <c:pt idx="44">
                    <c:v>I</c:v>
                  </c:pt>
                  <c:pt idx="45">
                    <c:v>II</c:v>
                  </c:pt>
                  <c:pt idx="46">
                    <c:v>III</c:v>
                  </c:pt>
                  <c:pt idx="47">
                    <c:v>IV</c:v>
                  </c:pt>
                  <c:pt idx="48">
                    <c:v>I</c:v>
                  </c:pt>
                  <c:pt idx="49">
                    <c:v>II</c:v>
                  </c:pt>
                  <c:pt idx="50">
                    <c:v>III</c:v>
                  </c:pt>
                </c:lvl>
                <c:lvl>
                  <c:pt idx="0">
                    <c:v>2010</c:v>
                  </c:pt>
                  <c:pt idx="3">
                    <c:v>2010</c:v>
                  </c:pt>
                  <c:pt idx="4">
                    <c:v>2011</c:v>
                  </c:pt>
                  <c:pt idx="8">
                    <c:v>2012</c:v>
                  </c:pt>
                  <c:pt idx="12">
                    <c:v>2013</c:v>
                  </c:pt>
                  <c:pt idx="16">
                    <c:v>2014</c:v>
                  </c:pt>
                  <c:pt idx="20">
                    <c:v>2015</c:v>
                  </c:pt>
                  <c:pt idx="24">
                    <c:v>2016</c:v>
                  </c:pt>
                  <c:pt idx="28">
                    <c:v>2017</c:v>
                  </c:pt>
                  <c:pt idx="32">
                    <c:v>2018</c:v>
                  </c:pt>
                  <c:pt idx="36">
                    <c:v>2019</c:v>
                  </c:pt>
                  <c:pt idx="40">
                    <c:v>2020</c:v>
                  </c:pt>
                  <c:pt idx="44">
                    <c:v>2021</c:v>
                  </c:pt>
                  <c:pt idx="48">
                    <c:v>2022</c:v>
                  </c:pt>
                </c:lvl>
              </c:multiLvlStrCache>
            </c:multiLvlStrRef>
          </c:cat>
          <c:val>
            <c:numRef>
              <c:f>'Internt (2)'!$I$142:$I$189</c:f>
              <c:numCache>
                <c:formatCode>#.##000_ ;\-#.##000\ </c:formatCode>
                <c:ptCount val="48"/>
                <c:pt idx="0">
                  <c:v>8.4191047740096288</c:v>
                </c:pt>
                <c:pt idx="1">
                  <c:v>11.145993314170429</c:v>
                </c:pt>
                <c:pt idx="2">
                  <c:v>12.993561740330282</c:v>
                </c:pt>
                <c:pt idx="3">
                  <c:v>15.500843263968074</c:v>
                </c:pt>
                <c:pt idx="4">
                  <c:v>18.21008176368527</c:v>
                </c:pt>
                <c:pt idx="5">
                  <c:v>20.844536294310913</c:v>
                </c:pt>
                <c:pt idx="6">
                  <c:v>22.67554961520182</c:v>
                </c:pt>
                <c:pt idx="7">
                  <c:v>25.282084974056701</c:v>
                </c:pt>
                <c:pt idx="8">
                  <c:v>28.512397722561076</c:v>
                </c:pt>
                <c:pt idx="9">
                  <c:v>30.072052639333982</c:v>
                </c:pt>
                <c:pt idx="10">
                  <c:v>31.028777144373827</c:v>
                </c:pt>
                <c:pt idx="11">
                  <c:v>32.086739220160105</c:v>
                </c:pt>
                <c:pt idx="12">
                  <c:v>36.101580310367332</c:v>
                </c:pt>
                <c:pt idx="13">
                  <c:v>39.731216204560774</c:v>
                </c:pt>
                <c:pt idx="14">
                  <c:v>44.164125308762813</c:v>
                </c:pt>
                <c:pt idx="15">
                  <c:v>47.303139869770568</c:v>
                </c:pt>
                <c:pt idx="16">
                  <c:v>51.112938923521455</c:v>
                </c:pt>
                <c:pt idx="17">
                  <c:v>52.806780229619918</c:v>
                </c:pt>
                <c:pt idx="18">
                  <c:v>53.339158667245478</c:v>
                </c:pt>
                <c:pt idx="19">
                  <c:v>56.345222801949902</c:v>
                </c:pt>
                <c:pt idx="20">
                  <c:v>56.816185051388175</c:v>
                </c:pt>
                <c:pt idx="21">
                  <c:v>58.689809281932838</c:v>
                </c:pt>
                <c:pt idx="22">
                  <c:v>62.571573125686129</c:v>
                </c:pt>
                <c:pt idx="23">
                  <c:v>68.262336135255282</c:v>
                </c:pt>
                <c:pt idx="24">
                  <c:v>72.281413991177146</c:v>
                </c:pt>
                <c:pt idx="25">
                  <c:v>74.849807741188215</c:v>
                </c:pt>
                <c:pt idx="26">
                  <c:v>76.371867995078176</c:v>
                </c:pt>
                <c:pt idx="27">
                  <c:v>80.455797655152139</c:v>
                </c:pt>
                <c:pt idx="28">
                  <c:v>87.827419075351372</c:v>
                </c:pt>
                <c:pt idx="29">
                  <c:v>90.69870348891402</c:v>
                </c:pt>
                <c:pt idx="30">
                  <c:v>92.835315540355438</c:v>
                </c:pt>
                <c:pt idx="31">
                  <c:v>95.05545084461032</c:v>
                </c:pt>
                <c:pt idx="32">
                  <c:v>95.665951488301587</c:v>
                </c:pt>
                <c:pt idx="33">
                  <c:v>97.480252304321084</c:v>
                </c:pt>
                <c:pt idx="34">
                  <c:v>97.470050058574586</c:v>
                </c:pt>
                <c:pt idx="35">
                  <c:v>96.192576713834484</c:v>
                </c:pt>
                <c:pt idx="36">
                  <c:v>98.33176915569608</c:v>
                </c:pt>
                <c:pt idx="37">
                  <c:v>97.808999766217013</c:v>
                </c:pt>
                <c:pt idx="38">
                  <c:v>98.27851442391443</c:v>
                </c:pt>
                <c:pt idx="39">
                  <c:v>101.44321777685913</c:v>
                </c:pt>
                <c:pt idx="40">
                  <c:v>104.98005285221861</c:v>
                </c:pt>
                <c:pt idx="41">
                  <c:v>107.86433646477704</c:v>
                </c:pt>
                <c:pt idx="42">
                  <c:v>110.38719023528525</c:v>
                </c:pt>
                <c:pt idx="43">
                  <c:v>112.85692932404388</c:v>
                </c:pt>
                <c:pt idx="44">
                  <c:v>114.40436038987175</c:v>
                </c:pt>
                <c:pt idx="45">
                  <c:v>112.48025555841923</c:v>
                </c:pt>
                <c:pt idx="46">
                  <c:v>113.93858949839162</c:v>
                </c:pt>
                <c:pt idx="47">
                  <c:v>113.4878836442771</c:v>
                </c:pt>
              </c:numCache>
            </c:numRef>
          </c:val>
          <c:smooth val="0"/>
        </c:ser>
        <c:dLbls>
          <c:showLegendKey val="0"/>
          <c:showVal val="0"/>
          <c:showCatName val="0"/>
          <c:showSerName val="0"/>
          <c:showPercent val="0"/>
          <c:showBubbleSize val="0"/>
        </c:dLbls>
        <c:marker val="1"/>
        <c:smooth val="0"/>
        <c:axId val="-1302906400"/>
        <c:axId val="-1302903680"/>
      </c:lineChart>
      <c:valAx>
        <c:axId val="-1302908032"/>
        <c:scaling>
          <c:orientation val="minMax"/>
          <c:max val="25000000"/>
          <c:min val="0"/>
        </c:scaling>
        <c:delete val="0"/>
        <c:axPos val="r"/>
        <c:numFmt formatCode="_-* #,##0\ _€_-;\-* #,##0\ _€_-;_-* &quot;-&quot;??\ _€_-;_-@_-" sourceLinked="1"/>
        <c:majorTickMark val="out"/>
        <c:minorTickMark val="none"/>
        <c:tickLblPos val="nextTo"/>
        <c:spPr>
          <a:solidFill>
            <a:schemeClr val="bg1"/>
          </a:solidFill>
          <a:ln>
            <a:solidFill>
              <a:schemeClr val="bg1"/>
            </a:solidFill>
          </a:ln>
        </c:spPr>
        <c:txPr>
          <a:bodyPr/>
          <a:lstStyle/>
          <a:p>
            <a:pPr>
              <a:defRPr sz="900">
                <a:solidFill>
                  <a:schemeClr val="bg1"/>
                </a:solidFill>
              </a:defRPr>
            </a:pPr>
            <a:endParaRPr lang="es-CL"/>
          </a:p>
        </c:txPr>
        <c:crossAx val="-1302906944"/>
        <c:crosses val="max"/>
        <c:crossBetween val="between"/>
        <c:majorUnit val="1000000"/>
        <c:dispUnits>
          <c:builtInUnit val="thousands"/>
        </c:dispUnits>
      </c:valAx>
      <c:catAx>
        <c:axId val="-1302906944"/>
        <c:scaling>
          <c:orientation val="minMax"/>
        </c:scaling>
        <c:delete val="0"/>
        <c:axPos val="b"/>
        <c:numFmt formatCode="General" sourceLinked="1"/>
        <c:majorTickMark val="out"/>
        <c:minorTickMark val="none"/>
        <c:tickLblPos val="nextTo"/>
        <c:crossAx val="-1302908032"/>
        <c:crossesAt val="0"/>
        <c:auto val="1"/>
        <c:lblAlgn val="ctr"/>
        <c:lblOffset val="100"/>
        <c:noMultiLvlLbl val="0"/>
      </c:catAx>
      <c:valAx>
        <c:axId val="-1302903680"/>
        <c:scaling>
          <c:orientation val="minMax"/>
          <c:max val="130"/>
          <c:min val="0"/>
        </c:scaling>
        <c:delete val="0"/>
        <c:axPos val="l"/>
        <c:numFmt formatCode="General" sourceLinked="1"/>
        <c:majorTickMark val="out"/>
        <c:minorTickMark val="none"/>
        <c:tickLblPos val="nextTo"/>
        <c:spPr>
          <a:noFill/>
          <a:ln>
            <a:noFill/>
          </a:ln>
        </c:spPr>
        <c:txPr>
          <a:bodyPr/>
          <a:lstStyle/>
          <a:p>
            <a:pPr>
              <a:defRPr>
                <a:noFill/>
              </a:defRPr>
            </a:pPr>
            <a:endParaRPr lang="es-CL"/>
          </a:p>
        </c:txPr>
        <c:crossAx val="-1302906400"/>
        <c:crosses val="autoZero"/>
        <c:crossBetween val="between"/>
      </c:valAx>
      <c:catAx>
        <c:axId val="-1302906400"/>
        <c:scaling>
          <c:orientation val="minMax"/>
        </c:scaling>
        <c:delete val="1"/>
        <c:axPos val="b"/>
        <c:numFmt formatCode="General" sourceLinked="1"/>
        <c:majorTickMark val="out"/>
        <c:minorTickMark val="none"/>
        <c:tickLblPos val="nextTo"/>
        <c:crossAx val="-1302903680"/>
        <c:crosses val="autoZero"/>
        <c:auto val="1"/>
        <c:lblAlgn val="ctr"/>
        <c:lblOffset val="100"/>
        <c:noMultiLvlLbl val="0"/>
      </c:catAx>
    </c:plotArea>
    <c:legend>
      <c:legendPos val="t"/>
      <c:legendEntry>
        <c:idx val="2"/>
        <c:delete val="1"/>
      </c:legendEntry>
      <c:layout>
        <c:manualLayout>
          <c:xMode val="edge"/>
          <c:yMode val="edge"/>
          <c:x val="0.18638527697719942"/>
          <c:y val="0.10221674269875131"/>
          <c:w val="0.36221956842667874"/>
          <c:h val="5.643879055756424E-2"/>
        </c:manualLayout>
      </c:layout>
      <c:overlay val="0"/>
    </c:legend>
    <c:plotVisOnly val="1"/>
    <c:dispBlanksAs val="gap"/>
    <c:showDLblsOverMax val="0"/>
  </c:chart>
  <c:txPr>
    <a:bodyPr/>
    <a:lstStyle/>
    <a:p>
      <a:pPr>
        <a:defRPr>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511194062169127"/>
          <c:y val="0.1898108616964749"/>
          <c:w val="0.44950669064059406"/>
          <c:h val="0.75524388886507188"/>
        </c:manualLayout>
      </c:layout>
      <c:pieChart>
        <c:varyColors val="1"/>
        <c:ser>
          <c:idx val="0"/>
          <c:order val="0"/>
          <c:tx>
            <c:strRef>
              <c:f>Hoja1!$B$1</c:f>
              <c:strCache>
                <c:ptCount val="1"/>
                <c:pt idx="0">
                  <c:v>Columna1</c:v>
                </c:pt>
              </c:strCache>
            </c:strRef>
          </c:tx>
          <c:spPr>
            <a:ln w="6350">
              <a:solidFill>
                <a:schemeClr val="tx1"/>
              </a:solidFill>
            </a:ln>
          </c:spPr>
          <c:dPt>
            <c:idx val="0"/>
            <c:bubble3D val="0"/>
            <c:spPr>
              <a:solidFill>
                <a:schemeClr val="accent1"/>
              </a:solidFill>
              <a:ln w="6350">
                <a:solidFill>
                  <a:schemeClr val="tx1"/>
                </a:solidFill>
              </a:ln>
              <a:effectLst/>
            </c:spPr>
          </c:dPt>
          <c:dPt>
            <c:idx val="1"/>
            <c:bubble3D val="0"/>
            <c:spPr>
              <a:solidFill>
                <a:schemeClr val="accent2"/>
              </a:solidFill>
              <a:ln w="6350">
                <a:solidFill>
                  <a:schemeClr val="tx1"/>
                </a:solidFill>
              </a:ln>
              <a:effectLst/>
            </c:spPr>
          </c:dPt>
          <c:dPt>
            <c:idx val="2"/>
            <c:bubble3D val="0"/>
            <c:spPr>
              <a:solidFill>
                <a:schemeClr val="accent3"/>
              </a:solidFill>
              <a:ln w="6350">
                <a:solidFill>
                  <a:schemeClr val="tx1"/>
                </a:solidFill>
              </a:ln>
              <a:effectLst/>
            </c:spPr>
          </c:dPt>
          <c:dLbls>
            <c:dLbl>
              <c:idx val="1"/>
              <c:layout>
                <c:manualLayout>
                  <c:x val="3.5105994738127137E-2"/>
                  <c:y val="8.2331346205808311E-3"/>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dLblPos val="bestFit"/>
              <c:showLegendKey val="0"/>
              <c:showVal val="0"/>
              <c:showCatName val="0"/>
              <c:showSerName val="0"/>
              <c:showPercent val="1"/>
              <c:showBubbleSize val="0"/>
              <c:extLst>
                <c:ext xmlns:c15="http://schemas.microsoft.com/office/drawing/2012/chart" uri="{CE6537A1-D6FC-4f65-9D91-7224C49458BB}">
                  <c15:layout/>
                </c:ext>
              </c:extLst>
            </c:dLbl>
            <c:dLbl>
              <c:idx val="2"/>
              <c:layout>
                <c:manualLayout>
                  <c:x val="0.12271250271836902"/>
                  <c:y val="3.7840246588930477E-3"/>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dLblPos val="bestFit"/>
              <c:showLegendKey val="0"/>
              <c:showVal val="0"/>
              <c:showCatName val="0"/>
              <c:showSerName val="0"/>
              <c:showPercent val="1"/>
              <c:showBubbleSize val="0"/>
              <c:extLst>
                <c:ext xmlns:c15="http://schemas.microsoft.com/office/drawing/2012/chart" uri="{CE6537A1-D6FC-4f65-9D91-7224C49458BB}">
                  <c15:layout/>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s-CL"/>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Hoja1!$A$2:$A$4</c:f>
              <c:strCache>
                <c:ptCount val="3"/>
                <c:pt idx="0">
                  <c:v>Smartphones</c:v>
                </c:pt>
                <c:pt idx="1">
                  <c:v>BAM</c:v>
                </c:pt>
                <c:pt idx="2">
                  <c:v>M2M</c:v>
                </c:pt>
              </c:strCache>
            </c:strRef>
          </c:cat>
          <c:val>
            <c:numRef>
              <c:f>Hoja1!$B$2:$B$4</c:f>
              <c:numCache>
                <c:formatCode>#,##0_ ;\-#,##0\ </c:formatCode>
                <c:ptCount val="3"/>
                <c:pt idx="0">
                  <c:v>20748231</c:v>
                </c:pt>
                <c:pt idx="1">
                  <c:v>828058</c:v>
                </c:pt>
                <c:pt idx="2">
                  <c:v>674485</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s-CL"/>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0.21096</cdr:x>
      <cdr:y>0.27843</cdr:y>
    </cdr:from>
    <cdr:to>
      <cdr:x>0.32313</cdr:x>
      <cdr:y>0.3514</cdr:y>
    </cdr:to>
    <cdr:sp macro="" textlink="">
      <cdr:nvSpPr>
        <cdr:cNvPr id="2" name="CuadroTexto 1"/>
        <cdr:cNvSpPr txBox="1"/>
      </cdr:nvSpPr>
      <cdr:spPr>
        <a:xfrm xmlns:a="http://schemas.openxmlformats.org/drawingml/2006/main">
          <a:off x="1286022" y="1131520"/>
          <a:ext cx="683788" cy="2965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ES" sz="1800" b="1" dirty="0" smtClean="0">
              <a:solidFill>
                <a:srgbClr val="00B0F0"/>
              </a:solidFill>
            </a:rPr>
            <a:t>2022</a:t>
          </a:r>
          <a:endParaRPr lang="es-CL" sz="1800" b="1" dirty="0">
            <a:solidFill>
              <a:srgbClr val="00B0F0"/>
            </a:solidFill>
          </a:endParaRPr>
        </a:p>
      </cdr:txBody>
    </cdr:sp>
  </cdr:relSizeAnchor>
  <cdr:relSizeAnchor xmlns:cdr="http://schemas.openxmlformats.org/drawingml/2006/chartDrawing">
    <cdr:from>
      <cdr:x>0.28334</cdr:x>
      <cdr:y>0.6971</cdr:y>
    </cdr:from>
    <cdr:to>
      <cdr:x>0.3955</cdr:x>
      <cdr:y>0.77007</cdr:y>
    </cdr:to>
    <cdr:sp macro="" textlink="">
      <cdr:nvSpPr>
        <cdr:cNvPr id="3" name="CuadroTexto 1"/>
        <cdr:cNvSpPr txBox="1"/>
      </cdr:nvSpPr>
      <cdr:spPr>
        <a:xfrm xmlns:a="http://schemas.openxmlformats.org/drawingml/2006/main">
          <a:off x="1727223" y="2832998"/>
          <a:ext cx="683741" cy="296562"/>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ES" sz="1800" b="1" dirty="0" smtClean="0">
              <a:solidFill>
                <a:schemeClr val="accent3">
                  <a:lumMod val="50000"/>
                </a:schemeClr>
              </a:solidFill>
            </a:rPr>
            <a:t>2014</a:t>
          </a:r>
          <a:endParaRPr lang="es-CL" sz="1800" b="1" dirty="0">
            <a:solidFill>
              <a:schemeClr val="accent3">
                <a:lumMod val="50000"/>
              </a:schemeClr>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0.50932</cdr:x>
      <cdr:y>0</cdr:y>
    </cdr:from>
    <cdr:to>
      <cdr:x>0.65575</cdr:x>
      <cdr:y>0.09985</cdr:y>
    </cdr:to>
    <cdr:sp macro="" textlink="">
      <cdr:nvSpPr>
        <cdr:cNvPr id="2" name="CuadroTexto 1"/>
        <cdr:cNvSpPr txBox="1"/>
      </cdr:nvSpPr>
      <cdr:spPr>
        <a:xfrm xmlns:a="http://schemas.openxmlformats.org/drawingml/2006/main">
          <a:off x="2175760" y="-1624223"/>
          <a:ext cx="625529" cy="2538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CL" sz="1400" b="0" dirty="0" smtClean="0">
              <a:solidFill>
                <a:schemeClr val="tx2"/>
              </a:solidFill>
            </a:rPr>
            <a:t>M2M</a:t>
          </a:r>
          <a:endParaRPr lang="es-CL" sz="1400" b="0" dirty="0">
            <a:solidFill>
              <a:schemeClr val="tx2"/>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0.52345</cdr:y>
    </cdr:from>
    <cdr:to>
      <cdr:x>0.05259</cdr:x>
      <cdr:y>0.7791</cdr:y>
    </cdr:to>
    <cdr:sp macro="" textlink="">
      <cdr:nvSpPr>
        <cdr:cNvPr id="2" name="1 CuadroTexto"/>
        <cdr:cNvSpPr txBox="1"/>
      </cdr:nvSpPr>
      <cdr:spPr>
        <a:xfrm xmlns:a="http://schemas.openxmlformats.org/drawingml/2006/main">
          <a:off x="0" y="1610193"/>
          <a:ext cx="330489" cy="786414"/>
        </a:xfrm>
        <a:prstGeom xmlns:a="http://schemas.openxmlformats.org/drawingml/2006/main" prst="rect">
          <a:avLst/>
        </a:prstGeom>
      </cdr:spPr>
      <cdr:txBody>
        <a:bodyPr xmlns:a="http://schemas.openxmlformats.org/drawingml/2006/main" vert="vert270" wrap="square" rtlCol="0"/>
        <a:lstStyle xmlns:a="http://schemas.openxmlformats.org/drawingml/2006/main">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CL" sz="1100" b="1" dirty="0" smtClean="0">
              <a:solidFill>
                <a:schemeClr val="tx2"/>
              </a:solidFill>
              <a:latin typeface="Verdana" pitchFamily="34" charset="0"/>
              <a:ea typeface="Verdana" pitchFamily="34" charset="0"/>
              <a:cs typeface="Verdana" pitchFamily="34" charset="0"/>
            </a:rPr>
            <a:t>Miles</a:t>
          </a:r>
          <a:endParaRPr lang="es-CL" sz="1100" b="1" dirty="0">
            <a:solidFill>
              <a:schemeClr val="tx2"/>
            </a:solidFill>
            <a:latin typeface="Verdana" pitchFamily="34" charset="0"/>
            <a:ea typeface="Verdana" pitchFamily="34" charset="0"/>
            <a:cs typeface="Verdana"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cdr:x>
      <cdr:y>0.52345</cdr:y>
    </cdr:from>
    <cdr:to>
      <cdr:x>0.05259</cdr:x>
      <cdr:y>0.7791</cdr:y>
    </cdr:to>
    <cdr:sp macro="" textlink="">
      <cdr:nvSpPr>
        <cdr:cNvPr id="2" name="1 CuadroTexto"/>
        <cdr:cNvSpPr txBox="1"/>
      </cdr:nvSpPr>
      <cdr:spPr>
        <a:xfrm xmlns:a="http://schemas.openxmlformats.org/drawingml/2006/main">
          <a:off x="0" y="1610193"/>
          <a:ext cx="330489" cy="786414"/>
        </a:xfrm>
        <a:prstGeom xmlns:a="http://schemas.openxmlformats.org/drawingml/2006/main" prst="rect">
          <a:avLst/>
        </a:prstGeom>
      </cdr:spPr>
      <cdr:txBody>
        <a:bodyPr xmlns:a="http://schemas.openxmlformats.org/drawingml/2006/main" vert="vert270" wrap="square" rtlCol="0"/>
        <a:lstStyle xmlns:a="http://schemas.openxmlformats.org/drawingml/2006/main">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CL" sz="1100" b="1" dirty="0" smtClean="0">
              <a:solidFill>
                <a:schemeClr val="tx2"/>
              </a:solidFill>
              <a:latin typeface="Verdana" pitchFamily="34" charset="0"/>
              <a:ea typeface="Verdana" pitchFamily="34" charset="0"/>
              <a:cs typeface="Verdana" pitchFamily="34" charset="0"/>
            </a:rPr>
            <a:t>Miles</a:t>
          </a:r>
          <a:endParaRPr lang="es-CL" sz="1100" b="1" dirty="0">
            <a:solidFill>
              <a:schemeClr val="tx2"/>
            </a:solidFill>
            <a:latin typeface="Verdana" pitchFamily="34" charset="0"/>
            <a:ea typeface="Verdana" pitchFamily="34" charset="0"/>
            <a:cs typeface="Verdana"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0.01348</cdr:x>
      <cdr:y>0.20782</cdr:y>
    </cdr:from>
    <cdr:to>
      <cdr:x>0.037</cdr:x>
      <cdr:y>0.25729</cdr:y>
    </cdr:to>
    <cdr:sp macro="" textlink="">
      <cdr:nvSpPr>
        <cdr:cNvPr id="4" name="3 CuadroTexto"/>
        <cdr:cNvSpPr txBox="1"/>
      </cdr:nvSpPr>
      <cdr:spPr>
        <a:xfrm xmlns:a="http://schemas.openxmlformats.org/drawingml/2006/main">
          <a:off x="204429" y="1111422"/>
          <a:ext cx="356893" cy="264560"/>
        </a:xfrm>
        <a:prstGeom xmlns:a="http://schemas.openxmlformats.org/drawingml/2006/main" prst="rect">
          <a:avLst/>
        </a:prstGeom>
      </cdr:spPr>
      <cdr:txBody>
        <a:bodyPr xmlns:a="http://schemas.openxmlformats.org/drawingml/2006/main" vertOverflow="clip" horzOverflow="clip" vert="vert270" wrap="square" rtlCol="0">
          <a:spAutoFit/>
        </a:bodyPr>
        <a:lstStyle xmlns:a="http://schemas.openxmlformats.org/drawingml/2006/main"/>
        <a:p xmlns:a="http://schemas.openxmlformats.org/drawingml/2006/main">
          <a:endParaRPr lang="es-CL" sz="1100" dirty="0"/>
        </a:p>
      </cdr:txBody>
    </cdr:sp>
  </cdr:relSizeAnchor>
</c:userShapes>
</file>

<file path=ppt/drawings/drawing6.xml><?xml version="1.0" encoding="utf-8"?>
<c:userShapes xmlns:c="http://schemas.openxmlformats.org/drawingml/2006/chart">
  <cdr:relSizeAnchor xmlns:cdr="http://schemas.openxmlformats.org/drawingml/2006/chartDrawing">
    <cdr:from>
      <cdr:x>0.00911</cdr:x>
      <cdr:y>0.4581</cdr:y>
    </cdr:from>
    <cdr:to>
      <cdr:x>0.05392</cdr:x>
      <cdr:y>0.71893</cdr:y>
    </cdr:to>
    <cdr:sp macro="" textlink="">
      <cdr:nvSpPr>
        <cdr:cNvPr id="2" name="CuadroTexto 1"/>
        <cdr:cNvSpPr txBox="1"/>
      </cdr:nvSpPr>
      <cdr:spPr>
        <a:xfrm xmlns:a="http://schemas.openxmlformats.org/drawingml/2006/main" rot="16200000">
          <a:off x="-234841" y="1992109"/>
          <a:ext cx="960185" cy="34867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CL" sz="11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Miles</a:t>
          </a:r>
          <a:endParaRPr lang="es-CL" sz="11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0.77166</cdr:x>
      <cdr:y>0.93049</cdr:y>
    </cdr:from>
    <cdr:to>
      <cdr:x>0.99078</cdr:x>
      <cdr:y>0.9867</cdr:y>
    </cdr:to>
    <cdr:sp macro="" textlink="">
      <cdr:nvSpPr>
        <cdr:cNvPr id="2" name="CuadroTexto 1"/>
        <cdr:cNvSpPr txBox="1"/>
      </cdr:nvSpPr>
      <cdr:spPr>
        <a:xfrm xmlns:a="http://schemas.openxmlformats.org/drawingml/2006/main">
          <a:off x="7056017" y="3801517"/>
          <a:ext cx="2003633" cy="22964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CL" sz="10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 Penetración en hogar</a:t>
          </a:r>
          <a:endParaRPr lang="es-CL" sz="1000" dirty="0">
            <a:solidFill>
              <a:schemeClr val="tx2"/>
            </a:solidFill>
            <a:latin typeface="Verdana" panose="020B0604030504040204" pitchFamily="34" charset="0"/>
            <a:ea typeface="Verdana" panose="020B0604030504040204" pitchFamily="34" charset="0"/>
            <a:cs typeface="Verdana" panose="020B0604030504040204" pitchFamily="34" charset="0"/>
          </a:endParaRPr>
        </a:p>
      </cdr:txBody>
    </cdr:sp>
  </cdr:relSizeAnchor>
  <cdr:relSizeAnchor xmlns:cdr="http://schemas.openxmlformats.org/drawingml/2006/chartDrawing">
    <cdr:from>
      <cdr:x>2.27572E-7</cdr:x>
      <cdr:y>0.5</cdr:y>
    </cdr:from>
    <cdr:to>
      <cdr:x>0.04516</cdr:x>
      <cdr:y>0.76269</cdr:y>
    </cdr:to>
    <cdr:sp macro="" textlink="">
      <cdr:nvSpPr>
        <cdr:cNvPr id="3" name="CuadroTexto 2"/>
        <cdr:cNvSpPr txBox="1"/>
      </cdr:nvSpPr>
      <cdr:spPr>
        <a:xfrm xmlns:a="http://schemas.openxmlformats.org/drawingml/2006/main" rot="16200000">
          <a:off x="-308861" y="2240057"/>
          <a:ext cx="1014611" cy="39688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CL" sz="11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Miles</a:t>
          </a:r>
          <a:endParaRPr lang="es-CL" sz="11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cdr:txBody>
    </cdr:sp>
  </cdr:relSizeAnchor>
  <cdr:relSizeAnchor xmlns:cdr="http://schemas.openxmlformats.org/drawingml/2006/chartDrawing">
    <cdr:from>
      <cdr:x>0.03006</cdr:x>
      <cdr:y>0.25632</cdr:y>
    </cdr:from>
    <cdr:to>
      <cdr:x>0.08311</cdr:x>
      <cdr:y>0.34211</cdr:y>
    </cdr:to>
    <cdr:sp macro="" textlink="">
      <cdr:nvSpPr>
        <cdr:cNvPr id="10" name="18 Rectángulo redondeado"/>
        <cdr:cNvSpPr/>
      </cdr:nvSpPr>
      <cdr:spPr>
        <a:xfrm xmlns:a="http://schemas.openxmlformats.org/drawingml/2006/main">
          <a:off x="274892" y="1047196"/>
          <a:ext cx="485089" cy="350494"/>
        </a:xfrm>
        <a:prstGeom xmlns:a="http://schemas.openxmlformats.org/drawingml/2006/main" prst="roundRect">
          <a:avLst/>
        </a:prstGeom>
        <a:solidFill xmlns:a="http://schemas.openxmlformats.org/drawingml/2006/main">
          <a:schemeClr val="tx2">
            <a:lumMod val="20000"/>
            <a:lumOff val="80000"/>
          </a:schemeClr>
        </a:solidFill>
        <a:ln xmlns:a="http://schemas.openxmlformats.org/drawingml/2006/main">
          <a:solidFill>
            <a:schemeClr val="tx2"/>
          </a:solid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lIns="0" tIns="0" rIns="0" bIns="0"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s-CL" sz="7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39,1%</a:t>
          </a:r>
          <a:endParaRPr lang="es-CL" sz="700" dirty="0">
            <a:solidFill>
              <a:schemeClr val="tx2"/>
            </a:solidFill>
            <a:latin typeface="Verdana" panose="020B0604030504040204" pitchFamily="34" charset="0"/>
            <a:ea typeface="Verdana" panose="020B0604030504040204" pitchFamily="34" charset="0"/>
            <a:cs typeface="Verdana" panose="020B0604030504040204" pitchFamily="34" charset="0"/>
          </a:endParaRPr>
        </a:p>
      </cdr:txBody>
    </cdr:sp>
  </cdr:relSizeAnchor>
  <cdr:relSizeAnchor xmlns:cdr="http://schemas.openxmlformats.org/drawingml/2006/chartDrawing">
    <cdr:from>
      <cdr:x>0.09735</cdr:x>
      <cdr:y>0.21354</cdr:y>
    </cdr:from>
    <cdr:to>
      <cdr:x>0.15469</cdr:x>
      <cdr:y>0.30348</cdr:y>
    </cdr:to>
    <cdr:sp macro="" textlink="">
      <cdr:nvSpPr>
        <cdr:cNvPr id="11" name="18 Rectángulo redondeado"/>
        <cdr:cNvSpPr/>
      </cdr:nvSpPr>
      <cdr:spPr>
        <a:xfrm xmlns:a="http://schemas.openxmlformats.org/drawingml/2006/main">
          <a:off x="890190" y="872421"/>
          <a:ext cx="524317" cy="367448"/>
        </a:xfrm>
        <a:prstGeom xmlns:a="http://schemas.openxmlformats.org/drawingml/2006/main" prst="roundRect">
          <a:avLst/>
        </a:prstGeom>
        <a:solidFill xmlns:a="http://schemas.openxmlformats.org/drawingml/2006/main">
          <a:schemeClr val="tx2">
            <a:lumMod val="20000"/>
            <a:lumOff val="80000"/>
          </a:schemeClr>
        </a:solidFill>
        <a:ln xmlns:a="http://schemas.openxmlformats.org/drawingml/2006/main">
          <a:solidFill>
            <a:schemeClr val="tx2"/>
          </a:solid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lIns="0" tIns="0" rIns="0" bIns="0"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s-CL" sz="7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40,8%</a:t>
          </a:r>
          <a:endParaRPr lang="es-CL" sz="700" dirty="0">
            <a:solidFill>
              <a:schemeClr val="tx2"/>
            </a:solidFill>
            <a:latin typeface="Verdana" panose="020B0604030504040204" pitchFamily="34" charset="0"/>
            <a:ea typeface="Verdana" panose="020B0604030504040204" pitchFamily="34" charset="0"/>
            <a:cs typeface="Verdana" panose="020B0604030504040204" pitchFamily="34" charset="0"/>
          </a:endParaRPr>
        </a:p>
      </cdr:txBody>
    </cdr:sp>
  </cdr:relSizeAnchor>
  <cdr:relSizeAnchor xmlns:cdr="http://schemas.openxmlformats.org/drawingml/2006/chartDrawing">
    <cdr:from>
      <cdr:x>0.18255</cdr:x>
      <cdr:y>0.17788</cdr:y>
    </cdr:from>
    <cdr:to>
      <cdr:x>0.23491</cdr:x>
      <cdr:y>0.26434</cdr:y>
    </cdr:to>
    <cdr:sp macro="" textlink="">
      <cdr:nvSpPr>
        <cdr:cNvPr id="12" name="18 Rectángulo redondeado"/>
        <cdr:cNvSpPr/>
      </cdr:nvSpPr>
      <cdr:spPr>
        <a:xfrm xmlns:a="http://schemas.openxmlformats.org/drawingml/2006/main">
          <a:off x="1669254" y="726732"/>
          <a:ext cx="478780" cy="353231"/>
        </a:xfrm>
        <a:prstGeom xmlns:a="http://schemas.openxmlformats.org/drawingml/2006/main" prst="roundRect">
          <a:avLst/>
        </a:prstGeom>
        <a:solidFill xmlns:a="http://schemas.openxmlformats.org/drawingml/2006/main">
          <a:schemeClr val="tx2">
            <a:lumMod val="20000"/>
            <a:lumOff val="80000"/>
          </a:schemeClr>
        </a:solidFill>
        <a:ln xmlns:a="http://schemas.openxmlformats.org/drawingml/2006/main">
          <a:solidFill>
            <a:schemeClr val="tx2"/>
          </a:solid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lIns="0" tIns="0" rIns="0" bIns="0"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s-CL" sz="7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41,3%</a:t>
          </a:r>
          <a:endParaRPr lang="es-CL" sz="700" dirty="0">
            <a:solidFill>
              <a:schemeClr val="tx2"/>
            </a:solidFill>
            <a:latin typeface="Verdana" panose="020B0604030504040204" pitchFamily="34" charset="0"/>
            <a:ea typeface="Verdana" panose="020B0604030504040204" pitchFamily="34" charset="0"/>
            <a:cs typeface="Verdana" panose="020B0604030504040204" pitchFamily="34" charset="0"/>
          </a:endParaRPr>
        </a:p>
      </cdr:txBody>
    </cdr:sp>
  </cdr:relSizeAnchor>
  <cdr:relSizeAnchor xmlns:cdr="http://schemas.openxmlformats.org/drawingml/2006/chartDrawing">
    <cdr:from>
      <cdr:x>0.25963</cdr:x>
      <cdr:y>0.15012</cdr:y>
    </cdr:from>
    <cdr:to>
      <cdr:x>0.31568</cdr:x>
      <cdr:y>0.23144</cdr:y>
    </cdr:to>
    <cdr:sp macro="" textlink="">
      <cdr:nvSpPr>
        <cdr:cNvPr id="13" name="18 Rectángulo redondeado"/>
        <cdr:cNvSpPr/>
      </cdr:nvSpPr>
      <cdr:spPr>
        <a:xfrm xmlns:a="http://schemas.openxmlformats.org/drawingml/2006/main">
          <a:off x="2374019" y="613293"/>
          <a:ext cx="512522" cy="332272"/>
        </a:xfrm>
        <a:prstGeom xmlns:a="http://schemas.openxmlformats.org/drawingml/2006/main" prst="roundRect">
          <a:avLst/>
        </a:prstGeom>
        <a:solidFill xmlns:a="http://schemas.openxmlformats.org/drawingml/2006/main">
          <a:schemeClr val="tx2">
            <a:lumMod val="20000"/>
            <a:lumOff val="80000"/>
          </a:schemeClr>
        </a:solidFill>
        <a:ln xmlns:a="http://schemas.openxmlformats.org/drawingml/2006/main">
          <a:solidFill>
            <a:schemeClr val="tx2"/>
          </a:solid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lIns="0" tIns="0" rIns="0" bIns="0"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s-CL" sz="7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47,5%</a:t>
          </a:r>
          <a:endParaRPr lang="es-CL" sz="700" dirty="0">
            <a:solidFill>
              <a:schemeClr val="tx2"/>
            </a:solidFill>
            <a:latin typeface="Verdana" panose="020B0604030504040204" pitchFamily="34" charset="0"/>
            <a:ea typeface="Verdana" panose="020B0604030504040204" pitchFamily="34" charset="0"/>
            <a:cs typeface="Verdana" panose="020B0604030504040204" pitchFamily="34" charset="0"/>
          </a:endParaRPr>
        </a:p>
      </cdr:txBody>
    </cdr:sp>
  </cdr:relSizeAnchor>
  <cdr:relSizeAnchor xmlns:cdr="http://schemas.openxmlformats.org/drawingml/2006/chartDrawing">
    <cdr:from>
      <cdr:x>0.33889</cdr:x>
      <cdr:y>0.07922</cdr:y>
    </cdr:from>
    <cdr:to>
      <cdr:x>0.39161</cdr:x>
      <cdr:y>0.16617</cdr:y>
    </cdr:to>
    <cdr:sp macro="" textlink="">
      <cdr:nvSpPr>
        <cdr:cNvPr id="14" name="18 Rectángulo redondeado"/>
        <cdr:cNvSpPr/>
      </cdr:nvSpPr>
      <cdr:spPr>
        <a:xfrm xmlns:a="http://schemas.openxmlformats.org/drawingml/2006/main">
          <a:off x="3098838" y="323671"/>
          <a:ext cx="482071" cy="355233"/>
        </a:xfrm>
        <a:prstGeom xmlns:a="http://schemas.openxmlformats.org/drawingml/2006/main" prst="roundRect">
          <a:avLst/>
        </a:prstGeom>
        <a:solidFill xmlns:a="http://schemas.openxmlformats.org/drawingml/2006/main">
          <a:schemeClr val="tx2">
            <a:lumMod val="20000"/>
            <a:lumOff val="80000"/>
          </a:schemeClr>
        </a:solidFill>
        <a:ln xmlns:a="http://schemas.openxmlformats.org/drawingml/2006/main">
          <a:solidFill>
            <a:schemeClr val="tx2"/>
          </a:solid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lIns="0" rIns="0"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marL="0" indent="0" algn="ctr" defTabSz="914400" rtl="0" eaLnBrk="1" latinLnBrk="0" hangingPunct="1"/>
          <a:r>
            <a:rPr lang="es-CL" sz="700" kern="12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51,3%</a:t>
          </a:r>
          <a:endParaRPr lang="es-CL" sz="700" kern="1200" dirty="0">
            <a:solidFill>
              <a:schemeClr val="tx2"/>
            </a:solidFill>
            <a:latin typeface="Verdana" panose="020B0604030504040204" pitchFamily="34" charset="0"/>
            <a:ea typeface="Verdana" panose="020B0604030504040204" pitchFamily="34" charset="0"/>
            <a:cs typeface="Verdana" panose="020B0604030504040204" pitchFamily="34" charset="0"/>
          </a:endParaRPr>
        </a:p>
      </cdr:txBody>
    </cdr:sp>
  </cdr:relSizeAnchor>
  <cdr:relSizeAnchor xmlns:cdr="http://schemas.openxmlformats.org/drawingml/2006/chartDrawing">
    <cdr:from>
      <cdr:x>0.57295</cdr:x>
      <cdr:y>0.02341</cdr:y>
    </cdr:from>
    <cdr:to>
      <cdr:x>0.62028</cdr:x>
      <cdr:y>0.10063</cdr:y>
    </cdr:to>
    <cdr:sp macro="" textlink="">
      <cdr:nvSpPr>
        <cdr:cNvPr id="15" name="18 Rectángulo redondeado"/>
        <cdr:cNvSpPr/>
      </cdr:nvSpPr>
      <cdr:spPr>
        <a:xfrm xmlns:a="http://schemas.openxmlformats.org/drawingml/2006/main">
          <a:off x="5239068" y="95631"/>
          <a:ext cx="432785" cy="315481"/>
        </a:xfrm>
        <a:prstGeom xmlns:a="http://schemas.openxmlformats.org/drawingml/2006/main" prst="roundRect">
          <a:avLst/>
        </a:prstGeom>
        <a:solidFill xmlns:a="http://schemas.openxmlformats.org/drawingml/2006/main">
          <a:schemeClr val="tx2">
            <a:lumMod val="20000"/>
            <a:lumOff val="80000"/>
          </a:schemeClr>
        </a:solidFill>
        <a:ln xmlns:a="http://schemas.openxmlformats.org/drawingml/2006/main">
          <a:solidFill>
            <a:schemeClr val="tx2"/>
          </a:solid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lIns="0" rIns="0" rtlCol="0" anchor="ctr"/>
        <a:lstStyle xmlns:a="http://schemas.openxmlformats.org/drawingml/2006/main">
          <a:defPPr>
            <a:defRPr lang="es-C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es-CL" sz="7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57,5%</a:t>
          </a:r>
          <a:endParaRPr lang="es-CL" sz="700" dirty="0">
            <a:solidFill>
              <a:schemeClr val="tx2"/>
            </a:solidFill>
            <a:latin typeface="Verdana" panose="020B0604030504040204" pitchFamily="34" charset="0"/>
            <a:ea typeface="Verdana" panose="020B0604030504040204" pitchFamily="34" charset="0"/>
            <a:cs typeface="Verdana" panose="020B0604030504040204" pitchFamily="34" charset="0"/>
          </a:endParaRPr>
        </a:p>
      </cdr:txBody>
    </cdr:sp>
  </cdr:relSizeAnchor>
  <cdr:relSizeAnchor xmlns:cdr="http://schemas.openxmlformats.org/drawingml/2006/chartDrawing">
    <cdr:from>
      <cdr:x>0.65215</cdr:x>
      <cdr:y>0.02341</cdr:y>
    </cdr:from>
    <cdr:to>
      <cdr:x>0.70029</cdr:x>
      <cdr:y>0.09681</cdr:y>
    </cdr:to>
    <cdr:sp macro="" textlink="">
      <cdr:nvSpPr>
        <cdr:cNvPr id="16" name="18 Rectángulo redondeado"/>
        <cdr:cNvSpPr/>
      </cdr:nvSpPr>
      <cdr:spPr>
        <a:xfrm xmlns:a="http://schemas.openxmlformats.org/drawingml/2006/main">
          <a:off x="5963217" y="95647"/>
          <a:ext cx="440192" cy="299874"/>
        </a:xfrm>
        <a:prstGeom xmlns:a="http://schemas.openxmlformats.org/drawingml/2006/main" prst="roundRect">
          <a:avLst/>
        </a:prstGeom>
        <a:solidFill xmlns:a="http://schemas.openxmlformats.org/drawingml/2006/main">
          <a:schemeClr val="tx2">
            <a:lumMod val="20000"/>
            <a:lumOff val="80000"/>
          </a:schemeClr>
        </a:solidFill>
        <a:ln xmlns:a="http://schemas.openxmlformats.org/drawingml/2006/main">
          <a:solidFill>
            <a:schemeClr val="tx2"/>
          </a:solid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lIns="0" rIns="0"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s-CL" sz="7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56,6%</a:t>
          </a:r>
          <a:endParaRPr lang="es-CL" sz="700" dirty="0">
            <a:solidFill>
              <a:schemeClr val="tx2"/>
            </a:solidFill>
            <a:latin typeface="Verdana" panose="020B0604030504040204" pitchFamily="34" charset="0"/>
            <a:ea typeface="Verdana" panose="020B0604030504040204" pitchFamily="34" charset="0"/>
            <a:cs typeface="Verdana" panose="020B0604030504040204" pitchFamily="34" charset="0"/>
          </a:endParaRPr>
        </a:p>
      </cdr:txBody>
    </cdr:sp>
  </cdr:relSizeAnchor>
  <cdr:relSizeAnchor xmlns:cdr="http://schemas.openxmlformats.org/drawingml/2006/chartDrawing">
    <cdr:from>
      <cdr:x>0.72469</cdr:x>
      <cdr:y>0.04698</cdr:y>
    </cdr:from>
    <cdr:to>
      <cdr:x>0.77518</cdr:x>
      <cdr:y>0.12741</cdr:y>
    </cdr:to>
    <cdr:sp macro="" textlink="">
      <cdr:nvSpPr>
        <cdr:cNvPr id="17" name="18 Rectángulo redondeado"/>
        <cdr:cNvSpPr/>
      </cdr:nvSpPr>
      <cdr:spPr>
        <a:xfrm xmlns:a="http://schemas.openxmlformats.org/drawingml/2006/main">
          <a:off x="6626538" y="191918"/>
          <a:ext cx="461680" cy="328595"/>
        </a:xfrm>
        <a:prstGeom xmlns:a="http://schemas.openxmlformats.org/drawingml/2006/main" prst="roundRect">
          <a:avLst/>
        </a:prstGeom>
        <a:solidFill xmlns:a="http://schemas.openxmlformats.org/drawingml/2006/main">
          <a:schemeClr val="tx2">
            <a:lumMod val="20000"/>
            <a:lumOff val="80000"/>
          </a:schemeClr>
        </a:solidFill>
        <a:ln xmlns:a="http://schemas.openxmlformats.org/drawingml/2006/main">
          <a:solidFill>
            <a:schemeClr val="tx2"/>
          </a:solid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lIns="0" rIns="0"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s-CL" sz="7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53,5%</a:t>
          </a:r>
          <a:endParaRPr lang="es-CL" sz="700" dirty="0">
            <a:solidFill>
              <a:schemeClr val="tx2"/>
            </a:solidFill>
            <a:latin typeface="Verdana" panose="020B0604030504040204" pitchFamily="34" charset="0"/>
            <a:ea typeface="Verdana" panose="020B0604030504040204" pitchFamily="34" charset="0"/>
            <a:cs typeface="Verdana" panose="020B0604030504040204" pitchFamily="34" charset="0"/>
          </a:endParaRPr>
        </a:p>
      </cdr:txBody>
    </cdr:sp>
  </cdr:relSizeAnchor>
  <cdr:relSizeAnchor xmlns:cdr="http://schemas.openxmlformats.org/drawingml/2006/chartDrawing">
    <cdr:from>
      <cdr:x>0.8001</cdr:x>
      <cdr:y>0.05864</cdr:y>
    </cdr:from>
    <cdr:to>
      <cdr:x>0.85112</cdr:x>
      <cdr:y>0.14238</cdr:y>
    </cdr:to>
    <cdr:sp macro="" textlink="">
      <cdr:nvSpPr>
        <cdr:cNvPr id="18" name="18 Rectángulo redondeado"/>
        <cdr:cNvSpPr/>
      </cdr:nvSpPr>
      <cdr:spPr>
        <a:xfrm xmlns:a="http://schemas.openxmlformats.org/drawingml/2006/main">
          <a:off x="7316076" y="239572"/>
          <a:ext cx="466527" cy="342119"/>
        </a:xfrm>
        <a:prstGeom xmlns:a="http://schemas.openxmlformats.org/drawingml/2006/main" prst="roundRect">
          <a:avLst/>
        </a:prstGeom>
        <a:solidFill xmlns:a="http://schemas.openxmlformats.org/drawingml/2006/main">
          <a:schemeClr val="tx2">
            <a:lumMod val="20000"/>
            <a:lumOff val="80000"/>
          </a:schemeClr>
        </a:solidFill>
        <a:ln xmlns:a="http://schemas.openxmlformats.org/drawingml/2006/main">
          <a:solidFill>
            <a:schemeClr val="tx2"/>
          </a:solid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lIns="0" rIns="0"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s-CL" sz="7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53,1%</a:t>
          </a:r>
          <a:endParaRPr lang="es-CL" sz="700" dirty="0">
            <a:solidFill>
              <a:schemeClr val="tx2"/>
            </a:solidFill>
            <a:latin typeface="Verdana" panose="020B0604030504040204" pitchFamily="34" charset="0"/>
            <a:ea typeface="Verdana" panose="020B0604030504040204" pitchFamily="34" charset="0"/>
            <a:cs typeface="Verdana" panose="020B0604030504040204" pitchFamily="34" charset="0"/>
          </a:endParaRPr>
        </a:p>
      </cdr:txBody>
    </cdr:sp>
  </cdr:relSizeAnchor>
  <cdr:relSizeAnchor xmlns:cdr="http://schemas.openxmlformats.org/drawingml/2006/chartDrawing">
    <cdr:from>
      <cdr:x>0.8698</cdr:x>
      <cdr:y>0.06162</cdr:y>
    </cdr:from>
    <cdr:to>
      <cdr:x>0.92125</cdr:x>
      <cdr:y>0.14391</cdr:y>
    </cdr:to>
    <cdr:sp macro="" textlink="">
      <cdr:nvSpPr>
        <cdr:cNvPr id="19" name="18 Rectángulo redondeado"/>
        <cdr:cNvSpPr/>
      </cdr:nvSpPr>
      <cdr:spPr>
        <a:xfrm xmlns:a="http://schemas.openxmlformats.org/drawingml/2006/main">
          <a:off x="7953425" y="251740"/>
          <a:ext cx="470459" cy="336195"/>
        </a:xfrm>
        <a:prstGeom xmlns:a="http://schemas.openxmlformats.org/drawingml/2006/main" prst="roundRect">
          <a:avLst/>
        </a:prstGeom>
        <a:solidFill xmlns:a="http://schemas.openxmlformats.org/drawingml/2006/main">
          <a:schemeClr val="tx2">
            <a:lumMod val="20000"/>
            <a:lumOff val="80000"/>
          </a:schemeClr>
        </a:solidFill>
        <a:ln xmlns:a="http://schemas.openxmlformats.org/drawingml/2006/main">
          <a:solidFill>
            <a:schemeClr val="tx2"/>
          </a:solid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lIns="0" rIns="0"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s-CL" sz="7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55,0%</a:t>
          </a:r>
          <a:endParaRPr lang="es-CL" sz="700" dirty="0">
            <a:solidFill>
              <a:schemeClr val="tx2"/>
            </a:solidFill>
            <a:latin typeface="Verdana" panose="020B0604030504040204" pitchFamily="34" charset="0"/>
            <a:ea typeface="Verdana" panose="020B0604030504040204" pitchFamily="34" charset="0"/>
            <a:cs typeface="Verdana" panose="020B0604030504040204" pitchFamily="34" charset="0"/>
          </a:endParaRPr>
        </a:p>
      </cdr:txBody>
    </cdr:sp>
  </cdr:relSizeAnchor>
  <cdr:relSizeAnchor xmlns:cdr="http://schemas.openxmlformats.org/drawingml/2006/chartDrawing">
    <cdr:from>
      <cdr:x>0.9239</cdr:x>
      <cdr:y>0.1227</cdr:y>
    </cdr:from>
    <cdr:to>
      <cdr:x>0.97535</cdr:x>
      <cdr:y>0.20499</cdr:y>
    </cdr:to>
    <cdr:sp macro="" textlink="">
      <cdr:nvSpPr>
        <cdr:cNvPr id="20" name="18 Rectángulo redondeado"/>
        <cdr:cNvSpPr/>
      </cdr:nvSpPr>
      <cdr:spPr>
        <a:xfrm xmlns:a="http://schemas.openxmlformats.org/drawingml/2006/main">
          <a:off x="8448146" y="501288"/>
          <a:ext cx="470459" cy="336195"/>
        </a:xfrm>
        <a:prstGeom xmlns:a="http://schemas.openxmlformats.org/drawingml/2006/main" prst="roundRect">
          <a:avLst/>
        </a:prstGeom>
        <a:solidFill xmlns:a="http://schemas.openxmlformats.org/drawingml/2006/main">
          <a:schemeClr val="tx2">
            <a:lumMod val="20000"/>
            <a:lumOff val="80000"/>
          </a:schemeClr>
        </a:solidFill>
        <a:ln xmlns:a="http://schemas.openxmlformats.org/drawingml/2006/main">
          <a:solidFill>
            <a:schemeClr val="tx2"/>
          </a:solid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lIns="0" rIns="0"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s-CL" sz="7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52,6%</a:t>
          </a:r>
          <a:endParaRPr lang="es-CL" sz="700" dirty="0">
            <a:solidFill>
              <a:schemeClr val="tx2"/>
            </a:solidFill>
            <a:latin typeface="Verdana" panose="020B0604030504040204" pitchFamily="34" charset="0"/>
            <a:ea typeface="Verdana" panose="020B0604030504040204" pitchFamily="34" charset="0"/>
            <a:cs typeface="Verdana" panose="020B060403050404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2" y="0"/>
            <a:ext cx="3170764" cy="480388"/>
          </a:xfrm>
          <a:prstGeom prst="rect">
            <a:avLst/>
          </a:prstGeom>
        </p:spPr>
        <p:txBody>
          <a:bodyPr vert="horz" lIns="94837" tIns="47418" rIns="94837" bIns="47418" rtlCol="0"/>
          <a:lstStyle>
            <a:lvl1pPr algn="l">
              <a:defRPr sz="1200"/>
            </a:lvl1pPr>
          </a:lstStyle>
          <a:p>
            <a:endParaRPr lang="es-CL" dirty="0"/>
          </a:p>
        </p:txBody>
      </p:sp>
      <p:sp>
        <p:nvSpPr>
          <p:cNvPr id="3" name="2 Marcador de fecha"/>
          <p:cNvSpPr>
            <a:spLocks noGrp="1"/>
          </p:cNvSpPr>
          <p:nvPr>
            <p:ph type="dt" sz="quarter" idx="1"/>
          </p:nvPr>
        </p:nvSpPr>
        <p:spPr>
          <a:xfrm>
            <a:off x="4142750" y="0"/>
            <a:ext cx="3170763" cy="480388"/>
          </a:xfrm>
          <a:prstGeom prst="rect">
            <a:avLst/>
          </a:prstGeom>
        </p:spPr>
        <p:txBody>
          <a:bodyPr vert="horz" lIns="94837" tIns="47418" rIns="94837" bIns="47418" rtlCol="0"/>
          <a:lstStyle>
            <a:lvl1pPr algn="r">
              <a:defRPr sz="1200"/>
            </a:lvl1pPr>
          </a:lstStyle>
          <a:p>
            <a:fld id="{B774EDB1-F7E2-4458-8DB4-4AACC8D71E9A}" type="datetimeFigureOut">
              <a:rPr lang="es-CL" smtClean="0"/>
              <a:t>25-11-2022</a:t>
            </a:fld>
            <a:endParaRPr lang="es-CL" dirty="0"/>
          </a:p>
        </p:txBody>
      </p:sp>
      <p:sp>
        <p:nvSpPr>
          <p:cNvPr id="4" name="3 Marcador de pie de página"/>
          <p:cNvSpPr>
            <a:spLocks noGrp="1"/>
          </p:cNvSpPr>
          <p:nvPr>
            <p:ph type="ftr" sz="quarter" idx="2"/>
          </p:nvPr>
        </p:nvSpPr>
        <p:spPr>
          <a:xfrm>
            <a:off x="2" y="9119173"/>
            <a:ext cx="3170764" cy="480388"/>
          </a:xfrm>
          <a:prstGeom prst="rect">
            <a:avLst/>
          </a:prstGeom>
        </p:spPr>
        <p:txBody>
          <a:bodyPr vert="horz" lIns="94837" tIns="47418" rIns="94837" bIns="47418" rtlCol="0" anchor="b"/>
          <a:lstStyle>
            <a:lvl1pPr algn="l">
              <a:defRPr sz="1200"/>
            </a:lvl1pPr>
          </a:lstStyle>
          <a:p>
            <a:endParaRPr lang="es-CL" dirty="0"/>
          </a:p>
        </p:txBody>
      </p:sp>
      <p:sp>
        <p:nvSpPr>
          <p:cNvPr id="5" name="4 Marcador de número de diapositiva"/>
          <p:cNvSpPr>
            <a:spLocks noGrp="1"/>
          </p:cNvSpPr>
          <p:nvPr>
            <p:ph type="sldNum" sz="quarter" idx="3"/>
          </p:nvPr>
        </p:nvSpPr>
        <p:spPr>
          <a:xfrm>
            <a:off x="4142750" y="9119173"/>
            <a:ext cx="3170763" cy="480388"/>
          </a:xfrm>
          <a:prstGeom prst="rect">
            <a:avLst/>
          </a:prstGeom>
        </p:spPr>
        <p:txBody>
          <a:bodyPr vert="horz" lIns="94837" tIns="47418" rIns="94837" bIns="47418" rtlCol="0" anchor="b"/>
          <a:lstStyle>
            <a:lvl1pPr algn="r">
              <a:defRPr sz="1200"/>
            </a:lvl1pPr>
          </a:lstStyle>
          <a:p>
            <a:fld id="{8095A291-1A4F-4B1C-B760-5DB44430B380}" type="slidenum">
              <a:rPr lang="es-CL" smtClean="0"/>
              <a:t>‹Nº›</a:t>
            </a:fld>
            <a:endParaRPr lang="es-CL" dirty="0"/>
          </a:p>
        </p:txBody>
      </p:sp>
    </p:spTree>
    <p:extLst>
      <p:ext uri="{BB962C8B-B14F-4D97-AF65-F5344CB8AC3E}">
        <p14:creationId xmlns:p14="http://schemas.microsoft.com/office/powerpoint/2010/main" val="265031812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0"/>
            <a:ext cx="3169920" cy="480060"/>
          </a:xfrm>
          <a:prstGeom prst="rect">
            <a:avLst/>
          </a:prstGeom>
        </p:spPr>
        <p:txBody>
          <a:bodyPr vert="horz" lIns="95880" tIns="47940" rIns="95880" bIns="47940" rtlCol="0"/>
          <a:lstStyle>
            <a:lvl1pPr algn="l">
              <a:defRPr sz="1200"/>
            </a:lvl1pPr>
          </a:lstStyle>
          <a:p>
            <a:endParaRPr lang="es-CL" dirty="0"/>
          </a:p>
        </p:txBody>
      </p:sp>
      <p:sp>
        <p:nvSpPr>
          <p:cNvPr id="3" name="2 Marcador de fecha"/>
          <p:cNvSpPr>
            <a:spLocks noGrp="1"/>
          </p:cNvSpPr>
          <p:nvPr>
            <p:ph type="dt" idx="1"/>
          </p:nvPr>
        </p:nvSpPr>
        <p:spPr>
          <a:xfrm>
            <a:off x="4143589" y="0"/>
            <a:ext cx="3169920" cy="480060"/>
          </a:xfrm>
          <a:prstGeom prst="rect">
            <a:avLst/>
          </a:prstGeom>
        </p:spPr>
        <p:txBody>
          <a:bodyPr vert="horz" lIns="95880" tIns="47940" rIns="95880" bIns="47940" rtlCol="0"/>
          <a:lstStyle>
            <a:lvl1pPr algn="r">
              <a:defRPr sz="1200"/>
            </a:lvl1pPr>
          </a:lstStyle>
          <a:p>
            <a:fld id="{F4795E78-2135-49A5-8439-CFA3970F1885}" type="datetimeFigureOut">
              <a:rPr lang="es-CL" smtClean="0"/>
              <a:t>25-11-2022</a:t>
            </a:fld>
            <a:endParaRPr lang="es-CL" dirty="0"/>
          </a:p>
        </p:txBody>
      </p:sp>
      <p:sp>
        <p:nvSpPr>
          <p:cNvPr id="4" name="3 Marcador de imagen de diapositiva"/>
          <p:cNvSpPr>
            <a:spLocks noGrp="1" noRot="1" noChangeAspect="1"/>
          </p:cNvSpPr>
          <p:nvPr>
            <p:ph type="sldImg" idx="2"/>
          </p:nvPr>
        </p:nvSpPr>
        <p:spPr>
          <a:xfrm>
            <a:off x="1257300" y="719138"/>
            <a:ext cx="4802188" cy="3600450"/>
          </a:xfrm>
          <a:prstGeom prst="rect">
            <a:avLst/>
          </a:prstGeom>
          <a:noFill/>
          <a:ln w="12700">
            <a:solidFill>
              <a:prstClr val="black"/>
            </a:solidFill>
          </a:ln>
        </p:spPr>
        <p:txBody>
          <a:bodyPr vert="horz" lIns="95880" tIns="47940" rIns="95880" bIns="47940" rtlCol="0" anchor="ctr"/>
          <a:lstStyle/>
          <a:p>
            <a:endParaRPr lang="es-CL" dirty="0"/>
          </a:p>
        </p:txBody>
      </p:sp>
      <p:sp>
        <p:nvSpPr>
          <p:cNvPr id="5" name="4 Marcador de notas"/>
          <p:cNvSpPr>
            <a:spLocks noGrp="1"/>
          </p:cNvSpPr>
          <p:nvPr>
            <p:ph type="body" sz="quarter" idx="3"/>
          </p:nvPr>
        </p:nvSpPr>
        <p:spPr>
          <a:xfrm>
            <a:off x="731521" y="4560570"/>
            <a:ext cx="5852160" cy="4320540"/>
          </a:xfrm>
          <a:prstGeom prst="rect">
            <a:avLst/>
          </a:prstGeom>
        </p:spPr>
        <p:txBody>
          <a:bodyPr vert="horz" lIns="95880" tIns="47940" rIns="95880" bIns="4794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1" y="9119474"/>
            <a:ext cx="3169920" cy="480060"/>
          </a:xfrm>
          <a:prstGeom prst="rect">
            <a:avLst/>
          </a:prstGeom>
        </p:spPr>
        <p:txBody>
          <a:bodyPr vert="horz" lIns="95880" tIns="47940" rIns="95880" bIns="47940" rtlCol="0" anchor="b"/>
          <a:lstStyle>
            <a:lvl1pPr algn="l">
              <a:defRPr sz="1200"/>
            </a:lvl1pPr>
          </a:lstStyle>
          <a:p>
            <a:endParaRPr lang="es-CL" dirty="0"/>
          </a:p>
        </p:txBody>
      </p:sp>
      <p:sp>
        <p:nvSpPr>
          <p:cNvPr id="7" name="6 Marcador de número de diapositiva"/>
          <p:cNvSpPr>
            <a:spLocks noGrp="1"/>
          </p:cNvSpPr>
          <p:nvPr>
            <p:ph type="sldNum" sz="quarter" idx="5"/>
          </p:nvPr>
        </p:nvSpPr>
        <p:spPr>
          <a:xfrm>
            <a:off x="4143589" y="9119474"/>
            <a:ext cx="3169920" cy="480060"/>
          </a:xfrm>
          <a:prstGeom prst="rect">
            <a:avLst/>
          </a:prstGeom>
        </p:spPr>
        <p:txBody>
          <a:bodyPr vert="horz" lIns="95880" tIns="47940" rIns="95880" bIns="47940" rtlCol="0" anchor="b"/>
          <a:lstStyle>
            <a:lvl1pPr algn="r">
              <a:defRPr sz="1200"/>
            </a:lvl1pPr>
          </a:lstStyle>
          <a:p>
            <a:fld id="{CC45CC55-0991-47F4-AECF-F1886CF3421C}" type="slidenum">
              <a:rPr lang="es-CL" smtClean="0"/>
              <a:t>‹Nº›</a:t>
            </a:fld>
            <a:endParaRPr lang="es-CL" dirty="0"/>
          </a:p>
        </p:txBody>
      </p:sp>
    </p:spTree>
    <p:extLst>
      <p:ext uri="{BB962C8B-B14F-4D97-AF65-F5344CB8AC3E}">
        <p14:creationId xmlns:p14="http://schemas.microsoft.com/office/powerpoint/2010/main" val="295711829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257300" y="719138"/>
            <a:ext cx="4802188" cy="3600450"/>
          </a:xfrm>
        </p:spPr>
      </p:sp>
      <p:sp>
        <p:nvSpPr>
          <p:cNvPr id="3" name="2 Marcador de notas"/>
          <p:cNvSpPr>
            <a:spLocks noGrp="1"/>
          </p:cNvSpPr>
          <p:nvPr>
            <p:ph type="body" idx="1"/>
          </p:nvPr>
        </p:nvSpPr>
        <p:spPr/>
        <p:txBody>
          <a:bodyPr/>
          <a:lstStyle/>
          <a:p>
            <a:endParaRPr lang="es-CL" dirty="0">
              <a:latin typeface="Verdana" pitchFamily="34" charset="0"/>
              <a:ea typeface="Verdana" pitchFamily="34" charset="0"/>
              <a:cs typeface="Verdana" pitchFamily="34" charset="0"/>
            </a:endParaRPr>
          </a:p>
        </p:txBody>
      </p:sp>
      <p:sp>
        <p:nvSpPr>
          <p:cNvPr id="4" name="3 Marcador de número de diapositiva"/>
          <p:cNvSpPr>
            <a:spLocks noGrp="1"/>
          </p:cNvSpPr>
          <p:nvPr>
            <p:ph type="sldNum" sz="quarter" idx="10"/>
          </p:nvPr>
        </p:nvSpPr>
        <p:spPr/>
        <p:txBody>
          <a:bodyPr/>
          <a:lstStyle/>
          <a:p>
            <a:fld id="{CC45CC55-0991-47F4-AECF-F1886CF3421C}" type="slidenum">
              <a:rPr lang="es-CL" smtClean="0"/>
              <a:t>2</a:t>
            </a:fld>
            <a:endParaRPr lang="es-CL" dirty="0"/>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39229032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257300" y="719138"/>
            <a:ext cx="4802188" cy="3600450"/>
          </a:xfrm>
        </p:spPr>
      </p:sp>
      <p:sp>
        <p:nvSpPr>
          <p:cNvPr id="3" name="2 Marcador de notas"/>
          <p:cNvSpPr>
            <a:spLocks noGrp="1"/>
          </p:cNvSpPr>
          <p:nvPr>
            <p:ph type="body" idx="1"/>
          </p:nvPr>
        </p:nvSpPr>
        <p:spPr/>
        <p:txBody>
          <a:bodyPr>
            <a:normAutofit/>
          </a:bodyPr>
          <a:lstStyle/>
          <a:p>
            <a:pPr marL="177819" indent="-177819">
              <a:buFont typeface="Arial" pitchFamily="34" charset="0"/>
              <a:buChar char="•"/>
            </a:pPr>
            <a:endParaRPr lang="es-CL" dirty="0">
              <a:latin typeface="Verdana" pitchFamily="34" charset="0"/>
              <a:ea typeface="Verdana" pitchFamily="34" charset="0"/>
              <a:cs typeface="Verdana" pitchFamily="34" charset="0"/>
            </a:endParaRPr>
          </a:p>
        </p:txBody>
      </p:sp>
      <p:sp>
        <p:nvSpPr>
          <p:cNvPr id="4" name="3 Marcador de número de diapositiva"/>
          <p:cNvSpPr>
            <a:spLocks noGrp="1"/>
          </p:cNvSpPr>
          <p:nvPr>
            <p:ph type="sldNum" sz="quarter" idx="10"/>
          </p:nvPr>
        </p:nvSpPr>
        <p:spPr/>
        <p:txBody>
          <a:bodyPr/>
          <a:lstStyle/>
          <a:p>
            <a:fld id="{966B88CF-8F73-44DF-BB22-587D18F7B1B6}" type="slidenum">
              <a:rPr lang="en-US" smtClean="0">
                <a:solidFill>
                  <a:prstClr val="black"/>
                </a:solidFill>
              </a:rPr>
              <a:pPr/>
              <a:t>14</a:t>
            </a:fld>
            <a:endParaRPr lang="en-US" dirty="0">
              <a:solidFill>
                <a:prstClr val="black"/>
              </a:solidFill>
            </a:endParaRPr>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2166835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257300" y="719138"/>
            <a:ext cx="4802188" cy="3600450"/>
          </a:xfrm>
        </p:spPr>
      </p:sp>
      <p:sp>
        <p:nvSpPr>
          <p:cNvPr id="3" name="2 Marcador de notas"/>
          <p:cNvSpPr>
            <a:spLocks noGrp="1"/>
          </p:cNvSpPr>
          <p:nvPr>
            <p:ph type="body" idx="1"/>
          </p:nvPr>
        </p:nvSpPr>
        <p:spPr/>
        <p:txBody>
          <a:bodyPr>
            <a:normAutofit/>
          </a:bodyPr>
          <a:lstStyle/>
          <a:p>
            <a:pPr marL="177819" indent="-177819">
              <a:buFont typeface="Arial" pitchFamily="34" charset="0"/>
              <a:buChar char="•"/>
            </a:pPr>
            <a:endParaRPr lang="es-CL" dirty="0">
              <a:latin typeface="Verdana" pitchFamily="34" charset="0"/>
              <a:ea typeface="Verdana" pitchFamily="34" charset="0"/>
              <a:cs typeface="Verdana" pitchFamily="34" charset="0"/>
            </a:endParaRPr>
          </a:p>
        </p:txBody>
      </p:sp>
      <p:sp>
        <p:nvSpPr>
          <p:cNvPr id="4" name="3 Marcador de número de diapositiva"/>
          <p:cNvSpPr>
            <a:spLocks noGrp="1"/>
          </p:cNvSpPr>
          <p:nvPr>
            <p:ph type="sldNum" sz="quarter" idx="10"/>
          </p:nvPr>
        </p:nvSpPr>
        <p:spPr/>
        <p:txBody>
          <a:bodyPr/>
          <a:lstStyle/>
          <a:p>
            <a:fld id="{966B88CF-8F73-44DF-BB22-587D18F7B1B6}" type="slidenum">
              <a:rPr lang="en-US" smtClean="0">
                <a:solidFill>
                  <a:prstClr val="black"/>
                </a:solidFill>
              </a:rPr>
              <a:pPr/>
              <a:t>15</a:t>
            </a:fld>
            <a:endParaRPr lang="en-US" dirty="0">
              <a:solidFill>
                <a:prstClr val="black"/>
              </a:solidFill>
            </a:endParaRPr>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38875269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257300" y="719138"/>
            <a:ext cx="4802188" cy="3600450"/>
          </a:xfrm>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966B88CF-8F73-44DF-BB22-587D18F7B1B6}" type="slidenum">
              <a:rPr lang="en-US" smtClean="0">
                <a:solidFill>
                  <a:prstClr val="black"/>
                </a:solidFill>
              </a:rPr>
              <a:pPr/>
              <a:t>16</a:t>
            </a:fld>
            <a:endParaRPr lang="en-US" dirty="0">
              <a:solidFill>
                <a:prstClr val="black"/>
              </a:solidFill>
            </a:endParaRPr>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26513011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257300" y="719138"/>
            <a:ext cx="4802188" cy="3600450"/>
          </a:xfrm>
        </p:spPr>
      </p:sp>
      <p:sp>
        <p:nvSpPr>
          <p:cNvPr id="3" name="2 Marcador de notas"/>
          <p:cNvSpPr>
            <a:spLocks noGrp="1"/>
          </p:cNvSpPr>
          <p:nvPr>
            <p:ph type="body" idx="1"/>
          </p:nvPr>
        </p:nvSpPr>
        <p:spPr/>
        <p:txBody>
          <a:bodyPr/>
          <a:lstStyle/>
          <a:p>
            <a:endParaRPr lang="es-CL" dirty="0">
              <a:latin typeface="Verdana" pitchFamily="34" charset="0"/>
              <a:ea typeface="Verdana" pitchFamily="34" charset="0"/>
              <a:cs typeface="Verdana" pitchFamily="34" charset="0"/>
            </a:endParaRPr>
          </a:p>
        </p:txBody>
      </p:sp>
      <p:sp>
        <p:nvSpPr>
          <p:cNvPr id="4" name="3 Marcador de número de diapositiva"/>
          <p:cNvSpPr>
            <a:spLocks noGrp="1"/>
          </p:cNvSpPr>
          <p:nvPr>
            <p:ph type="sldNum" sz="quarter" idx="10"/>
          </p:nvPr>
        </p:nvSpPr>
        <p:spPr/>
        <p:txBody>
          <a:bodyPr/>
          <a:lstStyle/>
          <a:p>
            <a:fld id="{CC45CC55-0991-47F4-AECF-F1886CF3421C}" type="slidenum">
              <a:rPr lang="es-CL" smtClean="0"/>
              <a:t>17</a:t>
            </a:fld>
            <a:endParaRPr lang="es-CL" dirty="0"/>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22309810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Marcador de imagen de diapositiva"/>
          <p:cNvSpPr>
            <a:spLocks noGrp="1" noRot="1" noChangeAspect="1" noTextEdit="1"/>
          </p:cNvSpPr>
          <p:nvPr>
            <p:ph type="sldImg"/>
          </p:nvPr>
        </p:nvSpPr>
        <p:spPr bwMode="auto">
          <a:xfrm>
            <a:off x="1257300" y="719138"/>
            <a:ext cx="4802188"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dirty="0" smtClean="0">
              <a:ea typeface="ヒラギノ角ゴ Pro W3"/>
              <a:cs typeface="ヒラギノ角ゴ Pro W3"/>
            </a:endParaRPr>
          </a:p>
        </p:txBody>
      </p:sp>
      <p:sp>
        <p:nvSpPr>
          <p:cNvPr id="5427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ヒラギノ角ゴ Pro W3"/>
                <a:cs typeface="ヒラギノ角ゴ Pro W3"/>
              </a:defRPr>
            </a:lvl1pPr>
            <a:lvl2pPr marL="770549" indent="-296365" eaLnBrk="0" hangingPunct="0">
              <a:defRPr>
                <a:solidFill>
                  <a:schemeClr val="tx1"/>
                </a:solidFill>
                <a:latin typeface="Arial" pitchFamily="34" charset="0"/>
                <a:ea typeface="ヒラギノ角ゴ Pro W3"/>
                <a:cs typeface="ヒラギノ角ゴ Pro W3"/>
              </a:defRPr>
            </a:lvl2pPr>
            <a:lvl3pPr marL="1185461" indent="-237093" eaLnBrk="0" hangingPunct="0">
              <a:defRPr>
                <a:solidFill>
                  <a:schemeClr val="tx1"/>
                </a:solidFill>
                <a:latin typeface="Arial" pitchFamily="34" charset="0"/>
                <a:ea typeface="ヒラギノ角ゴ Pro W3"/>
                <a:cs typeface="ヒラギノ角ゴ Pro W3"/>
              </a:defRPr>
            </a:lvl3pPr>
            <a:lvl4pPr marL="1659644" indent="-237093" eaLnBrk="0" hangingPunct="0">
              <a:defRPr>
                <a:solidFill>
                  <a:schemeClr val="tx1"/>
                </a:solidFill>
                <a:latin typeface="Arial" pitchFamily="34" charset="0"/>
                <a:ea typeface="ヒラギノ角ゴ Pro W3"/>
                <a:cs typeface="ヒラギノ角ゴ Pro W3"/>
              </a:defRPr>
            </a:lvl4pPr>
            <a:lvl5pPr marL="2133829" indent="-237093" eaLnBrk="0" hangingPunct="0">
              <a:defRPr>
                <a:solidFill>
                  <a:schemeClr val="tx1"/>
                </a:solidFill>
                <a:latin typeface="Arial" pitchFamily="34" charset="0"/>
                <a:ea typeface="ヒラギノ角ゴ Pro W3"/>
                <a:cs typeface="ヒラギノ角ゴ Pro W3"/>
              </a:defRPr>
            </a:lvl5pPr>
            <a:lvl6pPr marL="2608013" indent="-237093" defTabSz="474184"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3082196" indent="-237093" defTabSz="474184"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556381" indent="-237093" defTabSz="474184"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4030564" indent="-237093" defTabSz="474184"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fld id="{2EAB7C3D-F1CC-4630-A70E-A50858B92A0E}" type="slidenum">
              <a:rPr lang="en-US" smtClean="0">
                <a:solidFill>
                  <a:prstClr val="black"/>
                </a:solidFill>
                <a:latin typeface="Calibri" pitchFamily="34" charset="0"/>
              </a:rPr>
              <a:pPr eaLnBrk="1" hangingPunct="1"/>
              <a:t>18</a:t>
            </a:fld>
            <a:endParaRPr lang="en-US" dirty="0" smtClean="0">
              <a:solidFill>
                <a:prstClr val="black"/>
              </a:solidFill>
              <a:latin typeface="Calibri" pitchFamily="34" charset="0"/>
            </a:endParaRPr>
          </a:p>
        </p:txBody>
      </p:sp>
      <p:sp>
        <p:nvSpPr>
          <p:cNvPr id="2" name="Marcador de pie de página 1"/>
          <p:cNvSpPr>
            <a:spLocks noGrp="1"/>
          </p:cNvSpPr>
          <p:nvPr>
            <p:ph type="ftr" sz="quarter" idx="10"/>
          </p:nvPr>
        </p:nvSpPr>
        <p:spPr/>
        <p:txBody>
          <a:bodyPr/>
          <a:lstStyle/>
          <a:p>
            <a:endParaRPr lang="es-CL" dirty="0"/>
          </a:p>
        </p:txBody>
      </p:sp>
    </p:spTree>
    <p:extLst>
      <p:ext uri="{BB962C8B-B14F-4D97-AF65-F5344CB8AC3E}">
        <p14:creationId xmlns:p14="http://schemas.microsoft.com/office/powerpoint/2010/main" val="959117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Marcador de imagen de diapositiva"/>
          <p:cNvSpPr>
            <a:spLocks noGrp="1" noRot="1" noChangeAspect="1" noTextEdit="1"/>
          </p:cNvSpPr>
          <p:nvPr>
            <p:ph type="sldImg"/>
          </p:nvPr>
        </p:nvSpPr>
        <p:spPr bwMode="auto">
          <a:xfrm>
            <a:off x="1257300" y="719138"/>
            <a:ext cx="4802188"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dirty="0" smtClean="0">
              <a:ea typeface="ヒラギノ角ゴ Pro W3"/>
              <a:cs typeface="ヒラギノ角ゴ Pro W3"/>
            </a:endParaRPr>
          </a:p>
        </p:txBody>
      </p:sp>
      <p:sp>
        <p:nvSpPr>
          <p:cNvPr id="5427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ヒラギノ角ゴ Pro W3"/>
                <a:cs typeface="ヒラギノ角ゴ Pro W3"/>
              </a:defRPr>
            </a:lvl1pPr>
            <a:lvl2pPr marL="770549" indent="-296365" eaLnBrk="0" hangingPunct="0">
              <a:defRPr>
                <a:solidFill>
                  <a:schemeClr val="tx1"/>
                </a:solidFill>
                <a:latin typeface="Arial" pitchFamily="34" charset="0"/>
                <a:ea typeface="ヒラギノ角ゴ Pro W3"/>
                <a:cs typeface="ヒラギノ角ゴ Pro W3"/>
              </a:defRPr>
            </a:lvl2pPr>
            <a:lvl3pPr marL="1185461" indent="-237093" eaLnBrk="0" hangingPunct="0">
              <a:defRPr>
                <a:solidFill>
                  <a:schemeClr val="tx1"/>
                </a:solidFill>
                <a:latin typeface="Arial" pitchFamily="34" charset="0"/>
                <a:ea typeface="ヒラギノ角ゴ Pro W3"/>
                <a:cs typeface="ヒラギノ角ゴ Pro W3"/>
              </a:defRPr>
            </a:lvl3pPr>
            <a:lvl4pPr marL="1659644" indent="-237093" eaLnBrk="0" hangingPunct="0">
              <a:defRPr>
                <a:solidFill>
                  <a:schemeClr val="tx1"/>
                </a:solidFill>
                <a:latin typeface="Arial" pitchFamily="34" charset="0"/>
                <a:ea typeface="ヒラギノ角ゴ Pro W3"/>
                <a:cs typeface="ヒラギノ角ゴ Pro W3"/>
              </a:defRPr>
            </a:lvl4pPr>
            <a:lvl5pPr marL="2133829" indent="-237093" eaLnBrk="0" hangingPunct="0">
              <a:defRPr>
                <a:solidFill>
                  <a:schemeClr val="tx1"/>
                </a:solidFill>
                <a:latin typeface="Arial" pitchFamily="34" charset="0"/>
                <a:ea typeface="ヒラギノ角ゴ Pro W3"/>
                <a:cs typeface="ヒラギノ角ゴ Pro W3"/>
              </a:defRPr>
            </a:lvl5pPr>
            <a:lvl6pPr marL="2608013" indent="-237093" defTabSz="474184"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3082196" indent="-237093" defTabSz="474184"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556381" indent="-237093" defTabSz="474184"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4030564" indent="-237093" defTabSz="474184"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fld id="{2EAB7C3D-F1CC-4630-A70E-A50858B92A0E}" type="slidenum">
              <a:rPr lang="en-US" smtClean="0">
                <a:solidFill>
                  <a:prstClr val="black"/>
                </a:solidFill>
                <a:latin typeface="Calibri" pitchFamily="34" charset="0"/>
              </a:rPr>
              <a:pPr eaLnBrk="1" hangingPunct="1"/>
              <a:t>19</a:t>
            </a:fld>
            <a:endParaRPr lang="en-US" dirty="0" smtClean="0">
              <a:solidFill>
                <a:prstClr val="black"/>
              </a:solidFill>
              <a:latin typeface="Calibri" pitchFamily="34" charset="0"/>
            </a:endParaRPr>
          </a:p>
        </p:txBody>
      </p:sp>
      <p:sp>
        <p:nvSpPr>
          <p:cNvPr id="2" name="Marcador de pie de página 1"/>
          <p:cNvSpPr>
            <a:spLocks noGrp="1"/>
          </p:cNvSpPr>
          <p:nvPr>
            <p:ph type="ftr" sz="quarter" idx="10"/>
          </p:nvPr>
        </p:nvSpPr>
        <p:spPr/>
        <p:txBody>
          <a:bodyPr/>
          <a:lstStyle/>
          <a:p>
            <a:endParaRPr lang="es-CL" dirty="0"/>
          </a:p>
        </p:txBody>
      </p:sp>
    </p:spTree>
    <p:extLst>
      <p:ext uri="{BB962C8B-B14F-4D97-AF65-F5344CB8AC3E}">
        <p14:creationId xmlns:p14="http://schemas.microsoft.com/office/powerpoint/2010/main" val="41562232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Marcador de imagen de diapositiva"/>
          <p:cNvSpPr>
            <a:spLocks noGrp="1" noRot="1" noChangeAspect="1" noTextEdit="1"/>
          </p:cNvSpPr>
          <p:nvPr>
            <p:ph type="sldImg"/>
          </p:nvPr>
        </p:nvSpPr>
        <p:spPr bwMode="auto">
          <a:xfrm>
            <a:off x="1257300" y="719138"/>
            <a:ext cx="4802188"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dirty="0" smtClean="0">
              <a:ea typeface="ヒラギノ角ゴ Pro W3"/>
              <a:cs typeface="ヒラギノ角ゴ Pro W3"/>
            </a:endParaRPr>
          </a:p>
        </p:txBody>
      </p:sp>
      <p:sp>
        <p:nvSpPr>
          <p:cNvPr id="5427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ヒラギノ角ゴ Pro W3"/>
                <a:cs typeface="ヒラギノ角ゴ Pro W3"/>
              </a:defRPr>
            </a:lvl1pPr>
            <a:lvl2pPr marL="770549" indent="-296365" eaLnBrk="0" hangingPunct="0">
              <a:defRPr>
                <a:solidFill>
                  <a:schemeClr val="tx1"/>
                </a:solidFill>
                <a:latin typeface="Arial" pitchFamily="34" charset="0"/>
                <a:ea typeface="ヒラギノ角ゴ Pro W3"/>
                <a:cs typeface="ヒラギノ角ゴ Pro W3"/>
              </a:defRPr>
            </a:lvl2pPr>
            <a:lvl3pPr marL="1185461" indent="-237093" eaLnBrk="0" hangingPunct="0">
              <a:defRPr>
                <a:solidFill>
                  <a:schemeClr val="tx1"/>
                </a:solidFill>
                <a:latin typeface="Arial" pitchFamily="34" charset="0"/>
                <a:ea typeface="ヒラギノ角ゴ Pro W3"/>
                <a:cs typeface="ヒラギノ角ゴ Pro W3"/>
              </a:defRPr>
            </a:lvl3pPr>
            <a:lvl4pPr marL="1659644" indent="-237093" eaLnBrk="0" hangingPunct="0">
              <a:defRPr>
                <a:solidFill>
                  <a:schemeClr val="tx1"/>
                </a:solidFill>
                <a:latin typeface="Arial" pitchFamily="34" charset="0"/>
                <a:ea typeface="ヒラギノ角ゴ Pro W3"/>
                <a:cs typeface="ヒラギノ角ゴ Pro W3"/>
              </a:defRPr>
            </a:lvl4pPr>
            <a:lvl5pPr marL="2133829" indent="-237093" eaLnBrk="0" hangingPunct="0">
              <a:defRPr>
                <a:solidFill>
                  <a:schemeClr val="tx1"/>
                </a:solidFill>
                <a:latin typeface="Arial" pitchFamily="34" charset="0"/>
                <a:ea typeface="ヒラギノ角ゴ Pro W3"/>
                <a:cs typeface="ヒラギノ角ゴ Pro W3"/>
              </a:defRPr>
            </a:lvl5pPr>
            <a:lvl6pPr marL="2608013" indent="-237093" defTabSz="474184"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3082196" indent="-237093" defTabSz="474184"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556381" indent="-237093" defTabSz="474184"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4030564" indent="-237093" defTabSz="474184"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fld id="{2EAB7C3D-F1CC-4630-A70E-A50858B92A0E}" type="slidenum">
              <a:rPr lang="en-US" smtClean="0">
                <a:solidFill>
                  <a:prstClr val="black"/>
                </a:solidFill>
                <a:latin typeface="Calibri" pitchFamily="34" charset="0"/>
              </a:rPr>
              <a:pPr eaLnBrk="1" hangingPunct="1"/>
              <a:t>20</a:t>
            </a:fld>
            <a:endParaRPr lang="en-US" dirty="0" smtClean="0">
              <a:solidFill>
                <a:prstClr val="black"/>
              </a:solidFill>
              <a:latin typeface="Calibri" pitchFamily="34" charset="0"/>
            </a:endParaRPr>
          </a:p>
        </p:txBody>
      </p:sp>
      <p:sp>
        <p:nvSpPr>
          <p:cNvPr id="2" name="Marcador de pie de página 1"/>
          <p:cNvSpPr>
            <a:spLocks noGrp="1"/>
          </p:cNvSpPr>
          <p:nvPr>
            <p:ph type="ftr" sz="quarter" idx="10"/>
          </p:nvPr>
        </p:nvSpPr>
        <p:spPr/>
        <p:txBody>
          <a:bodyPr/>
          <a:lstStyle/>
          <a:p>
            <a:endParaRPr lang="es-CL" dirty="0"/>
          </a:p>
        </p:txBody>
      </p:sp>
    </p:spTree>
    <p:extLst>
      <p:ext uri="{BB962C8B-B14F-4D97-AF65-F5344CB8AC3E}">
        <p14:creationId xmlns:p14="http://schemas.microsoft.com/office/powerpoint/2010/main" val="41562232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Marcador de imagen de diapositiva"/>
          <p:cNvSpPr>
            <a:spLocks noGrp="1" noRot="1" noChangeAspect="1" noTextEdit="1"/>
          </p:cNvSpPr>
          <p:nvPr>
            <p:ph type="sldImg"/>
          </p:nvPr>
        </p:nvSpPr>
        <p:spPr bwMode="auto">
          <a:xfrm>
            <a:off x="1257300" y="719138"/>
            <a:ext cx="4802188"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dirty="0" smtClean="0">
              <a:ea typeface="ヒラギノ角ゴ Pro W3"/>
              <a:cs typeface="ヒラギノ角ゴ Pro W3"/>
            </a:endParaRPr>
          </a:p>
        </p:txBody>
      </p:sp>
      <p:sp>
        <p:nvSpPr>
          <p:cNvPr id="5427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ヒラギノ角ゴ Pro W3"/>
                <a:cs typeface="ヒラギノ角ゴ Pro W3"/>
              </a:defRPr>
            </a:lvl1pPr>
            <a:lvl2pPr marL="770549" indent="-296365" eaLnBrk="0" hangingPunct="0">
              <a:defRPr>
                <a:solidFill>
                  <a:schemeClr val="tx1"/>
                </a:solidFill>
                <a:latin typeface="Arial" pitchFamily="34" charset="0"/>
                <a:ea typeface="ヒラギノ角ゴ Pro W3"/>
                <a:cs typeface="ヒラギノ角ゴ Pro W3"/>
              </a:defRPr>
            </a:lvl2pPr>
            <a:lvl3pPr marL="1185461" indent="-237093" eaLnBrk="0" hangingPunct="0">
              <a:defRPr>
                <a:solidFill>
                  <a:schemeClr val="tx1"/>
                </a:solidFill>
                <a:latin typeface="Arial" pitchFamily="34" charset="0"/>
                <a:ea typeface="ヒラギノ角ゴ Pro W3"/>
                <a:cs typeface="ヒラギノ角ゴ Pro W3"/>
              </a:defRPr>
            </a:lvl3pPr>
            <a:lvl4pPr marL="1659644" indent="-237093" eaLnBrk="0" hangingPunct="0">
              <a:defRPr>
                <a:solidFill>
                  <a:schemeClr val="tx1"/>
                </a:solidFill>
                <a:latin typeface="Arial" pitchFamily="34" charset="0"/>
                <a:ea typeface="ヒラギノ角ゴ Pro W3"/>
                <a:cs typeface="ヒラギノ角ゴ Pro W3"/>
              </a:defRPr>
            </a:lvl4pPr>
            <a:lvl5pPr marL="2133829" indent="-237093" eaLnBrk="0" hangingPunct="0">
              <a:defRPr>
                <a:solidFill>
                  <a:schemeClr val="tx1"/>
                </a:solidFill>
                <a:latin typeface="Arial" pitchFamily="34" charset="0"/>
                <a:ea typeface="ヒラギノ角ゴ Pro W3"/>
                <a:cs typeface="ヒラギノ角ゴ Pro W3"/>
              </a:defRPr>
            </a:lvl5pPr>
            <a:lvl6pPr marL="2608013" indent="-237093" defTabSz="474184"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3082196" indent="-237093" defTabSz="474184"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556381" indent="-237093" defTabSz="474184"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4030564" indent="-237093" defTabSz="474184"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fld id="{2EAB7C3D-F1CC-4630-A70E-A50858B92A0E}" type="slidenum">
              <a:rPr lang="en-US" smtClean="0">
                <a:solidFill>
                  <a:prstClr val="black"/>
                </a:solidFill>
                <a:latin typeface="Calibri" pitchFamily="34" charset="0"/>
              </a:rPr>
              <a:pPr eaLnBrk="1" hangingPunct="1"/>
              <a:t>21</a:t>
            </a:fld>
            <a:endParaRPr lang="en-US" dirty="0" smtClean="0">
              <a:solidFill>
                <a:prstClr val="black"/>
              </a:solidFill>
              <a:latin typeface="Calibri" pitchFamily="34" charset="0"/>
            </a:endParaRPr>
          </a:p>
        </p:txBody>
      </p:sp>
      <p:sp>
        <p:nvSpPr>
          <p:cNvPr id="2" name="Marcador de pie de página 1"/>
          <p:cNvSpPr>
            <a:spLocks noGrp="1"/>
          </p:cNvSpPr>
          <p:nvPr>
            <p:ph type="ftr" sz="quarter" idx="10"/>
          </p:nvPr>
        </p:nvSpPr>
        <p:spPr/>
        <p:txBody>
          <a:bodyPr/>
          <a:lstStyle/>
          <a:p>
            <a:endParaRPr lang="es-CL" dirty="0"/>
          </a:p>
        </p:txBody>
      </p:sp>
    </p:spTree>
    <p:extLst>
      <p:ext uri="{BB962C8B-B14F-4D97-AF65-F5344CB8AC3E}">
        <p14:creationId xmlns:p14="http://schemas.microsoft.com/office/powerpoint/2010/main" val="42529540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257300" y="719138"/>
            <a:ext cx="4802188" cy="3600450"/>
          </a:xfrm>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966B88CF-8F73-44DF-BB22-587D18F7B1B6}" type="slidenum">
              <a:rPr lang="en-US" smtClean="0">
                <a:solidFill>
                  <a:prstClr val="black"/>
                </a:solidFill>
              </a:rPr>
              <a:pPr/>
              <a:t>23</a:t>
            </a:fld>
            <a:endParaRPr lang="en-US" dirty="0">
              <a:solidFill>
                <a:prstClr val="black"/>
              </a:solidFill>
            </a:endParaRPr>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7747388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257300" y="719138"/>
            <a:ext cx="4802188" cy="3600450"/>
          </a:xfrm>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CC45CC55-0991-47F4-AECF-F1886CF3421C}" type="slidenum">
              <a:rPr lang="es-CL" smtClean="0">
                <a:solidFill>
                  <a:prstClr val="black"/>
                </a:solidFill>
              </a:rPr>
              <a:pPr/>
              <a:t>25</a:t>
            </a:fld>
            <a:endParaRPr lang="es-CL" dirty="0">
              <a:solidFill>
                <a:prstClr val="black"/>
              </a:solidFill>
            </a:endParaRPr>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3861315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257300" y="719138"/>
            <a:ext cx="4802188" cy="3600450"/>
          </a:xfrm>
        </p:spPr>
      </p:sp>
      <p:sp>
        <p:nvSpPr>
          <p:cNvPr id="3" name="2 Marcador de notas"/>
          <p:cNvSpPr>
            <a:spLocks noGrp="1"/>
          </p:cNvSpPr>
          <p:nvPr>
            <p:ph type="body" idx="1"/>
          </p:nvPr>
        </p:nvSpPr>
        <p:spPr/>
        <p:txBody>
          <a:bodyPr/>
          <a:lstStyle/>
          <a:p>
            <a:endParaRPr lang="es-CL" dirty="0">
              <a:latin typeface="Verdana" pitchFamily="34" charset="0"/>
              <a:ea typeface="Verdana" pitchFamily="34" charset="0"/>
              <a:cs typeface="Verdana" pitchFamily="34" charset="0"/>
            </a:endParaRPr>
          </a:p>
        </p:txBody>
      </p:sp>
      <p:sp>
        <p:nvSpPr>
          <p:cNvPr id="4" name="3 Marcador de número de diapositiva"/>
          <p:cNvSpPr>
            <a:spLocks noGrp="1"/>
          </p:cNvSpPr>
          <p:nvPr>
            <p:ph type="sldNum" sz="quarter" idx="10"/>
          </p:nvPr>
        </p:nvSpPr>
        <p:spPr/>
        <p:txBody>
          <a:bodyPr/>
          <a:lstStyle/>
          <a:p>
            <a:fld id="{CC45CC55-0991-47F4-AECF-F1886CF3421C}" type="slidenum">
              <a:rPr lang="es-CL" smtClean="0"/>
              <a:t>3</a:t>
            </a:fld>
            <a:endParaRPr lang="es-CL" dirty="0"/>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41664825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257300" y="719138"/>
            <a:ext cx="4802188" cy="3600450"/>
          </a:xfrm>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CC45CC55-0991-47F4-AECF-F1886CF3421C}" type="slidenum">
              <a:rPr lang="es-CL" smtClean="0"/>
              <a:t>26</a:t>
            </a:fld>
            <a:endParaRPr lang="es-CL" dirty="0"/>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30064618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257300" y="719138"/>
            <a:ext cx="4802188" cy="3600450"/>
          </a:xfrm>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CC45CC55-0991-47F4-AECF-F1886CF3421C}" type="slidenum">
              <a:rPr lang="es-CL" smtClean="0"/>
              <a:t>27</a:t>
            </a:fld>
            <a:endParaRPr lang="es-CL" dirty="0"/>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395742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257300" y="719138"/>
            <a:ext cx="4802188" cy="3600450"/>
          </a:xfrm>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fld id="{CC45CC55-0991-47F4-AECF-F1886CF3421C}" type="slidenum">
              <a:rPr lang="es-CL" smtClean="0"/>
              <a:t>5</a:t>
            </a:fld>
            <a:endParaRPr lang="es-CL" dirty="0"/>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1899214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257300" y="719138"/>
            <a:ext cx="4802188" cy="3600450"/>
          </a:xfrm>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CC45CC55-0991-47F4-AECF-F1886CF3421C}" type="slidenum">
              <a:rPr lang="es-CL" smtClean="0">
                <a:solidFill>
                  <a:prstClr val="black"/>
                </a:solidFill>
              </a:rPr>
              <a:pPr/>
              <a:t>6</a:t>
            </a:fld>
            <a:endParaRPr lang="es-CL" dirty="0">
              <a:solidFill>
                <a:prstClr val="black"/>
              </a:solidFill>
            </a:endParaRPr>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1161027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257300" y="719138"/>
            <a:ext cx="4802188" cy="3600450"/>
          </a:xfrm>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CC45CC55-0991-47F4-AECF-F1886CF3421C}" type="slidenum">
              <a:rPr lang="es-CL" smtClean="0">
                <a:solidFill>
                  <a:prstClr val="black"/>
                </a:solidFill>
              </a:rPr>
              <a:pPr/>
              <a:t>7</a:t>
            </a:fld>
            <a:endParaRPr lang="es-CL" dirty="0">
              <a:solidFill>
                <a:prstClr val="black"/>
              </a:solidFill>
            </a:endParaRPr>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1161027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257300" y="719138"/>
            <a:ext cx="4802188" cy="3600450"/>
          </a:xfrm>
        </p:spPr>
      </p:sp>
      <p:sp>
        <p:nvSpPr>
          <p:cNvPr id="3" name="Marcador de notas 2"/>
          <p:cNvSpPr>
            <a:spLocks noGrp="1"/>
          </p:cNvSpPr>
          <p:nvPr>
            <p:ph type="body" idx="1"/>
          </p:nvPr>
        </p:nvSpPr>
        <p:spPr/>
        <p:txBody>
          <a:bodyPr/>
          <a:lstStyle/>
          <a:p>
            <a:endParaRPr lang="es-CL"/>
          </a:p>
        </p:txBody>
      </p:sp>
      <p:sp>
        <p:nvSpPr>
          <p:cNvPr id="4" name="Marcador de pie de página 3"/>
          <p:cNvSpPr>
            <a:spLocks noGrp="1"/>
          </p:cNvSpPr>
          <p:nvPr>
            <p:ph type="ftr" sz="quarter" idx="10"/>
          </p:nvPr>
        </p:nvSpPr>
        <p:spPr/>
        <p:txBody>
          <a:bodyPr/>
          <a:lstStyle/>
          <a:p>
            <a:endParaRPr lang="es-CL" dirty="0"/>
          </a:p>
        </p:txBody>
      </p:sp>
      <p:sp>
        <p:nvSpPr>
          <p:cNvPr id="5" name="Marcador de número de diapositiva 4"/>
          <p:cNvSpPr>
            <a:spLocks noGrp="1"/>
          </p:cNvSpPr>
          <p:nvPr>
            <p:ph type="sldNum" sz="quarter" idx="11"/>
          </p:nvPr>
        </p:nvSpPr>
        <p:spPr/>
        <p:txBody>
          <a:bodyPr/>
          <a:lstStyle/>
          <a:p>
            <a:fld id="{CC45CC55-0991-47F4-AECF-F1886CF3421C}" type="slidenum">
              <a:rPr lang="es-CL" smtClean="0"/>
              <a:t>9</a:t>
            </a:fld>
            <a:endParaRPr lang="es-CL" dirty="0"/>
          </a:p>
        </p:txBody>
      </p:sp>
    </p:spTree>
    <p:extLst>
      <p:ext uri="{BB962C8B-B14F-4D97-AF65-F5344CB8AC3E}">
        <p14:creationId xmlns:p14="http://schemas.microsoft.com/office/powerpoint/2010/main" val="24687259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257300" y="719138"/>
            <a:ext cx="4802188" cy="3600450"/>
          </a:xfrm>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CC45CC55-0991-47F4-AECF-F1886CF3421C}" type="slidenum">
              <a:rPr lang="es-CL" smtClean="0">
                <a:solidFill>
                  <a:prstClr val="black"/>
                </a:solidFill>
              </a:rPr>
              <a:pPr/>
              <a:t>10</a:t>
            </a:fld>
            <a:endParaRPr lang="es-CL" dirty="0">
              <a:solidFill>
                <a:prstClr val="black"/>
              </a:solidFill>
            </a:endParaRPr>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3861315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257300" y="719138"/>
            <a:ext cx="4802188" cy="3600450"/>
          </a:xfrm>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CC45CC55-0991-47F4-AECF-F1886CF3421C}" type="slidenum">
              <a:rPr lang="es-CL" smtClean="0">
                <a:solidFill>
                  <a:prstClr val="black"/>
                </a:solidFill>
              </a:rPr>
              <a:pPr/>
              <a:t>11</a:t>
            </a:fld>
            <a:endParaRPr lang="es-CL" dirty="0">
              <a:solidFill>
                <a:prstClr val="black"/>
              </a:solidFill>
            </a:endParaRPr>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38613153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257300" y="719138"/>
            <a:ext cx="4802188" cy="3600450"/>
          </a:xfrm>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CC45CC55-0991-47F4-AECF-F1886CF3421C}" type="slidenum">
              <a:rPr lang="es-CL" smtClean="0">
                <a:solidFill>
                  <a:prstClr val="black"/>
                </a:solidFill>
              </a:rPr>
              <a:pPr/>
              <a:t>12</a:t>
            </a:fld>
            <a:endParaRPr lang="es-CL" dirty="0">
              <a:solidFill>
                <a:prstClr val="black"/>
              </a:solidFill>
            </a:endParaRPr>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3861315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45FF7897-7B14-478A-A05B-CFB8AD6C7EB2}" type="slidenum">
              <a:rPr lang="en-US"/>
              <a:pPr/>
              <a:t>‹Nº›</a:t>
            </a:fld>
            <a:endParaRPr lang="en-US" dirty="0"/>
          </a:p>
        </p:txBody>
      </p:sp>
      <p:sp>
        <p:nvSpPr>
          <p:cNvPr id="7" name="Footer Placeholder 4"/>
          <p:cNvSpPr>
            <a:spLocks noGrp="1"/>
          </p:cNvSpPr>
          <p:nvPr>
            <p:ph type="ftr" sz="quarter" idx="3"/>
          </p:nvPr>
        </p:nvSpPr>
        <p:spPr>
          <a:xfrm>
            <a:off x="19050" y="6525346"/>
            <a:ext cx="4480942"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endParaRPr lang="es-ES_tradnl"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1"/>
          </p:nvPr>
        </p:nvSpPr>
        <p:spPr/>
        <p:txBody>
          <a:bodyPr/>
          <a:lstStyle>
            <a:lvl1pPr>
              <a:defRPr/>
            </a:lvl1pPr>
          </a:lstStyle>
          <a:p>
            <a:fld id="{D220C0B5-D3A2-42B8-B335-60004B6A42F2}" type="slidenum">
              <a:rPr lang="en-US"/>
              <a:pPr/>
              <a:t>‹Nº›</a:t>
            </a:fld>
            <a:endParaRPr lang="en-US" dirty="0"/>
          </a:p>
        </p:txBody>
      </p:sp>
      <p:sp>
        <p:nvSpPr>
          <p:cNvPr id="6" name="Footer Placeholder 4"/>
          <p:cNvSpPr>
            <a:spLocks noGrp="1"/>
          </p:cNvSpPr>
          <p:nvPr>
            <p:ph type="ftr" sz="quarter" idx="3"/>
          </p:nvPr>
        </p:nvSpPr>
        <p:spPr>
          <a:xfrm>
            <a:off x="19050" y="6527802"/>
            <a:ext cx="4480942"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endParaRPr lang="es-ES_tradn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19800" y="274640"/>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40"/>
            <a:ext cx="54102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1"/>
          </p:nvPr>
        </p:nvSpPr>
        <p:spPr/>
        <p:txBody>
          <a:bodyPr/>
          <a:lstStyle>
            <a:lvl1pPr>
              <a:defRPr/>
            </a:lvl1pPr>
          </a:lstStyle>
          <a:p>
            <a:fld id="{B7DE9CA5-667A-496F-B4DE-D0725700B84D}" type="slidenum">
              <a:rPr lang="en-US"/>
              <a:pPr/>
              <a:t>‹Nº›</a:t>
            </a:fld>
            <a:endParaRPr lang="en-US" dirty="0"/>
          </a:p>
        </p:txBody>
      </p:sp>
      <p:sp>
        <p:nvSpPr>
          <p:cNvPr id="6" name="Footer Placeholder 4"/>
          <p:cNvSpPr>
            <a:spLocks noGrp="1"/>
          </p:cNvSpPr>
          <p:nvPr>
            <p:ph type="ftr" sz="quarter" idx="3"/>
          </p:nvPr>
        </p:nvSpPr>
        <p:spPr>
          <a:xfrm>
            <a:off x="19050" y="6527802"/>
            <a:ext cx="4480942"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endParaRPr lang="es-ES_tradnl"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600202"/>
            <a:ext cx="7772400" cy="936625"/>
          </a:xfrm>
          <a:prstGeom prst="rect">
            <a:avLst/>
          </a:prstGeom>
        </p:spPr>
        <p:txBody>
          <a:bodyPr/>
          <a:lstStyle>
            <a:lvl1pPr marL="0" marR="0" indent="0" algn="l" defTabSz="457200" rtl="0" eaLnBrk="1" fontAlgn="auto" latinLnBrk="0" hangingPunct="1">
              <a:lnSpc>
                <a:spcPct val="100000"/>
              </a:lnSpc>
              <a:spcBef>
                <a:spcPct val="0"/>
              </a:spcBef>
              <a:spcAft>
                <a:spcPts val="0"/>
              </a:spcAft>
              <a:tabLst/>
              <a:defRPr sz="4400"/>
            </a:lvl1pPr>
          </a:lstStyle>
          <a:p>
            <a:pPr lvl="0"/>
            <a:r>
              <a:rPr lang="en-US" noProof="0" dirty="0" smtClean="0"/>
              <a:t>Click to edit Master title style</a:t>
            </a:r>
          </a:p>
        </p:txBody>
      </p:sp>
      <p:sp>
        <p:nvSpPr>
          <p:cNvPr id="3" name="Subtitle 2"/>
          <p:cNvSpPr>
            <a:spLocks noGrp="1"/>
          </p:cNvSpPr>
          <p:nvPr>
            <p:ph type="subTitle" idx="1"/>
          </p:nvPr>
        </p:nvSpPr>
        <p:spPr>
          <a:xfrm>
            <a:off x="457200" y="2590800"/>
            <a:ext cx="6400800" cy="6096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smtClean="0"/>
              <a:t>Click to edit Master subtitle style</a:t>
            </a:r>
          </a:p>
        </p:txBody>
      </p:sp>
      <p:sp>
        <p:nvSpPr>
          <p:cNvPr id="4" name="Date Placeholder 3"/>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defRPr/>
            </a:pPr>
            <a:endParaRPr lang="en-US" dirty="0">
              <a:solidFill>
                <a:prstClr val="white"/>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defTabSz="457200" fontAlgn="base">
              <a:spcBef>
                <a:spcPct val="0"/>
              </a:spcBef>
              <a:spcAft>
                <a:spcPct val="0"/>
              </a:spcAft>
              <a:defRPr/>
            </a:pPr>
            <a:endParaRPr lang="es-ES" dirty="0">
              <a:solidFill>
                <a:prstClr val="white"/>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defRPr/>
            </a:pPr>
            <a:fld id="{6576CD64-A3EF-4217-A1B2-96E62E3A8AC0}" type="slidenum">
              <a:rPr lang="en-US" smtClean="0">
                <a:solidFill>
                  <a:prstClr val="white"/>
                </a:solidFill>
              </a:rPr>
              <a:pPr defTabSz="457200" fontAlgn="base">
                <a:spcBef>
                  <a:spcPct val="0"/>
                </a:spcBef>
                <a:spcAft>
                  <a:spcPct val="0"/>
                </a:spcAft>
                <a:defRPr/>
              </a:pPr>
              <a:t>‹Nº›</a:t>
            </a:fld>
            <a:endParaRPr lang="en-US" dirty="0">
              <a:solidFill>
                <a:prstClr val="white"/>
              </a:solidFill>
            </a:endParaRPr>
          </a:p>
        </p:txBody>
      </p:sp>
    </p:spTree>
    <p:extLst>
      <p:ext uri="{BB962C8B-B14F-4D97-AF65-F5344CB8AC3E}">
        <p14:creationId xmlns:p14="http://schemas.microsoft.com/office/powerpoint/2010/main" val="34215764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2"/>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defRPr/>
            </a:pPr>
            <a:endParaRPr lang="en-US" dirty="0">
              <a:solidFill>
                <a:prstClr val="white"/>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defTabSz="457200" fontAlgn="base">
              <a:spcBef>
                <a:spcPct val="0"/>
              </a:spcBef>
              <a:spcAft>
                <a:spcPct val="0"/>
              </a:spcAft>
              <a:defRPr/>
            </a:pPr>
            <a:endParaRPr lang="es-ES" dirty="0">
              <a:solidFill>
                <a:prstClr val="white"/>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defRPr/>
            </a:pPr>
            <a:fld id="{C1F0D85F-67B6-4CCA-B658-A89F5BA5D17A}" type="slidenum">
              <a:rPr lang="en-US" smtClean="0">
                <a:solidFill>
                  <a:prstClr val="white"/>
                </a:solidFill>
              </a:rPr>
              <a:pPr defTabSz="457200" fontAlgn="base">
                <a:spcBef>
                  <a:spcPct val="0"/>
                </a:spcBef>
                <a:spcAft>
                  <a:spcPct val="0"/>
                </a:spcAft>
                <a:defRPr/>
              </a:pPr>
              <a:t>‹Nº›</a:t>
            </a:fld>
            <a:endParaRPr lang="en-US" dirty="0">
              <a:solidFill>
                <a:prstClr val="white"/>
              </a:solidFill>
            </a:endParaRPr>
          </a:p>
        </p:txBody>
      </p:sp>
    </p:spTree>
    <p:extLst>
      <p:ext uri="{BB962C8B-B14F-4D97-AF65-F5344CB8AC3E}">
        <p14:creationId xmlns:p14="http://schemas.microsoft.com/office/powerpoint/2010/main" val="15661349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defRPr/>
            </a:pPr>
            <a:endParaRPr lang="en-US" dirty="0">
              <a:solidFill>
                <a:prstClr val="white"/>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defTabSz="457200" fontAlgn="base">
              <a:spcBef>
                <a:spcPct val="0"/>
              </a:spcBef>
              <a:spcAft>
                <a:spcPct val="0"/>
              </a:spcAft>
              <a:defRPr/>
            </a:pPr>
            <a:endParaRPr lang="es-ES" dirty="0">
              <a:solidFill>
                <a:prstClr val="white"/>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defRPr/>
            </a:pPr>
            <a:fld id="{CFF6962F-894B-4E21-B906-8EE270ED6800}" type="slidenum">
              <a:rPr lang="en-US" smtClean="0">
                <a:solidFill>
                  <a:prstClr val="white"/>
                </a:solidFill>
              </a:rPr>
              <a:pPr defTabSz="457200" fontAlgn="base">
                <a:spcBef>
                  <a:spcPct val="0"/>
                </a:spcBef>
                <a:spcAft>
                  <a:spcPct val="0"/>
                </a:spcAft>
                <a:defRPr/>
              </a:pPr>
              <a:t>‹Nº›</a:t>
            </a:fld>
            <a:endParaRPr lang="en-US" dirty="0">
              <a:solidFill>
                <a:prstClr val="white"/>
              </a:solidFill>
            </a:endParaRPr>
          </a:p>
        </p:txBody>
      </p:sp>
    </p:spTree>
    <p:extLst>
      <p:ext uri="{BB962C8B-B14F-4D97-AF65-F5344CB8AC3E}">
        <p14:creationId xmlns:p14="http://schemas.microsoft.com/office/powerpoint/2010/main" val="20106948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defRPr/>
            </a:pPr>
            <a:endParaRPr lang="en-US" dirty="0">
              <a:solidFill>
                <a:prstClr val="white"/>
              </a:solidFill>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defTabSz="457200" fontAlgn="base">
              <a:spcBef>
                <a:spcPct val="0"/>
              </a:spcBef>
              <a:spcAft>
                <a:spcPct val="0"/>
              </a:spcAft>
              <a:defRPr/>
            </a:pPr>
            <a:endParaRPr lang="es-ES" dirty="0">
              <a:solidFill>
                <a:prstClr val="white"/>
              </a:solidFill>
            </a:endParaRPr>
          </a:p>
        </p:txBody>
      </p:sp>
      <p:sp>
        <p:nvSpPr>
          <p:cNvPr id="7" name="Slide Number Placeholder 6"/>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defRPr/>
            </a:pPr>
            <a:fld id="{E04874E6-F178-48A2-BE62-9D313FE27637}" type="slidenum">
              <a:rPr lang="en-US" smtClean="0">
                <a:solidFill>
                  <a:prstClr val="white"/>
                </a:solidFill>
              </a:rPr>
              <a:pPr defTabSz="457200" fontAlgn="base">
                <a:spcBef>
                  <a:spcPct val="0"/>
                </a:spcBef>
                <a:spcAft>
                  <a:spcPct val="0"/>
                </a:spcAft>
                <a:defRPr/>
              </a:pPr>
              <a:t>‹Nº›</a:t>
            </a:fld>
            <a:endParaRPr lang="en-US" dirty="0">
              <a:solidFill>
                <a:prstClr val="white"/>
              </a:solidFill>
            </a:endParaRPr>
          </a:p>
        </p:txBody>
      </p:sp>
    </p:spTree>
    <p:extLst>
      <p:ext uri="{BB962C8B-B14F-4D97-AF65-F5344CB8AC3E}">
        <p14:creationId xmlns:p14="http://schemas.microsoft.com/office/powerpoint/2010/main" val="29104553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2401" y="152400"/>
            <a:ext cx="8164513" cy="1143000"/>
          </a:xfrm>
          <a:prstGeom prst="rect">
            <a:avLst/>
          </a:prstGeom>
        </p:spPr>
        <p:txBody>
          <a:bodyPr/>
          <a:lstStyle/>
          <a:p>
            <a:r>
              <a:rPr lang="en-US" smtClean="0"/>
              <a:t>Click to edit Master title style</a:t>
            </a:r>
            <a:endParaRPr lang="en-US"/>
          </a:p>
        </p:txBody>
      </p:sp>
      <p:sp>
        <p:nvSpPr>
          <p:cNvPr id="4" name="Slide Number Placeholder 4"/>
          <p:cNvSpPr>
            <a:spLocks noGrp="1"/>
          </p:cNvSpPr>
          <p:nvPr>
            <p:ph type="sldNum" sz="quarter" idx="11"/>
          </p:nvPr>
        </p:nvSpPr>
        <p:spPr>
          <a:xfrm>
            <a:off x="6183313" y="6527802"/>
            <a:ext cx="2133600" cy="193675"/>
          </a:xfrm>
          <a:prstGeom prst="rect">
            <a:avLst/>
          </a:prstGeom>
        </p:spPr>
        <p:txBody>
          <a:bodyPr/>
          <a:lstStyle>
            <a:lvl1pPr>
              <a:defRPr/>
            </a:lvl1pPr>
          </a:lstStyle>
          <a:p>
            <a:fld id="{34E785A8-BFF3-4470-BB0B-451FF71A5EEB}" type="slidenum">
              <a:rPr lang="en-US"/>
              <a:pPr/>
              <a:t>‹Nº›</a:t>
            </a:fld>
            <a:endParaRPr lang="en-US" dirty="0"/>
          </a:p>
        </p:txBody>
      </p:sp>
      <p:sp>
        <p:nvSpPr>
          <p:cNvPr id="5" name="Footer Placeholder 4"/>
          <p:cNvSpPr>
            <a:spLocks noGrp="1"/>
          </p:cNvSpPr>
          <p:nvPr>
            <p:ph type="ftr" sz="quarter" idx="3"/>
          </p:nvPr>
        </p:nvSpPr>
        <p:spPr>
          <a:xfrm>
            <a:off x="19050" y="6527802"/>
            <a:ext cx="4480942"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endParaRPr lang="es-ES_tradnl" dirty="0"/>
          </a:p>
        </p:txBody>
      </p:sp>
    </p:spTree>
    <p:extLst>
      <p:ext uri="{BB962C8B-B14F-4D97-AF65-F5344CB8AC3E}">
        <p14:creationId xmlns:p14="http://schemas.microsoft.com/office/powerpoint/2010/main" val="42016574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1" y="6356356"/>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endParaRPr lang="en-US" dirty="0">
              <a:solidFill>
                <a:prstClr val="black"/>
              </a:solidFill>
              <a:ea typeface="ヒラギノ角ゴ Pro W3" charset="-128"/>
            </a:endParaRPr>
          </a:p>
        </p:txBody>
      </p:sp>
      <p:sp>
        <p:nvSpPr>
          <p:cNvPr id="5" name="Footer Placeholder 4"/>
          <p:cNvSpPr>
            <a:spLocks noGrp="1"/>
          </p:cNvSpPr>
          <p:nvPr>
            <p:ph type="ftr" sz="quarter" idx="11"/>
          </p:nvPr>
        </p:nvSpPr>
        <p:spPr>
          <a:xfrm>
            <a:off x="3124200" y="6356356"/>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cs typeface="ヒラギノ角ゴ Pro W3" charset="-128"/>
              </a:defRPr>
            </a:lvl1pPr>
          </a:lstStyle>
          <a:p>
            <a:pPr defTabSz="457200" fontAlgn="base">
              <a:spcBef>
                <a:spcPct val="0"/>
              </a:spcBef>
              <a:spcAft>
                <a:spcPct val="0"/>
              </a:spcAft>
              <a:defRPr/>
            </a:pPr>
            <a:endParaRPr lang="it-IT">
              <a:solidFill>
                <a:prstClr val="black"/>
              </a:solidFill>
              <a:ea typeface="ヒラギノ角ゴ Pro W3" charset="-128"/>
            </a:endParaRPr>
          </a:p>
        </p:txBody>
      </p:sp>
      <p:sp>
        <p:nvSpPr>
          <p:cNvPr id="6" name="Slide Number Placeholder 5"/>
          <p:cNvSpPr>
            <a:spLocks noGrp="1"/>
          </p:cNvSpPr>
          <p:nvPr>
            <p:ph type="sldNum" sz="quarter" idx="12"/>
          </p:nvPr>
        </p:nvSpPr>
        <p:spPr>
          <a:xfrm>
            <a:off x="6553200" y="6356356"/>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89B466A4-E53D-445D-843A-5134C9D5E5FE}" type="slidenum">
              <a:rPr lang="en-US" smtClean="0">
                <a:solidFill>
                  <a:prstClr val="black"/>
                </a:solidFill>
                <a:ea typeface="ヒラギノ角ゴ Pro W3" charset="-128"/>
              </a:rPr>
              <a:pPr defTabSz="457200" fontAlgn="base">
                <a:spcBef>
                  <a:spcPct val="0"/>
                </a:spcBef>
                <a:spcAft>
                  <a:spcPct val="0"/>
                </a:spcAft>
              </a:pPr>
              <a:t>‹Nº›</a:t>
            </a:fld>
            <a:endParaRPr lang="en-US" dirty="0">
              <a:solidFill>
                <a:prstClr val="black"/>
              </a:solidFill>
              <a:ea typeface="ヒラギノ角ゴ Pro W3" charset="-128"/>
            </a:endParaRPr>
          </a:p>
        </p:txBody>
      </p:sp>
    </p:spTree>
    <p:extLst>
      <p:ext uri="{BB962C8B-B14F-4D97-AF65-F5344CB8AC3E}">
        <p14:creationId xmlns:p14="http://schemas.microsoft.com/office/powerpoint/2010/main" val="9278583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6"/>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1" y="6356356"/>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endParaRPr lang="en-US" dirty="0">
              <a:solidFill>
                <a:prstClr val="black"/>
              </a:solidFill>
              <a:ea typeface="ヒラギノ角ゴ Pro W3" charset="-128"/>
            </a:endParaRPr>
          </a:p>
        </p:txBody>
      </p:sp>
      <p:sp>
        <p:nvSpPr>
          <p:cNvPr id="5" name="Footer Placeholder 4"/>
          <p:cNvSpPr>
            <a:spLocks noGrp="1"/>
          </p:cNvSpPr>
          <p:nvPr>
            <p:ph type="ftr" sz="quarter" idx="11"/>
          </p:nvPr>
        </p:nvSpPr>
        <p:spPr>
          <a:xfrm>
            <a:off x="3124200" y="6356356"/>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cs typeface="ヒラギノ角ゴ Pro W3" charset="-128"/>
              </a:defRPr>
            </a:lvl1pPr>
          </a:lstStyle>
          <a:p>
            <a:pPr defTabSz="457200" fontAlgn="base">
              <a:spcBef>
                <a:spcPct val="0"/>
              </a:spcBef>
              <a:spcAft>
                <a:spcPct val="0"/>
              </a:spcAft>
              <a:defRPr/>
            </a:pPr>
            <a:endParaRPr lang="it-IT">
              <a:solidFill>
                <a:prstClr val="black"/>
              </a:solidFill>
              <a:ea typeface="ヒラギノ角ゴ Pro W3" charset="-128"/>
            </a:endParaRPr>
          </a:p>
        </p:txBody>
      </p:sp>
      <p:sp>
        <p:nvSpPr>
          <p:cNvPr id="6" name="Slide Number Placeholder 5"/>
          <p:cNvSpPr>
            <a:spLocks noGrp="1"/>
          </p:cNvSpPr>
          <p:nvPr>
            <p:ph type="sldNum" sz="quarter" idx="12"/>
          </p:nvPr>
        </p:nvSpPr>
        <p:spPr>
          <a:xfrm>
            <a:off x="6553200" y="6356356"/>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54D56DC7-D2E3-4A92-A46E-C8211062A098}" type="slidenum">
              <a:rPr lang="en-US" smtClean="0">
                <a:solidFill>
                  <a:prstClr val="black"/>
                </a:solidFill>
                <a:ea typeface="ヒラギノ角ゴ Pro W3" charset="-128"/>
              </a:rPr>
              <a:pPr defTabSz="457200" fontAlgn="base">
                <a:spcBef>
                  <a:spcPct val="0"/>
                </a:spcBef>
                <a:spcAft>
                  <a:spcPct val="0"/>
                </a:spcAft>
              </a:pPr>
              <a:t>‹Nº›</a:t>
            </a:fld>
            <a:endParaRPr lang="en-US" dirty="0">
              <a:solidFill>
                <a:prstClr val="black"/>
              </a:solidFill>
              <a:ea typeface="ヒラギノ角ゴ Pro W3" charset="-128"/>
            </a:endParaRPr>
          </a:p>
        </p:txBody>
      </p:sp>
    </p:spTree>
    <p:extLst>
      <p:ext uri="{BB962C8B-B14F-4D97-AF65-F5344CB8AC3E}">
        <p14:creationId xmlns:p14="http://schemas.microsoft.com/office/powerpoint/2010/main" val="23446772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1" y="6356356"/>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endParaRPr lang="en-US" dirty="0">
              <a:solidFill>
                <a:prstClr val="black"/>
              </a:solidFill>
              <a:ea typeface="ヒラギノ角ゴ Pro W3" charset="-128"/>
            </a:endParaRPr>
          </a:p>
        </p:txBody>
      </p:sp>
      <p:sp>
        <p:nvSpPr>
          <p:cNvPr id="5" name="Footer Placeholder 4"/>
          <p:cNvSpPr>
            <a:spLocks noGrp="1"/>
          </p:cNvSpPr>
          <p:nvPr>
            <p:ph type="ftr" sz="quarter" idx="11"/>
          </p:nvPr>
        </p:nvSpPr>
        <p:spPr>
          <a:xfrm>
            <a:off x="3124200" y="6356356"/>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cs typeface="ヒラギノ角ゴ Pro W3" charset="-128"/>
              </a:defRPr>
            </a:lvl1pPr>
          </a:lstStyle>
          <a:p>
            <a:pPr defTabSz="457200" fontAlgn="base">
              <a:spcBef>
                <a:spcPct val="0"/>
              </a:spcBef>
              <a:spcAft>
                <a:spcPct val="0"/>
              </a:spcAft>
              <a:defRPr/>
            </a:pPr>
            <a:endParaRPr lang="it-IT">
              <a:solidFill>
                <a:prstClr val="black"/>
              </a:solidFill>
              <a:ea typeface="ヒラギノ角ゴ Pro W3" charset="-128"/>
            </a:endParaRPr>
          </a:p>
        </p:txBody>
      </p:sp>
      <p:sp>
        <p:nvSpPr>
          <p:cNvPr id="6" name="Slide Number Placeholder 5"/>
          <p:cNvSpPr>
            <a:spLocks noGrp="1"/>
          </p:cNvSpPr>
          <p:nvPr>
            <p:ph type="sldNum" sz="quarter" idx="12"/>
          </p:nvPr>
        </p:nvSpPr>
        <p:spPr>
          <a:xfrm>
            <a:off x="6553200" y="6356356"/>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908E7260-4AE2-456B-8A77-34DDEFB9613B}" type="slidenum">
              <a:rPr lang="en-US" smtClean="0">
                <a:solidFill>
                  <a:prstClr val="black"/>
                </a:solidFill>
                <a:ea typeface="ヒラギノ角ゴ Pro W3" charset="-128"/>
              </a:rPr>
              <a:pPr defTabSz="457200" fontAlgn="base">
                <a:spcBef>
                  <a:spcPct val="0"/>
                </a:spcBef>
                <a:spcAft>
                  <a:spcPct val="0"/>
                </a:spcAft>
              </a:pPr>
              <a:t>‹Nº›</a:t>
            </a:fld>
            <a:endParaRPr lang="en-US" dirty="0">
              <a:solidFill>
                <a:prstClr val="black"/>
              </a:solidFill>
              <a:ea typeface="ヒラギノ角ゴ Pro W3" charset="-128"/>
            </a:endParaRPr>
          </a:p>
        </p:txBody>
      </p:sp>
    </p:spTree>
    <p:extLst>
      <p:ext uri="{BB962C8B-B14F-4D97-AF65-F5344CB8AC3E}">
        <p14:creationId xmlns:p14="http://schemas.microsoft.com/office/powerpoint/2010/main" val="3222523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1"/>
          </p:nvPr>
        </p:nvSpPr>
        <p:spPr/>
        <p:txBody>
          <a:bodyPr/>
          <a:lstStyle>
            <a:lvl1pPr>
              <a:defRPr/>
            </a:lvl1pPr>
          </a:lstStyle>
          <a:p>
            <a:fld id="{6105E282-E6EB-4709-995B-9BEECF97DE99}" type="slidenum">
              <a:rPr lang="en-US"/>
              <a:pPr/>
              <a:t>‹Nº›</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1" y="6356356"/>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endParaRPr lang="en-US" dirty="0">
              <a:solidFill>
                <a:prstClr val="black"/>
              </a:solidFill>
              <a:ea typeface="ヒラギノ角ゴ Pro W3" charset="-128"/>
            </a:endParaRPr>
          </a:p>
        </p:txBody>
      </p:sp>
      <p:sp>
        <p:nvSpPr>
          <p:cNvPr id="6" name="Footer Placeholder 5"/>
          <p:cNvSpPr>
            <a:spLocks noGrp="1"/>
          </p:cNvSpPr>
          <p:nvPr>
            <p:ph type="ftr" sz="quarter" idx="11"/>
          </p:nvPr>
        </p:nvSpPr>
        <p:spPr>
          <a:xfrm>
            <a:off x="3124200" y="6356356"/>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cs typeface="ヒラギノ角ゴ Pro W3" charset="-128"/>
              </a:defRPr>
            </a:lvl1pPr>
          </a:lstStyle>
          <a:p>
            <a:pPr defTabSz="457200" fontAlgn="base">
              <a:spcBef>
                <a:spcPct val="0"/>
              </a:spcBef>
              <a:spcAft>
                <a:spcPct val="0"/>
              </a:spcAft>
              <a:defRPr/>
            </a:pPr>
            <a:endParaRPr lang="it-IT">
              <a:solidFill>
                <a:prstClr val="black"/>
              </a:solidFill>
              <a:ea typeface="ヒラギノ角ゴ Pro W3" charset="-128"/>
            </a:endParaRPr>
          </a:p>
        </p:txBody>
      </p:sp>
      <p:sp>
        <p:nvSpPr>
          <p:cNvPr id="7" name="Slide Number Placeholder 6"/>
          <p:cNvSpPr>
            <a:spLocks noGrp="1"/>
          </p:cNvSpPr>
          <p:nvPr>
            <p:ph type="sldNum" sz="quarter" idx="12"/>
          </p:nvPr>
        </p:nvSpPr>
        <p:spPr>
          <a:xfrm>
            <a:off x="6553200" y="6356356"/>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67994D95-E998-474E-9F3E-B7938D396F8E}" type="slidenum">
              <a:rPr lang="en-US" smtClean="0">
                <a:solidFill>
                  <a:prstClr val="black"/>
                </a:solidFill>
                <a:ea typeface="ヒラギノ角ゴ Pro W3" charset="-128"/>
              </a:rPr>
              <a:pPr defTabSz="457200" fontAlgn="base">
                <a:spcBef>
                  <a:spcPct val="0"/>
                </a:spcBef>
                <a:spcAft>
                  <a:spcPct val="0"/>
                </a:spcAft>
              </a:pPr>
              <a:t>‹Nº›</a:t>
            </a:fld>
            <a:endParaRPr lang="en-US" dirty="0">
              <a:solidFill>
                <a:prstClr val="black"/>
              </a:solidFill>
              <a:ea typeface="ヒラギノ角ゴ Pro W3" charset="-128"/>
            </a:endParaRPr>
          </a:p>
        </p:txBody>
      </p:sp>
    </p:spTree>
    <p:extLst>
      <p:ext uri="{BB962C8B-B14F-4D97-AF65-F5344CB8AC3E}">
        <p14:creationId xmlns:p14="http://schemas.microsoft.com/office/powerpoint/2010/main" val="41408312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1" y="6356356"/>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endParaRPr lang="en-US" dirty="0">
              <a:solidFill>
                <a:prstClr val="black"/>
              </a:solidFill>
              <a:ea typeface="ヒラギノ角ゴ Pro W3" charset="-128"/>
            </a:endParaRPr>
          </a:p>
        </p:txBody>
      </p:sp>
      <p:sp>
        <p:nvSpPr>
          <p:cNvPr id="8" name="Footer Placeholder 7"/>
          <p:cNvSpPr>
            <a:spLocks noGrp="1"/>
          </p:cNvSpPr>
          <p:nvPr>
            <p:ph type="ftr" sz="quarter" idx="11"/>
          </p:nvPr>
        </p:nvSpPr>
        <p:spPr>
          <a:xfrm>
            <a:off x="3124200" y="6356356"/>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cs typeface="ヒラギノ角ゴ Pro W3" charset="-128"/>
              </a:defRPr>
            </a:lvl1pPr>
          </a:lstStyle>
          <a:p>
            <a:pPr defTabSz="457200" fontAlgn="base">
              <a:spcBef>
                <a:spcPct val="0"/>
              </a:spcBef>
              <a:spcAft>
                <a:spcPct val="0"/>
              </a:spcAft>
              <a:defRPr/>
            </a:pPr>
            <a:endParaRPr lang="it-IT">
              <a:solidFill>
                <a:prstClr val="black"/>
              </a:solidFill>
              <a:ea typeface="ヒラギノ角ゴ Pro W3" charset="-128"/>
            </a:endParaRPr>
          </a:p>
        </p:txBody>
      </p:sp>
      <p:sp>
        <p:nvSpPr>
          <p:cNvPr id="9" name="Slide Number Placeholder 8"/>
          <p:cNvSpPr>
            <a:spLocks noGrp="1"/>
          </p:cNvSpPr>
          <p:nvPr>
            <p:ph type="sldNum" sz="quarter" idx="12"/>
          </p:nvPr>
        </p:nvSpPr>
        <p:spPr>
          <a:xfrm>
            <a:off x="6553200" y="6356356"/>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EABF15BB-89DD-40B2-92C7-6C49D3F35DD7}" type="slidenum">
              <a:rPr lang="en-US" smtClean="0">
                <a:solidFill>
                  <a:prstClr val="black"/>
                </a:solidFill>
                <a:ea typeface="ヒラギノ角ゴ Pro W3" charset="-128"/>
              </a:rPr>
              <a:pPr defTabSz="457200" fontAlgn="base">
                <a:spcBef>
                  <a:spcPct val="0"/>
                </a:spcBef>
                <a:spcAft>
                  <a:spcPct val="0"/>
                </a:spcAft>
              </a:pPr>
              <a:t>‹Nº›</a:t>
            </a:fld>
            <a:endParaRPr lang="en-US" dirty="0">
              <a:solidFill>
                <a:prstClr val="black"/>
              </a:solidFill>
              <a:ea typeface="ヒラギノ角ゴ Pro W3" charset="-128"/>
            </a:endParaRPr>
          </a:p>
        </p:txBody>
      </p:sp>
    </p:spTree>
    <p:extLst>
      <p:ext uri="{BB962C8B-B14F-4D97-AF65-F5344CB8AC3E}">
        <p14:creationId xmlns:p14="http://schemas.microsoft.com/office/powerpoint/2010/main" val="19436850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1" y="6356356"/>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endParaRPr lang="en-US" dirty="0">
              <a:solidFill>
                <a:prstClr val="black"/>
              </a:solidFill>
              <a:ea typeface="ヒラギノ角ゴ Pro W3" charset="-128"/>
            </a:endParaRPr>
          </a:p>
        </p:txBody>
      </p:sp>
      <p:sp>
        <p:nvSpPr>
          <p:cNvPr id="4" name="Footer Placeholder 3"/>
          <p:cNvSpPr>
            <a:spLocks noGrp="1"/>
          </p:cNvSpPr>
          <p:nvPr>
            <p:ph type="ftr" sz="quarter" idx="11"/>
          </p:nvPr>
        </p:nvSpPr>
        <p:spPr>
          <a:xfrm>
            <a:off x="3124200" y="6356356"/>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cs typeface="ヒラギノ角ゴ Pro W3" charset="-128"/>
              </a:defRPr>
            </a:lvl1pPr>
          </a:lstStyle>
          <a:p>
            <a:pPr defTabSz="457200" fontAlgn="base">
              <a:spcBef>
                <a:spcPct val="0"/>
              </a:spcBef>
              <a:spcAft>
                <a:spcPct val="0"/>
              </a:spcAft>
              <a:defRPr/>
            </a:pPr>
            <a:endParaRPr lang="it-IT">
              <a:solidFill>
                <a:prstClr val="black"/>
              </a:solidFill>
              <a:ea typeface="ヒラギノ角ゴ Pro W3" charset="-128"/>
            </a:endParaRPr>
          </a:p>
        </p:txBody>
      </p:sp>
      <p:sp>
        <p:nvSpPr>
          <p:cNvPr id="5" name="Slide Number Placeholder 4"/>
          <p:cNvSpPr>
            <a:spLocks noGrp="1"/>
          </p:cNvSpPr>
          <p:nvPr>
            <p:ph type="sldNum" sz="quarter" idx="12"/>
          </p:nvPr>
        </p:nvSpPr>
        <p:spPr>
          <a:xfrm>
            <a:off x="6553200" y="6356356"/>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71F2718E-5001-4910-9B82-FB15CA33DD43}" type="slidenum">
              <a:rPr lang="en-US" smtClean="0">
                <a:solidFill>
                  <a:prstClr val="black"/>
                </a:solidFill>
                <a:ea typeface="ヒラギノ角ゴ Pro W3" charset="-128"/>
              </a:rPr>
              <a:pPr defTabSz="457200" fontAlgn="base">
                <a:spcBef>
                  <a:spcPct val="0"/>
                </a:spcBef>
                <a:spcAft>
                  <a:spcPct val="0"/>
                </a:spcAft>
              </a:pPr>
              <a:t>‹Nº›</a:t>
            </a:fld>
            <a:endParaRPr lang="en-US" dirty="0">
              <a:solidFill>
                <a:prstClr val="black"/>
              </a:solidFill>
              <a:ea typeface="ヒラギノ角ゴ Pro W3" charset="-128"/>
            </a:endParaRPr>
          </a:p>
        </p:txBody>
      </p:sp>
    </p:spTree>
    <p:extLst>
      <p:ext uri="{BB962C8B-B14F-4D97-AF65-F5344CB8AC3E}">
        <p14:creationId xmlns:p14="http://schemas.microsoft.com/office/powerpoint/2010/main" val="21076294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1" y="6356356"/>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endParaRPr lang="en-US" dirty="0">
              <a:solidFill>
                <a:prstClr val="black"/>
              </a:solidFill>
              <a:ea typeface="ヒラギノ角ゴ Pro W3" charset="-128"/>
            </a:endParaRPr>
          </a:p>
        </p:txBody>
      </p:sp>
      <p:sp>
        <p:nvSpPr>
          <p:cNvPr id="3" name="Footer Placeholder 2"/>
          <p:cNvSpPr>
            <a:spLocks noGrp="1"/>
          </p:cNvSpPr>
          <p:nvPr>
            <p:ph type="ftr" sz="quarter" idx="11"/>
          </p:nvPr>
        </p:nvSpPr>
        <p:spPr>
          <a:xfrm>
            <a:off x="3124200" y="6356356"/>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cs typeface="ヒラギノ角ゴ Pro W3" charset="-128"/>
              </a:defRPr>
            </a:lvl1pPr>
          </a:lstStyle>
          <a:p>
            <a:pPr defTabSz="457200" fontAlgn="base">
              <a:spcBef>
                <a:spcPct val="0"/>
              </a:spcBef>
              <a:spcAft>
                <a:spcPct val="0"/>
              </a:spcAft>
              <a:defRPr/>
            </a:pPr>
            <a:endParaRPr lang="it-IT">
              <a:solidFill>
                <a:prstClr val="black"/>
              </a:solidFill>
              <a:ea typeface="ヒラギノ角ゴ Pro W3" charset="-128"/>
            </a:endParaRPr>
          </a:p>
        </p:txBody>
      </p:sp>
      <p:sp>
        <p:nvSpPr>
          <p:cNvPr id="4" name="Slide Number Placeholder 3"/>
          <p:cNvSpPr>
            <a:spLocks noGrp="1"/>
          </p:cNvSpPr>
          <p:nvPr>
            <p:ph type="sldNum" sz="quarter" idx="12"/>
          </p:nvPr>
        </p:nvSpPr>
        <p:spPr>
          <a:xfrm>
            <a:off x="6553200" y="6356356"/>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768F54AF-33DD-4269-A394-0330AFF63CD6}" type="slidenum">
              <a:rPr lang="en-US" smtClean="0">
                <a:solidFill>
                  <a:prstClr val="black"/>
                </a:solidFill>
                <a:ea typeface="ヒラギノ角ゴ Pro W3" charset="-128"/>
              </a:rPr>
              <a:pPr defTabSz="457200" fontAlgn="base">
                <a:spcBef>
                  <a:spcPct val="0"/>
                </a:spcBef>
                <a:spcAft>
                  <a:spcPct val="0"/>
                </a:spcAft>
              </a:pPr>
              <a:t>‹Nº›</a:t>
            </a:fld>
            <a:endParaRPr lang="en-US" dirty="0">
              <a:solidFill>
                <a:prstClr val="black"/>
              </a:solidFill>
              <a:ea typeface="ヒラギノ角ゴ Pro W3" charset="-128"/>
            </a:endParaRPr>
          </a:p>
        </p:txBody>
      </p:sp>
    </p:spTree>
    <p:extLst>
      <p:ext uri="{BB962C8B-B14F-4D97-AF65-F5344CB8AC3E}">
        <p14:creationId xmlns:p14="http://schemas.microsoft.com/office/powerpoint/2010/main" val="2110335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6"/>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1" y="6356356"/>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endParaRPr lang="en-US" dirty="0">
              <a:solidFill>
                <a:prstClr val="black"/>
              </a:solidFill>
              <a:ea typeface="ヒラギノ角ゴ Pro W3" charset="-128"/>
            </a:endParaRPr>
          </a:p>
        </p:txBody>
      </p:sp>
      <p:sp>
        <p:nvSpPr>
          <p:cNvPr id="6" name="Footer Placeholder 5"/>
          <p:cNvSpPr>
            <a:spLocks noGrp="1"/>
          </p:cNvSpPr>
          <p:nvPr>
            <p:ph type="ftr" sz="quarter" idx="11"/>
          </p:nvPr>
        </p:nvSpPr>
        <p:spPr>
          <a:xfrm>
            <a:off x="3124200" y="6356356"/>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cs typeface="ヒラギノ角ゴ Pro W3" charset="-128"/>
              </a:defRPr>
            </a:lvl1pPr>
          </a:lstStyle>
          <a:p>
            <a:pPr defTabSz="457200" fontAlgn="base">
              <a:spcBef>
                <a:spcPct val="0"/>
              </a:spcBef>
              <a:spcAft>
                <a:spcPct val="0"/>
              </a:spcAft>
              <a:defRPr/>
            </a:pPr>
            <a:endParaRPr lang="it-IT">
              <a:solidFill>
                <a:prstClr val="black"/>
              </a:solidFill>
              <a:ea typeface="ヒラギノ角ゴ Pro W3" charset="-128"/>
            </a:endParaRPr>
          </a:p>
        </p:txBody>
      </p:sp>
      <p:sp>
        <p:nvSpPr>
          <p:cNvPr id="7" name="Slide Number Placeholder 6"/>
          <p:cNvSpPr>
            <a:spLocks noGrp="1"/>
          </p:cNvSpPr>
          <p:nvPr>
            <p:ph type="sldNum" sz="quarter" idx="12"/>
          </p:nvPr>
        </p:nvSpPr>
        <p:spPr>
          <a:xfrm>
            <a:off x="6553200" y="6356356"/>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B58CE8DD-D534-48AD-8959-30A776BD1819}" type="slidenum">
              <a:rPr lang="en-US" smtClean="0">
                <a:solidFill>
                  <a:prstClr val="black"/>
                </a:solidFill>
                <a:ea typeface="ヒラギノ角ゴ Pro W3" charset="-128"/>
              </a:rPr>
              <a:pPr defTabSz="457200" fontAlgn="base">
                <a:spcBef>
                  <a:spcPct val="0"/>
                </a:spcBef>
                <a:spcAft>
                  <a:spcPct val="0"/>
                </a:spcAft>
              </a:pPr>
              <a:t>‹Nº›</a:t>
            </a:fld>
            <a:endParaRPr lang="en-US" dirty="0">
              <a:solidFill>
                <a:prstClr val="black"/>
              </a:solidFill>
              <a:ea typeface="ヒラギノ角ゴ Pro W3" charset="-128"/>
            </a:endParaRPr>
          </a:p>
        </p:txBody>
      </p:sp>
    </p:spTree>
    <p:extLst>
      <p:ext uri="{BB962C8B-B14F-4D97-AF65-F5344CB8AC3E}">
        <p14:creationId xmlns:p14="http://schemas.microsoft.com/office/powerpoint/2010/main" val="6858652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9"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9"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1" y="6356356"/>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endParaRPr lang="en-US" dirty="0">
              <a:solidFill>
                <a:prstClr val="black"/>
              </a:solidFill>
              <a:ea typeface="ヒラギノ角ゴ Pro W3" charset="-128"/>
            </a:endParaRPr>
          </a:p>
        </p:txBody>
      </p:sp>
      <p:sp>
        <p:nvSpPr>
          <p:cNvPr id="6" name="Footer Placeholder 5"/>
          <p:cNvSpPr>
            <a:spLocks noGrp="1"/>
          </p:cNvSpPr>
          <p:nvPr>
            <p:ph type="ftr" sz="quarter" idx="11"/>
          </p:nvPr>
        </p:nvSpPr>
        <p:spPr>
          <a:xfrm>
            <a:off x="3124200" y="6356356"/>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cs typeface="ヒラギノ角ゴ Pro W3" charset="-128"/>
              </a:defRPr>
            </a:lvl1pPr>
          </a:lstStyle>
          <a:p>
            <a:pPr defTabSz="457200" fontAlgn="base">
              <a:spcBef>
                <a:spcPct val="0"/>
              </a:spcBef>
              <a:spcAft>
                <a:spcPct val="0"/>
              </a:spcAft>
              <a:defRPr/>
            </a:pPr>
            <a:endParaRPr lang="it-IT">
              <a:solidFill>
                <a:prstClr val="black"/>
              </a:solidFill>
              <a:ea typeface="ヒラギノ角ゴ Pro W3" charset="-128"/>
            </a:endParaRPr>
          </a:p>
        </p:txBody>
      </p:sp>
      <p:sp>
        <p:nvSpPr>
          <p:cNvPr id="7" name="Slide Number Placeholder 6"/>
          <p:cNvSpPr>
            <a:spLocks noGrp="1"/>
          </p:cNvSpPr>
          <p:nvPr>
            <p:ph type="sldNum" sz="quarter" idx="12"/>
          </p:nvPr>
        </p:nvSpPr>
        <p:spPr>
          <a:xfrm>
            <a:off x="6553200" y="6356356"/>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46096BFD-DDEF-49E3-8294-242CC328A037}" type="slidenum">
              <a:rPr lang="en-US" smtClean="0">
                <a:solidFill>
                  <a:prstClr val="black"/>
                </a:solidFill>
                <a:ea typeface="ヒラギノ角ゴ Pro W3" charset="-128"/>
              </a:rPr>
              <a:pPr defTabSz="457200" fontAlgn="base">
                <a:spcBef>
                  <a:spcPct val="0"/>
                </a:spcBef>
                <a:spcAft>
                  <a:spcPct val="0"/>
                </a:spcAft>
              </a:pPr>
              <a:t>‹Nº›</a:t>
            </a:fld>
            <a:endParaRPr lang="en-US" dirty="0">
              <a:solidFill>
                <a:prstClr val="black"/>
              </a:solidFill>
              <a:ea typeface="ヒラギノ角ゴ Pro W3" charset="-128"/>
            </a:endParaRPr>
          </a:p>
        </p:txBody>
      </p:sp>
    </p:spTree>
    <p:extLst>
      <p:ext uri="{BB962C8B-B14F-4D97-AF65-F5344CB8AC3E}">
        <p14:creationId xmlns:p14="http://schemas.microsoft.com/office/powerpoint/2010/main" val="32876281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6"/>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1" y="6356356"/>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endParaRPr lang="en-US" dirty="0">
              <a:solidFill>
                <a:prstClr val="black"/>
              </a:solidFill>
              <a:ea typeface="ヒラギノ角ゴ Pro W3" charset="-128"/>
            </a:endParaRPr>
          </a:p>
        </p:txBody>
      </p:sp>
      <p:sp>
        <p:nvSpPr>
          <p:cNvPr id="5" name="Footer Placeholder 4"/>
          <p:cNvSpPr>
            <a:spLocks noGrp="1"/>
          </p:cNvSpPr>
          <p:nvPr>
            <p:ph type="ftr" sz="quarter" idx="11"/>
          </p:nvPr>
        </p:nvSpPr>
        <p:spPr>
          <a:xfrm>
            <a:off x="3124200" y="6356356"/>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cs typeface="ヒラギノ角ゴ Pro W3" charset="-128"/>
              </a:defRPr>
            </a:lvl1pPr>
          </a:lstStyle>
          <a:p>
            <a:pPr defTabSz="457200" fontAlgn="base">
              <a:spcBef>
                <a:spcPct val="0"/>
              </a:spcBef>
              <a:spcAft>
                <a:spcPct val="0"/>
              </a:spcAft>
              <a:defRPr/>
            </a:pPr>
            <a:endParaRPr lang="it-IT">
              <a:solidFill>
                <a:prstClr val="black"/>
              </a:solidFill>
              <a:ea typeface="ヒラギノ角ゴ Pro W3" charset="-128"/>
            </a:endParaRPr>
          </a:p>
        </p:txBody>
      </p:sp>
      <p:sp>
        <p:nvSpPr>
          <p:cNvPr id="6" name="Slide Number Placeholder 5"/>
          <p:cNvSpPr>
            <a:spLocks noGrp="1"/>
          </p:cNvSpPr>
          <p:nvPr>
            <p:ph type="sldNum" sz="quarter" idx="12"/>
          </p:nvPr>
        </p:nvSpPr>
        <p:spPr>
          <a:xfrm>
            <a:off x="6553200" y="6356356"/>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D1FF24E9-3F08-4FF2-815F-52C307CD07D9}" type="slidenum">
              <a:rPr lang="en-US" smtClean="0">
                <a:solidFill>
                  <a:prstClr val="black"/>
                </a:solidFill>
                <a:ea typeface="ヒラギノ角ゴ Pro W3" charset="-128"/>
              </a:rPr>
              <a:pPr defTabSz="457200" fontAlgn="base">
                <a:spcBef>
                  <a:spcPct val="0"/>
                </a:spcBef>
                <a:spcAft>
                  <a:spcPct val="0"/>
                </a:spcAft>
              </a:pPr>
              <a:t>‹Nº›</a:t>
            </a:fld>
            <a:endParaRPr lang="en-US" dirty="0">
              <a:solidFill>
                <a:prstClr val="black"/>
              </a:solidFill>
              <a:ea typeface="ヒラギノ角ゴ Pro W3" charset="-128"/>
            </a:endParaRPr>
          </a:p>
        </p:txBody>
      </p:sp>
    </p:spTree>
    <p:extLst>
      <p:ext uri="{BB962C8B-B14F-4D97-AF65-F5344CB8AC3E}">
        <p14:creationId xmlns:p14="http://schemas.microsoft.com/office/powerpoint/2010/main" val="31111538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4"/>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1" y="6356356"/>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endParaRPr lang="en-US" dirty="0">
              <a:solidFill>
                <a:prstClr val="black"/>
              </a:solidFill>
              <a:ea typeface="ヒラギノ角ゴ Pro W3" charset="-128"/>
            </a:endParaRPr>
          </a:p>
        </p:txBody>
      </p:sp>
      <p:sp>
        <p:nvSpPr>
          <p:cNvPr id="5" name="Footer Placeholder 4"/>
          <p:cNvSpPr>
            <a:spLocks noGrp="1"/>
          </p:cNvSpPr>
          <p:nvPr>
            <p:ph type="ftr" sz="quarter" idx="11"/>
          </p:nvPr>
        </p:nvSpPr>
        <p:spPr>
          <a:xfrm>
            <a:off x="3124200" y="6356356"/>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cs typeface="ヒラギノ角ゴ Pro W3" charset="-128"/>
              </a:defRPr>
            </a:lvl1pPr>
          </a:lstStyle>
          <a:p>
            <a:pPr defTabSz="457200" fontAlgn="base">
              <a:spcBef>
                <a:spcPct val="0"/>
              </a:spcBef>
              <a:spcAft>
                <a:spcPct val="0"/>
              </a:spcAft>
              <a:defRPr/>
            </a:pPr>
            <a:endParaRPr lang="it-IT">
              <a:solidFill>
                <a:prstClr val="black"/>
              </a:solidFill>
              <a:ea typeface="ヒラギノ角ゴ Pro W3" charset="-128"/>
            </a:endParaRPr>
          </a:p>
        </p:txBody>
      </p:sp>
      <p:sp>
        <p:nvSpPr>
          <p:cNvPr id="6" name="Slide Number Placeholder 5"/>
          <p:cNvSpPr>
            <a:spLocks noGrp="1"/>
          </p:cNvSpPr>
          <p:nvPr>
            <p:ph type="sldNum" sz="quarter" idx="12"/>
          </p:nvPr>
        </p:nvSpPr>
        <p:spPr>
          <a:xfrm>
            <a:off x="6553200" y="6356356"/>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D0C01E9A-23A7-44E6-B3DB-8AC640404528}" type="slidenum">
              <a:rPr lang="en-US" smtClean="0">
                <a:solidFill>
                  <a:prstClr val="black"/>
                </a:solidFill>
                <a:ea typeface="ヒラギノ角ゴ Pro W3" charset="-128"/>
              </a:rPr>
              <a:pPr defTabSz="457200" fontAlgn="base">
                <a:spcBef>
                  <a:spcPct val="0"/>
                </a:spcBef>
                <a:spcAft>
                  <a:spcPct val="0"/>
                </a:spcAft>
              </a:pPr>
              <a:t>‹Nº›</a:t>
            </a:fld>
            <a:endParaRPr lang="en-US" dirty="0">
              <a:solidFill>
                <a:prstClr val="black"/>
              </a:solidFill>
              <a:ea typeface="ヒラギノ角ゴ Pro W3" charset="-128"/>
            </a:endParaRPr>
          </a:p>
        </p:txBody>
      </p:sp>
    </p:spTree>
    <p:extLst>
      <p:ext uri="{BB962C8B-B14F-4D97-AF65-F5344CB8AC3E}">
        <p14:creationId xmlns:p14="http://schemas.microsoft.com/office/powerpoint/2010/main" val="10439177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endParaRPr lang="en-US" dirty="0" smtClean="0">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fld id="{BB9C02C3-6B67-4679-89F4-BF0670B6A219}" type="slidenum">
              <a:rPr lang="en-US"/>
              <a:pPr/>
              <a:t>‹Nº›</a:t>
            </a:fld>
            <a:endParaRPr lang="en-US" dirty="0"/>
          </a:p>
        </p:txBody>
      </p:sp>
    </p:spTree>
    <p:extLst>
      <p:ext uri="{BB962C8B-B14F-4D97-AF65-F5344CB8AC3E}">
        <p14:creationId xmlns:p14="http://schemas.microsoft.com/office/powerpoint/2010/main" val="13507897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ea typeface="ヒラギノ角ゴ Pro W3" charset="-128"/>
              </a:defRPr>
            </a:lvl1pPr>
          </a:lstStyle>
          <a:p>
            <a:endParaRPr lang="en-US" dirty="0"/>
          </a:p>
        </p:txBody>
      </p:sp>
      <p:sp>
        <p:nvSpPr>
          <p:cNvPr id="5" name="Slide Number Placeholder 5"/>
          <p:cNvSpPr>
            <a:spLocks noGrp="1"/>
          </p:cNvSpPr>
          <p:nvPr>
            <p:ph type="sldNum" sz="quarter" idx="11"/>
          </p:nvPr>
        </p:nvSpPr>
        <p:spPr/>
        <p:txBody>
          <a:bodyPr/>
          <a:lstStyle>
            <a:lvl1pPr>
              <a:defRPr/>
            </a:lvl1pPr>
          </a:lstStyle>
          <a:p>
            <a:fld id="{5A49B399-CE77-4733-B42B-78AE0FCB67E0}" type="slidenum">
              <a:rPr lang="en-US"/>
              <a:pPr/>
              <a:t>‹Nº›</a:t>
            </a:fld>
            <a:endParaRPr lang="en-US" dirty="0"/>
          </a:p>
        </p:txBody>
      </p:sp>
    </p:spTree>
    <p:extLst>
      <p:ext uri="{BB962C8B-B14F-4D97-AF65-F5344CB8AC3E}">
        <p14:creationId xmlns:p14="http://schemas.microsoft.com/office/powerpoint/2010/main" val="889391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2A606D51-0456-4D8B-A8ED-C4584DEDDE23}" type="slidenum">
              <a:rPr lang="en-US"/>
              <a:pPr/>
              <a:t>‹Nº›</a:t>
            </a:fld>
            <a:endParaRPr lang="en-US" dirty="0"/>
          </a:p>
        </p:txBody>
      </p:sp>
      <p:sp>
        <p:nvSpPr>
          <p:cNvPr id="7" name="Footer Placeholder 4"/>
          <p:cNvSpPr>
            <a:spLocks noGrp="1"/>
          </p:cNvSpPr>
          <p:nvPr>
            <p:ph type="ftr" sz="quarter" idx="3"/>
          </p:nvPr>
        </p:nvSpPr>
        <p:spPr>
          <a:xfrm>
            <a:off x="19050" y="6527802"/>
            <a:ext cx="4480942"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endParaRPr lang="es-ES_tradnl"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endParaRPr lang="en-US" dirty="0" smtClean="0">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fld id="{71988926-59E5-4CFF-AB8C-F86E0E84A28C}" type="slidenum">
              <a:rPr lang="en-US"/>
              <a:pPr/>
              <a:t>‹Nº›</a:t>
            </a:fld>
            <a:endParaRPr lang="en-US" dirty="0"/>
          </a:p>
        </p:txBody>
      </p:sp>
    </p:spTree>
    <p:extLst>
      <p:ext uri="{BB962C8B-B14F-4D97-AF65-F5344CB8AC3E}">
        <p14:creationId xmlns:p14="http://schemas.microsoft.com/office/powerpoint/2010/main" val="35186475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endParaRPr lang="en-US" dirty="0" smtClean="0">
              <a:solidFill>
                <a:prstClr val="black"/>
              </a:solidFill>
            </a:endParaRPr>
          </a:p>
        </p:txBody>
      </p:sp>
      <p:sp>
        <p:nvSpPr>
          <p:cNvPr id="6" name="Footer Placeholder 5"/>
          <p:cNvSpPr>
            <a:spLocks noGrp="1"/>
          </p:cNvSpPr>
          <p:nvPr>
            <p:ph type="ftr" sz="quarter" idx="11"/>
          </p:nvPr>
        </p:nvSpPr>
        <p:spPr/>
        <p:txBody>
          <a:bodyPr/>
          <a:lstStyle>
            <a:lvl1pPr>
              <a:defRPr/>
            </a:lvl1pPr>
          </a:lstStyle>
          <a:p>
            <a:pPr>
              <a:defRPr/>
            </a:pPr>
            <a:endParaRPr lang="it-IT"/>
          </a:p>
        </p:txBody>
      </p:sp>
      <p:sp>
        <p:nvSpPr>
          <p:cNvPr id="7" name="Slide Number Placeholder 6"/>
          <p:cNvSpPr>
            <a:spLocks noGrp="1"/>
          </p:cNvSpPr>
          <p:nvPr>
            <p:ph type="sldNum" sz="quarter" idx="12"/>
          </p:nvPr>
        </p:nvSpPr>
        <p:spPr/>
        <p:txBody>
          <a:bodyPr/>
          <a:lstStyle>
            <a:lvl1pPr>
              <a:defRPr/>
            </a:lvl1pPr>
          </a:lstStyle>
          <a:p>
            <a:fld id="{B7DF8224-F0B6-4A9F-B326-4E2EA993F95B}" type="slidenum">
              <a:rPr lang="en-US"/>
              <a:pPr/>
              <a:t>‹Nº›</a:t>
            </a:fld>
            <a:endParaRPr lang="en-US" dirty="0"/>
          </a:p>
        </p:txBody>
      </p:sp>
    </p:spTree>
    <p:extLst>
      <p:ext uri="{BB962C8B-B14F-4D97-AF65-F5344CB8AC3E}">
        <p14:creationId xmlns:p14="http://schemas.microsoft.com/office/powerpoint/2010/main" val="35410448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6" y="1535113"/>
            <a:ext cx="4041775"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endParaRPr lang="en-US" dirty="0" smtClean="0">
              <a:solidFill>
                <a:prstClr val="black"/>
              </a:solidFill>
            </a:endParaRPr>
          </a:p>
        </p:txBody>
      </p:sp>
      <p:sp>
        <p:nvSpPr>
          <p:cNvPr id="8" name="Footer Placeholder 7"/>
          <p:cNvSpPr>
            <a:spLocks noGrp="1"/>
          </p:cNvSpPr>
          <p:nvPr>
            <p:ph type="ftr" sz="quarter" idx="11"/>
          </p:nvPr>
        </p:nvSpPr>
        <p:spPr/>
        <p:txBody>
          <a:bodyPr/>
          <a:lstStyle>
            <a:lvl1pPr>
              <a:defRPr/>
            </a:lvl1pPr>
          </a:lstStyle>
          <a:p>
            <a:pPr>
              <a:defRPr/>
            </a:pPr>
            <a:endParaRPr lang="it-IT"/>
          </a:p>
        </p:txBody>
      </p:sp>
      <p:sp>
        <p:nvSpPr>
          <p:cNvPr id="9" name="Slide Number Placeholder 8"/>
          <p:cNvSpPr>
            <a:spLocks noGrp="1"/>
          </p:cNvSpPr>
          <p:nvPr>
            <p:ph type="sldNum" sz="quarter" idx="12"/>
          </p:nvPr>
        </p:nvSpPr>
        <p:spPr/>
        <p:txBody>
          <a:bodyPr/>
          <a:lstStyle>
            <a:lvl1pPr>
              <a:defRPr/>
            </a:lvl1pPr>
          </a:lstStyle>
          <a:p>
            <a:fld id="{53AF2F07-52C7-41FE-A458-267FC3D6D636}" type="slidenum">
              <a:rPr lang="en-US"/>
              <a:pPr/>
              <a:t>‹Nº›</a:t>
            </a:fld>
            <a:endParaRPr lang="en-US" dirty="0"/>
          </a:p>
        </p:txBody>
      </p:sp>
    </p:spTree>
    <p:extLst>
      <p:ext uri="{BB962C8B-B14F-4D97-AF65-F5344CB8AC3E}">
        <p14:creationId xmlns:p14="http://schemas.microsoft.com/office/powerpoint/2010/main" val="33611466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3"/>
          <p:cNvSpPr>
            <a:spLocks noGrp="1"/>
          </p:cNvSpPr>
          <p:nvPr>
            <p:ph type="ftr" sz="quarter" idx="10"/>
          </p:nvPr>
        </p:nvSpPr>
        <p:spPr/>
        <p:txBody>
          <a:bodyPr/>
          <a:lstStyle>
            <a:lvl1pPr>
              <a:defRPr/>
            </a:lvl1pPr>
          </a:lstStyle>
          <a:p>
            <a:pPr>
              <a:defRPr/>
            </a:pPr>
            <a:endParaRPr lang="it-IT"/>
          </a:p>
        </p:txBody>
      </p:sp>
      <p:sp>
        <p:nvSpPr>
          <p:cNvPr id="4" name="Slide Number Placeholder 4"/>
          <p:cNvSpPr>
            <a:spLocks noGrp="1"/>
          </p:cNvSpPr>
          <p:nvPr>
            <p:ph type="sldNum" sz="quarter" idx="11"/>
          </p:nvPr>
        </p:nvSpPr>
        <p:spPr/>
        <p:txBody>
          <a:bodyPr/>
          <a:lstStyle>
            <a:lvl1pPr>
              <a:defRPr/>
            </a:lvl1pPr>
          </a:lstStyle>
          <a:p>
            <a:fld id="{6CCF44AD-EFF1-4DBC-B4B3-2CA614B9643A}" type="slidenum">
              <a:rPr lang="en-US"/>
              <a:pPr/>
              <a:t>‹Nº›</a:t>
            </a:fld>
            <a:endParaRPr lang="en-US" dirty="0"/>
          </a:p>
        </p:txBody>
      </p:sp>
    </p:spTree>
    <p:extLst>
      <p:ext uri="{BB962C8B-B14F-4D97-AF65-F5344CB8AC3E}">
        <p14:creationId xmlns:p14="http://schemas.microsoft.com/office/powerpoint/2010/main" val="26454545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endParaRPr lang="it-IT"/>
          </a:p>
        </p:txBody>
      </p:sp>
      <p:sp>
        <p:nvSpPr>
          <p:cNvPr id="3" name="Slide Number Placeholder 3"/>
          <p:cNvSpPr>
            <a:spLocks noGrp="1"/>
          </p:cNvSpPr>
          <p:nvPr>
            <p:ph type="sldNum" sz="quarter" idx="11"/>
          </p:nvPr>
        </p:nvSpPr>
        <p:spPr/>
        <p:txBody>
          <a:bodyPr/>
          <a:lstStyle>
            <a:lvl1pPr>
              <a:defRPr/>
            </a:lvl1pPr>
          </a:lstStyle>
          <a:p>
            <a:fld id="{FC017D0C-93F4-415B-B308-0195F08ECC9C}" type="slidenum">
              <a:rPr lang="en-US"/>
              <a:pPr/>
              <a:t>‹Nº›</a:t>
            </a:fld>
            <a:endParaRPr lang="en-US" dirty="0"/>
          </a:p>
        </p:txBody>
      </p:sp>
    </p:spTree>
    <p:extLst>
      <p:ext uri="{BB962C8B-B14F-4D97-AF65-F5344CB8AC3E}">
        <p14:creationId xmlns:p14="http://schemas.microsoft.com/office/powerpoint/2010/main" val="3610452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a:lvl1pPr>
          </a:lstStyle>
          <a:p>
            <a:pPr>
              <a:defRPr/>
            </a:pPr>
            <a:endParaRPr lang="it-IT"/>
          </a:p>
        </p:txBody>
      </p:sp>
      <p:sp>
        <p:nvSpPr>
          <p:cNvPr id="6" name="Slide Number Placeholder 6"/>
          <p:cNvSpPr>
            <a:spLocks noGrp="1"/>
          </p:cNvSpPr>
          <p:nvPr>
            <p:ph type="sldNum" sz="quarter" idx="11"/>
          </p:nvPr>
        </p:nvSpPr>
        <p:spPr/>
        <p:txBody>
          <a:bodyPr/>
          <a:lstStyle>
            <a:lvl1pPr>
              <a:defRPr/>
            </a:lvl1pPr>
          </a:lstStyle>
          <a:p>
            <a:fld id="{CE3917D8-D504-4BE8-9EE8-214BC20D7AED}" type="slidenum">
              <a:rPr lang="en-US"/>
              <a:pPr/>
              <a:t>‹Nº›</a:t>
            </a:fld>
            <a:endParaRPr lang="en-US" dirty="0"/>
          </a:p>
        </p:txBody>
      </p:sp>
    </p:spTree>
    <p:extLst>
      <p:ext uri="{BB962C8B-B14F-4D97-AF65-F5344CB8AC3E}">
        <p14:creationId xmlns:p14="http://schemas.microsoft.com/office/powerpoint/2010/main" val="29603179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a:lvl1pPr>
          </a:lstStyle>
          <a:p>
            <a:pPr>
              <a:defRPr/>
            </a:pPr>
            <a:endParaRPr lang="it-IT"/>
          </a:p>
        </p:txBody>
      </p:sp>
      <p:sp>
        <p:nvSpPr>
          <p:cNvPr id="6" name="Slide Number Placeholder 6"/>
          <p:cNvSpPr>
            <a:spLocks noGrp="1"/>
          </p:cNvSpPr>
          <p:nvPr>
            <p:ph type="sldNum" sz="quarter" idx="11"/>
          </p:nvPr>
        </p:nvSpPr>
        <p:spPr/>
        <p:txBody>
          <a:bodyPr/>
          <a:lstStyle>
            <a:lvl1pPr>
              <a:defRPr/>
            </a:lvl1pPr>
          </a:lstStyle>
          <a:p>
            <a:fld id="{382C6B9F-E765-41E5-963A-1B06B8D73E7A}" type="slidenum">
              <a:rPr lang="en-US"/>
              <a:pPr/>
              <a:t>‹Nº›</a:t>
            </a:fld>
            <a:endParaRPr lang="en-US" dirty="0"/>
          </a:p>
        </p:txBody>
      </p:sp>
    </p:spTree>
    <p:extLst>
      <p:ext uri="{BB962C8B-B14F-4D97-AF65-F5344CB8AC3E}">
        <p14:creationId xmlns:p14="http://schemas.microsoft.com/office/powerpoint/2010/main" val="35118832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it-IT"/>
          </a:p>
        </p:txBody>
      </p:sp>
      <p:sp>
        <p:nvSpPr>
          <p:cNvPr id="5" name="Slide Number Placeholder 5"/>
          <p:cNvSpPr>
            <a:spLocks noGrp="1"/>
          </p:cNvSpPr>
          <p:nvPr>
            <p:ph type="sldNum" sz="quarter" idx="11"/>
          </p:nvPr>
        </p:nvSpPr>
        <p:spPr/>
        <p:txBody>
          <a:bodyPr/>
          <a:lstStyle>
            <a:lvl1pPr>
              <a:defRPr/>
            </a:lvl1pPr>
          </a:lstStyle>
          <a:p>
            <a:fld id="{7E632810-712F-431B-958E-D338A0B6DF02}" type="slidenum">
              <a:rPr lang="en-US"/>
              <a:pPr/>
              <a:t>‹Nº›</a:t>
            </a:fld>
            <a:endParaRPr lang="en-US" dirty="0"/>
          </a:p>
        </p:txBody>
      </p:sp>
    </p:spTree>
    <p:extLst>
      <p:ext uri="{BB962C8B-B14F-4D97-AF65-F5344CB8AC3E}">
        <p14:creationId xmlns:p14="http://schemas.microsoft.com/office/powerpoint/2010/main" val="13243145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19800" y="274640"/>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40"/>
            <a:ext cx="54102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it-IT"/>
          </a:p>
        </p:txBody>
      </p:sp>
      <p:sp>
        <p:nvSpPr>
          <p:cNvPr id="5" name="Slide Number Placeholder 5"/>
          <p:cNvSpPr>
            <a:spLocks noGrp="1"/>
          </p:cNvSpPr>
          <p:nvPr>
            <p:ph type="sldNum" sz="quarter" idx="11"/>
          </p:nvPr>
        </p:nvSpPr>
        <p:spPr/>
        <p:txBody>
          <a:bodyPr/>
          <a:lstStyle>
            <a:lvl1pPr>
              <a:defRPr/>
            </a:lvl1pPr>
          </a:lstStyle>
          <a:p>
            <a:fld id="{70307BFA-4D20-4825-B00F-475D9F49B397}" type="slidenum">
              <a:rPr lang="en-US"/>
              <a:pPr/>
              <a:t>‹Nº›</a:t>
            </a:fld>
            <a:endParaRPr lang="en-US" dirty="0"/>
          </a:p>
        </p:txBody>
      </p:sp>
    </p:spTree>
    <p:extLst>
      <p:ext uri="{BB962C8B-B14F-4D97-AF65-F5344CB8AC3E}">
        <p14:creationId xmlns:p14="http://schemas.microsoft.com/office/powerpoint/2010/main" val="18150324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endParaRPr lang="en-US" dirty="0" smtClean="0">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fld id="{BB9C02C3-6B67-4679-89F4-BF0670B6A219}" type="slidenum">
              <a:rPr lang="en-US"/>
              <a:pPr/>
              <a:t>‹Nº›</a:t>
            </a:fld>
            <a:endParaRPr lang="en-US" dirty="0"/>
          </a:p>
        </p:txBody>
      </p:sp>
    </p:spTree>
    <p:extLst>
      <p:ext uri="{BB962C8B-B14F-4D97-AF65-F5344CB8AC3E}">
        <p14:creationId xmlns:p14="http://schemas.microsoft.com/office/powerpoint/2010/main" val="601513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endParaRPr lang="en-US" dirty="0">
              <a:solidFill>
                <a:prstClr val="black"/>
              </a:solidFill>
            </a:endParaRPr>
          </a:p>
        </p:txBody>
      </p:sp>
      <p:sp>
        <p:nvSpPr>
          <p:cNvPr id="7" name="Slide Number Placeholder 6"/>
          <p:cNvSpPr>
            <a:spLocks noGrp="1"/>
          </p:cNvSpPr>
          <p:nvPr>
            <p:ph type="sldNum" sz="quarter" idx="12"/>
          </p:nvPr>
        </p:nvSpPr>
        <p:spPr/>
        <p:txBody>
          <a:bodyPr/>
          <a:lstStyle>
            <a:lvl1pPr>
              <a:defRPr/>
            </a:lvl1pPr>
          </a:lstStyle>
          <a:p>
            <a:fld id="{F0D26D77-A6BD-4C42-82A5-405C5C8B8216}" type="slidenum">
              <a:rPr lang="en-US"/>
              <a:pPr/>
              <a:t>‹Nº›</a:t>
            </a:fld>
            <a:endParaRPr lang="en-US" dirty="0"/>
          </a:p>
        </p:txBody>
      </p:sp>
      <p:sp>
        <p:nvSpPr>
          <p:cNvPr id="8" name="Footer Placeholder 4"/>
          <p:cNvSpPr>
            <a:spLocks noGrp="1"/>
          </p:cNvSpPr>
          <p:nvPr>
            <p:ph type="ftr" sz="quarter" idx="3"/>
          </p:nvPr>
        </p:nvSpPr>
        <p:spPr>
          <a:xfrm>
            <a:off x="19050" y="6527802"/>
            <a:ext cx="4480942"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endParaRPr lang="es-ES_tradnl"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ea typeface="ヒラギノ角ゴ Pro W3" charset="-128"/>
              </a:defRPr>
            </a:lvl1pPr>
          </a:lstStyle>
          <a:p>
            <a:endParaRPr lang="en-US" dirty="0"/>
          </a:p>
        </p:txBody>
      </p:sp>
      <p:sp>
        <p:nvSpPr>
          <p:cNvPr id="5" name="Slide Number Placeholder 5"/>
          <p:cNvSpPr>
            <a:spLocks noGrp="1"/>
          </p:cNvSpPr>
          <p:nvPr>
            <p:ph type="sldNum" sz="quarter" idx="11"/>
          </p:nvPr>
        </p:nvSpPr>
        <p:spPr/>
        <p:txBody>
          <a:bodyPr/>
          <a:lstStyle>
            <a:lvl1pPr>
              <a:defRPr/>
            </a:lvl1pPr>
          </a:lstStyle>
          <a:p>
            <a:fld id="{5A49B399-CE77-4733-B42B-78AE0FCB67E0}" type="slidenum">
              <a:rPr lang="en-US"/>
              <a:pPr/>
              <a:t>‹Nº›</a:t>
            </a:fld>
            <a:endParaRPr lang="en-US" dirty="0"/>
          </a:p>
        </p:txBody>
      </p:sp>
    </p:spTree>
    <p:extLst>
      <p:ext uri="{BB962C8B-B14F-4D97-AF65-F5344CB8AC3E}">
        <p14:creationId xmlns:p14="http://schemas.microsoft.com/office/powerpoint/2010/main" val="20799140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endParaRPr lang="en-US" dirty="0" smtClean="0">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fld id="{71988926-59E5-4CFF-AB8C-F86E0E84A28C}" type="slidenum">
              <a:rPr lang="en-US"/>
              <a:pPr/>
              <a:t>‹Nº›</a:t>
            </a:fld>
            <a:endParaRPr lang="en-US" dirty="0"/>
          </a:p>
        </p:txBody>
      </p:sp>
    </p:spTree>
    <p:extLst>
      <p:ext uri="{BB962C8B-B14F-4D97-AF65-F5344CB8AC3E}">
        <p14:creationId xmlns:p14="http://schemas.microsoft.com/office/powerpoint/2010/main" val="37755375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endParaRPr lang="en-US" dirty="0" smtClean="0">
              <a:solidFill>
                <a:prstClr val="black"/>
              </a:solidFill>
            </a:endParaRPr>
          </a:p>
        </p:txBody>
      </p:sp>
      <p:sp>
        <p:nvSpPr>
          <p:cNvPr id="6" name="Footer Placeholder 5"/>
          <p:cNvSpPr>
            <a:spLocks noGrp="1"/>
          </p:cNvSpPr>
          <p:nvPr>
            <p:ph type="ftr" sz="quarter" idx="11"/>
          </p:nvPr>
        </p:nvSpPr>
        <p:spPr/>
        <p:txBody>
          <a:bodyPr/>
          <a:lstStyle>
            <a:lvl1pPr>
              <a:defRPr/>
            </a:lvl1pPr>
          </a:lstStyle>
          <a:p>
            <a:pPr>
              <a:defRPr/>
            </a:pPr>
            <a:endParaRPr lang="it-IT"/>
          </a:p>
        </p:txBody>
      </p:sp>
      <p:sp>
        <p:nvSpPr>
          <p:cNvPr id="7" name="Slide Number Placeholder 6"/>
          <p:cNvSpPr>
            <a:spLocks noGrp="1"/>
          </p:cNvSpPr>
          <p:nvPr>
            <p:ph type="sldNum" sz="quarter" idx="12"/>
          </p:nvPr>
        </p:nvSpPr>
        <p:spPr/>
        <p:txBody>
          <a:bodyPr/>
          <a:lstStyle>
            <a:lvl1pPr>
              <a:defRPr/>
            </a:lvl1pPr>
          </a:lstStyle>
          <a:p>
            <a:fld id="{B7DF8224-F0B6-4A9F-B326-4E2EA993F95B}" type="slidenum">
              <a:rPr lang="en-US"/>
              <a:pPr/>
              <a:t>‹Nº›</a:t>
            </a:fld>
            <a:endParaRPr lang="en-US" dirty="0"/>
          </a:p>
        </p:txBody>
      </p:sp>
    </p:spTree>
    <p:extLst>
      <p:ext uri="{BB962C8B-B14F-4D97-AF65-F5344CB8AC3E}">
        <p14:creationId xmlns:p14="http://schemas.microsoft.com/office/powerpoint/2010/main" val="7985253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6" y="1535113"/>
            <a:ext cx="4041775"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endParaRPr lang="en-US" dirty="0" smtClean="0">
              <a:solidFill>
                <a:prstClr val="black"/>
              </a:solidFill>
            </a:endParaRPr>
          </a:p>
        </p:txBody>
      </p:sp>
      <p:sp>
        <p:nvSpPr>
          <p:cNvPr id="8" name="Footer Placeholder 7"/>
          <p:cNvSpPr>
            <a:spLocks noGrp="1"/>
          </p:cNvSpPr>
          <p:nvPr>
            <p:ph type="ftr" sz="quarter" idx="11"/>
          </p:nvPr>
        </p:nvSpPr>
        <p:spPr/>
        <p:txBody>
          <a:bodyPr/>
          <a:lstStyle>
            <a:lvl1pPr>
              <a:defRPr/>
            </a:lvl1pPr>
          </a:lstStyle>
          <a:p>
            <a:pPr>
              <a:defRPr/>
            </a:pPr>
            <a:endParaRPr lang="it-IT"/>
          </a:p>
        </p:txBody>
      </p:sp>
      <p:sp>
        <p:nvSpPr>
          <p:cNvPr id="9" name="Slide Number Placeholder 8"/>
          <p:cNvSpPr>
            <a:spLocks noGrp="1"/>
          </p:cNvSpPr>
          <p:nvPr>
            <p:ph type="sldNum" sz="quarter" idx="12"/>
          </p:nvPr>
        </p:nvSpPr>
        <p:spPr/>
        <p:txBody>
          <a:bodyPr/>
          <a:lstStyle>
            <a:lvl1pPr>
              <a:defRPr/>
            </a:lvl1pPr>
          </a:lstStyle>
          <a:p>
            <a:fld id="{53AF2F07-52C7-41FE-A458-267FC3D6D636}" type="slidenum">
              <a:rPr lang="en-US"/>
              <a:pPr/>
              <a:t>‹Nº›</a:t>
            </a:fld>
            <a:endParaRPr lang="en-US" dirty="0"/>
          </a:p>
        </p:txBody>
      </p:sp>
    </p:spTree>
    <p:extLst>
      <p:ext uri="{BB962C8B-B14F-4D97-AF65-F5344CB8AC3E}">
        <p14:creationId xmlns:p14="http://schemas.microsoft.com/office/powerpoint/2010/main" val="24144624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3"/>
          <p:cNvSpPr>
            <a:spLocks noGrp="1"/>
          </p:cNvSpPr>
          <p:nvPr>
            <p:ph type="ftr" sz="quarter" idx="10"/>
          </p:nvPr>
        </p:nvSpPr>
        <p:spPr/>
        <p:txBody>
          <a:bodyPr/>
          <a:lstStyle>
            <a:lvl1pPr>
              <a:defRPr/>
            </a:lvl1pPr>
          </a:lstStyle>
          <a:p>
            <a:pPr>
              <a:defRPr/>
            </a:pPr>
            <a:endParaRPr lang="it-IT"/>
          </a:p>
        </p:txBody>
      </p:sp>
      <p:sp>
        <p:nvSpPr>
          <p:cNvPr id="4" name="Slide Number Placeholder 4"/>
          <p:cNvSpPr>
            <a:spLocks noGrp="1"/>
          </p:cNvSpPr>
          <p:nvPr>
            <p:ph type="sldNum" sz="quarter" idx="11"/>
          </p:nvPr>
        </p:nvSpPr>
        <p:spPr/>
        <p:txBody>
          <a:bodyPr/>
          <a:lstStyle>
            <a:lvl1pPr>
              <a:defRPr/>
            </a:lvl1pPr>
          </a:lstStyle>
          <a:p>
            <a:fld id="{6CCF44AD-EFF1-4DBC-B4B3-2CA614B9643A}" type="slidenum">
              <a:rPr lang="en-US"/>
              <a:pPr/>
              <a:t>‹Nº›</a:t>
            </a:fld>
            <a:endParaRPr lang="en-US" dirty="0"/>
          </a:p>
        </p:txBody>
      </p:sp>
    </p:spTree>
    <p:extLst>
      <p:ext uri="{BB962C8B-B14F-4D97-AF65-F5344CB8AC3E}">
        <p14:creationId xmlns:p14="http://schemas.microsoft.com/office/powerpoint/2010/main" val="36541048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endParaRPr lang="it-IT"/>
          </a:p>
        </p:txBody>
      </p:sp>
      <p:sp>
        <p:nvSpPr>
          <p:cNvPr id="3" name="Slide Number Placeholder 3"/>
          <p:cNvSpPr>
            <a:spLocks noGrp="1"/>
          </p:cNvSpPr>
          <p:nvPr>
            <p:ph type="sldNum" sz="quarter" idx="11"/>
          </p:nvPr>
        </p:nvSpPr>
        <p:spPr/>
        <p:txBody>
          <a:bodyPr/>
          <a:lstStyle>
            <a:lvl1pPr>
              <a:defRPr/>
            </a:lvl1pPr>
          </a:lstStyle>
          <a:p>
            <a:fld id="{FC017D0C-93F4-415B-B308-0195F08ECC9C}" type="slidenum">
              <a:rPr lang="en-US"/>
              <a:pPr/>
              <a:t>‹Nº›</a:t>
            </a:fld>
            <a:endParaRPr lang="en-US" dirty="0"/>
          </a:p>
        </p:txBody>
      </p:sp>
    </p:spTree>
    <p:extLst>
      <p:ext uri="{BB962C8B-B14F-4D97-AF65-F5344CB8AC3E}">
        <p14:creationId xmlns:p14="http://schemas.microsoft.com/office/powerpoint/2010/main" val="14773192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a:lvl1pPr>
          </a:lstStyle>
          <a:p>
            <a:pPr>
              <a:defRPr/>
            </a:pPr>
            <a:endParaRPr lang="it-IT"/>
          </a:p>
        </p:txBody>
      </p:sp>
      <p:sp>
        <p:nvSpPr>
          <p:cNvPr id="6" name="Slide Number Placeholder 6"/>
          <p:cNvSpPr>
            <a:spLocks noGrp="1"/>
          </p:cNvSpPr>
          <p:nvPr>
            <p:ph type="sldNum" sz="quarter" idx="11"/>
          </p:nvPr>
        </p:nvSpPr>
        <p:spPr/>
        <p:txBody>
          <a:bodyPr/>
          <a:lstStyle>
            <a:lvl1pPr>
              <a:defRPr/>
            </a:lvl1pPr>
          </a:lstStyle>
          <a:p>
            <a:fld id="{CE3917D8-D504-4BE8-9EE8-214BC20D7AED}" type="slidenum">
              <a:rPr lang="en-US"/>
              <a:pPr/>
              <a:t>‹Nº›</a:t>
            </a:fld>
            <a:endParaRPr lang="en-US" dirty="0"/>
          </a:p>
        </p:txBody>
      </p:sp>
    </p:spTree>
    <p:extLst>
      <p:ext uri="{BB962C8B-B14F-4D97-AF65-F5344CB8AC3E}">
        <p14:creationId xmlns:p14="http://schemas.microsoft.com/office/powerpoint/2010/main" val="24735448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a:lvl1pPr>
          </a:lstStyle>
          <a:p>
            <a:pPr>
              <a:defRPr/>
            </a:pPr>
            <a:endParaRPr lang="it-IT"/>
          </a:p>
        </p:txBody>
      </p:sp>
      <p:sp>
        <p:nvSpPr>
          <p:cNvPr id="6" name="Slide Number Placeholder 6"/>
          <p:cNvSpPr>
            <a:spLocks noGrp="1"/>
          </p:cNvSpPr>
          <p:nvPr>
            <p:ph type="sldNum" sz="quarter" idx="11"/>
          </p:nvPr>
        </p:nvSpPr>
        <p:spPr/>
        <p:txBody>
          <a:bodyPr/>
          <a:lstStyle>
            <a:lvl1pPr>
              <a:defRPr/>
            </a:lvl1pPr>
          </a:lstStyle>
          <a:p>
            <a:fld id="{382C6B9F-E765-41E5-963A-1B06B8D73E7A}" type="slidenum">
              <a:rPr lang="en-US"/>
              <a:pPr/>
              <a:t>‹Nº›</a:t>
            </a:fld>
            <a:endParaRPr lang="en-US" dirty="0"/>
          </a:p>
        </p:txBody>
      </p:sp>
    </p:spTree>
    <p:extLst>
      <p:ext uri="{BB962C8B-B14F-4D97-AF65-F5344CB8AC3E}">
        <p14:creationId xmlns:p14="http://schemas.microsoft.com/office/powerpoint/2010/main" val="32442656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it-IT"/>
          </a:p>
        </p:txBody>
      </p:sp>
      <p:sp>
        <p:nvSpPr>
          <p:cNvPr id="5" name="Slide Number Placeholder 5"/>
          <p:cNvSpPr>
            <a:spLocks noGrp="1"/>
          </p:cNvSpPr>
          <p:nvPr>
            <p:ph type="sldNum" sz="quarter" idx="11"/>
          </p:nvPr>
        </p:nvSpPr>
        <p:spPr/>
        <p:txBody>
          <a:bodyPr/>
          <a:lstStyle>
            <a:lvl1pPr>
              <a:defRPr/>
            </a:lvl1pPr>
          </a:lstStyle>
          <a:p>
            <a:fld id="{7E632810-712F-431B-958E-D338A0B6DF02}" type="slidenum">
              <a:rPr lang="en-US"/>
              <a:pPr/>
              <a:t>‹Nº›</a:t>
            </a:fld>
            <a:endParaRPr lang="en-US" dirty="0"/>
          </a:p>
        </p:txBody>
      </p:sp>
    </p:spTree>
    <p:extLst>
      <p:ext uri="{BB962C8B-B14F-4D97-AF65-F5344CB8AC3E}">
        <p14:creationId xmlns:p14="http://schemas.microsoft.com/office/powerpoint/2010/main" val="59501302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19800" y="274640"/>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40"/>
            <a:ext cx="54102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it-IT"/>
          </a:p>
        </p:txBody>
      </p:sp>
      <p:sp>
        <p:nvSpPr>
          <p:cNvPr id="5" name="Slide Number Placeholder 5"/>
          <p:cNvSpPr>
            <a:spLocks noGrp="1"/>
          </p:cNvSpPr>
          <p:nvPr>
            <p:ph type="sldNum" sz="quarter" idx="11"/>
          </p:nvPr>
        </p:nvSpPr>
        <p:spPr/>
        <p:txBody>
          <a:bodyPr/>
          <a:lstStyle>
            <a:lvl1pPr>
              <a:defRPr/>
            </a:lvl1pPr>
          </a:lstStyle>
          <a:p>
            <a:fld id="{70307BFA-4D20-4825-B00F-475D9F49B397}" type="slidenum">
              <a:rPr lang="en-US"/>
              <a:pPr/>
              <a:t>‹Nº›</a:t>
            </a:fld>
            <a:endParaRPr lang="en-US" dirty="0"/>
          </a:p>
        </p:txBody>
      </p:sp>
    </p:spTree>
    <p:extLst>
      <p:ext uri="{BB962C8B-B14F-4D97-AF65-F5344CB8AC3E}">
        <p14:creationId xmlns:p14="http://schemas.microsoft.com/office/powerpoint/2010/main" val="3851106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6" y="1535113"/>
            <a:ext cx="4041775"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endParaRPr lang="en-US" dirty="0">
              <a:solidFill>
                <a:prstClr val="black"/>
              </a:solidFill>
            </a:endParaRPr>
          </a:p>
        </p:txBody>
      </p:sp>
      <p:sp>
        <p:nvSpPr>
          <p:cNvPr id="9" name="Slide Number Placeholder 8"/>
          <p:cNvSpPr>
            <a:spLocks noGrp="1"/>
          </p:cNvSpPr>
          <p:nvPr>
            <p:ph type="sldNum" sz="quarter" idx="12"/>
          </p:nvPr>
        </p:nvSpPr>
        <p:spPr/>
        <p:txBody>
          <a:bodyPr/>
          <a:lstStyle>
            <a:lvl1pPr>
              <a:defRPr/>
            </a:lvl1pPr>
          </a:lstStyle>
          <a:p>
            <a:fld id="{D3745296-42CD-4ADB-8F78-A6FD916730D9}" type="slidenum">
              <a:rPr lang="en-US"/>
              <a:pPr/>
              <a:t>‹Nº›</a:t>
            </a:fld>
            <a:endParaRPr lang="en-US" dirty="0"/>
          </a:p>
        </p:txBody>
      </p:sp>
      <p:sp>
        <p:nvSpPr>
          <p:cNvPr id="10" name="Footer Placeholder 4"/>
          <p:cNvSpPr>
            <a:spLocks noGrp="1"/>
          </p:cNvSpPr>
          <p:nvPr>
            <p:ph type="ftr" sz="quarter" idx="13"/>
          </p:nvPr>
        </p:nvSpPr>
        <p:spPr>
          <a:xfrm>
            <a:off x="19050" y="6527802"/>
            <a:ext cx="4480942"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endParaRPr lang="es-ES_tradnl"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45FF7897-7B14-478A-A05B-CFB8AD6C7EB2}" type="slidenum">
              <a:rPr lang="en-US"/>
              <a:pPr/>
              <a:t>‹Nº›</a:t>
            </a:fld>
            <a:endParaRPr lang="en-US" dirty="0"/>
          </a:p>
        </p:txBody>
      </p:sp>
      <p:sp>
        <p:nvSpPr>
          <p:cNvPr id="7" name="Footer Placeholder 4"/>
          <p:cNvSpPr>
            <a:spLocks noGrp="1"/>
          </p:cNvSpPr>
          <p:nvPr>
            <p:ph type="ftr" sz="quarter" idx="3"/>
          </p:nvPr>
        </p:nvSpPr>
        <p:spPr>
          <a:xfrm>
            <a:off x="19050" y="6525346"/>
            <a:ext cx="4480942"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endParaRPr lang="es-ES_tradnl" dirty="0"/>
          </a:p>
        </p:txBody>
      </p:sp>
    </p:spTree>
    <p:extLst>
      <p:ext uri="{BB962C8B-B14F-4D97-AF65-F5344CB8AC3E}">
        <p14:creationId xmlns:p14="http://schemas.microsoft.com/office/powerpoint/2010/main" val="32785440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1"/>
          </p:nvPr>
        </p:nvSpPr>
        <p:spPr/>
        <p:txBody>
          <a:bodyPr/>
          <a:lstStyle>
            <a:lvl1pPr>
              <a:defRPr/>
            </a:lvl1pPr>
          </a:lstStyle>
          <a:p>
            <a:fld id="{6105E282-E6EB-4709-995B-9BEECF97DE99}" type="slidenum">
              <a:rPr lang="en-US"/>
              <a:pPr/>
              <a:t>‹Nº›</a:t>
            </a:fld>
            <a:endParaRPr lang="en-US" dirty="0"/>
          </a:p>
        </p:txBody>
      </p:sp>
    </p:spTree>
    <p:extLst>
      <p:ext uri="{BB962C8B-B14F-4D97-AF65-F5344CB8AC3E}">
        <p14:creationId xmlns:p14="http://schemas.microsoft.com/office/powerpoint/2010/main" val="5645700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2A606D51-0456-4D8B-A8ED-C4584DEDDE23}" type="slidenum">
              <a:rPr lang="en-US"/>
              <a:pPr/>
              <a:t>‹Nº›</a:t>
            </a:fld>
            <a:endParaRPr lang="en-US" dirty="0"/>
          </a:p>
        </p:txBody>
      </p:sp>
      <p:sp>
        <p:nvSpPr>
          <p:cNvPr id="7" name="Footer Placeholder 4"/>
          <p:cNvSpPr>
            <a:spLocks noGrp="1"/>
          </p:cNvSpPr>
          <p:nvPr>
            <p:ph type="ftr" sz="quarter" idx="3"/>
          </p:nvPr>
        </p:nvSpPr>
        <p:spPr>
          <a:xfrm>
            <a:off x="19050" y="6527802"/>
            <a:ext cx="4480942"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endParaRPr lang="es-ES_tradnl" dirty="0"/>
          </a:p>
        </p:txBody>
      </p:sp>
    </p:spTree>
    <p:extLst>
      <p:ext uri="{BB962C8B-B14F-4D97-AF65-F5344CB8AC3E}">
        <p14:creationId xmlns:p14="http://schemas.microsoft.com/office/powerpoint/2010/main" val="49248525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endParaRPr lang="en-US" dirty="0">
              <a:solidFill>
                <a:prstClr val="black"/>
              </a:solidFill>
            </a:endParaRPr>
          </a:p>
        </p:txBody>
      </p:sp>
      <p:sp>
        <p:nvSpPr>
          <p:cNvPr id="7" name="Slide Number Placeholder 6"/>
          <p:cNvSpPr>
            <a:spLocks noGrp="1"/>
          </p:cNvSpPr>
          <p:nvPr>
            <p:ph type="sldNum" sz="quarter" idx="12"/>
          </p:nvPr>
        </p:nvSpPr>
        <p:spPr/>
        <p:txBody>
          <a:bodyPr/>
          <a:lstStyle>
            <a:lvl1pPr>
              <a:defRPr/>
            </a:lvl1pPr>
          </a:lstStyle>
          <a:p>
            <a:fld id="{F0D26D77-A6BD-4C42-82A5-405C5C8B8216}" type="slidenum">
              <a:rPr lang="en-US"/>
              <a:pPr/>
              <a:t>‹Nº›</a:t>
            </a:fld>
            <a:endParaRPr lang="en-US" dirty="0"/>
          </a:p>
        </p:txBody>
      </p:sp>
      <p:sp>
        <p:nvSpPr>
          <p:cNvPr id="8" name="Footer Placeholder 4"/>
          <p:cNvSpPr>
            <a:spLocks noGrp="1"/>
          </p:cNvSpPr>
          <p:nvPr>
            <p:ph type="ftr" sz="quarter" idx="3"/>
          </p:nvPr>
        </p:nvSpPr>
        <p:spPr>
          <a:xfrm>
            <a:off x="19050" y="6527802"/>
            <a:ext cx="4480942"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endParaRPr lang="es-ES_tradnl" dirty="0"/>
          </a:p>
        </p:txBody>
      </p:sp>
    </p:spTree>
    <p:extLst>
      <p:ext uri="{BB962C8B-B14F-4D97-AF65-F5344CB8AC3E}">
        <p14:creationId xmlns:p14="http://schemas.microsoft.com/office/powerpoint/2010/main" val="314754520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6" y="1535113"/>
            <a:ext cx="4041775"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endParaRPr lang="en-US" dirty="0">
              <a:solidFill>
                <a:prstClr val="black"/>
              </a:solidFill>
            </a:endParaRPr>
          </a:p>
        </p:txBody>
      </p:sp>
      <p:sp>
        <p:nvSpPr>
          <p:cNvPr id="9" name="Slide Number Placeholder 8"/>
          <p:cNvSpPr>
            <a:spLocks noGrp="1"/>
          </p:cNvSpPr>
          <p:nvPr>
            <p:ph type="sldNum" sz="quarter" idx="12"/>
          </p:nvPr>
        </p:nvSpPr>
        <p:spPr/>
        <p:txBody>
          <a:bodyPr/>
          <a:lstStyle>
            <a:lvl1pPr>
              <a:defRPr/>
            </a:lvl1pPr>
          </a:lstStyle>
          <a:p>
            <a:fld id="{D3745296-42CD-4ADB-8F78-A6FD916730D9}" type="slidenum">
              <a:rPr lang="en-US"/>
              <a:pPr/>
              <a:t>‹Nº›</a:t>
            </a:fld>
            <a:endParaRPr lang="en-US" dirty="0"/>
          </a:p>
        </p:txBody>
      </p:sp>
      <p:sp>
        <p:nvSpPr>
          <p:cNvPr id="10" name="Footer Placeholder 4"/>
          <p:cNvSpPr>
            <a:spLocks noGrp="1"/>
          </p:cNvSpPr>
          <p:nvPr>
            <p:ph type="ftr" sz="quarter" idx="13"/>
          </p:nvPr>
        </p:nvSpPr>
        <p:spPr>
          <a:xfrm>
            <a:off x="19050" y="6527802"/>
            <a:ext cx="4480942"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endParaRPr lang="es-ES_tradnl" dirty="0"/>
          </a:p>
        </p:txBody>
      </p:sp>
    </p:spTree>
    <p:extLst>
      <p:ext uri="{BB962C8B-B14F-4D97-AF65-F5344CB8AC3E}">
        <p14:creationId xmlns:p14="http://schemas.microsoft.com/office/powerpoint/2010/main" val="133219013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4"/>
          <p:cNvSpPr>
            <a:spLocks noGrp="1"/>
          </p:cNvSpPr>
          <p:nvPr>
            <p:ph type="sldNum" sz="quarter" idx="11"/>
          </p:nvPr>
        </p:nvSpPr>
        <p:spPr/>
        <p:txBody>
          <a:bodyPr/>
          <a:lstStyle>
            <a:lvl1pPr>
              <a:defRPr/>
            </a:lvl1pPr>
          </a:lstStyle>
          <a:p>
            <a:fld id="{34E785A8-BFF3-4470-BB0B-451FF71A5EEB}" type="slidenum">
              <a:rPr lang="en-US"/>
              <a:pPr/>
              <a:t>‹Nº›</a:t>
            </a:fld>
            <a:endParaRPr lang="en-US" dirty="0"/>
          </a:p>
        </p:txBody>
      </p:sp>
      <p:sp>
        <p:nvSpPr>
          <p:cNvPr id="5" name="Footer Placeholder 4"/>
          <p:cNvSpPr>
            <a:spLocks noGrp="1"/>
          </p:cNvSpPr>
          <p:nvPr>
            <p:ph type="ftr" sz="quarter" idx="3"/>
          </p:nvPr>
        </p:nvSpPr>
        <p:spPr>
          <a:xfrm>
            <a:off x="19050" y="6527802"/>
            <a:ext cx="4480942"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endParaRPr lang="es-ES_tradnl" dirty="0"/>
          </a:p>
        </p:txBody>
      </p:sp>
    </p:spTree>
    <p:extLst>
      <p:ext uri="{BB962C8B-B14F-4D97-AF65-F5344CB8AC3E}">
        <p14:creationId xmlns:p14="http://schemas.microsoft.com/office/powerpoint/2010/main" val="256552001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3"/>
          <p:cNvSpPr>
            <a:spLocks noGrp="1"/>
          </p:cNvSpPr>
          <p:nvPr>
            <p:ph type="sldNum" sz="quarter" idx="11"/>
          </p:nvPr>
        </p:nvSpPr>
        <p:spPr/>
        <p:txBody>
          <a:bodyPr/>
          <a:lstStyle>
            <a:lvl1pPr>
              <a:defRPr/>
            </a:lvl1pPr>
          </a:lstStyle>
          <a:p>
            <a:fld id="{597CE84C-5A44-4519-B097-785007DCE29F}" type="slidenum">
              <a:rPr lang="en-US"/>
              <a:pPr/>
              <a:t>‹Nº›</a:t>
            </a:fld>
            <a:endParaRPr lang="en-US" dirty="0"/>
          </a:p>
        </p:txBody>
      </p:sp>
      <p:sp>
        <p:nvSpPr>
          <p:cNvPr id="4" name="Footer Placeholder 4"/>
          <p:cNvSpPr>
            <a:spLocks noGrp="1"/>
          </p:cNvSpPr>
          <p:nvPr>
            <p:ph type="ftr" sz="quarter" idx="3"/>
          </p:nvPr>
        </p:nvSpPr>
        <p:spPr>
          <a:xfrm>
            <a:off x="19050" y="6527802"/>
            <a:ext cx="4480942"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endParaRPr lang="es-ES_tradnl" dirty="0"/>
          </a:p>
        </p:txBody>
      </p:sp>
    </p:spTree>
    <p:extLst>
      <p:ext uri="{BB962C8B-B14F-4D97-AF65-F5344CB8AC3E}">
        <p14:creationId xmlns:p14="http://schemas.microsoft.com/office/powerpoint/2010/main" val="319700800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6"/>
          <p:cNvSpPr>
            <a:spLocks noGrp="1"/>
          </p:cNvSpPr>
          <p:nvPr>
            <p:ph type="sldNum" sz="quarter" idx="11"/>
          </p:nvPr>
        </p:nvSpPr>
        <p:spPr/>
        <p:txBody>
          <a:bodyPr/>
          <a:lstStyle>
            <a:lvl1pPr>
              <a:defRPr/>
            </a:lvl1pPr>
          </a:lstStyle>
          <a:p>
            <a:fld id="{A008F9AB-49B3-4039-9891-8DCEC5522FC3}" type="slidenum">
              <a:rPr lang="en-US"/>
              <a:pPr/>
              <a:t>‹Nº›</a:t>
            </a:fld>
            <a:endParaRPr lang="en-US" dirty="0"/>
          </a:p>
        </p:txBody>
      </p:sp>
      <p:sp>
        <p:nvSpPr>
          <p:cNvPr id="7" name="Footer Placeholder 4"/>
          <p:cNvSpPr>
            <a:spLocks noGrp="1"/>
          </p:cNvSpPr>
          <p:nvPr>
            <p:ph type="ftr" sz="quarter" idx="3"/>
          </p:nvPr>
        </p:nvSpPr>
        <p:spPr>
          <a:xfrm>
            <a:off x="19050" y="6527802"/>
            <a:ext cx="4480942"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endParaRPr lang="es-ES_tradnl" dirty="0"/>
          </a:p>
        </p:txBody>
      </p:sp>
    </p:spTree>
    <p:extLst>
      <p:ext uri="{BB962C8B-B14F-4D97-AF65-F5344CB8AC3E}">
        <p14:creationId xmlns:p14="http://schemas.microsoft.com/office/powerpoint/2010/main" val="319755640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6"/>
          <p:cNvSpPr>
            <a:spLocks noGrp="1"/>
          </p:cNvSpPr>
          <p:nvPr>
            <p:ph type="sldNum" sz="quarter" idx="11"/>
          </p:nvPr>
        </p:nvSpPr>
        <p:spPr/>
        <p:txBody>
          <a:bodyPr/>
          <a:lstStyle>
            <a:lvl1pPr>
              <a:defRPr/>
            </a:lvl1pPr>
          </a:lstStyle>
          <a:p>
            <a:fld id="{5B8E2C59-2204-4EBC-875A-11FC2839FBC8}" type="slidenum">
              <a:rPr lang="en-US"/>
              <a:pPr/>
              <a:t>‹Nº›</a:t>
            </a:fld>
            <a:endParaRPr lang="en-US" dirty="0"/>
          </a:p>
        </p:txBody>
      </p:sp>
      <p:sp>
        <p:nvSpPr>
          <p:cNvPr id="7" name="Footer Placeholder 4"/>
          <p:cNvSpPr>
            <a:spLocks noGrp="1"/>
          </p:cNvSpPr>
          <p:nvPr>
            <p:ph type="ftr" sz="quarter" idx="3"/>
          </p:nvPr>
        </p:nvSpPr>
        <p:spPr>
          <a:xfrm>
            <a:off x="19050" y="6527802"/>
            <a:ext cx="4480942"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endParaRPr lang="es-ES_tradnl" dirty="0"/>
          </a:p>
        </p:txBody>
      </p:sp>
    </p:spTree>
    <p:extLst>
      <p:ext uri="{BB962C8B-B14F-4D97-AF65-F5344CB8AC3E}">
        <p14:creationId xmlns:p14="http://schemas.microsoft.com/office/powerpoint/2010/main" val="367110828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1"/>
          </p:nvPr>
        </p:nvSpPr>
        <p:spPr/>
        <p:txBody>
          <a:bodyPr/>
          <a:lstStyle>
            <a:lvl1pPr>
              <a:defRPr/>
            </a:lvl1pPr>
          </a:lstStyle>
          <a:p>
            <a:fld id="{D220C0B5-D3A2-42B8-B335-60004B6A42F2}" type="slidenum">
              <a:rPr lang="en-US"/>
              <a:pPr/>
              <a:t>‹Nº›</a:t>
            </a:fld>
            <a:endParaRPr lang="en-US" dirty="0"/>
          </a:p>
        </p:txBody>
      </p:sp>
      <p:sp>
        <p:nvSpPr>
          <p:cNvPr id="6" name="Footer Placeholder 4"/>
          <p:cNvSpPr>
            <a:spLocks noGrp="1"/>
          </p:cNvSpPr>
          <p:nvPr>
            <p:ph type="ftr" sz="quarter" idx="3"/>
          </p:nvPr>
        </p:nvSpPr>
        <p:spPr>
          <a:xfrm>
            <a:off x="19050" y="6527802"/>
            <a:ext cx="4480942"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endParaRPr lang="es-ES_tradnl" dirty="0"/>
          </a:p>
        </p:txBody>
      </p:sp>
    </p:spTree>
    <p:extLst>
      <p:ext uri="{BB962C8B-B14F-4D97-AF65-F5344CB8AC3E}">
        <p14:creationId xmlns:p14="http://schemas.microsoft.com/office/powerpoint/2010/main" val="3792775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4"/>
          <p:cNvSpPr>
            <a:spLocks noGrp="1"/>
          </p:cNvSpPr>
          <p:nvPr>
            <p:ph type="sldNum" sz="quarter" idx="11"/>
          </p:nvPr>
        </p:nvSpPr>
        <p:spPr/>
        <p:txBody>
          <a:bodyPr/>
          <a:lstStyle>
            <a:lvl1pPr>
              <a:defRPr/>
            </a:lvl1pPr>
          </a:lstStyle>
          <a:p>
            <a:fld id="{34E785A8-BFF3-4470-BB0B-451FF71A5EEB}" type="slidenum">
              <a:rPr lang="en-US"/>
              <a:pPr/>
              <a:t>‹Nº›</a:t>
            </a:fld>
            <a:endParaRPr lang="en-US" dirty="0"/>
          </a:p>
        </p:txBody>
      </p:sp>
      <p:sp>
        <p:nvSpPr>
          <p:cNvPr id="5" name="Footer Placeholder 4"/>
          <p:cNvSpPr>
            <a:spLocks noGrp="1"/>
          </p:cNvSpPr>
          <p:nvPr>
            <p:ph type="ftr" sz="quarter" idx="3"/>
          </p:nvPr>
        </p:nvSpPr>
        <p:spPr>
          <a:xfrm>
            <a:off x="19050" y="6527802"/>
            <a:ext cx="4480942"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endParaRPr lang="es-ES_tradnl"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19800" y="274640"/>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40"/>
            <a:ext cx="54102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1"/>
          </p:nvPr>
        </p:nvSpPr>
        <p:spPr/>
        <p:txBody>
          <a:bodyPr/>
          <a:lstStyle>
            <a:lvl1pPr>
              <a:defRPr/>
            </a:lvl1pPr>
          </a:lstStyle>
          <a:p>
            <a:fld id="{B7DE9CA5-667A-496F-B4DE-D0725700B84D}" type="slidenum">
              <a:rPr lang="en-US"/>
              <a:pPr/>
              <a:t>‹Nº›</a:t>
            </a:fld>
            <a:endParaRPr lang="en-US" dirty="0"/>
          </a:p>
        </p:txBody>
      </p:sp>
      <p:sp>
        <p:nvSpPr>
          <p:cNvPr id="6" name="Footer Placeholder 4"/>
          <p:cNvSpPr>
            <a:spLocks noGrp="1"/>
          </p:cNvSpPr>
          <p:nvPr>
            <p:ph type="ftr" sz="quarter" idx="3"/>
          </p:nvPr>
        </p:nvSpPr>
        <p:spPr>
          <a:xfrm>
            <a:off x="19050" y="6527802"/>
            <a:ext cx="4480942"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endParaRPr lang="es-ES_tradnl" dirty="0"/>
          </a:p>
        </p:txBody>
      </p:sp>
    </p:spTree>
    <p:extLst>
      <p:ext uri="{BB962C8B-B14F-4D97-AF65-F5344CB8AC3E}">
        <p14:creationId xmlns:p14="http://schemas.microsoft.com/office/powerpoint/2010/main" val="244272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3"/>
          <p:cNvSpPr>
            <a:spLocks noGrp="1"/>
          </p:cNvSpPr>
          <p:nvPr>
            <p:ph type="sldNum" sz="quarter" idx="11"/>
          </p:nvPr>
        </p:nvSpPr>
        <p:spPr/>
        <p:txBody>
          <a:bodyPr/>
          <a:lstStyle>
            <a:lvl1pPr>
              <a:defRPr/>
            </a:lvl1pPr>
          </a:lstStyle>
          <a:p>
            <a:fld id="{597CE84C-5A44-4519-B097-785007DCE29F}" type="slidenum">
              <a:rPr lang="en-US"/>
              <a:pPr/>
              <a:t>‹Nº›</a:t>
            </a:fld>
            <a:endParaRPr lang="en-US" dirty="0"/>
          </a:p>
        </p:txBody>
      </p:sp>
      <p:sp>
        <p:nvSpPr>
          <p:cNvPr id="4" name="Footer Placeholder 4"/>
          <p:cNvSpPr>
            <a:spLocks noGrp="1"/>
          </p:cNvSpPr>
          <p:nvPr>
            <p:ph type="ftr" sz="quarter" idx="3"/>
          </p:nvPr>
        </p:nvSpPr>
        <p:spPr>
          <a:xfrm>
            <a:off x="19050" y="6527802"/>
            <a:ext cx="4480942"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endParaRPr lang="es-ES_tradn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6"/>
          <p:cNvSpPr>
            <a:spLocks noGrp="1"/>
          </p:cNvSpPr>
          <p:nvPr>
            <p:ph type="sldNum" sz="quarter" idx="11"/>
          </p:nvPr>
        </p:nvSpPr>
        <p:spPr/>
        <p:txBody>
          <a:bodyPr/>
          <a:lstStyle>
            <a:lvl1pPr>
              <a:defRPr/>
            </a:lvl1pPr>
          </a:lstStyle>
          <a:p>
            <a:fld id="{A008F9AB-49B3-4039-9891-8DCEC5522FC3}" type="slidenum">
              <a:rPr lang="en-US"/>
              <a:pPr/>
              <a:t>‹Nº›</a:t>
            </a:fld>
            <a:endParaRPr lang="en-US" dirty="0"/>
          </a:p>
        </p:txBody>
      </p:sp>
      <p:sp>
        <p:nvSpPr>
          <p:cNvPr id="7" name="Footer Placeholder 4"/>
          <p:cNvSpPr>
            <a:spLocks noGrp="1"/>
          </p:cNvSpPr>
          <p:nvPr>
            <p:ph type="ftr" sz="quarter" idx="3"/>
          </p:nvPr>
        </p:nvSpPr>
        <p:spPr>
          <a:xfrm>
            <a:off x="19050" y="6527802"/>
            <a:ext cx="4480942"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endParaRPr lang="es-ES_tradn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6"/>
          <p:cNvSpPr>
            <a:spLocks noGrp="1"/>
          </p:cNvSpPr>
          <p:nvPr>
            <p:ph type="sldNum" sz="quarter" idx="11"/>
          </p:nvPr>
        </p:nvSpPr>
        <p:spPr/>
        <p:txBody>
          <a:bodyPr/>
          <a:lstStyle>
            <a:lvl1pPr>
              <a:defRPr/>
            </a:lvl1pPr>
          </a:lstStyle>
          <a:p>
            <a:fld id="{5B8E2C59-2204-4EBC-875A-11FC2839FBC8}" type="slidenum">
              <a:rPr lang="en-US"/>
              <a:pPr/>
              <a:t>‹Nº›</a:t>
            </a:fld>
            <a:endParaRPr lang="en-US" dirty="0"/>
          </a:p>
        </p:txBody>
      </p:sp>
      <p:sp>
        <p:nvSpPr>
          <p:cNvPr id="7" name="Footer Placeholder 4"/>
          <p:cNvSpPr>
            <a:spLocks noGrp="1"/>
          </p:cNvSpPr>
          <p:nvPr>
            <p:ph type="ftr" sz="quarter" idx="3"/>
          </p:nvPr>
        </p:nvSpPr>
        <p:spPr>
          <a:xfrm>
            <a:off x="19050" y="6527802"/>
            <a:ext cx="4480942"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endParaRPr lang="es-ES_tradn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1.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4.png"/><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152401" y="152400"/>
            <a:ext cx="8164513"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152401" y="1477963"/>
            <a:ext cx="8177213"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19050" y="6525346"/>
            <a:ext cx="5305985" cy="238527"/>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defTabSz="457200" fontAlgn="base">
              <a:spcBef>
                <a:spcPct val="0"/>
              </a:spcBef>
              <a:spcAft>
                <a:spcPct val="0"/>
              </a:spcAft>
              <a:defRPr/>
            </a:pPr>
            <a:endParaRPr lang="es-ES_tradnl" dirty="0"/>
          </a:p>
        </p:txBody>
      </p:sp>
      <p:sp>
        <p:nvSpPr>
          <p:cNvPr id="6" name="Slide Number Placeholder 5"/>
          <p:cNvSpPr>
            <a:spLocks noGrp="1"/>
          </p:cNvSpPr>
          <p:nvPr>
            <p:ph type="sldNum" sz="quarter" idx="4"/>
          </p:nvPr>
        </p:nvSpPr>
        <p:spPr>
          <a:xfrm>
            <a:off x="6183313" y="6527802"/>
            <a:ext cx="2133600" cy="19367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Verdana" charset="0"/>
              </a:defRPr>
            </a:lvl1pPr>
          </a:lstStyle>
          <a:p>
            <a:pPr defTabSz="457200" fontAlgn="base">
              <a:spcBef>
                <a:spcPct val="0"/>
              </a:spcBef>
              <a:spcAft>
                <a:spcPct val="0"/>
              </a:spcAft>
            </a:pPr>
            <a:fld id="{7DCD8E44-E233-41E1-9E4F-8D5FC499F376}" type="slidenum">
              <a:rPr lang="en-US" smtClean="0"/>
              <a:pPr defTabSz="457200" fontAlgn="base">
                <a:spcBef>
                  <a:spcPct val="0"/>
                </a:spcBef>
                <a:spcAft>
                  <a:spcPct val="0"/>
                </a:spcAft>
              </a:pPr>
              <a:t>‹Nº›</a:t>
            </a:fld>
            <a:endParaRPr lang="en-US" dirty="0"/>
          </a:p>
        </p:txBody>
      </p:sp>
      <p:sp>
        <p:nvSpPr>
          <p:cNvPr id="10" name="Rectangle 9"/>
          <p:cNvSpPr>
            <a:spLocks noChangeArrowheads="1"/>
          </p:cNvSpPr>
          <p:nvPr/>
        </p:nvSpPr>
        <p:spPr bwMode="auto">
          <a:xfrm>
            <a:off x="8413751" y="6400800"/>
            <a:ext cx="284163" cy="457200"/>
          </a:xfrm>
          <a:prstGeom prst="rect">
            <a:avLst/>
          </a:prstGeom>
          <a:solidFill>
            <a:srgbClr val="006CB7"/>
          </a:solidFill>
          <a:ln w="9525">
            <a:noFill/>
            <a:miter lim="800000"/>
            <a:headEnd/>
            <a:tailEnd/>
          </a:ln>
          <a:effectLst>
            <a:outerShdw dist="38100" dir="12899965" algn="br" rotWithShape="0">
              <a:srgbClr val="808080">
                <a:alpha val="25000"/>
              </a:srgbClr>
            </a:outerShdw>
          </a:effectLst>
        </p:spPr>
        <p:txBody>
          <a:bodyPr anchor="ctr"/>
          <a:lstStyle/>
          <a:p>
            <a:pPr defTabSz="457200" fontAlgn="base">
              <a:spcBef>
                <a:spcPct val="0"/>
              </a:spcBef>
              <a:spcAft>
                <a:spcPct val="0"/>
              </a:spcAft>
              <a:defRPr/>
            </a:pPr>
            <a:endParaRPr lang="it-IT" sz="1800">
              <a:solidFill>
                <a:srgbClr val="FFFFFF"/>
              </a:solidFill>
              <a:cs typeface="ヒラギノ角ゴ Pro W3" charset="-128"/>
            </a:endParaRPr>
          </a:p>
        </p:txBody>
      </p:sp>
      <p:sp>
        <p:nvSpPr>
          <p:cNvPr id="11" name="Rectangle 10"/>
          <p:cNvSpPr>
            <a:spLocks noChangeArrowheads="1"/>
          </p:cNvSpPr>
          <p:nvPr/>
        </p:nvSpPr>
        <p:spPr bwMode="auto">
          <a:xfrm>
            <a:off x="8697914" y="6400800"/>
            <a:ext cx="347662" cy="457200"/>
          </a:xfrm>
          <a:prstGeom prst="rect">
            <a:avLst/>
          </a:prstGeom>
          <a:solidFill>
            <a:srgbClr val="EF4144"/>
          </a:solidFill>
          <a:ln w="9525">
            <a:noFill/>
            <a:miter lim="800000"/>
            <a:headEnd/>
            <a:tailEnd/>
          </a:ln>
          <a:effectLst>
            <a:outerShdw dist="38100" dir="12899965" rotWithShape="0">
              <a:srgbClr val="808080">
                <a:alpha val="25000"/>
              </a:srgbClr>
            </a:outerShdw>
          </a:effectLst>
        </p:spPr>
        <p:txBody>
          <a:bodyPr anchor="ctr"/>
          <a:lstStyle/>
          <a:p>
            <a:pPr defTabSz="457200" fontAlgn="base">
              <a:spcBef>
                <a:spcPct val="0"/>
              </a:spcBef>
              <a:spcAft>
                <a:spcPct val="0"/>
              </a:spcAft>
              <a:defRPr/>
            </a:pPr>
            <a:endParaRPr lang="it-IT" sz="1800">
              <a:solidFill>
                <a:srgbClr val="FFFFFF"/>
              </a:solidFill>
              <a:cs typeface="ヒラギノ角ゴ Pro W3" charset="-128"/>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charset="0"/>
        <a:buChar char="–"/>
        <a:defRPr kern="1200">
          <a:solidFill>
            <a:srgbClr val="595959"/>
          </a:solidFill>
          <a:latin typeface="+mn-lt"/>
          <a:ea typeface="ヒラギノ角ゴ Pro W3" charset="-128"/>
          <a:cs typeface="+mn-cs"/>
        </a:defRPr>
      </a:lvl2pPr>
      <a:lvl3pPr marL="1143000" indent="-228600" algn="l" defTabSz="457200" rtl="0" eaLnBrk="0" fontAlgn="base" hangingPunct="0">
        <a:spcBef>
          <a:spcPct val="20000"/>
        </a:spcBef>
        <a:spcAft>
          <a:spcPct val="0"/>
        </a:spcAft>
        <a:buFont typeface="Arial" charset="0"/>
        <a:buChar char="•"/>
        <a:defRPr sz="1600" kern="1200">
          <a:solidFill>
            <a:srgbClr val="595959"/>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1400" kern="1200">
          <a:solidFill>
            <a:srgbClr val="595959"/>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1400" kern="1200">
          <a:solidFill>
            <a:srgbClr val="595959"/>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6CB7"/>
        </a:solidFill>
        <a:effectLst/>
      </p:bgPr>
    </p:bg>
    <p:spTree>
      <p:nvGrpSpPr>
        <p:cNvPr id="1" name=""/>
        <p:cNvGrpSpPr/>
        <p:nvPr/>
      </p:nvGrpSpPr>
      <p:grpSpPr>
        <a:xfrm>
          <a:off x="0" y="0"/>
          <a:ext cx="0" cy="0"/>
          <a:chOff x="0" y="0"/>
          <a:chExt cx="0" cy="0"/>
        </a:xfrm>
      </p:grpSpPr>
      <p:sp>
        <p:nvSpPr>
          <p:cNvPr id="65" name="Rectangle 64"/>
          <p:cNvSpPr>
            <a:spLocks noChangeArrowheads="1"/>
          </p:cNvSpPr>
          <p:nvPr/>
        </p:nvSpPr>
        <p:spPr bwMode="auto">
          <a:xfrm>
            <a:off x="533401" y="3333750"/>
            <a:ext cx="1033463" cy="3524250"/>
          </a:xfrm>
          <a:prstGeom prst="rect">
            <a:avLst/>
          </a:prstGeom>
          <a:solidFill>
            <a:srgbClr val="006CB7"/>
          </a:solidFill>
          <a:ln>
            <a:noFill/>
          </a:ln>
          <a:effectLst>
            <a:outerShdw blurRad="254000" dist="38100" dir="12899965" algn="br"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457200" fontAlgn="base">
              <a:spcBef>
                <a:spcPct val="0"/>
              </a:spcBef>
              <a:spcAft>
                <a:spcPct val="0"/>
              </a:spcAft>
              <a:defRPr/>
            </a:pPr>
            <a:endParaRPr lang="es-ES" sz="1800" dirty="0">
              <a:solidFill>
                <a:srgbClr val="FFFFFF"/>
              </a:solidFill>
              <a:ea typeface="ヒラギノ角ゴ Pro W3" charset="0"/>
              <a:cs typeface="ヒラギノ角ゴ Pro W3" charset="0"/>
            </a:endParaRPr>
          </a:p>
        </p:txBody>
      </p:sp>
      <p:sp>
        <p:nvSpPr>
          <p:cNvPr id="66" name="Rectangle 65"/>
          <p:cNvSpPr>
            <a:spLocks noChangeArrowheads="1"/>
          </p:cNvSpPr>
          <p:nvPr/>
        </p:nvSpPr>
        <p:spPr bwMode="auto">
          <a:xfrm>
            <a:off x="1566864" y="3333750"/>
            <a:ext cx="1260475" cy="3524250"/>
          </a:xfrm>
          <a:prstGeom prst="rect">
            <a:avLst/>
          </a:prstGeom>
          <a:solidFill>
            <a:srgbClr val="EF4144"/>
          </a:solidFill>
          <a:ln>
            <a:noFill/>
          </a:ln>
          <a:effectLst>
            <a:outerShdw blurRad="254000" dist="38100" dir="12899965"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457200" fontAlgn="base">
              <a:spcBef>
                <a:spcPct val="0"/>
              </a:spcBef>
              <a:spcAft>
                <a:spcPct val="0"/>
              </a:spcAft>
              <a:defRPr/>
            </a:pPr>
            <a:endParaRPr lang="es-ES" sz="1800" dirty="0">
              <a:solidFill>
                <a:srgbClr val="FFFFFF"/>
              </a:solidFill>
              <a:ea typeface="ヒラギノ角ゴ Pro W3" charset="0"/>
              <a:cs typeface="ヒラギノ角ゴ Pro W3" charset="0"/>
            </a:endParaRPr>
          </a:p>
        </p:txBody>
      </p:sp>
      <p:pic>
        <p:nvPicPr>
          <p:cNvPr id="1028" name="Picture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7701" y="3452815"/>
            <a:ext cx="8032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029" name="Picture 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77989" y="3452813"/>
            <a:ext cx="10318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71" name="Rectangle 70"/>
          <p:cNvSpPr>
            <a:spLocks noChangeArrowheads="1"/>
          </p:cNvSpPr>
          <p:nvPr/>
        </p:nvSpPr>
        <p:spPr bwMode="auto">
          <a:xfrm>
            <a:off x="533401" y="0"/>
            <a:ext cx="1033463" cy="1371600"/>
          </a:xfrm>
          <a:prstGeom prst="rect">
            <a:avLst/>
          </a:prstGeom>
          <a:solidFill>
            <a:srgbClr val="006CB7"/>
          </a:solidFill>
          <a:ln>
            <a:noFill/>
          </a:ln>
          <a:effectLst>
            <a:outerShdw blurRad="254000" dist="38100" dir="2700000" algn="br"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457200" fontAlgn="base">
              <a:spcBef>
                <a:spcPct val="0"/>
              </a:spcBef>
              <a:spcAft>
                <a:spcPct val="0"/>
              </a:spcAft>
              <a:defRPr/>
            </a:pPr>
            <a:endParaRPr lang="es-ES" sz="1800" dirty="0">
              <a:solidFill>
                <a:srgbClr val="FFFFFF"/>
              </a:solidFill>
              <a:ea typeface="ヒラギノ角ゴ Pro W3" charset="0"/>
              <a:cs typeface="ヒラギノ角ゴ Pro W3" charset="0"/>
            </a:endParaRPr>
          </a:p>
        </p:txBody>
      </p:sp>
      <p:sp>
        <p:nvSpPr>
          <p:cNvPr id="72" name="Rectangle 71"/>
          <p:cNvSpPr>
            <a:spLocks noChangeArrowheads="1"/>
          </p:cNvSpPr>
          <p:nvPr/>
        </p:nvSpPr>
        <p:spPr bwMode="auto">
          <a:xfrm>
            <a:off x="1566864" y="0"/>
            <a:ext cx="1260475" cy="1371600"/>
          </a:xfrm>
          <a:prstGeom prst="rect">
            <a:avLst/>
          </a:prstGeom>
          <a:solidFill>
            <a:srgbClr val="EF4144"/>
          </a:solidFill>
          <a:ln>
            <a:noFill/>
          </a:ln>
          <a:effectLst>
            <a:outerShdw blurRad="254000" dist="38100" dir="27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457200" fontAlgn="base">
              <a:spcBef>
                <a:spcPct val="0"/>
              </a:spcBef>
              <a:spcAft>
                <a:spcPct val="0"/>
              </a:spcAft>
              <a:defRPr/>
            </a:pPr>
            <a:endParaRPr lang="es-ES" sz="1800" dirty="0">
              <a:solidFill>
                <a:srgbClr val="FFFFFF"/>
              </a:solidFill>
              <a:ea typeface="ヒラギノ角ゴ Pro W3" charset="0"/>
              <a:cs typeface="ヒラギノ角ゴ Pro W3" charset="0"/>
            </a:endParaRPr>
          </a:p>
        </p:txBody>
      </p:sp>
    </p:spTree>
    <p:extLst>
      <p:ext uri="{BB962C8B-B14F-4D97-AF65-F5344CB8AC3E}">
        <p14:creationId xmlns:p14="http://schemas.microsoft.com/office/powerpoint/2010/main" val="2707817221"/>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726" r:id="rId5"/>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2pPr>
      <a:lvl3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3pPr>
      <a:lvl4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4pPr>
      <a:lvl5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5pPr>
      <a:lvl6pPr marL="4572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Rectangle 14"/>
          <p:cNvSpPr/>
          <p:nvPr/>
        </p:nvSpPr>
        <p:spPr>
          <a:xfrm>
            <a:off x="0" y="6629400"/>
            <a:ext cx="9144000" cy="228600"/>
          </a:xfrm>
          <a:prstGeom prst="rect">
            <a:avLst/>
          </a:prstGeom>
          <a:solidFill>
            <a:srgbClr val="EF414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457200" fontAlgn="base">
              <a:spcBef>
                <a:spcPct val="0"/>
              </a:spcBef>
              <a:spcAft>
                <a:spcPct val="0"/>
              </a:spcAft>
              <a:defRPr/>
            </a:pPr>
            <a:endParaRPr lang="it-IT" sz="1800">
              <a:solidFill>
                <a:srgbClr val="FFFFFF"/>
              </a:solidFill>
              <a:ea typeface="ヒラギノ角ゴ Pro W3" charset="-128"/>
              <a:cs typeface="ヒラギノ角ゴ Pro W3" charset="-128"/>
            </a:endParaRPr>
          </a:p>
        </p:txBody>
      </p:sp>
      <p:sp>
        <p:nvSpPr>
          <p:cNvPr id="14" name="Rectangle 13"/>
          <p:cNvSpPr>
            <a:spLocks noChangeArrowheads="1"/>
          </p:cNvSpPr>
          <p:nvPr/>
        </p:nvSpPr>
        <p:spPr bwMode="auto">
          <a:xfrm>
            <a:off x="7153277" y="0"/>
            <a:ext cx="1990725" cy="6629400"/>
          </a:xfrm>
          <a:prstGeom prst="rect">
            <a:avLst/>
          </a:prstGeom>
          <a:solidFill>
            <a:schemeClr val="bg1"/>
          </a:solidFill>
          <a:ln w="9525">
            <a:noFill/>
            <a:miter lim="800000"/>
            <a:headEnd/>
            <a:tailEnd/>
          </a:ln>
          <a:effectLst>
            <a:outerShdw dist="38100" dir="5640026" rotWithShape="0">
              <a:srgbClr val="808080">
                <a:alpha val="25000"/>
              </a:srgbClr>
            </a:outerShdw>
          </a:effectLst>
        </p:spPr>
        <p:txBody>
          <a:bodyPr anchor="ctr"/>
          <a:lstStyle/>
          <a:p>
            <a:pPr defTabSz="457200" fontAlgn="base">
              <a:spcBef>
                <a:spcPct val="0"/>
              </a:spcBef>
              <a:spcAft>
                <a:spcPct val="0"/>
              </a:spcAft>
              <a:defRPr/>
            </a:pPr>
            <a:endParaRPr lang="it-IT" sz="1800">
              <a:solidFill>
                <a:srgbClr val="FFFFFF"/>
              </a:solidFill>
              <a:ea typeface="ヒラギノ角ゴ Pro W3" charset="-128"/>
              <a:cs typeface="ヒラギノ角ゴ Pro W3" charset="-128"/>
            </a:endParaRPr>
          </a:p>
        </p:txBody>
      </p:sp>
      <p:grpSp>
        <p:nvGrpSpPr>
          <p:cNvPr id="18436" name="Group 11"/>
          <p:cNvGrpSpPr>
            <a:grpSpLocks/>
          </p:cNvGrpSpPr>
          <p:nvPr/>
        </p:nvGrpSpPr>
        <p:grpSpPr bwMode="auto">
          <a:xfrm>
            <a:off x="7153277" y="2058988"/>
            <a:ext cx="1990725" cy="2038350"/>
            <a:chOff x="3511550" y="2133600"/>
            <a:chExt cx="2976563" cy="3048000"/>
          </a:xfrm>
        </p:grpSpPr>
        <p:sp>
          <p:nvSpPr>
            <p:cNvPr id="7" name="Rectangle 6"/>
            <p:cNvSpPr/>
            <p:nvPr userDrawn="1"/>
          </p:nvSpPr>
          <p:spPr>
            <a:xfrm>
              <a:off x="3511550" y="2133600"/>
              <a:ext cx="1338741" cy="3048000"/>
            </a:xfrm>
            <a:prstGeom prst="rect">
              <a:avLst/>
            </a:prstGeom>
            <a:solidFill>
              <a:srgbClr val="006CB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457200" fontAlgn="base">
                <a:spcBef>
                  <a:spcPct val="0"/>
                </a:spcBef>
                <a:spcAft>
                  <a:spcPct val="0"/>
                </a:spcAft>
                <a:defRPr/>
              </a:pPr>
              <a:endParaRPr lang="it-IT" sz="1800">
                <a:solidFill>
                  <a:srgbClr val="FFFFFF"/>
                </a:solidFill>
                <a:ea typeface="ヒラギノ角ゴ Pro W3" charset="-128"/>
                <a:cs typeface="ヒラギノ角ゴ Pro W3" charset="-128"/>
              </a:endParaRPr>
            </a:p>
          </p:txBody>
        </p:sp>
        <p:sp>
          <p:nvSpPr>
            <p:cNvPr id="8" name="Rectangle 7"/>
            <p:cNvSpPr/>
            <p:nvPr userDrawn="1"/>
          </p:nvSpPr>
          <p:spPr>
            <a:xfrm>
              <a:off x="4850291" y="2133600"/>
              <a:ext cx="1637822" cy="3048000"/>
            </a:xfrm>
            <a:prstGeom prst="rect">
              <a:avLst/>
            </a:prstGeom>
            <a:solidFill>
              <a:srgbClr val="EF414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457200" fontAlgn="base">
                <a:spcBef>
                  <a:spcPct val="0"/>
                </a:spcBef>
                <a:spcAft>
                  <a:spcPct val="0"/>
                </a:spcAft>
                <a:defRPr/>
              </a:pPr>
              <a:endParaRPr lang="it-IT" sz="1800">
                <a:solidFill>
                  <a:srgbClr val="FFFFFF"/>
                </a:solidFill>
                <a:ea typeface="ヒラギノ角ゴ Pro W3" charset="-128"/>
                <a:cs typeface="ヒラギノ角ゴ Pro W3" charset="-128"/>
              </a:endParaRPr>
            </a:p>
          </p:txBody>
        </p:sp>
        <p:pic>
          <p:nvPicPr>
            <p:cNvPr id="18441" name="Picture 1"/>
            <p:cNvPicPr>
              <a:picLocks noChangeAspect="1" noChangeArrowheads="1"/>
            </p:cNvPicPr>
            <p:nvPr userDrawn="1"/>
          </p:nvPicPr>
          <p:blipFill>
            <a:blip r:embed="rId13"/>
            <a:srcRect/>
            <a:stretch>
              <a:fillRect/>
            </a:stretch>
          </p:blipFill>
          <p:spPr bwMode="auto">
            <a:xfrm>
              <a:off x="3660775" y="2287588"/>
              <a:ext cx="1041400" cy="760412"/>
            </a:xfrm>
            <a:prstGeom prst="rect">
              <a:avLst/>
            </a:prstGeom>
            <a:noFill/>
            <a:ln w="12700">
              <a:noFill/>
              <a:miter lim="800000"/>
              <a:headEnd/>
              <a:tailEnd/>
            </a:ln>
          </p:spPr>
        </p:pic>
        <p:pic>
          <p:nvPicPr>
            <p:cNvPr id="18442" name="Picture 1"/>
            <p:cNvPicPr>
              <a:picLocks noChangeAspect="1" noChangeArrowheads="1"/>
            </p:cNvPicPr>
            <p:nvPr userDrawn="1"/>
          </p:nvPicPr>
          <p:blipFill>
            <a:blip r:embed="rId14"/>
            <a:srcRect/>
            <a:stretch>
              <a:fillRect/>
            </a:stretch>
          </p:blipFill>
          <p:spPr bwMode="auto">
            <a:xfrm>
              <a:off x="4995863" y="2287588"/>
              <a:ext cx="1339850" cy="544512"/>
            </a:xfrm>
            <a:prstGeom prst="rect">
              <a:avLst/>
            </a:prstGeom>
            <a:noFill/>
            <a:ln w="12700">
              <a:noFill/>
              <a:miter lim="800000"/>
              <a:headEnd/>
              <a:tailEnd/>
            </a:ln>
          </p:spPr>
        </p:pic>
        <p:pic>
          <p:nvPicPr>
            <p:cNvPr id="18443" name="Picture 1"/>
            <p:cNvPicPr>
              <a:picLocks noChangeAspect="1" noChangeArrowheads="1"/>
            </p:cNvPicPr>
            <p:nvPr userDrawn="1"/>
          </p:nvPicPr>
          <p:blipFill>
            <a:blip r:embed="rId15"/>
            <a:srcRect/>
            <a:stretch>
              <a:fillRect/>
            </a:stretch>
          </p:blipFill>
          <p:spPr bwMode="auto">
            <a:xfrm>
              <a:off x="5003800" y="4851400"/>
              <a:ext cx="1336675" cy="230188"/>
            </a:xfrm>
            <a:prstGeom prst="rect">
              <a:avLst/>
            </a:prstGeom>
            <a:noFill/>
            <a:ln w="12700">
              <a:noFill/>
              <a:miter lim="800000"/>
              <a:headEnd/>
              <a:tailEnd/>
            </a:ln>
          </p:spPr>
        </p:pic>
      </p:grpSp>
      <p:sp>
        <p:nvSpPr>
          <p:cNvPr id="13" name="Rectangle 12"/>
          <p:cNvSpPr>
            <a:spLocks noChangeArrowheads="1"/>
          </p:cNvSpPr>
          <p:nvPr/>
        </p:nvSpPr>
        <p:spPr bwMode="auto">
          <a:xfrm>
            <a:off x="4764" y="0"/>
            <a:ext cx="7148512" cy="6629400"/>
          </a:xfrm>
          <a:prstGeom prst="rect">
            <a:avLst/>
          </a:prstGeom>
          <a:solidFill>
            <a:srgbClr val="006CB7"/>
          </a:solidFill>
          <a:ln w="9525">
            <a:noFill/>
            <a:miter lim="800000"/>
            <a:headEnd/>
            <a:tailEnd/>
          </a:ln>
          <a:effectLst>
            <a:outerShdw dist="38100" dir="3779989" algn="br" rotWithShape="0">
              <a:srgbClr val="808080">
                <a:alpha val="70000"/>
              </a:srgbClr>
            </a:outerShdw>
          </a:effectLst>
        </p:spPr>
        <p:txBody>
          <a:bodyPr anchor="ctr"/>
          <a:lstStyle/>
          <a:p>
            <a:pPr defTabSz="457200" fontAlgn="base">
              <a:spcBef>
                <a:spcPct val="0"/>
              </a:spcBef>
              <a:spcAft>
                <a:spcPct val="0"/>
              </a:spcAft>
              <a:defRPr/>
            </a:pPr>
            <a:endParaRPr lang="it-IT" sz="1800">
              <a:solidFill>
                <a:srgbClr val="FFFFFF"/>
              </a:solidFill>
              <a:ea typeface="ヒラギノ角ゴ Pro W3" charset="-128"/>
              <a:cs typeface="ヒラギノ角ゴ Pro W3" charset="-128"/>
            </a:endParaRPr>
          </a:p>
        </p:txBody>
      </p:sp>
      <p:sp>
        <p:nvSpPr>
          <p:cNvPr id="18438" name="Title Placeholder 1"/>
          <p:cNvSpPr>
            <a:spLocks noGrp="1"/>
          </p:cNvSpPr>
          <p:nvPr>
            <p:ph type="title"/>
          </p:nvPr>
        </p:nvSpPr>
        <p:spPr bwMode="auto">
          <a:xfrm>
            <a:off x="457201" y="2525713"/>
            <a:ext cx="6477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extLst>
      <p:ext uri="{BB962C8B-B14F-4D97-AF65-F5344CB8AC3E}">
        <p14:creationId xmlns:p14="http://schemas.microsoft.com/office/powerpoint/2010/main" val="47260140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ftr="0" dt="0"/>
  <p:txStyles>
    <p:titleStyle>
      <a:lvl1pPr algn="l" defTabSz="457200" rtl="0" eaLnBrk="0" fontAlgn="base" hangingPunct="0">
        <a:spcBef>
          <a:spcPct val="0"/>
        </a:spcBef>
        <a:spcAft>
          <a:spcPct val="0"/>
        </a:spcAft>
        <a:defRPr sz="4400" b="1" kern="1200">
          <a:solidFill>
            <a:schemeClr val="tx1"/>
          </a:solidFill>
          <a:latin typeface="Verdana"/>
          <a:ea typeface="ヒラギノ角ゴ Pro W3" charset="-128"/>
          <a:cs typeface="Verdana"/>
        </a:defRPr>
      </a:lvl1pPr>
      <a:lvl2pPr algn="l" defTabSz="457200" rtl="0" eaLnBrk="0" fontAlgn="base" hangingPunct="0">
        <a:spcBef>
          <a:spcPct val="0"/>
        </a:spcBef>
        <a:spcAft>
          <a:spcPct val="0"/>
        </a:spcAft>
        <a:defRPr sz="4400" b="1">
          <a:solidFill>
            <a:schemeClr val="tx1"/>
          </a:solidFill>
          <a:latin typeface="Verdana" charset="0"/>
          <a:ea typeface="ヒラギノ角ゴ Pro W3" charset="-128"/>
        </a:defRPr>
      </a:lvl2pPr>
      <a:lvl3pPr algn="l" defTabSz="457200" rtl="0" eaLnBrk="0" fontAlgn="base" hangingPunct="0">
        <a:spcBef>
          <a:spcPct val="0"/>
        </a:spcBef>
        <a:spcAft>
          <a:spcPct val="0"/>
        </a:spcAft>
        <a:defRPr sz="4400" b="1">
          <a:solidFill>
            <a:schemeClr val="tx1"/>
          </a:solidFill>
          <a:latin typeface="Verdana" charset="0"/>
          <a:ea typeface="ヒラギノ角ゴ Pro W3" charset="-128"/>
        </a:defRPr>
      </a:lvl3pPr>
      <a:lvl4pPr algn="l" defTabSz="457200" rtl="0" eaLnBrk="0" fontAlgn="base" hangingPunct="0">
        <a:spcBef>
          <a:spcPct val="0"/>
        </a:spcBef>
        <a:spcAft>
          <a:spcPct val="0"/>
        </a:spcAft>
        <a:defRPr sz="4400" b="1">
          <a:solidFill>
            <a:schemeClr val="tx1"/>
          </a:solidFill>
          <a:latin typeface="Verdana" charset="0"/>
          <a:ea typeface="ヒラギノ角ゴ Pro W3" charset="-128"/>
        </a:defRPr>
      </a:lvl4pPr>
      <a:lvl5pPr algn="l" defTabSz="457200" rtl="0" eaLnBrk="0" fontAlgn="base" hangingPunct="0">
        <a:spcBef>
          <a:spcPct val="0"/>
        </a:spcBef>
        <a:spcAft>
          <a:spcPct val="0"/>
        </a:spcAft>
        <a:defRPr sz="4400" b="1">
          <a:solidFill>
            <a:schemeClr val="tx1"/>
          </a:solidFill>
          <a:latin typeface="Verdana" charset="0"/>
          <a:ea typeface="ヒラギノ角ゴ Pro W3" charset="-128"/>
        </a:defRPr>
      </a:lvl5pPr>
      <a:lvl6pPr marL="457200" algn="l" defTabSz="457200" rtl="0" fontAlgn="base">
        <a:spcBef>
          <a:spcPct val="0"/>
        </a:spcBef>
        <a:spcAft>
          <a:spcPct val="0"/>
        </a:spcAft>
        <a:defRPr sz="4400" b="1">
          <a:solidFill>
            <a:schemeClr val="tx1"/>
          </a:solidFill>
          <a:latin typeface="Verdana" charset="0"/>
          <a:ea typeface="ヒラギノ角ゴ Pro W3" charset="-128"/>
        </a:defRPr>
      </a:lvl6pPr>
      <a:lvl7pPr marL="914400" algn="l" defTabSz="457200" rtl="0" fontAlgn="base">
        <a:spcBef>
          <a:spcPct val="0"/>
        </a:spcBef>
        <a:spcAft>
          <a:spcPct val="0"/>
        </a:spcAft>
        <a:defRPr sz="4400" b="1">
          <a:solidFill>
            <a:schemeClr val="tx1"/>
          </a:solidFill>
          <a:latin typeface="Verdana" charset="0"/>
          <a:ea typeface="ヒラギノ角ゴ Pro W3" charset="-128"/>
        </a:defRPr>
      </a:lvl7pPr>
      <a:lvl8pPr marL="1371600" algn="l" defTabSz="457200" rtl="0" fontAlgn="base">
        <a:spcBef>
          <a:spcPct val="0"/>
        </a:spcBef>
        <a:spcAft>
          <a:spcPct val="0"/>
        </a:spcAft>
        <a:defRPr sz="4400" b="1">
          <a:solidFill>
            <a:schemeClr val="tx1"/>
          </a:solidFill>
          <a:latin typeface="Verdana" charset="0"/>
          <a:ea typeface="ヒラギノ角ゴ Pro W3" charset="-128"/>
        </a:defRPr>
      </a:lvl8pPr>
      <a:lvl9pPr marL="1828800" algn="l" defTabSz="457200" rtl="0" fontAlgn="base">
        <a:spcBef>
          <a:spcPct val="0"/>
        </a:spcBef>
        <a:spcAft>
          <a:spcPct val="0"/>
        </a:spcAft>
        <a:defRPr sz="4400" b="1">
          <a:solidFill>
            <a:schemeClr val="tx1"/>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ヒラギノ角ゴ Pro W3"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152401" y="152400"/>
            <a:ext cx="81645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152401" y="1477963"/>
            <a:ext cx="8177213"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19051" y="6527802"/>
            <a:ext cx="5184962" cy="236071"/>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defTabSz="457200" fontAlgn="base">
              <a:spcBef>
                <a:spcPct val="0"/>
              </a:spcBef>
              <a:spcAft>
                <a:spcPct val="0"/>
              </a:spcAft>
              <a:defRPr/>
            </a:pPr>
            <a:endParaRPr lang="es-ES_tradnl" dirty="0"/>
          </a:p>
        </p:txBody>
      </p:sp>
      <p:sp>
        <p:nvSpPr>
          <p:cNvPr id="6" name="Slide Number Placeholder 5"/>
          <p:cNvSpPr>
            <a:spLocks noGrp="1"/>
          </p:cNvSpPr>
          <p:nvPr>
            <p:ph type="sldNum" sz="quarter" idx="4"/>
          </p:nvPr>
        </p:nvSpPr>
        <p:spPr>
          <a:xfrm>
            <a:off x="6183313" y="6527802"/>
            <a:ext cx="2133600" cy="19367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Verdana" charset="0"/>
              </a:defRPr>
            </a:lvl1pPr>
          </a:lstStyle>
          <a:p>
            <a:pPr defTabSz="457200" fontAlgn="base">
              <a:spcBef>
                <a:spcPct val="0"/>
              </a:spcBef>
              <a:spcAft>
                <a:spcPct val="0"/>
              </a:spcAft>
            </a:pPr>
            <a:fld id="{520E7F79-A95F-4FBB-AB40-91FAF2C04626}" type="slidenum">
              <a:rPr lang="en-US" smtClean="0"/>
              <a:pPr defTabSz="457200" fontAlgn="base">
                <a:spcBef>
                  <a:spcPct val="0"/>
                </a:spcBef>
                <a:spcAft>
                  <a:spcPct val="0"/>
                </a:spcAft>
              </a:pPr>
              <a:t>‹Nº›</a:t>
            </a:fld>
            <a:endParaRPr lang="en-US" dirty="0" smtClean="0"/>
          </a:p>
        </p:txBody>
      </p:sp>
      <p:sp>
        <p:nvSpPr>
          <p:cNvPr id="10" name="Rectangle 9"/>
          <p:cNvSpPr>
            <a:spLocks noChangeArrowheads="1"/>
          </p:cNvSpPr>
          <p:nvPr/>
        </p:nvSpPr>
        <p:spPr bwMode="auto">
          <a:xfrm>
            <a:off x="8413751" y="6400800"/>
            <a:ext cx="284163" cy="457200"/>
          </a:xfrm>
          <a:prstGeom prst="rect">
            <a:avLst/>
          </a:prstGeom>
          <a:solidFill>
            <a:srgbClr val="006CB7"/>
          </a:solidFill>
          <a:ln>
            <a:noFill/>
          </a:ln>
          <a:effectLst>
            <a:outerShdw blurRad="254000" dist="38100" dir="12899965" algn="br"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457200" fontAlgn="base">
              <a:spcBef>
                <a:spcPct val="0"/>
              </a:spcBef>
              <a:spcAft>
                <a:spcPct val="0"/>
              </a:spcAft>
              <a:defRPr/>
            </a:pPr>
            <a:endParaRPr lang="it-IT" sz="1800">
              <a:solidFill>
                <a:srgbClr val="FFFFFF"/>
              </a:solidFill>
              <a:cs typeface="ヒラギノ角ゴ Pro W3" charset="-128"/>
            </a:endParaRPr>
          </a:p>
        </p:txBody>
      </p:sp>
      <p:sp>
        <p:nvSpPr>
          <p:cNvPr id="11" name="Rectangle 10"/>
          <p:cNvSpPr>
            <a:spLocks noChangeArrowheads="1"/>
          </p:cNvSpPr>
          <p:nvPr/>
        </p:nvSpPr>
        <p:spPr bwMode="auto">
          <a:xfrm>
            <a:off x="8697914" y="6400800"/>
            <a:ext cx="347662" cy="457200"/>
          </a:xfrm>
          <a:prstGeom prst="rect">
            <a:avLst/>
          </a:prstGeom>
          <a:solidFill>
            <a:srgbClr val="EF4144"/>
          </a:solidFill>
          <a:ln>
            <a:noFill/>
          </a:ln>
          <a:effectLst>
            <a:outerShdw blurRad="254000" dist="38100" dir="12899965"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457200" fontAlgn="base">
              <a:spcBef>
                <a:spcPct val="0"/>
              </a:spcBef>
              <a:spcAft>
                <a:spcPct val="0"/>
              </a:spcAft>
              <a:defRPr/>
            </a:pPr>
            <a:endParaRPr lang="it-IT" sz="1800">
              <a:solidFill>
                <a:srgbClr val="FFFFFF"/>
              </a:solidFill>
              <a:cs typeface="ヒラギノ角ゴ Pro W3" charset="-128"/>
            </a:endParaRPr>
          </a:p>
        </p:txBody>
      </p:sp>
    </p:spTree>
    <p:extLst>
      <p:ext uri="{BB962C8B-B14F-4D97-AF65-F5344CB8AC3E}">
        <p14:creationId xmlns:p14="http://schemas.microsoft.com/office/powerpoint/2010/main" val="34397705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hdr="0" ftr="0" dt="0"/>
  <p:txStyles>
    <p:title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charset="0"/>
        <a:buChar char="–"/>
        <a:defRPr kern="1200">
          <a:solidFill>
            <a:srgbClr val="595959"/>
          </a:solidFill>
          <a:latin typeface="+mn-lt"/>
          <a:ea typeface="ヒラギノ角ゴ Pro W3" charset="-128"/>
          <a:cs typeface="+mn-cs"/>
        </a:defRPr>
      </a:lvl2pPr>
      <a:lvl3pPr marL="1143000" indent="-228600" algn="l" defTabSz="457200" rtl="0" eaLnBrk="0" fontAlgn="base" hangingPunct="0">
        <a:spcBef>
          <a:spcPct val="20000"/>
        </a:spcBef>
        <a:spcAft>
          <a:spcPct val="0"/>
        </a:spcAft>
        <a:buFont typeface="Arial" charset="0"/>
        <a:buChar char="•"/>
        <a:defRPr sz="1600" kern="1200">
          <a:solidFill>
            <a:srgbClr val="595959"/>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1400" kern="1200">
          <a:solidFill>
            <a:srgbClr val="595959"/>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1400" kern="1200">
          <a:solidFill>
            <a:srgbClr val="595959"/>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152401" y="152400"/>
            <a:ext cx="81645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152401" y="1477963"/>
            <a:ext cx="8177213"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19051" y="6527802"/>
            <a:ext cx="5184962" cy="236071"/>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defTabSz="457200" fontAlgn="base">
              <a:spcBef>
                <a:spcPct val="0"/>
              </a:spcBef>
              <a:spcAft>
                <a:spcPct val="0"/>
              </a:spcAft>
              <a:defRPr/>
            </a:pPr>
            <a:endParaRPr lang="es-ES_tradnl" dirty="0"/>
          </a:p>
        </p:txBody>
      </p:sp>
      <p:sp>
        <p:nvSpPr>
          <p:cNvPr id="6" name="Slide Number Placeholder 5"/>
          <p:cNvSpPr>
            <a:spLocks noGrp="1"/>
          </p:cNvSpPr>
          <p:nvPr>
            <p:ph type="sldNum" sz="quarter" idx="4"/>
          </p:nvPr>
        </p:nvSpPr>
        <p:spPr>
          <a:xfrm>
            <a:off x="6183313" y="6527802"/>
            <a:ext cx="2133600" cy="19367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Verdana" charset="0"/>
              </a:defRPr>
            </a:lvl1pPr>
          </a:lstStyle>
          <a:p>
            <a:pPr defTabSz="457200" fontAlgn="base">
              <a:spcBef>
                <a:spcPct val="0"/>
              </a:spcBef>
              <a:spcAft>
                <a:spcPct val="0"/>
              </a:spcAft>
            </a:pPr>
            <a:fld id="{520E7F79-A95F-4FBB-AB40-91FAF2C04626}" type="slidenum">
              <a:rPr lang="en-US" smtClean="0"/>
              <a:pPr defTabSz="457200" fontAlgn="base">
                <a:spcBef>
                  <a:spcPct val="0"/>
                </a:spcBef>
                <a:spcAft>
                  <a:spcPct val="0"/>
                </a:spcAft>
              </a:pPr>
              <a:t>‹Nº›</a:t>
            </a:fld>
            <a:endParaRPr lang="en-US" dirty="0" smtClean="0"/>
          </a:p>
        </p:txBody>
      </p:sp>
      <p:sp>
        <p:nvSpPr>
          <p:cNvPr id="10" name="Rectangle 9"/>
          <p:cNvSpPr>
            <a:spLocks noChangeArrowheads="1"/>
          </p:cNvSpPr>
          <p:nvPr/>
        </p:nvSpPr>
        <p:spPr bwMode="auto">
          <a:xfrm>
            <a:off x="8413751" y="6400800"/>
            <a:ext cx="284163" cy="457200"/>
          </a:xfrm>
          <a:prstGeom prst="rect">
            <a:avLst/>
          </a:prstGeom>
          <a:solidFill>
            <a:srgbClr val="006CB7"/>
          </a:solidFill>
          <a:ln>
            <a:noFill/>
          </a:ln>
          <a:effectLst>
            <a:outerShdw blurRad="254000" dist="38100" dir="12899965" algn="br"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457200" fontAlgn="base">
              <a:spcBef>
                <a:spcPct val="0"/>
              </a:spcBef>
              <a:spcAft>
                <a:spcPct val="0"/>
              </a:spcAft>
              <a:defRPr/>
            </a:pPr>
            <a:endParaRPr lang="it-IT" sz="1800">
              <a:solidFill>
                <a:srgbClr val="FFFFFF"/>
              </a:solidFill>
              <a:cs typeface="ヒラギノ角ゴ Pro W3" charset="-128"/>
            </a:endParaRPr>
          </a:p>
        </p:txBody>
      </p:sp>
      <p:sp>
        <p:nvSpPr>
          <p:cNvPr id="11" name="Rectangle 10"/>
          <p:cNvSpPr>
            <a:spLocks noChangeArrowheads="1"/>
          </p:cNvSpPr>
          <p:nvPr/>
        </p:nvSpPr>
        <p:spPr bwMode="auto">
          <a:xfrm>
            <a:off x="8697914" y="6400800"/>
            <a:ext cx="347662" cy="457200"/>
          </a:xfrm>
          <a:prstGeom prst="rect">
            <a:avLst/>
          </a:prstGeom>
          <a:solidFill>
            <a:srgbClr val="EF4144"/>
          </a:solidFill>
          <a:ln>
            <a:noFill/>
          </a:ln>
          <a:effectLst>
            <a:outerShdw blurRad="254000" dist="38100" dir="12899965"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457200" fontAlgn="base">
              <a:spcBef>
                <a:spcPct val="0"/>
              </a:spcBef>
              <a:spcAft>
                <a:spcPct val="0"/>
              </a:spcAft>
              <a:defRPr/>
            </a:pPr>
            <a:endParaRPr lang="it-IT" sz="1800">
              <a:solidFill>
                <a:srgbClr val="FFFFFF"/>
              </a:solidFill>
              <a:cs typeface="ヒラギノ角ゴ Pro W3" charset="-128"/>
            </a:endParaRPr>
          </a:p>
        </p:txBody>
      </p:sp>
    </p:spTree>
    <p:extLst>
      <p:ext uri="{BB962C8B-B14F-4D97-AF65-F5344CB8AC3E}">
        <p14:creationId xmlns:p14="http://schemas.microsoft.com/office/powerpoint/2010/main" val="33164463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hf hdr="0" ftr="0" dt="0"/>
  <p:txStyles>
    <p:title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charset="0"/>
        <a:buChar char="–"/>
        <a:defRPr kern="1200">
          <a:solidFill>
            <a:srgbClr val="595959"/>
          </a:solidFill>
          <a:latin typeface="+mn-lt"/>
          <a:ea typeface="ヒラギノ角ゴ Pro W3" charset="-128"/>
          <a:cs typeface="+mn-cs"/>
        </a:defRPr>
      </a:lvl2pPr>
      <a:lvl3pPr marL="1143000" indent="-228600" algn="l" defTabSz="457200" rtl="0" eaLnBrk="0" fontAlgn="base" hangingPunct="0">
        <a:spcBef>
          <a:spcPct val="20000"/>
        </a:spcBef>
        <a:spcAft>
          <a:spcPct val="0"/>
        </a:spcAft>
        <a:buFont typeface="Arial" charset="0"/>
        <a:buChar char="•"/>
        <a:defRPr sz="1600" kern="1200">
          <a:solidFill>
            <a:srgbClr val="595959"/>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1400" kern="1200">
          <a:solidFill>
            <a:srgbClr val="595959"/>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1400" kern="1200">
          <a:solidFill>
            <a:srgbClr val="595959"/>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152401" y="152400"/>
            <a:ext cx="8164513"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152401" y="1477963"/>
            <a:ext cx="8177213"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19050" y="6525346"/>
            <a:ext cx="4480942"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defTabSz="457200" fontAlgn="base">
              <a:spcBef>
                <a:spcPct val="0"/>
              </a:spcBef>
              <a:spcAft>
                <a:spcPct val="0"/>
              </a:spcAft>
              <a:defRPr/>
            </a:pPr>
            <a:endParaRPr lang="es-ES_tradnl" dirty="0"/>
          </a:p>
        </p:txBody>
      </p:sp>
      <p:sp>
        <p:nvSpPr>
          <p:cNvPr id="6" name="Slide Number Placeholder 5"/>
          <p:cNvSpPr>
            <a:spLocks noGrp="1"/>
          </p:cNvSpPr>
          <p:nvPr>
            <p:ph type="sldNum" sz="quarter" idx="4"/>
          </p:nvPr>
        </p:nvSpPr>
        <p:spPr>
          <a:xfrm>
            <a:off x="6183313" y="6527802"/>
            <a:ext cx="2133600" cy="19367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Verdana" charset="0"/>
              </a:defRPr>
            </a:lvl1pPr>
          </a:lstStyle>
          <a:p>
            <a:pPr defTabSz="457200" fontAlgn="base">
              <a:spcBef>
                <a:spcPct val="0"/>
              </a:spcBef>
              <a:spcAft>
                <a:spcPct val="0"/>
              </a:spcAft>
            </a:pPr>
            <a:fld id="{7DCD8E44-E233-41E1-9E4F-8D5FC499F376}" type="slidenum">
              <a:rPr lang="en-US" smtClean="0"/>
              <a:pPr defTabSz="457200" fontAlgn="base">
                <a:spcBef>
                  <a:spcPct val="0"/>
                </a:spcBef>
                <a:spcAft>
                  <a:spcPct val="0"/>
                </a:spcAft>
              </a:pPr>
              <a:t>‹Nº›</a:t>
            </a:fld>
            <a:endParaRPr lang="en-US" dirty="0"/>
          </a:p>
        </p:txBody>
      </p:sp>
      <p:sp>
        <p:nvSpPr>
          <p:cNvPr id="10" name="Rectangle 9"/>
          <p:cNvSpPr>
            <a:spLocks noChangeArrowheads="1"/>
          </p:cNvSpPr>
          <p:nvPr/>
        </p:nvSpPr>
        <p:spPr bwMode="auto">
          <a:xfrm>
            <a:off x="8413751" y="6400800"/>
            <a:ext cx="284163" cy="457200"/>
          </a:xfrm>
          <a:prstGeom prst="rect">
            <a:avLst/>
          </a:prstGeom>
          <a:solidFill>
            <a:srgbClr val="006CB7"/>
          </a:solidFill>
          <a:ln w="9525">
            <a:noFill/>
            <a:miter lim="800000"/>
            <a:headEnd/>
            <a:tailEnd/>
          </a:ln>
          <a:effectLst>
            <a:outerShdw dist="38100" dir="12899965" algn="br" rotWithShape="0">
              <a:srgbClr val="808080">
                <a:alpha val="25000"/>
              </a:srgbClr>
            </a:outerShdw>
          </a:effectLst>
        </p:spPr>
        <p:txBody>
          <a:bodyPr anchor="ctr"/>
          <a:lstStyle/>
          <a:p>
            <a:pPr defTabSz="457200" fontAlgn="base">
              <a:spcBef>
                <a:spcPct val="0"/>
              </a:spcBef>
              <a:spcAft>
                <a:spcPct val="0"/>
              </a:spcAft>
              <a:defRPr/>
            </a:pPr>
            <a:endParaRPr lang="it-IT" sz="1800">
              <a:solidFill>
                <a:srgbClr val="FFFFFF"/>
              </a:solidFill>
              <a:cs typeface="ヒラギノ角ゴ Pro W3" charset="-128"/>
            </a:endParaRPr>
          </a:p>
        </p:txBody>
      </p:sp>
      <p:sp>
        <p:nvSpPr>
          <p:cNvPr id="11" name="Rectangle 10"/>
          <p:cNvSpPr>
            <a:spLocks noChangeArrowheads="1"/>
          </p:cNvSpPr>
          <p:nvPr/>
        </p:nvSpPr>
        <p:spPr bwMode="auto">
          <a:xfrm>
            <a:off x="8697914" y="6400800"/>
            <a:ext cx="347662" cy="457200"/>
          </a:xfrm>
          <a:prstGeom prst="rect">
            <a:avLst/>
          </a:prstGeom>
          <a:solidFill>
            <a:srgbClr val="EF4144"/>
          </a:solidFill>
          <a:ln w="9525">
            <a:noFill/>
            <a:miter lim="800000"/>
            <a:headEnd/>
            <a:tailEnd/>
          </a:ln>
          <a:effectLst>
            <a:outerShdw dist="38100" dir="12899965" rotWithShape="0">
              <a:srgbClr val="808080">
                <a:alpha val="25000"/>
              </a:srgbClr>
            </a:outerShdw>
          </a:effectLst>
        </p:spPr>
        <p:txBody>
          <a:bodyPr anchor="ctr"/>
          <a:lstStyle/>
          <a:p>
            <a:pPr defTabSz="457200" fontAlgn="base">
              <a:spcBef>
                <a:spcPct val="0"/>
              </a:spcBef>
              <a:spcAft>
                <a:spcPct val="0"/>
              </a:spcAft>
              <a:defRPr/>
            </a:pPr>
            <a:endParaRPr lang="it-IT" sz="1800">
              <a:solidFill>
                <a:srgbClr val="FFFFFF"/>
              </a:solidFill>
              <a:cs typeface="ヒラギノ角ゴ Pro W3" charset="-128"/>
            </a:endParaRPr>
          </a:p>
        </p:txBody>
      </p:sp>
    </p:spTree>
    <p:extLst>
      <p:ext uri="{BB962C8B-B14F-4D97-AF65-F5344CB8AC3E}">
        <p14:creationId xmlns:p14="http://schemas.microsoft.com/office/powerpoint/2010/main" val="503204921"/>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hdr="0" ftr="0" dt="0"/>
  <p:txStyles>
    <p:title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charset="0"/>
        <a:buChar char="–"/>
        <a:defRPr kern="1200">
          <a:solidFill>
            <a:srgbClr val="595959"/>
          </a:solidFill>
          <a:latin typeface="+mn-lt"/>
          <a:ea typeface="ヒラギノ角ゴ Pro W3" charset="-128"/>
          <a:cs typeface="+mn-cs"/>
        </a:defRPr>
      </a:lvl2pPr>
      <a:lvl3pPr marL="1143000" indent="-228600" algn="l" defTabSz="457200" rtl="0" eaLnBrk="0" fontAlgn="base" hangingPunct="0">
        <a:spcBef>
          <a:spcPct val="20000"/>
        </a:spcBef>
        <a:spcAft>
          <a:spcPct val="0"/>
        </a:spcAft>
        <a:buFont typeface="Arial" charset="0"/>
        <a:buChar char="•"/>
        <a:defRPr sz="1600" kern="1200">
          <a:solidFill>
            <a:srgbClr val="595959"/>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1400" kern="1200">
          <a:solidFill>
            <a:srgbClr val="595959"/>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1400" kern="1200">
          <a:solidFill>
            <a:srgbClr val="595959"/>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55.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55.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55.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7"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chart" Target="../charts/chart10.xml"/></Relationships>
</file>

<file path=ppt/slides/_rels/slide1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0.xml"/><Relationship Id="rId1" Type="http://schemas.openxmlformats.org/officeDocument/2006/relationships/themeOverride" Target="../theme/themeOverride1.xml"/><Relationship Id="rId4" Type="http://schemas.openxmlformats.org/officeDocument/2006/relationships/chart" Target="../charts/chart1.xml"/></Relationships>
</file>

<file path=ppt/slides/_rels/slide2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1.xml"/><Relationship Id="rId5" Type="http://schemas.openxmlformats.org/officeDocument/2006/relationships/chart" Target="../charts/chart20.xml"/><Relationship Id="rId4" Type="http://schemas.openxmlformats.org/officeDocument/2006/relationships/chart" Target="../charts/chart19.xml"/></Relationships>
</file>

<file path=ppt/slides/_rels/slide23.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30.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40.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Title 1"/>
          <p:cNvSpPr>
            <a:spLocks noGrp="1"/>
          </p:cNvSpPr>
          <p:nvPr>
            <p:ph type="ctrTitle"/>
          </p:nvPr>
        </p:nvSpPr>
        <p:spPr bwMode="auto">
          <a:xfrm>
            <a:off x="456130" y="1494265"/>
            <a:ext cx="8277225" cy="157102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fontAlgn="base">
              <a:spcAft>
                <a:spcPct val="0"/>
              </a:spcAft>
            </a:pPr>
            <a:r>
              <a:rPr lang="es-ES_tradnl" altLang="es-ES" sz="3200" b="1" dirty="0">
                <a:solidFill>
                  <a:srgbClr val="FFFFFF"/>
                </a:solidFill>
                <a:latin typeface="Verdana" pitchFamily="34" charset="0"/>
                <a:ea typeface="ヒラギノ角ゴ Pro W3"/>
                <a:cs typeface="ヒラギノ角ゴ Pro W3"/>
                <a:sym typeface="Verdana Bold"/>
              </a:rPr>
              <a:t>Especial Análisis </a:t>
            </a:r>
            <a:r>
              <a:rPr lang="es-ES_tradnl" altLang="es-ES" sz="3200" b="1" dirty="0" smtClean="0">
                <a:solidFill>
                  <a:srgbClr val="FFFFFF"/>
                </a:solidFill>
                <a:latin typeface="Verdana" pitchFamily="34" charset="0"/>
                <a:ea typeface="ヒラギノ角ゴ Pro W3"/>
                <a:cs typeface="ヒラギノ角ゴ Pro W3"/>
                <a:sym typeface="Verdana Bold"/>
              </a:rPr>
              <a:t>Nueva Tecnología 5G </a:t>
            </a:r>
            <a:r>
              <a:rPr lang="es-ES_tradnl" altLang="es-ES" sz="3200" b="1" dirty="0">
                <a:solidFill>
                  <a:srgbClr val="FFFFFF"/>
                </a:solidFill>
                <a:latin typeface="Verdana" pitchFamily="34" charset="0"/>
                <a:ea typeface="ヒラギノ角ゴ Pro W3"/>
                <a:cs typeface="ヒラギノ角ゴ Pro W3"/>
                <a:sym typeface="Verdana Bold"/>
              </a:rPr>
              <a:t>en Internet </a:t>
            </a:r>
            <a:r>
              <a:rPr lang="es-ES_tradnl" altLang="es-ES" sz="3200" b="1" dirty="0" smtClean="0">
                <a:solidFill>
                  <a:srgbClr val="FFFFFF"/>
                </a:solidFill>
                <a:latin typeface="Verdana" pitchFamily="34" charset="0"/>
                <a:ea typeface="ヒラギノ角ゴ Pro W3"/>
                <a:cs typeface="ヒラギノ角ゴ Pro W3"/>
                <a:sym typeface="Verdana Bold"/>
              </a:rPr>
              <a:t>Móvil</a:t>
            </a:r>
            <a:endParaRPr lang="es-ES_tradnl" altLang="es-ES" sz="3200" b="1" dirty="0">
              <a:solidFill>
                <a:srgbClr val="FFFFFF"/>
              </a:solidFill>
              <a:latin typeface="Verdana" pitchFamily="34" charset="0"/>
              <a:ea typeface="ヒラギノ角ゴ Pro W3"/>
              <a:cs typeface="ヒラギノ角ゴ Pro W3"/>
              <a:sym typeface="Verdana Bold"/>
            </a:endParaRPr>
          </a:p>
        </p:txBody>
      </p:sp>
      <p:sp>
        <p:nvSpPr>
          <p:cNvPr id="195587" name="Subtitle 2"/>
          <p:cNvSpPr txBox="1">
            <a:spLocks/>
          </p:cNvSpPr>
          <p:nvPr/>
        </p:nvSpPr>
        <p:spPr bwMode="auto">
          <a:xfrm>
            <a:off x="2771775" y="4652965"/>
            <a:ext cx="6121400"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algn="r" eaLnBrk="1" hangingPunct="1">
              <a:spcBef>
                <a:spcPct val="20000"/>
              </a:spcBef>
              <a:buFont typeface="Arial" pitchFamily="34" charset="0"/>
              <a:buNone/>
            </a:pPr>
            <a:endParaRPr lang="es-ES_tradnl" altLang="es-ES" sz="1600" dirty="0">
              <a:solidFill>
                <a:srgbClr val="FFFFFF"/>
              </a:solidFill>
              <a:latin typeface="Verdana" pitchFamily="34" charset="0"/>
              <a:sym typeface="Verdana" pitchFamily="34" charset="0"/>
            </a:endParaRPr>
          </a:p>
          <a:p>
            <a:pPr algn="r" eaLnBrk="1" hangingPunct="1">
              <a:spcBef>
                <a:spcPct val="20000"/>
              </a:spcBef>
              <a:buFont typeface="Arial" pitchFamily="34" charset="0"/>
              <a:buNone/>
            </a:pPr>
            <a:r>
              <a:rPr lang="es-ES_tradnl" altLang="es-ES" sz="1600" b="1" dirty="0">
                <a:solidFill>
                  <a:srgbClr val="FFFFFF"/>
                </a:solidFill>
                <a:latin typeface="Verdana" pitchFamily="34" charset="0"/>
                <a:sym typeface="Verdana" pitchFamily="34" charset="0"/>
              </a:rPr>
              <a:t>Ministerio de Transportes y Telecomunicaciones</a:t>
            </a:r>
          </a:p>
          <a:p>
            <a:pPr algn="ctr" eaLnBrk="1" hangingPunct="1">
              <a:spcBef>
                <a:spcPct val="20000"/>
              </a:spcBef>
              <a:buFont typeface="Arial" pitchFamily="34" charset="0"/>
              <a:buNone/>
            </a:pPr>
            <a:r>
              <a:rPr lang="es-ES_tradnl" altLang="es-ES" sz="1600" dirty="0">
                <a:solidFill>
                  <a:srgbClr val="FFFFFF"/>
                </a:solidFill>
                <a:latin typeface="Verdana" pitchFamily="34" charset="0"/>
                <a:sym typeface="Verdana" pitchFamily="34" charset="0"/>
              </a:rPr>
              <a:t>Subsecretaría de Telecomunicaciones</a:t>
            </a:r>
            <a:endParaRPr lang="es-ES_tradnl" altLang="es-ES" dirty="0">
              <a:solidFill>
                <a:srgbClr val="FFFFFF"/>
              </a:solidFill>
              <a:latin typeface="Verdana" pitchFamily="34" charset="0"/>
              <a:sym typeface="Verdana" pitchFamily="34" charset="0"/>
            </a:endParaRPr>
          </a:p>
          <a:p>
            <a:pPr algn="ctr" eaLnBrk="1" hangingPunct="1">
              <a:spcBef>
                <a:spcPct val="20000"/>
              </a:spcBef>
              <a:buFont typeface="Arial" pitchFamily="34" charset="0"/>
              <a:buNone/>
            </a:pPr>
            <a:r>
              <a:rPr lang="es-ES_tradnl" altLang="es-ES" sz="1600" dirty="0" smtClean="0">
                <a:solidFill>
                  <a:srgbClr val="FFFFFF"/>
                </a:solidFill>
                <a:latin typeface="Verdana" pitchFamily="34" charset="0"/>
                <a:sym typeface="Verdana" pitchFamily="34" charset="0"/>
              </a:rPr>
              <a:t>Noviembre </a:t>
            </a:r>
            <a:r>
              <a:rPr lang="es-ES_tradnl" altLang="es-ES" sz="1600" dirty="0" smtClean="0">
                <a:solidFill>
                  <a:srgbClr val="FFFFFF"/>
                </a:solidFill>
                <a:latin typeface="Verdana" pitchFamily="34" charset="0"/>
                <a:sym typeface="Verdana" pitchFamily="34" charset="0"/>
              </a:rPr>
              <a:t>2022</a:t>
            </a:r>
            <a:endParaRPr lang="es-ES_tradnl" altLang="es-ES" sz="1600" dirty="0">
              <a:solidFill>
                <a:srgbClr val="FFFFFF"/>
              </a:solidFill>
              <a:latin typeface="Verdana" pitchFamily="34" charset="0"/>
              <a:sym typeface="Verdana" pitchFamily="34" charset="0"/>
            </a:endParaRPr>
          </a:p>
          <a:p>
            <a:pPr eaLnBrk="1" hangingPunct="1">
              <a:spcBef>
                <a:spcPct val="20000"/>
              </a:spcBef>
              <a:buFont typeface="Arial" pitchFamily="34" charset="0"/>
              <a:buNone/>
            </a:pPr>
            <a:endParaRPr lang="es-ES_tradnl" altLang="es-ES" dirty="0">
              <a:solidFill>
                <a:srgbClr val="FFFFFF"/>
              </a:solidFill>
              <a:latin typeface="Verdana" pitchFamily="34" charset="0"/>
              <a:sym typeface="Verdana" pitchFamily="34" charset="0"/>
            </a:endParaRPr>
          </a:p>
          <a:p>
            <a:pPr eaLnBrk="1" hangingPunct="1">
              <a:spcBef>
                <a:spcPct val="20000"/>
              </a:spcBef>
              <a:buFont typeface="Arial" pitchFamily="34" charset="0"/>
              <a:buNone/>
            </a:pPr>
            <a:endParaRPr lang="en-US" altLang="es-ES" dirty="0">
              <a:solidFill>
                <a:srgbClr val="FFFFFF"/>
              </a:solidFill>
              <a:latin typeface="Calibri" pitchFamily="34" charset="0"/>
            </a:endParaRPr>
          </a:p>
        </p:txBody>
      </p:sp>
    </p:spTree>
    <p:extLst>
      <p:ext uri="{BB962C8B-B14F-4D97-AF65-F5344CB8AC3E}">
        <p14:creationId xmlns:p14="http://schemas.microsoft.com/office/powerpoint/2010/main" val="3539150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360385" y="184812"/>
            <a:ext cx="8314848" cy="500988"/>
          </a:xfrm>
        </p:spPr>
        <p:txBody>
          <a:bodyPr/>
          <a:lstStyle/>
          <a:p>
            <a:r>
              <a:rPr lang="es-CL" sz="2500" b="1" dirty="0"/>
              <a:t>Internet</a:t>
            </a:r>
          </a:p>
        </p:txBody>
      </p:sp>
      <p:sp>
        <p:nvSpPr>
          <p:cNvPr id="14" name="43 CuadroTexto"/>
          <p:cNvSpPr txBox="1">
            <a:spLocks noChangeAspect="1"/>
          </p:cNvSpPr>
          <p:nvPr/>
        </p:nvSpPr>
        <p:spPr>
          <a:xfrm>
            <a:off x="505606" y="4700515"/>
            <a:ext cx="7919066" cy="1709139"/>
          </a:xfrm>
          <a:prstGeom prst="roundRect">
            <a:avLst>
              <a:gd name="adj" fmla="val 8964"/>
            </a:avLst>
          </a:prstGeom>
          <a:solidFill>
            <a:schemeClr val="bg1">
              <a:lumMod val="95000"/>
            </a:schemeClr>
          </a:solidFill>
          <a:ln w="12700"/>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s-CL"/>
            </a:defPPr>
            <a:lvl1pPr algn="ctr">
              <a:spcAft>
                <a:spcPts val="600"/>
              </a:spcAft>
              <a:defRPr sz="1700">
                <a:solidFill>
                  <a:schemeClr val="bg1"/>
                </a:solidFill>
                <a:latin typeface="Verdana" pitchFamily="34" charset="0"/>
                <a:ea typeface="Verdana" pitchFamily="34" charset="0"/>
                <a:cs typeface="Verdana" pitchFamily="34" charset="0"/>
              </a:defRPr>
            </a:lvl1pPr>
          </a:lstStyle>
          <a:p>
            <a:pPr marL="285750" indent="-285750" algn="just">
              <a:buClr>
                <a:srgbClr val="003399"/>
              </a:buClr>
              <a:buSzPct val="120000"/>
              <a:buFont typeface="Arial" panose="020B0604020202020204" pitchFamily="34" charset="0"/>
              <a:buChar char="•"/>
            </a:pPr>
            <a:r>
              <a:rPr lang="es-CL" sz="1400" dirty="0">
                <a:solidFill>
                  <a:schemeClr val="tx2"/>
                </a:solidFill>
              </a:rPr>
              <a:t>A </a:t>
            </a:r>
            <a:r>
              <a:rPr lang="es-CL" sz="1400" dirty="0" smtClean="0">
                <a:solidFill>
                  <a:schemeClr val="tx2"/>
                </a:solidFill>
              </a:rPr>
              <a:t>septiembre</a:t>
            </a:r>
            <a:r>
              <a:rPr lang="es-CL" sz="1400" dirty="0" smtClean="0">
                <a:solidFill>
                  <a:schemeClr val="tx2"/>
                </a:solidFill>
              </a:rPr>
              <a:t> </a:t>
            </a:r>
            <a:r>
              <a:rPr lang="es-CL" sz="1400" dirty="0" smtClean="0">
                <a:solidFill>
                  <a:schemeClr val="tx2"/>
                </a:solidFill>
              </a:rPr>
              <a:t>2022, </a:t>
            </a:r>
            <a:r>
              <a:rPr lang="es-CL" sz="1400" dirty="0">
                <a:solidFill>
                  <a:schemeClr val="tx2"/>
                </a:solidFill>
              </a:rPr>
              <a:t>Chile alcanza una penetración de </a:t>
            </a:r>
            <a:r>
              <a:rPr lang="es-CL" sz="1400" dirty="0" smtClean="0">
                <a:solidFill>
                  <a:schemeClr val="tx2"/>
                </a:solidFill>
              </a:rPr>
              <a:t>136,0 </a:t>
            </a:r>
            <a:r>
              <a:rPr lang="es-CL" sz="1400" dirty="0">
                <a:solidFill>
                  <a:schemeClr val="tx2"/>
                </a:solidFill>
              </a:rPr>
              <a:t>accesos de internet fijos y móviles </a:t>
            </a:r>
            <a:r>
              <a:rPr lang="es-CL" sz="1400" dirty="0" smtClean="0">
                <a:solidFill>
                  <a:schemeClr val="tx2"/>
                </a:solidFill>
              </a:rPr>
              <a:t>3G+4G+5G </a:t>
            </a:r>
            <a:r>
              <a:rPr lang="es-CL" sz="1400" dirty="0">
                <a:solidFill>
                  <a:schemeClr val="tx2"/>
                </a:solidFill>
              </a:rPr>
              <a:t>por cada 100 habitantes </a:t>
            </a:r>
            <a:r>
              <a:rPr lang="es-CL" sz="1400" dirty="0" smtClean="0">
                <a:solidFill>
                  <a:schemeClr val="tx2"/>
                </a:solidFill>
              </a:rPr>
              <a:t>con 27 </a:t>
            </a:r>
            <a:r>
              <a:rPr lang="es-CL" sz="1400" dirty="0">
                <a:solidFill>
                  <a:schemeClr val="tx2"/>
                </a:solidFill>
              </a:rPr>
              <a:t>millones de accesos.</a:t>
            </a:r>
          </a:p>
          <a:p>
            <a:pPr marL="285750" indent="-285750" algn="just">
              <a:buClr>
                <a:srgbClr val="003399"/>
              </a:buClr>
              <a:buSzPct val="120000"/>
              <a:buFont typeface="Arial" panose="020B0604020202020204" pitchFamily="34" charset="0"/>
              <a:buChar char="•"/>
            </a:pPr>
            <a:r>
              <a:rPr lang="es-CL" sz="1400" dirty="0" smtClean="0">
                <a:solidFill>
                  <a:schemeClr val="tx2"/>
                </a:solidFill>
              </a:rPr>
              <a:t>En el primer semestre 2022 aparece la tecnología </a:t>
            </a:r>
            <a:r>
              <a:rPr lang="es-CL" sz="1400" dirty="0" smtClean="0">
                <a:solidFill>
                  <a:schemeClr val="tx2"/>
                </a:solidFill>
              </a:rPr>
              <a:t>5G, la </a:t>
            </a:r>
            <a:r>
              <a:rPr lang="es-CL" sz="1400" dirty="0">
                <a:solidFill>
                  <a:schemeClr val="tx2"/>
                </a:solidFill>
              </a:rPr>
              <a:t>cual alcanza los </a:t>
            </a:r>
            <a:r>
              <a:rPr lang="es-CL" sz="1400" dirty="0" smtClean="0">
                <a:solidFill>
                  <a:schemeClr val="tx2"/>
                </a:solidFill>
              </a:rPr>
              <a:t>1.586.523 </a:t>
            </a:r>
            <a:r>
              <a:rPr lang="es-CL" sz="1400" dirty="0" smtClean="0">
                <a:solidFill>
                  <a:schemeClr val="tx2"/>
                </a:solidFill>
              </a:rPr>
              <a:t>conexiones </a:t>
            </a:r>
            <a:r>
              <a:rPr lang="es-CL" sz="1400" dirty="0" smtClean="0">
                <a:solidFill>
                  <a:schemeClr val="tx2"/>
                </a:solidFill>
              </a:rPr>
              <a:t>a </a:t>
            </a:r>
            <a:r>
              <a:rPr lang="es-CL" sz="1400" dirty="0" smtClean="0">
                <a:solidFill>
                  <a:schemeClr val="tx2"/>
                </a:solidFill>
              </a:rPr>
              <a:t>septiembre </a:t>
            </a:r>
            <a:r>
              <a:rPr lang="es-CL" sz="1400" dirty="0" smtClean="0">
                <a:solidFill>
                  <a:schemeClr val="tx2"/>
                </a:solidFill>
              </a:rPr>
              <a:t>2022.</a:t>
            </a:r>
            <a:endParaRPr lang="es-CL" sz="1400" dirty="0">
              <a:solidFill>
                <a:schemeClr val="tx2"/>
              </a:solidFill>
            </a:endParaRPr>
          </a:p>
          <a:p>
            <a:pPr marL="285750" indent="-285750" algn="just">
              <a:buClr>
                <a:srgbClr val="003399"/>
              </a:buClr>
              <a:buSzPct val="120000"/>
              <a:buFont typeface="Arial" panose="020B0604020202020204" pitchFamily="34" charset="0"/>
              <a:buChar char="•"/>
            </a:pPr>
            <a:r>
              <a:rPr lang="es-CL" sz="1400" dirty="0">
                <a:solidFill>
                  <a:schemeClr val="tx2"/>
                </a:solidFill>
              </a:rPr>
              <a:t>Las conexiones 3G están siendo sustituidas por los planes </a:t>
            </a:r>
            <a:r>
              <a:rPr lang="es-CL" sz="1400" dirty="0" smtClean="0">
                <a:solidFill>
                  <a:schemeClr val="tx2"/>
                </a:solidFill>
              </a:rPr>
              <a:t>4G y 5G.</a:t>
            </a:r>
            <a:endParaRPr lang="es-CL" sz="1400" dirty="0">
              <a:solidFill>
                <a:schemeClr val="tx2"/>
              </a:solidFill>
            </a:endParaRPr>
          </a:p>
        </p:txBody>
      </p:sp>
      <p:sp>
        <p:nvSpPr>
          <p:cNvPr id="5" name="4 CuadroTexto"/>
          <p:cNvSpPr txBox="1"/>
          <p:nvPr/>
        </p:nvSpPr>
        <p:spPr>
          <a:xfrm>
            <a:off x="377259" y="598726"/>
            <a:ext cx="4756495" cy="307777"/>
          </a:xfrm>
          <a:prstGeom prst="rect">
            <a:avLst/>
          </a:prstGeom>
          <a:noFill/>
        </p:spPr>
        <p:txBody>
          <a:bodyPr wrap="none" rtlCol="0">
            <a:spAutoFit/>
          </a:bodyPr>
          <a:lstStyle/>
          <a:p>
            <a:r>
              <a:rPr lang="es-ES" sz="1400" dirty="0">
                <a:solidFill>
                  <a:schemeClr val="tx2"/>
                </a:solidFill>
                <a:latin typeface="Verdana" panose="020B0604030504040204" pitchFamily="34" charset="0"/>
                <a:ea typeface="Verdana" panose="020B0604030504040204" pitchFamily="34" charset="0"/>
                <a:cs typeface="Verdana" panose="020B0604030504040204" pitchFamily="34" charset="0"/>
              </a:rPr>
              <a:t>Miles de accesos, penetración cada 100 habitantes</a:t>
            </a:r>
          </a:p>
        </p:txBody>
      </p:sp>
      <p:sp>
        <p:nvSpPr>
          <p:cNvPr id="6" name="5 Rectángulo"/>
          <p:cNvSpPr/>
          <p:nvPr/>
        </p:nvSpPr>
        <p:spPr>
          <a:xfrm>
            <a:off x="136480" y="6613732"/>
            <a:ext cx="4877480" cy="230832"/>
          </a:xfrm>
          <a:prstGeom prst="rect">
            <a:avLst/>
          </a:prstGeom>
        </p:spPr>
        <p:txBody>
          <a:bodyPr wrap="square">
            <a:spAutoFit/>
          </a:bodyPr>
          <a:lstStyle/>
          <a:p>
            <a:pPr defTabSz="457200" fontAlgn="base">
              <a:spcBef>
                <a:spcPct val="0"/>
              </a:spcBef>
              <a:spcAft>
                <a:spcPct val="0"/>
              </a:spcAft>
              <a:defRPr/>
            </a:pPr>
            <a:r>
              <a:rPr lang="es-ES_tradnl" sz="900" dirty="0">
                <a:solidFill>
                  <a:schemeClr val="bg1">
                    <a:lumMod val="50000"/>
                  </a:schemeClr>
                </a:solidFill>
                <a:latin typeface="Verdana" pitchFamily="34" charset="0"/>
                <a:ea typeface="Verdana" pitchFamily="34" charset="0"/>
                <a:cs typeface="Verdana" pitchFamily="34" charset="0"/>
              </a:rPr>
              <a:t>Subtel – División Política Regulatoria y Estudios</a:t>
            </a:r>
          </a:p>
        </p:txBody>
      </p:sp>
      <p:graphicFrame>
        <p:nvGraphicFramePr>
          <p:cNvPr id="11" name="7 Gráfico"/>
          <p:cNvGraphicFramePr>
            <a:graphicFrameLocks/>
          </p:cNvGraphicFramePr>
          <p:nvPr>
            <p:extLst>
              <p:ext uri="{D42A27DB-BD31-4B8C-83A1-F6EECF244321}">
                <p14:modId xmlns:p14="http://schemas.microsoft.com/office/powerpoint/2010/main" val="3880157064"/>
              </p:ext>
            </p:extLst>
          </p:nvPr>
        </p:nvGraphicFramePr>
        <p:xfrm>
          <a:off x="-313037" y="752613"/>
          <a:ext cx="9632136" cy="3853052"/>
        </p:xfrm>
        <a:graphic>
          <a:graphicData uri="http://schemas.openxmlformats.org/drawingml/2006/chart">
            <c:chart xmlns:c="http://schemas.openxmlformats.org/drawingml/2006/chart" xmlns:r="http://schemas.openxmlformats.org/officeDocument/2006/relationships" r:id="rId3"/>
          </a:graphicData>
        </a:graphic>
      </p:graphicFrame>
      <p:sp>
        <p:nvSpPr>
          <p:cNvPr id="7" name="3 Marcador de número de diapositiva"/>
          <p:cNvSpPr>
            <a:spLocks noGrp="1"/>
          </p:cNvSpPr>
          <p:nvPr>
            <p:ph type="sldNum" sz="quarter" idx="11"/>
          </p:nvPr>
        </p:nvSpPr>
        <p:spPr>
          <a:xfrm>
            <a:off x="6183313" y="6527802"/>
            <a:ext cx="2133600" cy="193675"/>
          </a:xfrm>
        </p:spPr>
        <p:txBody>
          <a:bodyPr/>
          <a:lstStyle/>
          <a:p>
            <a:r>
              <a:rPr lang="en-US" dirty="0" smtClean="0"/>
              <a:t>16</a:t>
            </a:r>
            <a:endParaRPr lang="en-US" dirty="0"/>
          </a:p>
        </p:txBody>
      </p:sp>
    </p:spTree>
    <p:extLst>
      <p:ext uri="{BB962C8B-B14F-4D97-AF65-F5344CB8AC3E}">
        <p14:creationId xmlns:p14="http://schemas.microsoft.com/office/powerpoint/2010/main" val="3131227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6 Gráfico"/>
          <p:cNvGraphicFramePr>
            <a:graphicFrameLocks/>
          </p:cNvGraphicFramePr>
          <p:nvPr>
            <p:extLst>
              <p:ext uri="{D42A27DB-BD31-4B8C-83A1-F6EECF244321}">
                <p14:modId xmlns:p14="http://schemas.microsoft.com/office/powerpoint/2010/main" val="2207882716"/>
              </p:ext>
            </p:extLst>
          </p:nvPr>
        </p:nvGraphicFramePr>
        <p:xfrm>
          <a:off x="390525" y="949623"/>
          <a:ext cx="8458200" cy="3374728"/>
        </p:xfrm>
        <a:graphic>
          <a:graphicData uri="http://schemas.openxmlformats.org/drawingml/2006/chart">
            <c:chart xmlns:c="http://schemas.openxmlformats.org/drawingml/2006/chart" xmlns:r="http://schemas.openxmlformats.org/officeDocument/2006/relationships" r:id="rId3"/>
          </a:graphicData>
        </a:graphic>
      </p:graphicFrame>
      <p:sp>
        <p:nvSpPr>
          <p:cNvPr id="3" name="2 Título"/>
          <p:cNvSpPr>
            <a:spLocks noGrp="1"/>
          </p:cNvSpPr>
          <p:nvPr>
            <p:ph type="title"/>
          </p:nvPr>
        </p:nvSpPr>
        <p:spPr>
          <a:xfrm>
            <a:off x="84160" y="175287"/>
            <a:ext cx="8314848" cy="684312"/>
          </a:xfrm>
        </p:spPr>
        <p:txBody>
          <a:bodyPr/>
          <a:lstStyle/>
          <a:p>
            <a:r>
              <a:rPr lang="es-CL" sz="2500" b="1" dirty="0"/>
              <a:t>Telefonía Móvil</a:t>
            </a:r>
          </a:p>
        </p:txBody>
      </p:sp>
      <p:sp>
        <p:nvSpPr>
          <p:cNvPr id="11" name="43 CuadroTexto"/>
          <p:cNvSpPr txBox="1">
            <a:spLocks noChangeAspect="1"/>
          </p:cNvSpPr>
          <p:nvPr/>
        </p:nvSpPr>
        <p:spPr>
          <a:xfrm>
            <a:off x="525224" y="4392000"/>
            <a:ext cx="8201089" cy="972480"/>
          </a:xfrm>
          <a:prstGeom prst="roundRect">
            <a:avLst>
              <a:gd name="adj" fmla="val 9659"/>
            </a:avLst>
          </a:prstGeom>
          <a:solidFill>
            <a:schemeClr val="bg1">
              <a:lumMod val="95000"/>
            </a:schemeClr>
          </a:solidFill>
          <a:ln w="12700"/>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wrap="square" rtlCol="0" anchor="b" anchorCtr="1">
            <a:noAutofit/>
          </a:bodyPr>
          <a:lstStyle>
            <a:defPPr>
              <a:defRPr lang="es-CL"/>
            </a:defPPr>
            <a:lvl1pPr marL="285750" indent="-285750">
              <a:spcAft>
                <a:spcPts val="400"/>
              </a:spcAft>
              <a:buClr>
                <a:srgbClr val="003399"/>
              </a:buClr>
              <a:buSzPct val="120000"/>
              <a:buFont typeface="Arial" panose="020B0604020202020204" pitchFamily="34" charset="0"/>
              <a:buChar char="•"/>
              <a:defRPr sz="1400" b="1">
                <a:solidFill>
                  <a:srgbClr val="385D8A"/>
                </a:solidFill>
                <a:latin typeface="Verdana" pitchFamily="34" charset="0"/>
                <a:ea typeface="Verdana" pitchFamily="34" charset="0"/>
                <a:cs typeface="Verdana" pitchFamily="34" charset="0"/>
              </a:defRPr>
            </a:lvl1pPr>
          </a:lstStyle>
          <a:p>
            <a:pPr algn="just"/>
            <a:r>
              <a:rPr lang="es-CL" b="0" dirty="0">
                <a:solidFill>
                  <a:schemeClr val="tx2"/>
                </a:solidFill>
              </a:rPr>
              <a:t>A </a:t>
            </a:r>
            <a:r>
              <a:rPr lang="es-CL" b="0" dirty="0" smtClean="0">
                <a:solidFill>
                  <a:schemeClr val="tx2"/>
                </a:solidFill>
              </a:rPr>
              <a:t>septiembre</a:t>
            </a:r>
            <a:r>
              <a:rPr lang="es-CL" b="0" dirty="0" smtClean="0">
                <a:solidFill>
                  <a:schemeClr val="tx2"/>
                </a:solidFill>
              </a:rPr>
              <a:t> </a:t>
            </a:r>
            <a:r>
              <a:rPr lang="es-CL" b="0" dirty="0" smtClean="0">
                <a:solidFill>
                  <a:schemeClr val="tx2"/>
                </a:solidFill>
              </a:rPr>
              <a:t>2022, </a:t>
            </a:r>
            <a:r>
              <a:rPr lang="es-CL" b="0" dirty="0">
                <a:solidFill>
                  <a:schemeClr val="tx2"/>
                </a:solidFill>
              </a:rPr>
              <a:t>Chile alcanza una penetración de </a:t>
            </a:r>
            <a:r>
              <a:rPr lang="es-CL" b="0" dirty="0" smtClean="0">
                <a:solidFill>
                  <a:schemeClr val="tx2"/>
                </a:solidFill>
              </a:rPr>
              <a:t>132,4 </a:t>
            </a:r>
            <a:r>
              <a:rPr lang="es-CL" b="0" dirty="0">
                <a:solidFill>
                  <a:schemeClr val="tx2"/>
                </a:solidFill>
              </a:rPr>
              <a:t>abonados por cada 100 habitantes con </a:t>
            </a:r>
            <a:r>
              <a:rPr lang="es-CL" b="0" dirty="0" smtClean="0">
                <a:solidFill>
                  <a:schemeClr val="tx2"/>
                </a:solidFill>
              </a:rPr>
              <a:t>26,3 millones </a:t>
            </a:r>
            <a:r>
              <a:rPr lang="es-CL" b="0" dirty="0">
                <a:solidFill>
                  <a:schemeClr val="tx2"/>
                </a:solidFill>
              </a:rPr>
              <a:t>de abonados.</a:t>
            </a:r>
          </a:p>
          <a:p>
            <a:pPr marL="0" indent="0" algn="just">
              <a:buNone/>
            </a:pPr>
            <a:r>
              <a:rPr lang="es-CL" b="0" dirty="0">
                <a:solidFill>
                  <a:schemeClr val="tx2"/>
                </a:solidFill>
              </a:rPr>
              <a:t> </a:t>
            </a:r>
          </a:p>
        </p:txBody>
      </p:sp>
      <p:sp>
        <p:nvSpPr>
          <p:cNvPr id="21" name="20 CuadroTexto"/>
          <p:cNvSpPr txBox="1"/>
          <p:nvPr/>
        </p:nvSpPr>
        <p:spPr>
          <a:xfrm>
            <a:off x="120084" y="597813"/>
            <a:ext cx="4987327" cy="307777"/>
          </a:xfrm>
          <a:prstGeom prst="rect">
            <a:avLst/>
          </a:prstGeom>
          <a:noFill/>
        </p:spPr>
        <p:txBody>
          <a:bodyPr wrap="none" rtlCol="0">
            <a:spAutoFit/>
          </a:bodyPr>
          <a:lstStyle/>
          <a:p>
            <a:r>
              <a:rPr lang="es-ES" sz="1400" dirty="0">
                <a:solidFill>
                  <a:schemeClr val="tx2"/>
                </a:solidFill>
                <a:latin typeface="Verdana" panose="020B0604030504040204" pitchFamily="34" charset="0"/>
                <a:ea typeface="Verdana" panose="020B0604030504040204" pitchFamily="34" charset="0"/>
                <a:cs typeface="Verdana" panose="020B0604030504040204" pitchFamily="34" charset="0"/>
              </a:rPr>
              <a:t>Miles de abonados, penetración cada 100 habitantes</a:t>
            </a:r>
          </a:p>
        </p:txBody>
      </p:sp>
      <p:sp>
        <p:nvSpPr>
          <p:cNvPr id="6" name="5 Rectángulo"/>
          <p:cNvSpPr/>
          <p:nvPr/>
        </p:nvSpPr>
        <p:spPr>
          <a:xfrm>
            <a:off x="136480" y="6613732"/>
            <a:ext cx="4877480" cy="230832"/>
          </a:xfrm>
          <a:prstGeom prst="rect">
            <a:avLst/>
          </a:prstGeom>
        </p:spPr>
        <p:txBody>
          <a:bodyPr wrap="square">
            <a:spAutoFit/>
          </a:bodyPr>
          <a:lstStyle/>
          <a:p>
            <a:pPr defTabSz="457200" fontAlgn="base">
              <a:spcBef>
                <a:spcPct val="0"/>
              </a:spcBef>
              <a:spcAft>
                <a:spcPct val="0"/>
              </a:spcAft>
              <a:defRPr/>
            </a:pPr>
            <a:r>
              <a:rPr lang="es-ES_tradnl" sz="900" dirty="0">
                <a:solidFill>
                  <a:schemeClr val="bg1">
                    <a:lumMod val="50000"/>
                  </a:schemeClr>
                </a:solidFill>
                <a:latin typeface="Verdana" pitchFamily="34" charset="0"/>
                <a:ea typeface="Verdana" pitchFamily="34" charset="0"/>
                <a:cs typeface="Verdana" pitchFamily="34" charset="0"/>
              </a:rPr>
              <a:t>Subtel – División Política Regulatoria y Estudios</a:t>
            </a:r>
          </a:p>
        </p:txBody>
      </p:sp>
      <p:sp>
        <p:nvSpPr>
          <p:cNvPr id="9" name="3 Marcador de número de diapositiva"/>
          <p:cNvSpPr>
            <a:spLocks noGrp="1"/>
          </p:cNvSpPr>
          <p:nvPr>
            <p:ph type="sldNum" sz="quarter" idx="11"/>
          </p:nvPr>
        </p:nvSpPr>
        <p:spPr>
          <a:xfrm>
            <a:off x="6183313" y="6527802"/>
            <a:ext cx="2133600" cy="193675"/>
          </a:xfrm>
        </p:spPr>
        <p:txBody>
          <a:bodyPr/>
          <a:lstStyle/>
          <a:p>
            <a:r>
              <a:rPr lang="en-US" dirty="0" smtClean="0"/>
              <a:t>17</a:t>
            </a:r>
            <a:endParaRPr lang="en-US" dirty="0"/>
          </a:p>
        </p:txBody>
      </p:sp>
    </p:spTree>
    <p:extLst>
      <p:ext uri="{BB962C8B-B14F-4D97-AF65-F5344CB8AC3E}">
        <p14:creationId xmlns:p14="http://schemas.microsoft.com/office/powerpoint/2010/main" val="9364267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1000"/>
                                        <p:tgtEl>
                                          <p:spTgt spid="15"/>
                                        </p:tgtEl>
                                      </p:cBhvr>
                                    </p:animEffect>
                                  </p:childTnLst>
                                </p:cTn>
                              </p:par>
                            </p:childTnLst>
                          </p:cTn>
                        </p:par>
                        <p:par>
                          <p:cTn id="8" fill="hold">
                            <p:stCondLst>
                              <p:cond delay="1000"/>
                            </p:stCondLst>
                            <p:childTnLst>
                              <p:par>
                                <p:cTn id="9" presetID="6"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circle(in)">
                                      <p:cBhvr>
                                        <p:cTn id="1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360385" y="184812"/>
            <a:ext cx="8314848" cy="500988"/>
          </a:xfrm>
        </p:spPr>
        <p:txBody>
          <a:bodyPr/>
          <a:lstStyle/>
          <a:p>
            <a:r>
              <a:rPr lang="es-CL" sz="2500" b="1" dirty="0"/>
              <a:t>Televisión Pagada</a:t>
            </a:r>
          </a:p>
        </p:txBody>
      </p:sp>
      <p:sp>
        <p:nvSpPr>
          <p:cNvPr id="14" name="43 CuadroTexto"/>
          <p:cNvSpPr txBox="1">
            <a:spLocks noChangeAspect="1"/>
          </p:cNvSpPr>
          <p:nvPr/>
        </p:nvSpPr>
        <p:spPr>
          <a:xfrm>
            <a:off x="676253" y="4829177"/>
            <a:ext cx="7705749" cy="1003935"/>
          </a:xfrm>
          <a:prstGeom prst="roundRect">
            <a:avLst>
              <a:gd name="adj" fmla="val 8964"/>
            </a:avLst>
          </a:prstGeom>
          <a:solidFill>
            <a:schemeClr val="bg1">
              <a:lumMod val="95000"/>
            </a:schemeClr>
          </a:solidFill>
          <a:ln w="12700"/>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s-CL"/>
            </a:defPPr>
            <a:lvl1pPr algn="ctr">
              <a:spcAft>
                <a:spcPts val="600"/>
              </a:spcAft>
              <a:defRPr sz="1700">
                <a:solidFill>
                  <a:schemeClr val="bg1"/>
                </a:solidFill>
                <a:latin typeface="Verdana" pitchFamily="34" charset="0"/>
                <a:ea typeface="Verdana" pitchFamily="34" charset="0"/>
                <a:cs typeface="Verdana" pitchFamily="34" charset="0"/>
              </a:defRPr>
            </a:lvl1pPr>
          </a:lstStyle>
          <a:p>
            <a:pPr marL="285750" indent="-285750" algn="just">
              <a:buClr>
                <a:srgbClr val="003399"/>
              </a:buClr>
              <a:buSzPct val="120000"/>
              <a:buFont typeface="Arial" panose="020B0604020202020204" pitchFamily="34" charset="0"/>
              <a:buChar char="•"/>
            </a:pPr>
            <a:r>
              <a:rPr lang="es-CL" sz="1400" dirty="0">
                <a:solidFill>
                  <a:schemeClr val="tx2"/>
                </a:solidFill>
              </a:rPr>
              <a:t>A </a:t>
            </a:r>
            <a:r>
              <a:rPr lang="es-CL" sz="1400" dirty="0" smtClean="0">
                <a:solidFill>
                  <a:schemeClr val="tx2"/>
                </a:solidFill>
              </a:rPr>
              <a:t>septiembre</a:t>
            </a:r>
            <a:r>
              <a:rPr lang="es-CL" sz="1400" dirty="0" smtClean="0">
                <a:solidFill>
                  <a:schemeClr val="tx2"/>
                </a:solidFill>
              </a:rPr>
              <a:t> </a:t>
            </a:r>
            <a:r>
              <a:rPr lang="es-CL" sz="1400" dirty="0" smtClean="0">
                <a:solidFill>
                  <a:schemeClr val="tx2"/>
                </a:solidFill>
              </a:rPr>
              <a:t>2022 Chile </a:t>
            </a:r>
            <a:r>
              <a:rPr lang="es-CL" sz="1400" dirty="0">
                <a:solidFill>
                  <a:schemeClr val="tx2"/>
                </a:solidFill>
              </a:rPr>
              <a:t>tiene un </a:t>
            </a:r>
            <a:r>
              <a:rPr lang="es-CL" sz="1400" dirty="0" smtClean="0">
                <a:solidFill>
                  <a:schemeClr val="tx2"/>
                </a:solidFill>
              </a:rPr>
              <a:t>52,6% </a:t>
            </a:r>
            <a:r>
              <a:rPr lang="es-CL" sz="1400" dirty="0">
                <a:solidFill>
                  <a:schemeClr val="tx2"/>
                </a:solidFill>
              </a:rPr>
              <a:t>de penetración de TV pagada en el hogar con </a:t>
            </a:r>
            <a:r>
              <a:rPr lang="es-CL" sz="1400" dirty="0" smtClean="0">
                <a:solidFill>
                  <a:schemeClr val="tx2"/>
                </a:solidFill>
              </a:rPr>
              <a:t>3,3 </a:t>
            </a:r>
            <a:r>
              <a:rPr lang="es-CL" sz="1400" dirty="0">
                <a:solidFill>
                  <a:schemeClr val="tx2"/>
                </a:solidFill>
              </a:rPr>
              <a:t>millones de suscriptores.</a:t>
            </a:r>
          </a:p>
        </p:txBody>
      </p:sp>
      <p:sp>
        <p:nvSpPr>
          <p:cNvPr id="5" name="4 CuadroTexto"/>
          <p:cNvSpPr txBox="1"/>
          <p:nvPr/>
        </p:nvSpPr>
        <p:spPr>
          <a:xfrm>
            <a:off x="377257" y="598726"/>
            <a:ext cx="4660315" cy="307777"/>
          </a:xfrm>
          <a:prstGeom prst="rect">
            <a:avLst/>
          </a:prstGeom>
          <a:noFill/>
        </p:spPr>
        <p:txBody>
          <a:bodyPr wrap="none" rtlCol="0">
            <a:spAutoFit/>
          </a:bodyPr>
          <a:lstStyle/>
          <a:p>
            <a:r>
              <a:rPr lang="es-ES" sz="1400" dirty="0">
                <a:solidFill>
                  <a:schemeClr val="tx2"/>
                </a:solidFill>
                <a:latin typeface="Verdana" panose="020B0604030504040204" pitchFamily="34" charset="0"/>
                <a:ea typeface="Verdana" panose="020B0604030504040204" pitchFamily="34" charset="0"/>
                <a:cs typeface="Verdana" panose="020B0604030504040204" pitchFamily="34" charset="0"/>
              </a:rPr>
              <a:t>Miles de suscriptores, penetración en </a:t>
            </a:r>
            <a:r>
              <a:rPr lang="es-ES" sz="1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hogares (*)</a:t>
            </a:r>
            <a:endParaRPr lang="es-E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8" name="7 Rectángulo"/>
          <p:cNvSpPr/>
          <p:nvPr/>
        </p:nvSpPr>
        <p:spPr>
          <a:xfrm>
            <a:off x="136480" y="6613732"/>
            <a:ext cx="4877480" cy="230832"/>
          </a:xfrm>
          <a:prstGeom prst="rect">
            <a:avLst/>
          </a:prstGeom>
        </p:spPr>
        <p:txBody>
          <a:bodyPr wrap="square">
            <a:spAutoFit/>
          </a:bodyPr>
          <a:lstStyle/>
          <a:p>
            <a:pPr defTabSz="457200" fontAlgn="base">
              <a:spcBef>
                <a:spcPct val="0"/>
              </a:spcBef>
              <a:spcAft>
                <a:spcPct val="0"/>
              </a:spcAft>
              <a:defRPr/>
            </a:pPr>
            <a:r>
              <a:rPr lang="es-ES_tradnl" sz="900" dirty="0">
                <a:solidFill>
                  <a:schemeClr val="bg1">
                    <a:lumMod val="50000"/>
                  </a:schemeClr>
                </a:solidFill>
                <a:latin typeface="Verdana" pitchFamily="34" charset="0"/>
                <a:ea typeface="Verdana" pitchFamily="34" charset="0"/>
                <a:cs typeface="Verdana" pitchFamily="34" charset="0"/>
              </a:rPr>
              <a:t>Subtel – División Política Regulatoria y Estudios</a:t>
            </a:r>
          </a:p>
        </p:txBody>
      </p:sp>
      <p:graphicFrame>
        <p:nvGraphicFramePr>
          <p:cNvPr id="16" name="1 Gráfico"/>
          <p:cNvGraphicFramePr>
            <a:graphicFrameLocks/>
          </p:cNvGraphicFramePr>
          <p:nvPr>
            <p:extLst>
              <p:ext uri="{D42A27DB-BD31-4B8C-83A1-F6EECF244321}">
                <p14:modId xmlns:p14="http://schemas.microsoft.com/office/powerpoint/2010/main" val="1742959659"/>
              </p:ext>
            </p:extLst>
          </p:nvPr>
        </p:nvGraphicFramePr>
        <p:xfrm>
          <a:off x="741406" y="666875"/>
          <a:ext cx="7727092" cy="4026921"/>
        </p:xfrm>
        <a:graphic>
          <a:graphicData uri="http://schemas.openxmlformats.org/drawingml/2006/chart">
            <c:chart xmlns:c="http://schemas.openxmlformats.org/drawingml/2006/chart" xmlns:r="http://schemas.openxmlformats.org/officeDocument/2006/relationships" r:id="rId3"/>
          </a:graphicData>
        </a:graphic>
      </p:graphicFrame>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3631" y="1579281"/>
            <a:ext cx="1466563" cy="2307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uadroTexto 1"/>
          <p:cNvSpPr txBox="1"/>
          <p:nvPr/>
        </p:nvSpPr>
        <p:spPr>
          <a:xfrm>
            <a:off x="840259" y="6096000"/>
            <a:ext cx="5404022" cy="261610"/>
          </a:xfrm>
          <a:prstGeom prst="rect">
            <a:avLst/>
          </a:prstGeom>
          <a:noFill/>
        </p:spPr>
        <p:txBody>
          <a:bodyPr wrap="square" rtlCol="0">
            <a:spAutoFit/>
          </a:bodyPr>
          <a:lstStyle/>
          <a:p>
            <a:r>
              <a:rPr lang="es-ES" sz="1100" b="1" dirty="0" smtClean="0">
                <a:solidFill>
                  <a:schemeClr val="tx2"/>
                </a:solidFill>
              </a:rPr>
              <a:t>(*): Proyección de hogares propia de </a:t>
            </a:r>
            <a:r>
              <a:rPr lang="es-ES" sz="1100" b="1" dirty="0" err="1" smtClean="0">
                <a:solidFill>
                  <a:schemeClr val="tx2"/>
                </a:solidFill>
              </a:rPr>
              <a:t>Subtel</a:t>
            </a:r>
            <a:r>
              <a:rPr lang="es-ES" sz="1100" b="1" dirty="0" smtClean="0">
                <a:solidFill>
                  <a:schemeClr val="tx2"/>
                </a:solidFill>
              </a:rPr>
              <a:t> en base al Censo 2017.</a:t>
            </a:r>
            <a:endParaRPr lang="es-CL" sz="1100" b="1" dirty="0">
              <a:solidFill>
                <a:schemeClr val="tx2"/>
              </a:solidFill>
            </a:endParaRPr>
          </a:p>
        </p:txBody>
      </p:sp>
      <p:sp>
        <p:nvSpPr>
          <p:cNvPr id="10" name="3 Marcador de número de diapositiva"/>
          <p:cNvSpPr>
            <a:spLocks noGrp="1"/>
          </p:cNvSpPr>
          <p:nvPr>
            <p:ph type="sldNum" sz="quarter" idx="11"/>
          </p:nvPr>
        </p:nvSpPr>
        <p:spPr>
          <a:xfrm>
            <a:off x="6183313" y="6527802"/>
            <a:ext cx="2133600" cy="193675"/>
          </a:xfrm>
        </p:spPr>
        <p:txBody>
          <a:bodyPr/>
          <a:lstStyle/>
          <a:p>
            <a:r>
              <a:rPr lang="en-US" dirty="0" smtClean="0"/>
              <a:t>18</a:t>
            </a:r>
            <a:endParaRPr lang="en-US" dirty="0"/>
          </a:p>
        </p:txBody>
      </p:sp>
    </p:spTree>
    <p:extLst>
      <p:ext uri="{BB962C8B-B14F-4D97-AF65-F5344CB8AC3E}">
        <p14:creationId xmlns:p14="http://schemas.microsoft.com/office/powerpoint/2010/main" val="34728888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1000"/>
                                        <p:tgtEl>
                                          <p:spTgt spid="1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circle(in)">
                                      <p:cBhvr>
                                        <p:cTn id="10"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Graphic spid="16"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6CB7"/>
        </a:solidFill>
        <a:effectLst/>
      </p:bgPr>
    </p:bg>
    <p:spTree>
      <p:nvGrpSpPr>
        <p:cNvPr id="1" name=""/>
        <p:cNvGrpSpPr/>
        <p:nvPr/>
      </p:nvGrpSpPr>
      <p:grpSpPr>
        <a:xfrm>
          <a:off x="0" y="0"/>
          <a:ext cx="0" cy="0"/>
          <a:chOff x="0" y="0"/>
          <a:chExt cx="0" cy="0"/>
        </a:xfrm>
      </p:grpSpPr>
      <p:sp>
        <p:nvSpPr>
          <p:cNvPr id="35844" name="Slide Number Placeholder 9"/>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fld id="{F87C597D-22ED-4EB3-A1DD-F73893CC764E}" type="slidenum">
              <a:rPr lang="en-US" sz="1000">
                <a:solidFill>
                  <a:prstClr val="white"/>
                </a:solidFill>
                <a:latin typeface="Verdana" charset="0"/>
              </a:rPr>
              <a:pPr eaLnBrk="1" hangingPunct="1"/>
              <a:t>13</a:t>
            </a:fld>
            <a:endParaRPr lang="en-US" sz="1000" dirty="0">
              <a:solidFill>
                <a:prstClr val="white"/>
              </a:solidFill>
              <a:latin typeface="Verdana" charset="0"/>
            </a:endParaRPr>
          </a:p>
        </p:txBody>
      </p:sp>
      <p:sp>
        <p:nvSpPr>
          <p:cNvPr id="4" name="3 Rectángulo"/>
          <p:cNvSpPr/>
          <p:nvPr/>
        </p:nvSpPr>
        <p:spPr>
          <a:xfrm>
            <a:off x="770137" y="2765459"/>
            <a:ext cx="7900727" cy="707886"/>
          </a:xfrm>
          <a:prstGeom prst="rect">
            <a:avLst/>
          </a:prstGeom>
        </p:spPr>
        <p:txBody>
          <a:bodyPr wrap="square">
            <a:spAutoFit/>
          </a:bodyPr>
          <a:lstStyle/>
          <a:p>
            <a:pPr>
              <a:defRPr/>
            </a:pPr>
            <a:r>
              <a:rPr lang="es-ES" sz="4000" b="1" kern="0" dirty="0">
                <a:solidFill>
                  <a:prstClr val="white"/>
                </a:solidFill>
                <a:latin typeface="Verdana"/>
                <a:cs typeface="Verdana"/>
              </a:rPr>
              <a:t>Internet</a:t>
            </a:r>
            <a:endParaRPr lang="es-CL" sz="4000" kern="0" dirty="0">
              <a:solidFill>
                <a:prstClr val="white"/>
              </a:solidFill>
              <a:latin typeface="Arial" pitchFamily="34" charset="0"/>
            </a:endParaRPr>
          </a:p>
        </p:txBody>
      </p:sp>
    </p:spTree>
    <p:extLst>
      <p:ext uri="{BB962C8B-B14F-4D97-AF65-F5344CB8AC3E}">
        <p14:creationId xmlns:p14="http://schemas.microsoft.com/office/powerpoint/2010/main" val="1522527550"/>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7"/>
          <p:cNvSpPr>
            <a:spLocks noGrp="1"/>
          </p:cNvSpPr>
          <p:nvPr>
            <p:ph type="title"/>
          </p:nvPr>
        </p:nvSpPr>
        <p:spPr>
          <a:xfrm>
            <a:off x="95536" y="112044"/>
            <a:ext cx="8031068" cy="900336"/>
          </a:xfrm>
        </p:spPr>
        <p:txBody>
          <a:bodyPr/>
          <a:lstStyle/>
          <a:p>
            <a:pPr defTabSz="914400" eaLnBrk="1" hangingPunct="1"/>
            <a:r>
              <a:rPr lang="es-ES_tradnl" sz="2500" b="1" dirty="0"/>
              <a:t>Internet Móvil </a:t>
            </a:r>
            <a:br>
              <a:rPr lang="es-ES_tradnl" sz="2500" b="1" dirty="0"/>
            </a:br>
            <a:r>
              <a:rPr lang="es-CL" sz="2000" dirty="0">
                <a:solidFill>
                  <a:srgbClr val="558ED5"/>
                </a:solidFill>
              </a:rPr>
              <a:t>Conexiones </a:t>
            </a:r>
            <a:r>
              <a:rPr lang="es-CL" sz="2000" dirty="0" smtClean="0">
                <a:solidFill>
                  <a:srgbClr val="558ED5"/>
                </a:solidFill>
              </a:rPr>
              <a:t>3G+4G+5G </a:t>
            </a:r>
            <a:r>
              <a:rPr lang="es-CL" sz="2000" dirty="0">
                <a:solidFill>
                  <a:srgbClr val="558ED5"/>
                </a:solidFill>
              </a:rPr>
              <a:t>y Penetración c/100 habs.</a:t>
            </a:r>
            <a:r>
              <a:rPr lang="es-CL" sz="2000" dirty="0"/>
              <a:t/>
            </a:r>
            <a:br>
              <a:rPr lang="es-CL" sz="2000" dirty="0"/>
            </a:br>
            <a:endParaRPr lang="es-ES_tradnl" sz="2000" dirty="0">
              <a:solidFill>
                <a:schemeClr val="tx2">
                  <a:lumMod val="60000"/>
                  <a:lumOff val="40000"/>
                </a:schemeClr>
              </a:solidFill>
            </a:endParaRPr>
          </a:p>
        </p:txBody>
      </p:sp>
      <p:sp>
        <p:nvSpPr>
          <p:cNvPr id="32772" name="Slide Number Placeholder 9"/>
          <p:cNvSpPr>
            <a:spLocks noGrp="1"/>
          </p:cNvSpPr>
          <p:nvPr>
            <p:ph type="sldNum" sz="quarter" idx="11"/>
          </p:nvPr>
        </p:nvSpPr>
        <p:spPr bwMode="auto">
          <a:xfrm>
            <a:off x="6183313" y="6527800"/>
            <a:ext cx="2133600" cy="248146"/>
          </a:xfrm>
          <a:noFill/>
          <a:ln>
            <a:miter lim="800000"/>
            <a:headEnd/>
            <a:tailEnd/>
          </a:ln>
        </p:spPr>
        <p:txBody>
          <a:bodyPr/>
          <a:lstStyle/>
          <a:p>
            <a:fld id="{52A1935E-E594-4EB4-A1AB-58B5C00620B2}" type="slidenum">
              <a:rPr lang="en-US"/>
              <a:pPr/>
              <a:t>14</a:t>
            </a:fld>
            <a:endParaRPr lang="en-US" dirty="0"/>
          </a:p>
        </p:txBody>
      </p:sp>
      <p:graphicFrame>
        <p:nvGraphicFramePr>
          <p:cNvPr id="15" name="7 Gráfico"/>
          <p:cNvGraphicFramePr>
            <a:graphicFrameLocks/>
          </p:cNvGraphicFramePr>
          <p:nvPr>
            <p:extLst>
              <p:ext uri="{D42A27DB-BD31-4B8C-83A1-F6EECF244321}">
                <p14:modId xmlns:p14="http://schemas.microsoft.com/office/powerpoint/2010/main" val="2329773053"/>
              </p:ext>
            </p:extLst>
          </p:nvPr>
        </p:nvGraphicFramePr>
        <p:xfrm>
          <a:off x="-87344" y="858692"/>
          <a:ext cx="9309936" cy="4057936"/>
        </p:xfrm>
        <a:graphic>
          <a:graphicData uri="http://schemas.openxmlformats.org/drawingml/2006/chart">
            <c:chart xmlns:c="http://schemas.openxmlformats.org/drawingml/2006/chart" xmlns:r="http://schemas.openxmlformats.org/officeDocument/2006/relationships" r:id="rId3"/>
          </a:graphicData>
        </a:graphic>
      </p:graphicFrame>
      <p:sp>
        <p:nvSpPr>
          <p:cNvPr id="5" name="7 Rectángulo"/>
          <p:cNvSpPr/>
          <p:nvPr/>
        </p:nvSpPr>
        <p:spPr>
          <a:xfrm>
            <a:off x="136480" y="6613732"/>
            <a:ext cx="4877480" cy="230832"/>
          </a:xfrm>
          <a:prstGeom prst="rect">
            <a:avLst/>
          </a:prstGeom>
        </p:spPr>
        <p:txBody>
          <a:bodyPr wrap="square">
            <a:spAutoFit/>
          </a:bodyPr>
          <a:lstStyle/>
          <a:p>
            <a:pPr defTabSz="457200" fontAlgn="base">
              <a:spcBef>
                <a:spcPct val="0"/>
              </a:spcBef>
              <a:spcAft>
                <a:spcPct val="0"/>
              </a:spcAft>
              <a:defRPr/>
            </a:pPr>
            <a:r>
              <a:rPr lang="es-ES_tradnl" sz="900" dirty="0">
                <a:solidFill>
                  <a:schemeClr val="bg1">
                    <a:lumMod val="50000"/>
                  </a:schemeClr>
                </a:solidFill>
                <a:latin typeface="Verdana" pitchFamily="34" charset="0"/>
                <a:ea typeface="Verdana" pitchFamily="34" charset="0"/>
                <a:cs typeface="Verdana" pitchFamily="34" charset="0"/>
              </a:rPr>
              <a:t>Subtel – División Política Regulatoria y Estudios</a:t>
            </a:r>
          </a:p>
        </p:txBody>
      </p:sp>
      <p:sp>
        <p:nvSpPr>
          <p:cNvPr id="6" name="Rectángulo 5"/>
          <p:cNvSpPr/>
          <p:nvPr/>
        </p:nvSpPr>
        <p:spPr>
          <a:xfrm>
            <a:off x="426892" y="5101878"/>
            <a:ext cx="7936602" cy="1477328"/>
          </a:xfrm>
          <a:prstGeom prst="rect">
            <a:avLst/>
          </a:prstGeom>
        </p:spPr>
        <p:txBody>
          <a:bodyPr wrap="square">
            <a:spAutoFit/>
          </a:bodyPr>
          <a:lstStyle/>
          <a:p>
            <a:pPr marL="285750" indent="-285750" algn="just">
              <a:spcAft>
                <a:spcPts val="1200"/>
              </a:spcAft>
              <a:buFont typeface="Arial" panose="020B0604020202020204" pitchFamily="34" charset="0"/>
              <a:buChar char="•"/>
            </a:pPr>
            <a:r>
              <a:rPr lang="es-CL" sz="1400" dirty="0">
                <a:solidFill>
                  <a:schemeClr val="tx2"/>
                </a:solidFill>
                <a:latin typeface="Verdana"/>
                <a:cs typeface="Verdana"/>
              </a:rPr>
              <a:t>A </a:t>
            </a:r>
            <a:r>
              <a:rPr lang="es-CL" sz="1400" dirty="0" smtClean="0">
                <a:solidFill>
                  <a:schemeClr val="tx2"/>
                </a:solidFill>
                <a:latin typeface="Verdana"/>
                <a:cs typeface="Verdana"/>
              </a:rPr>
              <a:t>septiembre </a:t>
            </a:r>
            <a:r>
              <a:rPr lang="es-CL" sz="1400" dirty="0" smtClean="0">
                <a:solidFill>
                  <a:schemeClr val="tx2"/>
                </a:solidFill>
                <a:latin typeface="Verdana"/>
                <a:cs typeface="Verdana"/>
              </a:rPr>
              <a:t>2022, </a:t>
            </a:r>
            <a:r>
              <a:rPr lang="es-CL" sz="1400" dirty="0">
                <a:solidFill>
                  <a:schemeClr val="tx2"/>
                </a:solidFill>
                <a:latin typeface="Verdana"/>
                <a:cs typeface="Verdana"/>
              </a:rPr>
              <a:t>la penetración de Internet móvil </a:t>
            </a:r>
            <a:r>
              <a:rPr lang="es-CL" sz="1400" dirty="0" smtClean="0">
                <a:solidFill>
                  <a:schemeClr val="tx2"/>
                </a:solidFill>
                <a:latin typeface="Verdana"/>
                <a:cs typeface="Verdana"/>
              </a:rPr>
              <a:t>3G+4G+5G </a:t>
            </a:r>
            <a:r>
              <a:rPr lang="es-CL" sz="1400" dirty="0">
                <a:solidFill>
                  <a:schemeClr val="tx2"/>
                </a:solidFill>
                <a:latin typeface="Verdana"/>
                <a:cs typeface="Verdana"/>
              </a:rPr>
              <a:t>alcanzó a </a:t>
            </a:r>
            <a:r>
              <a:rPr lang="es-CL" sz="1400" dirty="0" smtClean="0">
                <a:solidFill>
                  <a:schemeClr val="tx2"/>
                </a:solidFill>
                <a:latin typeface="Verdana"/>
                <a:cs typeface="Verdana"/>
              </a:rPr>
              <a:t>113,5 </a:t>
            </a:r>
            <a:r>
              <a:rPr lang="es-CL" sz="1400" dirty="0">
                <a:solidFill>
                  <a:schemeClr val="tx2"/>
                </a:solidFill>
                <a:latin typeface="Verdana"/>
                <a:cs typeface="Verdana"/>
              </a:rPr>
              <a:t>accesos por cada 100 </a:t>
            </a:r>
            <a:r>
              <a:rPr lang="es-CL" sz="1400" dirty="0" smtClean="0">
                <a:solidFill>
                  <a:schemeClr val="tx2"/>
                </a:solidFill>
                <a:latin typeface="Verdana"/>
                <a:cs typeface="Verdana"/>
              </a:rPr>
              <a:t>habitantes. </a:t>
            </a:r>
            <a:endParaRPr lang="es-CL" sz="1400" dirty="0">
              <a:solidFill>
                <a:schemeClr val="tx2"/>
              </a:solidFill>
              <a:latin typeface="Verdana"/>
              <a:cs typeface="Verdana"/>
            </a:endParaRPr>
          </a:p>
          <a:p>
            <a:pPr marL="285750" indent="-285750" algn="just">
              <a:spcAft>
                <a:spcPts val="1200"/>
              </a:spcAft>
              <a:buFont typeface="Arial" panose="020B0604020202020204" pitchFamily="34" charset="0"/>
              <a:buChar char="•"/>
            </a:pPr>
            <a:r>
              <a:rPr lang="es-CL" sz="1400" dirty="0">
                <a:solidFill>
                  <a:schemeClr val="tx2"/>
                </a:solidFill>
                <a:latin typeface="Verdana"/>
                <a:cs typeface="Verdana"/>
              </a:rPr>
              <a:t>Los accesos móviles </a:t>
            </a:r>
            <a:r>
              <a:rPr lang="es-CL" sz="1400" dirty="0" smtClean="0">
                <a:solidFill>
                  <a:schemeClr val="tx2"/>
                </a:solidFill>
                <a:latin typeface="Verdana"/>
                <a:cs typeface="Verdana"/>
              </a:rPr>
              <a:t>3G+4G+5G </a:t>
            </a:r>
            <a:r>
              <a:rPr lang="es-CL" sz="1400" dirty="0">
                <a:solidFill>
                  <a:schemeClr val="tx2"/>
                </a:solidFill>
                <a:latin typeface="Verdana"/>
                <a:cs typeface="Verdana"/>
              </a:rPr>
              <a:t>alcanzaron </a:t>
            </a:r>
            <a:r>
              <a:rPr lang="es-CL" sz="1400" dirty="0" smtClean="0">
                <a:solidFill>
                  <a:schemeClr val="tx2"/>
                </a:solidFill>
                <a:latin typeface="Verdana"/>
                <a:cs typeface="Verdana"/>
              </a:rPr>
              <a:t>22,5 </a:t>
            </a:r>
            <a:r>
              <a:rPr lang="es-CL" sz="1400" dirty="0">
                <a:solidFill>
                  <a:schemeClr val="tx2"/>
                </a:solidFill>
                <a:latin typeface="Verdana"/>
                <a:cs typeface="Verdana"/>
              </a:rPr>
              <a:t>millones a </a:t>
            </a:r>
            <a:r>
              <a:rPr lang="es-CL" sz="1400" dirty="0" smtClean="0">
                <a:solidFill>
                  <a:schemeClr val="tx2"/>
                </a:solidFill>
                <a:latin typeface="Verdana"/>
                <a:cs typeface="Verdana"/>
              </a:rPr>
              <a:t>septiembre </a:t>
            </a:r>
            <a:r>
              <a:rPr lang="es-CL" sz="1400" dirty="0" smtClean="0">
                <a:solidFill>
                  <a:schemeClr val="tx2"/>
                </a:solidFill>
                <a:latin typeface="Verdana"/>
                <a:cs typeface="Verdana"/>
              </a:rPr>
              <a:t>2022 con </a:t>
            </a:r>
            <a:r>
              <a:rPr lang="es-CL" sz="1400" dirty="0">
                <a:solidFill>
                  <a:schemeClr val="tx2"/>
                </a:solidFill>
                <a:latin typeface="Verdana"/>
                <a:cs typeface="Verdana"/>
              </a:rPr>
              <a:t>un crecimiento de </a:t>
            </a:r>
            <a:r>
              <a:rPr lang="es-CL" sz="1400" dirty="0" smtClean="0">
                <a:solidFill>
                  <a:schemeClr val="tx2"/>
                </a:solidFill>
                <a:latin typeface="Verdana"/>
                <a:cs typeface="Verdana"/>
              </a:rPr>
              <a:t>1</a:t>
            </a:r>
            <a:r>
              <a:rPr lang="es-CL" sz="1400" dirty="0" smtClean="0">
                <a:solidFill>
                  <a:schemeClr val="tx2"/>
                </a:solidFill>
                <a:latin typeface="Verdana"/>
                <a:cs typeface="Verdana"/>
              </a:rPr>
              <a:t>,3% </a:t>
            </a:r>
            <a:r>
              <a:rPr lang="es-CL" sz="1400" dirty="0">
                <a:solidFill>
                  <a:schemeClr val="tx2"/>
                </a:solidFill>
                <a:latin typeface="Verdana"/>
                <a:cs typeface="Verdana"/>
              </a:rPr>
              <a:t>en los últimos 12 </a:t>
            </a:r>
            <a:r>
              <a:rPr lang="es-CL" sz="1400" dirty="0" smtClean="0">
                <a:solidFill>
                  <a:schemeClr val="tx2"/>
                </a:solidFill>
                <a:latin typeface="Verdana"/>
                <a:cs typeface="Verdana"/>
              </a:rPr>
              <a:t>meses).</a:t>
            </a:r>
          </a:p>
          <a:p>
            <a:pPr marL="285750" indent="-285750" algn="just">
              <a:spcAft>
                <a:spcPts val="1200"/>
              </a:spcAft>
              <a:buFont typeface="Arial" panose="020B0604020202020204" pitchFamily="34" charset="0"/>
              <a:buChar char="•"/>
            </a:pPr>
            <a:r>
              <a:rPr lang="es-ES" sz="1400" dirty="0" smtClean="0">
                <a:solidFill>
                  <a:schemeClr val="tx2"/>
                </a:solidFill>
                <a:latin typeface="Verdana"/>
                <a:cs typeface="Verdana"/>
              </a:rPr>
              <a:t>Las conexiones 5G llegan a </a:t>
            </a:r>
            <a:r>
              <a:rPr lang="es-ES" sz="1400" dirty="0" smtClean="0">
                <a:solidFill>
                  <a:schemeClr val="tx2"/>
                </a:solidFill>
                <a:latin typeface="Verdana"/>
                <a:cs typeface="Verdana"/>
              </a:rPr>
              <a:t>septiembre </a:t>
            </a:r>
            <a:r>
              <a:rPr lang="es-ES" sz="1400" dirty="0" smtClean="0">
                <a:solidFill>
                  <a:schemeClr val="tx2"/>
                </a:solidFill>
                <a:latin typeface="Verdana"/>
                <a:cs typeface="Verdana"/>
              </a:rPr>
              <a:t>2022 a </a:t>
            </a:r>
            <a:r>
              <a:rPr lang="es-ES" sz="1400" dirty="0" smtClean="0">
                <a:solidFill>
                  <a:schemeClr val="tx2"/>
                </a:solidFill>
                <a:latin typeface="Verdana"/>
                <a:cs typeface="Verdana"/>
              </a:rPr>
              <a:t>1.586.523</a:t>
            </a:r>
            <a:r>
              <a:rPr lang="es-ES" sz="1400" dirty="0" smtClean="0">
                <a:solidFill>
                  <a:schemeClr val="tx2"/>
                </a:solidFill>
                <a:latin typeface="Verdana"/>
                <a:cs typeface="Verdana"/>
              </a:rPr>
              <a:t> </a:t>
            </a:r>
            <a:r>
              <a:rPr lang="es-ES" sz="1400" dirty="0" smtClean="0">
                <a:solidFill>
                  <a:schemeClr val="tx2"/>
                </a:solidFill>
                <a:latin typeface="Verdana"/>
                <a:cs typeface="Verdana"/>
              </a:rPr>
              <a:t>conexiones.</a:t>
            </a:r>
            <a:endParaRPr lang="es-CL" sz="1400" dirty="0">
              <a:solidFill>
                <a:schemeClr val="tx2"/>
              </a:solidFill>
              <a:latin typeface="Verdana"/>
              <a:cs typeface="Verdana"/>
            </a:endParaRPr>
          </a:p>
        </p:txBody>
      </p:sp>
      <p:sp>
        <p:nvSpPr>
          <p:cNvPr id="7" name="Llaves 7"/>
          <p:cNvSpPr/>
          <p:nvPr/>
        </p:nvSpPr>
        <p:spPr>
          <a:xfrm>
            <a:off x="136482" y="5072453"/>
            <a:ext cx="8602981" cy="1299522"/>
          </a:xfrm>
          <a:prstGeom prst="bracePair">
            <a:avLst/>
          </a:prstGeom>
          <a:ln w="53975"/>
          <a:effectLst>
            <a:outerShdw blurRad="40005" dist="22987" dir="5400000" algn="tl"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dirty="0"/>
          </a:p>
        </p:txBody>
      </p:sp>
      <p:sp>
        <p:nvSpPr>
          <p:cNvPr id="8" name="1 CuadroTexto"/>
          <p:cNvSpPr txBox="1"/>
          <p:nvPr/>
        </p:nvSpPr>
        <p:spPr>
          <a:xfrm>
            <a:off x="8593830" y="2303803"/>
            <a:ext cx="291265" cy="755965"/>
          </a:xfrm>
          <a:prstGeom prst="rect">
            <a:avLst/>
          </a:prstGeom>
        </p:spPr>
        <p:txBody>
          <a:bodyPr vert="vert270"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L" b="1" dirty="0">
                <a:solidFill>
                  <a:schemeClr val="tx2"/>
                </a:solidFill>
                <a:latin typeface="Verdana" pitchFamily="34" charset="0"/>
                <a:ea typeface="Verdana" pitchFamily="34" charset="0"/>
                <a:cs typeface="Verdana" pitchFamily="34" charset="0"/>
              </a:rPr>
              <a:t>Miles</a:t>
            </a:r>
          </a:p>
        </p:txBody>
      </p:sp>
    </p:spTree>
    <p:extLst>
      <p:ext uri="{BB962C8B-B14F-4D97-AF65-F5344CB8AC3E}">
        <p14:creationId xmlns:p14="http://schemas.microsoft.com/office/powerpoint/2010/main" val="166778430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ráfico 12"/>
          <p:cNvGraphicFramePr/>
          <p:nvPr>
            <p:extLst>
              <p:ext uri="{D42A27DB-BD31-4B8C-83A1-F6EECF244321}">
                <p14:modId xmlns:p14="http://schemas.microsoft.com/office/powerpoint/2010/main" val="1010358869"/>
              </p:ext>
            </p:extLst>
          </p:nvPr>
        </p:nvGraphicFramePr>
        <p:xfrm>
          <a:off x="162897" y="1548025"/>
          <a:ext cx="4271863" cy="254253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Gráfico 22"/>
          <p:cNvGraphicFramePr/>
          <p:nvPr>
            <p:extLst>
              <p:ext uri="{D42A27DB-BD31-4B8C-83A1-F6EECF244321}">
                <p14:modId xmlns:p14="http://schemas.microsoft.com/office/powerpoint/2010/main" val="2832769411"/>
              </p:ext>
            </p:extLst>
          </p:nvPr>
        </p:nvGraphicFramePr>
        <p:xfrm>
          <a:off x="4040295" y="1635788"/>
          <a:ext cx="4366947" cy="2548620"/>
        </p:xfrm>
        <a:graphic>
          <a:graphicData uri="http://schemas.openxmlformats.org/drawingml/2006/chart">
            <c:chart xmlns:c="http://schemas.openxmlformats.org/drawingml/2006/chart" xmlns:r="http://schemas.openxmlformats.org/officeDocument/2006/relationships" r:id="rId4"/>
          </a:graphicData>
        </a:graphic>
      </p:graphicFrame>
      <p:sp>
        <p:nvSpPr>
          <p:cNvPr id="32770" name="Title 7"/>
          <p:cNvSpPr>
            <a:spLocks noGrp="1"/>
          </p:cNvSpPr>
          <p:nvPr>
            <p:ph type="title"/>
          </p:nvPr>
        </p:nvSpPr>
        <p:spPr>
          <a:xfrm>
            <a:off x="56445" y="102519"/>
            <a:ext cx="8031068" cy="900336"/>
          </a:xfrm>
        </p:spPr>
        <p:txBody>
          <a:bodyPr/>
          <a:lstStyle/>
          <a:p>
            <a:pPr defTabSz="914400" eaLnBrk="1" hangingPunct="1"/>
            <a:r>
              <a:rPr lang="es-ES_tradnl" sz="2500" b="1" dirty="0"/>
              <a:t>Internet Móvil (</a:t>
            </a:r>
            <a:r>
              <a:rPr lang="es-ES_tradnl" sz="2500" b="1" dirty="0" smtClean="0"/>
              <a:t>3G+4G+5G)</a:t>
            </a:r>
            <a:r>
              <a:rPr lang="es-ES_tradnl" sz="2500" b="1" dirty="0"/>
              <a:t/>
            </a:r>
            <a:br>
              <a:rPr lang="es-ES_tradnl" sz="2500" b="1" dirty="0"/>
            </a:br>
            <a:r>
              <a:rPr lang="es-ES_tradnl" sz="2200" dirty="0">
                <a:solidFill>
                  <a:schemeClr val="tx2">
                    <a:lumMod val="60000"/>
                    <a:lumOff val="40000"/>
                  </a:schemeClr>
                </a:solidFill>
              </a:rPr>
              <a:t>Por tipo de terminal</a:t>
            </a:r>
          </a:p>
        </p:txBody>
      </p:sp>
      <p:sp>
        <p:nvSpPr>
          <p:cNvPr id="32772" name="Slide Number Placeholder 9"/>
          <p:cNvSpPr>
            <a:spLocks noGrp="1"/>
          </p:cNvSpPr>
          <p:nvPr>
            <p:ph type="sldNum" sz="quarter" idx="11"/>
          </p:nvPr>
        </p:nvSpPr>
        <p:spPr bwMode="auto">
          <a:xfrm>
            <a:off x="6183313" y="6527800"/>
            <a:ext cx="2133600" cy="248146"/>
          </a:xfrm>
          <a:noFill/>
          <a:ln>
            <a:miter lim="800000"/>
            <a:headEnd/>
            <a:tailEnd/>
          </a:ln>
        </p:spPr>
        <p:txBody>
          <a:bodyPr/>
          <a:lstStyle/>
          <a:p>
            <a:fld id="{52A1935E-E594-4EB4-A1AB-58B5C00620B2}" type="slidenum">
              <a:rPr lang="en-US"/>
              <a:pPr/>
              <a:t>15</a:t>
            </a:fld>
            <a:endParaRPr lang="en-US" dirty="0"/>
          </a:p>
        </p:txBody>
      </p:sp>
      <p:sp>
        <p:nvSpPr>
          <p:cNvPr id="11" name="Llaves 7"/>
          <p:cNvSpPr/>
          <p:nvPr/>
        </p:nvSpPr>
        <p:spPr>
          <a:xfrm>
            <a:off x="498016" y="4279535"/>
            <a:ext cx="8405280" cy="1944381"/>
          </a:xfrm>
          <a:prstGeom prst="bracePair">
            <a:avLst/>
          </a:prstGeom>
          <a:ln w="53975"/>
          <a:effectLst>
            <a:outerShdw blurRad="40005" dist="22987" dir="5400000" algn="tl"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dirty="0">
              <a:solidFill>
                <a:schemeClr val="tx2"/>
              </a:solidFill>
            </a:endParaRPr>
          </a:p>
        </p:txBody>
      </p:sp>
      <p:sp>
        <p:nvSpPr>
          <p:cNvPr id="12" name="11 Rectángulo"/>
          <p:cNvSpPr/>
          <p:nvPr/>
        </p:nvSpPr>
        <p:spPr>
          <a:xfrm>
            <a:off x="136480" y="6613732"/>
            <a:ext cx="4877480" cy="230832"/>
          </a:xfrm>
          <a:prstGeom prst="rect">
            <a:avLst/>
          </a:prstGeom>
        </p:spPr>
        <p:txBody>
          <a:bodyPr wrap="square">
            <a:spAutoFit/>
          </a:bodyPr>
          <a:lstStyle/>
          <a:p>
            <a:pPr defTabSz="457200" fontAlgn="base">
              <a:spcBef>
                <a:spcPct val="0"/>
              </a:spcBef>
              <a:spcAft>
                <a:spcPct val="0"/>
              </a:spcAft>
              <a:defRPr/>
            </a:pPr>
            <a:r>
              <a:rPr lang="es-ES_tradnl" sz="900" dirty="0">
                <a:solidFill>
                  <a:schemeClr val="bg1">
                    <a:lumMod val="50000"/>
                  </a:schemeClr>
                </a:solidFill>
                <a:latin typeface="Verdana" pitchFamily="34" charset="0"/>
                <a:ea typeface="Verdana" pitchFamily="34" charset="0"/>
                <a:cs typeface="Verdana" pitchFamily="34" charset="0"/>
              </a:rPr>
              <a:t>Subtel – División Política Regulatoria y Estudios</a:t>
            </a:r>
          </a:p>
        </p:txBody>
      </p:sp>
      <p:sp>
        <p:nvSpPr>
          <p:cNvPr id="3" name="CuadroTexto 2"/>
          <p:cNvSpPr txBox="1"/>
          <p:nvPr/>
        </p:nvSpPr>
        <p:spPr>
          <a:xfrm>
            <a:off x="1543906" y="1057277"/>
            <a:ext cx="1761271" cy="307777"/>
          </a:xfrm>
          <a:prstGeom prst="rect">
            <a:avLst/>
          </a:prstGeom>
          <a:noFill/>
        </p:spPr>
        <p:txBody>
          <a:bodyPr wrap="square" rtlCol="0">
            <a:spAutoFit/>
          </a:bodyPr>
          <a:lstStyle/>
          <a:p>
            <a:r>
              <a:rPr lang="es-CL" sz="1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Septiembre </a:t>
            </a:r>
            <a:r>
              <a:rPr lang="es-CL" sz="1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2021</a:t>
            </a:r>
            <a:endParaRPr lang="es-CL"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CuadroTexto 9"/>
          <p:cNvSpPr txBox="1"/>
          <p:nvPr/>
        </p:nvSpPr>
        <p:spPr>
          <a:xfrm>
            <a:off x="5457825" y="1080137"/>
            <a:ext cx="1790700" cy="307777"/>
          </a:xfrm>
          <a:prstGeom prst="rect">
            <a:avLst/>
          </a:prstGeom>
          <a:noFill/>
        </p:spPr>
        <p:txBody>
          <a:bodyPr wrap="square" rtlCol="0">
            <a:spAutoFit/>
          </a:bodyPr>
          <a:lstStyle/>
          <a:p>
            <a:r>
              <a:rPr lang="es-CL" sz="1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Septiembre </a:t>
            </a:r>
            <a:r>
              <a:rPr lang="es-CL" sz="1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2022</a:t>
            </a:r>
            <a:endParaRPr lang="es-CL"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5" name="CuadroTexto 4"/>
          <p:cNvSpPr txBox="1"/>
          <p:nvPr/>
        </p:nvSpPr>
        <p:spPr>
          <a:xfrm>
            <a:off x="698796" y="4236064"/>
            <a:ext cx="7908470" cy="2031325"/>
          </a:xfrm>
          <a:prstGeom prst="rect">
            <a:avLst/>
          </a:prstGeom>
          <a:noFill/>
        </p:spPr>
        <p:txBody>
          <a:bodyPr wrap="square" rtlCol="0">
            <a:spAutoFit/>
          </a:bodyPr>
          <a:lstStyle/>
          <a:p>
            <a:pPr marL="285750" indent="-285750" algn="just">
              <a:buFont typeface="Arial" panose="020B0604020202020204" pitchFamily="34" charset="0"/>
              <a:buChar char="•"/>
            </a:pPr>
            <a:r>
              <a:rPr lang="es-CL" sz="1400" dirty="0">
                <a:solidFill>
                  <a:schemeClr val="tx2"/>
                </a:solidFill>
                <a:latin typeface="Verdana" panose="020B0604030504040204" pitchFamily="34" charset="0"/>
                <a:ea typeface="Verdana" panose="020B0604030504040204" pitchFamily="34" charset="0"/>
                <a:cs typeface="Verdana" panose="020B0604030504040204" pitchFamily="34" charset="0"/>
              </a:rPr>
              <a:t>Los accesos a internet móvil vía Smartphones (navegación en móvil) aumentaron un </a:t>
            </a:r>
            <a:r>
              <a:rPr lang="es-CL" sz="1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1</a:t>
            </a:r>
            <a:r>
              <a:rPr lang="es-CL" sz="1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,4% </a:t>
            </a:r>
            <a:r>
              <a:rPr lang="es-CL" sz="1400" dirty="0">
                <a:solidFill>
                  <a:schemeClr val="tx2"/>
                </a:solidFill>
                <a:latin typeface="Verdana" panose="020B0604030504040204" pitchFamily="34" charset="0"/>
                <a:ea typeface="Verdana" panose="020B0604030504040204" pitchFamily="34" charset="0"/>
                <a:cs typeface="Verdana" panose="020B0604030504040204" pitchFamily="34" charset="0"/>
              </a:rPr>
              <a:t>en los últimos 12 meses.</a:t>
            </a:r>
          </a:p>
          <a:p>
            <a:pPr algn="just"/>
            <a:endParaRPr lang="es-CL"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285750" indent="-285750" algn="just">
              <a:buFont typeface="Arial" panose="020B0604020202020204" pitchFamily="34" charset="0"/>
              <a:buChar char="•"/>
            </a:pPr>
            <a:r>
              <a:rPr lang="es-CL" sz="1400" dirty="0">
                <a:solidFill>
                  <a:schemeClr val="tx2"/>
                </a:solidFill>
                <a:latin typeface="Verdana" panose="020B0604030504040204" pitchFamily="34" charset="0"/>
                <a:ea typeface="Verdana" panose="020B0604030504040204" pitchFamily="34" charset="0"/>
                <a:cs typeface="Verdana" panose="020B0604030504040204" pitchFamily="34" charset="0"/>
              </a:rPr>
              <a:t>Los accesos de banda ancha móvil vía USB </a:t>
            </a:r>
            <a:r>
              <a:rPr lang="es-CL" sz="1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disminuyeron </a:t>
            </a:r>
            <a:r>
              <a:rPr lang="es-CL" sz="1400" dirty="0">
                <a:solidFill>
                  <a:schemeClr val="tx2"/>
                </a:solidFill>
                <a:latin typeface="Verdana" panose="020B0604030504040204" pitchFamily="34" charset="0"/>
                <a:ea typeface="Verdana" panose="020B0604030504040204" pitchFamily="34" charset="0"/>
                <a:cs typeface="Verdana" panose="020B0604030504040204" pitchFamily="34" charset="0"/>
              </a:rPr>
              <a:t>un </a:t>
            </a:r>
            <a:r>
              <a:rPr lang="es-CL" sz="1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12</a:t>
            </a:r>
            <a:r>
              <a:rPr lang="es-CL" sz="1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,6% </a:t>
            </a:r>
            <a:r>
              <a:rPr lang="es-CL" sz="1400" dirty="0">
                <a:solidFill>
                  <a:schemeClr val="tx2"/>
                </a:solidFill>
                <a:latin typeface="Verdana" panose="020B0604030504040204" pitchFamily="34" charset="0"/>
                <a:ea typeface="Verdana" panose="020B0604030504040204" pitchFamily="34" charset="0"/>
                <a:cs typeface="Verdana" panose="020B0604030504040204" pitchFamily="34" charset="0"/>
              </a:rPr>
              <a:t>en los últimos 12 meses.</a:t>
            </a:r>
          </a:p>
          <a:p>
            <a:pPr marL="285750" indent="-285750" algn="just">
              <a:buFont typeface="Arial" panose="020B0604020202020204" pitchFamily="34" charset="0"/>
              <a:buChar char="•"/>
            </a:pPr>
            <a:endParaRPr lang="es-CL"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285750" indent="-285750" algn="just">
              <a:buFont typeface="Arial" panose="020B0604020202020204" pitchFamily="34" charset="0"/>
              <a:buChar char="•"/>
            </a:pPr>
            <a:r>
              <a:rPr lang="es-CL" sz="1400" dirty="0">
                <a:solidFill>
                  <a:schemeClr val="tx2"/>
                </a:solidFill>
                <a:latin typeface="Verdana" panose="020B0604030504040204" pitchFamily="34" charset="0"/>
                <a:ea typeface="Verdana" panose="020B0604030504040204" pitchFamily="34" charset="0"/>
                <a:cs typeface="Verdana" panose="020B0604030504040204" pitchFamily="34" charset="0"/>
              </a:rPr>
              <a:t>Las conexiones machine to machine (M2M) representan un </a:t>
            </a:r>
            <a:r>
              <a:rPr lang="es-CL" sz="1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3,5% </a:t>
            </a:r>
            <a:r>
              <a:rPr lang="es-CL" sz="1400" dirty="0">
                <a:solidFill>
                  <a:schemeClr val="tx2"/>
                </a:solidFill>
                <a:latin typeface="Verdana" panose="020B0604030504040204" pitchFamily="34" charset="0"/>
                <a:ea typeface="Verdana" panose="020B0604030504040204" pitchFamily="34" charset="0"/>
                <a:cs typeface="Verdana" panose="020B0604030504040204" pitchFamily="34" charset="0"/>
              </a:rPr>
              <a:t>del total de conexiones </a:t>
            </a:r>
            <a:r>
              <a:rPr lang="es-CL" sz="1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3G+4G+5G </a:t>
            </a:r>
            <a:r>
              <a:rPr lang="es-CL" sz="1400" dirty="0">
                <a:solidFill>
                  <a:schemeClr val="tx2"/>
                </a:solidFill>
                <a:latin typeface="Verdana" panose="020B0604030504040204" pitchFamily="34" charset="0"/>
                <a:ea typeface="Verdana" panose="020B0604030504040204" pitchFamily="34" charset="0"/>
                <a:cs typeface="Verdana" panose="020B0604030504040204" pitchFamily="34" charset="0"/>
              </a:rPr>
              <a:t>a </a:t>
            </a:r>
            <a:r>
              <a:rPr lang="es-CL" sz="1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septiembre</a:t>
            </a:r>
            <a:r>
              <a:rPr lang="es-CL" sz="1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 </a:t>
            </a:r>
            <a:r>
              <a:rPr lang="es-CL" sz="1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2022 con </a:t>
            </a:r>
            <a:r>
              <a:rPr lang="es-CL" sz="1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783.368 </a:t>
            </a:r>
            <a:r>
              <a:rPr lang="es-CL" sz="1400" dirty="0">
                <a:solidFill>
                  <a:schemeClr val="tx2"/>
                </a:solidFill>
                <a:latin typeface="Verdana" panose="020B0604030504040204" pitchFamily="34" charset="0"/>
                <a:ea typeface="Verdana" panose="020B0604030504040204" pitchFamily="34" charset="0"/>
                <a:cs typeface="Verdana" panose="020B0604030504040204" pitchFamily="34" charset="0"/>
              </a:rPr>
              <a:t>accesos, con un aumento anual del </a:t>
            </a:r>
            <a:r>
              <a:rPr lang="es-CL" sz="1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16</a:t>
            </a:r>
            <a:r>
              <a:rPr lang="es-CL" sz="1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,1%.</a:t>
            </a:r>
            <a:endParaRPr lang="es-CL"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pic>
        <p:nvPicPr>
          <p:cNvPr id="14"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070" y="1456880"/>
            <a:ext cx="552985" cy="357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3487" y="1772950"/>
            <a:ext cx="370414" cy="303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1168641" y="1562894"/>
            <a:ext cx="750526" cy="307777"/>
          </a:xfrm>
          <a:prstGeom prst="rect">
            <a:avLst/>
          </a:prstGeom>
          <a:noFill/>
        </p:spPr>
        <p:txBody>
          <a:bodyPr wrap="none" rtlCol="0">
            <a:spAutoFit/>
          </a:bodyPr>
          <a:lstStyle/>
          <a:p>
            <a:r>
              <a:rPr lang="es-CL" sz="1400" dirty="0">
                <a:solidFill>
                  <a:schemeClr val="tx2"/>
                </a:solidFill>
              </a:rPr>
              <a:t>Vía USB</a:t>
            </a:r>
          </a:p>
        </p:txBody>
      </p:sp>
      <p:pic>
        <p:nvPicPr>
          <p:cNvPr id="19"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7469" y="1600210"/>
            <a:ext cx="552985" cy="357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67053" y="1692149"/>
            <a:ext cx="370414" cy="303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20 CuadroTexto"/>
          <p:cNvSpPr txBox="1"/>
          <p:nvPr/>
        </p:nvSpPr>
        <p:spPr>
          <a:xfrm>
            <a:off x="5189376" y="1676482"/>
            <a:ext cx="761634" cy="307777"/>
          </a:xfrm>
          <a:prstGeom prst="rect">
            <a:avLst/>
          </a:prstGeom>
          <a:noFill/>
        </p:spPr>
        <p:txBody>
          <a:bodyPr wrap="square" rtlCol="0">
            <a:spAutoFit/>
          </a:bodyPr>
          <a:lstStyle/>
          <a:p>
            <a:r>
              <a:rPr lang="es-CL" sz="1400" dirty="0">
                <a:solidFill>
                  <a:schemeClr val="tx2"/>
                </a:solidFill>
              </a:rPr>
              <a:t>Vía USB</a:t>
            </a:r>
          </a:p>
        </p:txBody>
      </p:sp>
      <p:sp>
        <p:nvSpPr>
          <p:cNvPr id="22" name="21 CuadroTexto"/>
          <p:cNvSpPr txBox="1"/>
          <p:nvPr/>
        </p:nvSpPr>
        <p:spPr>
          <a:xfrm>
            <a:off x="3008831" y="3342545"/>
            <a:ext cx="1205674" cy="307777"/>
          </a:xfrm>
          <a:prstGeom prst="rect">
            <a:avLst/>
          </a:prstGeom>
          <a:noFill/>
        </p:spPr>
        <p:txBody>
          <a:bodyPr wrap="square" rtlCol="0">
            <a:spAutoFit/>
          </a:bodyPr>
          <a:lstStyle/>
          <a:p>
            <a:r>
              <a:rPr lang="es-CL" sz="1400" dirty="0">
                <a:solidFill>
                  <a:schemeClr val="tx2"/>
                </a:solidFill>
              </a:rPr>
              <a:t>Smartphones</a:t>
            </a:r>
          </a:p>
        </p:txBody>
      </p:sp>
      <p:pic>
        <p:nvPicPr>
          <p:cNvPr id="24"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32819" y="3041930"/>
            <a:ext cx="225936" cy="400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85732" y="2932531"/>
            <a:ext cx="225936" cy="400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26 CuadroTexto"/>
          <p:cNvSpPr txBox="1"/>
          <p:nvPr/>
        </p:nvSpPr>
        <p:spPr>
          <a:xfrm>
            <a:off x="7155918" y="3497921"/>
            <a:ext cx="1205674" cy="307777"/>
          </a:xfrm>
          <a:prstGeom prst="rect">
            <a:avLst/>
          </a:prstGeom>
          <a:noFill/>
        </p:spPr>
        <p:txBody>
          <a:bodyPr wrap="square" rtlCol="0">
            <a:spAutoFit/>
          </a:bodyPr>
          <a:lstStyle/>
          <a:p>
            <a:r>
              <a:rPr lang="es-CL" sz="1400" dirty="0">
                <a:solidFill>
                  <a:schemeClr val="tx2"/>
                </a:solidFill>
              </a:rPr>
              <a:t>Smartphones</a:t>
            </a:r>
          </a:p>
        </p:txBody>
      </p:sp>
      <p:sp>
        <p:nvSpPr>
          <p:cNvPr id="25" name="CuadroTexto 1"/>
          <p:cNvSpPr txBox="1"/>
          <p:nvPr/>
        </p:nvSpPr>
        <p:spPr>
          <a:xfrm>
            <a:off x="6040407" y="1548733"/>
            <a:ext cx="625536" cy="25385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L" sz="1400" dirty="0">
                <a:solidFill>
                  <a:schemeClr val="tx2"/>
                </a:solidFill>
              </a:rPr>
              <a:t>M2M</a:t>
            </a:r>
          </a:p>
        </p:txBody>
      </p:sp>
    </p:spTree>
    <p:extLst>
      <p:ext uri="{BB962C8B-B14F-4D97-AF65-F5344CB8AC3E}">
        <p14:creationId xmlns:p14="http://schemas.microsoft.com/office/powerpoint/2010/main" val="159199755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7"/>
          <p:cNvSpPr>
            <a:spLocks noGrp="1"/>
          </p:cNvSpPr>
          <p:nvPr>
            <p:ph type="title"/>
          </p:nvPr>
        </p:nvSpPr>
        <p:spPr>
          <a:xfrm>
            <a:off x="95537" y="99216"/>
            <a:ext cx="8038530" cy="900336"/>
          </a:xfrm>
        </p:spPr>
        <p:txBody>
          <a:bodyPr/>
          <a:lstStyle/>
          <a:p>
            <a:pPr defTabSz="914400" eaLnBrk="1" hangingPunct="1"/>
            <a:r>
              <a:rPr lang="es-ES_tradnl" sz="2500" b="1" dirty="0"/>
              <a:t>Internet Móvil (conexiones </a:t>
            </a:r>
            <a:r>
              <a:rPr lang="es-ES_tradnl" sz="2500" b="1" dirty="0" smtClean="0"/>
              <a:t>3G+4G+5G) </a:t>
            </a:r>
            <a:r>
              <a:rPr lang="es-ES_tradnl" sz="2500" b="1" dirty="0"/>
              <a:t/>
            </a:r>
            <a:br>
              <a:rPr lang="es-ES_tradnl" sz="2500" b="1" dirty="0"/>
            </a:br>
            <a:r>
              <a:rPr lang="es-ES_tradnl" sz="2200" dirty="0">
                <a:solidFill>
                  <a:schemeClr val="tx2">
                    <a:lumMod val="60000"/>
                    <a:lumOff val="40000"/>
                  </a:schemeClr>
                </a:solidFill>
              </a:rPr>
              <a:t>Conexiones por Empresa y Participación de Mercado</a:t>
            </a:r>
          </a:p>
        </p:txBody>
      </p:sp>
      <p:sp>
        <p:nvSpPr>
          <p:cNvPr id="32772" name="Slide Number Placeholder 9"/>
          <p:cNvSpPr>
            <a:spLocks noGrp="1"/>
          </p:cNvSpPr>
          <p:nvPr>
            <p:ph type="sldNum" sz="quarter" idx="11"/>
          </p:nvPr>
        </p:nvSpPr>
        <p:spPr bwMode="auto">
          <a:xfrm>
            <a:off x="6183313" y="6527800"/>
            <a:ext cx="2133600" cy="248146"/>
          </a:xfrm>
          <a:noFill/>
          <a:ln>
            <a:miter lim="800000"/>
            <a:headEnd/>
            <a:tailEnd/>
          </a:ln>
        </p:spPr>
        <p:txBody>
          <a:bodyPr/>
          <a:lstStyle/>
          <a:p>
            <a:fld id="{52A1935E-E594-4EB4-A1AB-58B5C00620B2}" type="slidenum">
              <a:rPr lang="en-US"/>
              <a:pPr/>
              <a:t>16</a:t>
            </a:fld>
            <a:endParaRPr lang="en-US" dirty="0"/>
          </a:p>
        </p:txBody>
      </p:sp>
      <p:sp>
        <p:nvSpPr>
          <p:cNvPr id="3" name="Pentágono 2"/>
          <p:cNvSpPr/>
          <p:nvPr/>
        </p:nvSpPr>
        <p:spPr>
          <a:xfrm>
            <a:off x="642041" y="4763518"/>
            <a:ext cx="8036399" cy="1200864"/>
          </a:xfrm>
          <a:prstGeom prst="roundRect">
            <a:avLst/>
          </a:prstGeom>
          <a:solidFill>
            <a:schemeClr val="bg1"/>
          </a:solidFill>
          <a:ln w="12700" cmpd="sng">
            <a:solidFill>
              <a:schemeClr val="tx2"/>
            </a:solid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lIns="36000" tIns="0" rIns="36000" bIns="0" rtlCol="0" anchor="t" anchorCtr="0"/>
          <a:lstStyle/>
          <a:p>
            <a:pPr marL="285750" indent="-285750" algn="just">
              <a:spcBef>
                <a:spcPts val="600"/>
              </a:spcBef>
              <a:buClr>
                <a:srgbClr val="4F81BD"/>
              </a:buClr>
              <a:buFont typeface="Wingdings" panose="05000000000000000000" pitchFamily="2" charset="2"/>
              <a:buChar char="§"/>
            </a:pPr>
            <a:r>
              <a:rPr lang="es-CL" sz="1400" dirty="0">
                <a:solidFill>
                  <a:schemeClr val="tx2"/>
                </a:solidFill>
                <a:latin typeface="Verdana"/>
                <a:cs typeface="Verdana"/>
              </a:rPr>
              <a:t>Destaca el crecimiento de </a:t>
            </a:r>
            <a:r>
              <a:rPr lang="es-CL" sz="1400" dirty="0" err="1" smtClean="0">
                <a:solidFill>
                  <a:schemeClr val="tx2"/>
                </a:solidFill>
                <a:latin typeface="Verdana"/>
                <a:cs typeface="Verdana"/>
              </a:rPr>
              <a:t>Wom</a:t>
            </a:r>
            <a:r>
              <a:rPr lang="es-CL" sz="1400" dirty="0" smtClean="0">
                <a:solidFill>
                  <a:schemeClr val="tx2"/>
                </a:solidFill>
                <a:latin typeface="Verdana"/>
                <a:cs typeface="Verdana"/>
              </a:rPr>
              <a:t> </a:t>
            </a:r>
            <a:r>
              <a:rPr lang="es-CL" sz="1400" dirty="0" smtClean="0">
                <a:solidFill>
                  <a:schemeClr val="tx2"/>
                </a:solidFill>
                <a:latin typeface="Verdana"/>
                <a:cs typeface="Verdana"/>
              </a:rPr>
              <a:t>en </a:t>
            </a:r>
            <a:r>
              <a:rPr lang="es-CL" sz="1400" dirty="0">
                <a:solidFill>
                  <a:schemeClr val="tx2"/>
                </a:solidFill>
                <a:latin typeface="Verdana"/>
                <a:cs typeface="Verdana"/>
              </a:rPr>
              <a:t>los últimos 12 </a:t>
            </a:r>
            <a:r>
              <a:rPr lang="es-CL" sz="1400" dirty="0" smtClean="0">
                <a:solidFill>
                  <a:schemeClr val="tx2"/>
                </a:solidFill>
                <a:latin typeface="Verdana"/>
                <a:cs typeface="Verdana"/>
              </a:rPr>
              <a:t>meses.</a:t>
            </a:r>
            <a:endParaRPr lang="es-CL" sz="1400" dirty="0" smtClean="0">
              <a:solidFill>
                <a:schemeClr val="tx2"/>
              </a:solidFill>
              <a:latin typeface="Verdana"/>
              <a:cs typeface="Verdana"/>
            </a:endParaRPr>
          </a:p>
          <a:p>
            <a:pPr marL="285750" indent="-285750" algn="just">
              <a:spcBef>
                <a:spcPts val="600"/>
              </a:spcBef>
              <a:buClr>
                <a:srgbClr val="4F81BD"/>
              </a:buClr>
              <a:buFont typeface="Wingdings" panose="05000000000000000000" pitchFamily="2" charset="2"/>
              <a:buChar char="§"/>
            </a:pPr>
            <a:r>
              <a:rPr lang="es-CL" sz="1400" dirty="0" smtClean="0">
                <a:solidFill>
                  <a:schemeClr val="tx2"/>
                </a:solidFill>
                <a:latin typeface="Verdana"/>
                <a:cs typeface="Verdana"/>
              </a:rPr>
              <a:t>Desde </a:t>
            </a:r>
            <a:r>
              <a:rPr lang="es-CL" sz="1400" dirty="0">
                <a:solidFill>
                  <a:schemeClr val="tx2"/>
                </a:solidFill>
                <a:latin typeface="Verdana"/>
                <a:cs typeface="Verdana"/>
              </a:rPr>
              <a:t>diciembre 2019 </a:t>
            </a:r>
            <a:r>
              <a:rPr lang="es-CL" sz="1400" dirty="0" err="1">
                <a:solidFill>
                  <a:schemeClr val="tx2"/>
                </a:solidFill>
                <a:latin typeface="Verdana"/>
                <a:cs typeface="Verdana"/>
              </a:rPr>
              <a:t>Wom</a:t>
            </a:r>
            <a:r>
              <a:rPr lang="es-CL" sz="1400" dirty="0">
                <a:solidFill>
                  <a:schemeClr val="tx2"/>
                </a:solidFill>
                <a:latin typeface="Verdana"/>
                <a:cs typeface="Verdana"/>
              </a:rPr>
              <a:t> supera en conexiones 3G+4G a Movistar y Claro, siendo la segunda empresa en participación de mercado.</a:t>
            </a:r>
            <a:endParaRPr lang="es-CL" sz="1400" dirty="0">
              <a:solidFill>
                <a:srgbClr val="FF3300"/>
              </a:solidFill>
              <a:latin typeface="Verdana"/>
              <a:cs typeface="Verdana"/>
            </a:endParaRPr>
          </a:p>
          <a:p>
            <a:pPr marL="285750" indent="-285750" algn="just">
              <a:spcBef>
                <a:spcPts val="600"/>
              </a:spcBef>
              <a:buClr>
                <a:srgbClr val="4F81BD"/>
              </a:buClr>
              <a:buFont typeface="Wingdings" panose="05000000000000000000" pitchFamily="2" charset="2"/>
              <a:buChar char="§"/>
            </a:pPr>
            <a:r>
              <a:rPr lang="es-CL" sz="1400" dirty="0" err="1" smtClean="0">
                <a:solidFill>
                  <a:schemeClr val="tx2"/>
                </a:solidFill>
                <a:latin typeface="Verdana"/>
                <a:cs typeface="Verdana"/>
              </a:rPr>
              <a:t>Wom</a:t>
            </a:r>
            <a:r>
              <a:rPr lang="es-CL" sz="1400" dirty="0" smtClean="0">
                <a:solidFill>
                  <a:schemeClr val="tx2"/>
                </a:solidFill>
                <a:latin typeface="Verdana"/>
                <a:cs typeface="Verdana"/>
              </a:rPr>
              <a:t> </a:t>
            </a:r>
            <a:r>
              <a:rPr lang="es-CL" sz="1400" dirty="0" smtClean="0">
                <a:solidFill>
                  <a:schemeClr val="tx2"/>
                </a:solidFill>
                <a:latin typeface="Verdana"/>
                <a:cs typeface="Verdana"/>
              </a:rPr>
              <a:t>subió en </a:t>
            </a:r>
            <a:r>
              <a:rPr lang="es-CL" sz="1400" dirty="0" smtClean="0">
                <a:solidFill>
                  <a:schemeClr val="tx2"/>
                </a:solidFill>
                <a:latin typeface="Verdana"/>
                <a:cs typeface="Verdana"/>
              </a:rPr>
              <a:t>6</a:t>
            </a:r>
            <a:r>
              <a:rPr lang="es-CL" sz="1400" dirty="0" smtClean="0">
                <a:solidFill>
                  <a:schemeClr val="tx2"/>
                </a:solidFill>
                <a:latin typeface="Verdana"/>
                <a:cs typeface="Verdana"/>
              </a:rPr>
              <a:t>,2% en </a:t>
            </a:r>
            <a:r>
              <a:rPr lang="es-CL" sz="1400" dirty="0">
                <a:solidFill>
                  <a:schemeClr val="tx2"/>
                </a:solidFill>
                <a:latin typeface="Verdana"/>
                <a:cs typeface="Verdana"/>
              </a:rPr>
              <a:t>los últimos 12 meses. </a:t>
            </a:r>
          </a:p>
        </p:txBody>
      </p:sp>
      <p:graphicFrame>
        <p:nvGraphicFramePr>
          <p:cNvPr id="5" name="4 Tabla"/>
          <p:cNvGraphicFramePr>
            <a:graphicFrameLocks noGrp="1"/>
          </p:cNvGraphicFramePr>
          <p:nvPr>
            <p:extLst>
              <p:ext uri="{D42A27DB-BD31-4B8C-83A1-F6EECF244321}">
                <p14:modId xmlns:p14="http://schemas.microsoft.com/office/powerpoint/2010/main" val="2462251403"/>
              </p:ext>
            </p:extLst>
          </p:nvPr>
        </p:nvGraphicFramePr>
        <p:xfrm>
          <a:off x="6631458" y="1676486"/>
          <a:ext cx="2429136" cy="2663468"/>
        </p:xfrm>
        <a:graphic>
          <a:graphicData uri="http://schemas.openxmlformats.org/drawingml/2006/table">
            <a:tbl>
              <a:tblPr>
                <a:effectLst>
                  <a:outerShdw blurRad="63500" sx="102000" sy="102000" algn="ctr" rotWithShape="0">
                    <a:prstClr val="black">
                      <a:alpha val="40000"/>
                    </a:prstClr>
                  </a:outerShdw>
                </a:effectLst>
                <a:tableStyleId>{BC89EF96-8CEA-46FF-86C4-4CE0E7609802}</a:tableStyleId>
              </a:tblPr>
              <a:tblGrid>
                <a:gridCol w="1169486"/>
                <a:gridCol w="658274"/>
                <a:gridCol w="601376"/>
              </a:tblGrid>
              <a:tr h="887322">
                <a:tc>
                  <a:txBody>
                    <a:bodyPr/>
                    <a:lstStyle/>
                    <a:p>
                      <a:pPr algn="ctr" rtl="0" fontAlgn="ctr"/>
                      <a:r>
                        <a:rPr lang="es-CL" sz="1000" b="1" u="none" strike="noStrike" dirty="0">
                          <a:solidFill>
                            <a:schemeClr val="tx2"/>
                          </a:solidFill>
                          <a:effectLst/>
                          <a:latin typeface="Verdana" pitchFamily="34" charset="0"/>
                          <a:ea typeface="Verdana" pitchFamily="34" charset="0"/>
                          <a:cs typeface="Verdana" pitchFamily="34" charset="0"/>
                        </a:rPr>
                        <a:t>%</a:t>
                      </a:r>
                      <a:r>
                        <a:rPr lang="es-CL" sz="1000" b="1" u="none" strike="noStrike" dirty="0" err="1" smtClean="0">
                          <a:solidFill>
                            <a:schemeClr val="tx2"/>
                          </a:solidFill>
                          <a:effectLst/>
                          <a:latin typeface="Verdana" pitchFamily="34" charset="0"/>
                          <a:ea typeface="Verdana" pitchFamily="34" charset="0"/>
                          <a:cs typeface="Verdana" pitchFamily="34" charset="0"/>
                        </a:rPr>
                        <a:t>Particip</a:t>
                      </a:r>
                      <a:r>
                        <a:rPr lang="es-CL" sz="1000" b="1" u="none" strike="noStrike" dirty="0" smtClean="0">
                          <a:solidFill>
                            <a:schemeClr val="tx2"/>
                          </a:solidFill>
                          <a:effectLst/>
                          <a:latin typeface="Verdana" pitchFamily="34" charset="0"/>
                          <a:ea typeface="Verdana" pitchFamily="34" charset="0"/>
                          <a:cs typeface="Verdana" pitchFamily="34" charset="0"/>
                        </a:rPr>
                        <a:t>.</a:t>
                      </a:r>
                      <a:r>
                        <a:rPr lang="es-CL" sz="1000" b="1" u="none" strike="noStrike" baseline="0" dirty="0" smtClean="0">
                          <a:solidFill>
                            <a:schemeClr val="tx2"/>
                          </a:solidFill>
                          <a:effectLst/>
                          <a:latin typeface="Verdana" pitchFamily="34" charset="0"/>
                          <a:ea typeface="Verdana" pitchFamily="34" charset="0"/>
                          <a:cs typeface="Verdana" pitchFamily="34" charset="0"/>
                        </a:rPr>
                        <a:t> </a:t>
                      </a:r>
                      <a:r>
                        <a:rPr lang="es-CL" sz="1000" b="1" u="none" strike="noStrike" dirty="0" smtClean="0">
                          <a:solidFill>
                            <a:schemeClr val="tx2"/>
                          </a:solidFill>
                          <a:effectLst/>
                          <a:latin typeface="Verdana" pitchFamily="34" charset="0"/>
                          <a:ea typeface="Verdana" pitchFamily="34" charset="0"/>
                          <a:cs typeface="Verdana" pitchFamily="34" charset="0"/>
                        </a:rPr>
                        <a:t>Conexiones 3G+4G+5G</a:t>
                      </a:r>
                      <a:endParaRPr lang="es-CL" sz="1000" b="1"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algn="ctr" rtl="0" fontAlgn="ctr"/>
                      <a:r>
                        <a:rPr lang="es-CL" sz="1000" b="1" u="none" strike="noStrike" kern="1200" dirty="0" err="1" smtClean="0">
                          <a:solidFill>
                            <a:schemeClr val="tx2"/>
                          </a:solidFill>
                          <a:effectLst/>
                          <a:latin typeface="Verdana" pitchFamily="34" charset="0"/>
                          <a:ea typeface="Verdana" pitchFamily="34" charset="0"/>
                          <a:cs typeface="Verdana" pitchFamily="34" charset="0"/>
                        </a:rPr>
                        <a:t>Sep</a:t>
                      </a:r>
                      <a:r>
                        <a:rPr lang="es-CL" sz="1000" b="1" u="none" strike="noStrike" kern="1200" dirty="0" smtClean="0">
                          <a:solidFill>
                            <a:schemeClr val="tx2"/>
                          </a:solidFill>
                          <a:effectLst/>
                          <a:latin typeface="Verdana" pitchFamily="34" charset="0"/>
                          <a:ea typeface="Verdana" pitchFamily="34" charset="0"/>
                          <a:cs typeface="Verdana" pitchFamily="34" charset="0"/>
                        </a:rPr>
                        <a:t> </a:t>
                      </a:r>
                      <a:r>
                        <a:rPr lang="es-CL" sz="1000" b="1" u="none" strike="noStrike" kern="1200" dirty="0" smtClean="0">
                          <a:solidFill>
                            <a:schemeClr val="tx2"/>
                          </a:solidFill>
                          <a:effectLst/>
                          <a:latin typeface="Verdana" pitchFamily="34" charset="0"/>
                          <a:ea typeface="Verdana" pitchFamily="34" charset="0"/>
                          <a:cs typeface="Verdana" pitchFamily="34" charset="0"/>
                        </a:rPr>
                        <a:t>21</a:t>
                      </a:r>
                      <a:endParaRPr lang="es-CL" sz="1000" b="1" u="none" strike="noStrike" kern="1200"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algn="ctr" rtl="0" fontAlgn="ctr"/>
                      <a:r>
                        <a:rPr lang="es-CL" sz="1000" b="1" u="none" strike="noStrike" baseline="0" dirty="0" err="1" smtClean="0">
                          <a:solidFill>
                            <a:schemeClr val="tx2"/>
                          </a:solidFill>
                          <a:effectLst/>
                          <a:latin typeface="Verdana" pitchFamily="34" charset="0"/>
                          <a:ea typeface="Verdana" pitchFamily="34" charset="0"/>
                          <a:cs typeface="Verdana" pitchFamily="34" charset="0"/>
                        </a:rPr>
                        <a:t>Sep</a:t>
                      </a:r>
                      <a:r>
                        <a:rPr lang="es-CL" sz="1000" b="1" u="none" strike="noStrike" baseline="0" dirty="0" smtClean="0">
                          <a:solidFill>
                            <a:schemeClr val="tx2"/>
                          </a:solidFill>
                          <a:effectLst/>
                          <a:latin typeface="Verdana" pitchFamily="34" charset="0"/>
                          <a:ea typeface="Verdana" pitchFamily="34" charset="0"/>
                          <a:cs typeface="Verdana" pitchFamily="34" charset="0"/>
                        </a:rPr>
                        <a:t> </a:t>
                      </a:r>
                      <a:r>
                        <a:rPr lang="es-CL" sz="1000" b="1" u="none" strike="noStrike" baseline="0" dirty="0" smtClean="0">
                          <a:solidFill>
                            <a:schemeClr val="tx2"/>
                          </a:solidFill>
                          <a:effectLst/>
                          <a:latin typeface="Verdana" pitchFamily="34" charset="0"/>
                          <a:ea typeface="Verdana" pitchFamily="34" charset="0"/>
                          <a:cs typeface="Verdana" pitchFamily="34" charset="0"/>
                        </a:rPr>
                        <a:t>22</a:t>
                      </a:r>
                      <a:endParaRPr lang="es-CL" sz="1000" b="1"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r>
              <a:tr h="284935">
                <a:tc>
                  <a:txBody>
                    <a:bodyPr/>
                    <a:lstStyle/>
                    <a:p>
                      <a:pPr algn="ctr" rtl="0" fontAlgn="ctr"/>
                      <a:r>
                        <a:rPr lang="es-CL" sz="1000" b="1" u="none" strike="noStrike" dirty="0">
                          <a:solidFill>
                            <a:schemeClr val="tx2"/>
                          </a:solidFill>
                          <a:effectLst/>
                          <a:latin typeface="Verdana" pitchFamily="34" charset="0"/>
                          <a:ea typeface="Verdana" pitchFamily="34" charset="0"/>
                          <a:cs typeface="Verdana" pitchFamily="34" charset="0"/>
                        </a:rPr>
                        <a:t>Movistar</a:t>
                      </a:r>
                      <a:endParaRPr lang="es-CL" sz="1000" b="1"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algn="ctr" rtl="0" fontAlgn="ctr"/>
                      <a:r>
                        <a:rPr lang="es-CL" sz="1000" b="0" u="none" strike="noStrike" kern="1200" dirty="0" smtClean="0">
                          <a:solidFill>
                            <a:schemeClr val="tx2"/>
                          </a:solidFill>
                          <a:effectLst/>
                          <a:latin typeface="Verdana" pitchFamily="34" charset="0"/>
                          <a:ea typeface="Verdana" pitchFamily="34" charset="0"/>
                          <a:cs typeface="Verdana" pitchFamily="34" charset="0"/>
                        </a:rPr>
                        <a:t>21,3%</a:t>
                      </a:r>
                      <a:endParaRPr lang="es-CL" sz="1000" b="0" u="none" strike="noStrike" kern="1200"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marL="0" algn="ctr" defTabSz="457200" rtl="0" eaLnBrk="1" fontAlgn="ctr" latinLnBrk="0" hangingPunct="1"/>
                      <a:r>
                        <a:rPr lang="es-CL" sz="1000" b="0" u="none" strike="noStrike" kern="1200" dirty="0" smtClean="0">
                          <a:solidFill>
                            <a:schemeClr val="tx2"/>
                          </a:solidFill>
                          <a:effectLst/>
                          <a:latin typeface="Verdana" pitchFamily="34" charset="0"/>
                          <a:ea typeface="Verdana" pitchFamily="34" charset="0"/>
                          <a:cs typeface="Verdana" pitchFamily="34" charset="0"/>
                        </a:rPr>
                        <a:t>21,2%</a:t>
                      </a:r>
                      <a:endParaRPr lang="es-CL" sz="1000" b="0" u="none" strike="noStrike" kern="1200" dirty="0">
                        <a:solidFill>
                          <a:schemeClr val="tx2"/>
                        </a:solidFill>
                        <a:effectLst/>
                        <a:latin typeface="Verdana" pitchFamily="34" charset="0"/>
                        <a:ea typeface="Verdana" pitchFamily="34" charset="0"/>
                        <a:cs typeface="Verdana" pitchFamily="34" charset="0"/>
                      </a:endParaRPr>
                    </a:p>
                  </a:txBody>
                  <a:tcPr marL="9525" marR="9525" marT="9525" marB="0" anchor="ctr"/>
                </a:tc>
              </a:tr>
              <a:tr h="281231">
                <a:tc>
                  <a:txBody>
                    <a:bodyPr/>
                    <a:lstStyle/>
                    <a:p>
                      <a:pPr algn="ctr" rtl="0" fontAlgn="ctr"/>
                      <a:r>
                        <a:rPr lang="es-MX" sz="1000" b="1" i="0" u="none" strike="noStrike" dirty="0" smtClean="0">
                          <a:solidFill>
                            <a:schemeClr val="tx2"/>
                          </a:solidFill>
                          <a:effectLst/>
                          <a:latin typeface="Verdana" pitchFamily="34" charset="0"/>
                          <a:ea typeface="Verdana" pitchFamily="34" charset="0"/>
                          <a:cs typeface="Verdana" pitchFamily="34" charset="0"/>
                        </a:rPr>
                        <a:t>Grupo</a:t>
                      </a:r>
                      <a:r>
                        <a:rPr lang="es-MX" sz="1000" b="1" i="0" u="none" strike="noStrike" baseline="0" dirty="0" smtClean="0">
                          <a:solidFill>
                            <a:schemeClr val="tx2"/>
                          </a:solidFill>
                          <a:effectLst/>
                          <a:latin typeface="Verdana" pitchFamily="34" charset="0"/>
                          <a:ea typeface="Verdana" pitchFamily="34" charset="0"/>
                          <a:cs typeface="Verdana" pitchFamily="34" charset="0"/>
                        </a:rPr>
                        <a:t> Entel</a:t>
                      </a:r>
                      <a:endParaRPr lang="es-CL" sz="1000" b="1"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algn="ctr" rtl="0" fontAlgn="ctr"/>
                      <a:r>
                        <a:rPr lang="es-CL" sz="1000" b="0" u="none" strike="noStrike" kern="1200" dirty="0" smtClean="0">
                          <a:solidFill>
                            <a:schemeClr val="tx2"/>
                          </a:solidFill>
                          <a:effectLst/>
                          <a:latin typeface="Verdana" pitchFamily="34" charset="0"/>
                          <a:ea typeface="Verdana" pitchFamily="34" charset="0"/>
                          <a:cs typeface="Verdana" pitchFamily="34" charset="0"/>
                        </a:rPr>
                        <a:t>34,6%</a:t>
                      </a:r>
                      <a:endParaRPr lang="es-CL" sz="1000" b="0" u="none" strike="noStrike" kern="1200"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marL="0" algn="ctr" defTabSz="457200" rtl="0" eaLnBrk="1" fontAlgn="ctr" latinLnBrk="0" hangingPunct="1"/>
                      <a:r>
                        <a:rPr lang="es-CL" sz="1000" b="0" u="none" strike="noStrike" kern="1200" dirty="0" smtClean="0">
                          <a:solidFill>
                            <a:schemeClr val="tx2"/>
                          </a:solidFill>
                          <a:effectLst/>
                          <a:latin typeface="Verdana" pitchFamily="34" charset="0"/>
                          <a:ea typeface="Verdana" pitchFamily="34" charset="0"/>
                          <a:cs typeface="Verdana" pitchFamily="34" charset="0"/>
                        </a:rPr>
                        <a:t>34,9%</a:t>
                      </a:r>
                      <a:endParaRPr lang="es-CL" sz="1000" b="0" u="none" strike="noStrike" kern="1200" dirty="0">
                        <a:solidFill>
                          <a:schemeClr val="tx2"/>
                        </a:solidFill>
                        <a:effectLst/>
                        <a:latin typeface="Verdana" pitchFamily="34" charset="0"/>
                        <a:ea typeface="Verdana" pitchFamily="34" charset="0"/>
                        <a:cs typeface="Verdana" pitchFamily="34" charset="0"/>
                      </a:endParaRPr>
                    </a:p>
                  </a:txBody>
                  <a:tcPr marL="9525" marR="9525" marT="9525" marB="0" anchor="ctr"/>
                </a:tc>
              </a:tr>
              <a:tr h="241996">
                <a:tc>
                  <a:txBody>
                    <a:bodyPr/>
                    <a:lstStyle/>
                    <a:p>
                      <a:pPr algn="ctr" rtl="0" fontAlgn="ctr"/>
                      <a:r>
                        <a:rPr lang="es-CL" sz="1000" b="1" u="none" strike="noStrike" dirty="0">
                          <a:solidFill>
                            <a:schemeClr val="tx2"/>
                          </a:solidFill>
                          <a:effectLst/>
                          <a:latin typeface="Verdana" pitchFamily="34" charset="0"/>
                          <a:ea typeface="Verdana" pitchFamily="34" charset="0"/>
                          <a:cs typeface="Verdana" pitchFamily="34" charset="0"/>
                        </a:rPr>
                        <a:t>Claro</a:t>
                      </a:r>
                      <a:endParaRPr lang="es-CL" sz="1000" b="1"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algn="ctr" rtl="0" fontAlgn="ctr"/>
                      <a:r>
                        <a:rPr lang="es-CL" sz="1000" b="0" u="none" strike="noStrike" kern="1200" dirty="0" smtClean="0">
                          <a:solidFill>
                            <a:schemeClr val="tx2"/>
                          </a:solidFill>
                          <a:effectLst/>
                          <a:latin typeface="Verdana" pitchFamily="34" charset="0"/>
                          <a:ea typeface="Verdana" pitchFamily="34" charset="0"/>
                          <a:cs typeface="Verdana" pitchFamily="34" charset="0"/>
                        </a:rPr>
                        <a:t>18,4%</a:t>
                      </a:r>
                      <a:endParaRPr lang="es-CL" sz="1000" b="0" u="none" strike="noStrike" kern="1200"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marL="0" algn="ctr" defTabSz="457200" rtl="0" eaLnBrk="1" fontAlgn="ctr" latinLnBrk="0" hangingPunct="1"/>
                      <a:r>
                        <a:rPr lang="es-CL" sz="1000" b="0" u="none" strike="noStrike" kern="1200" dirty="0" smtClean="0">
                          <a:solidFill>
                            <a:schemeClr val="tx2"/>
                          </a:solidFill>
                          <a:effectLst/>
                          <a:latin typeface="Verdana" pitchFamily="34" charset="0"/>
                          <a:ea typeface="Verdana" pitchFamily="34" charset="0"/>
                          <a:cs typeface="Verdana" pitchFamily="34" charset="0"/>
                        </a:rPr>
                        <a:t>17,2%</a:t>
                      </a:r>
                      <a:endParaRPr lang="es-CL" sz="1000" b="0" u="none" strike="noStrike" kern="1200" dirty="0">
                        <a:solidFill>
                          <a:schemeClr val="tx2"/>
                        </a:solidFill>
                        <a:effectLst/>
                        <a:latin typeface="Verdana" pitchFamily="34" charset="0"/>
                        <a:ea typeface="Verdana" pitchFamily="34" charset="0"/>
                        <a:cs typeface="Verdana" pitchFamily="34" charset="0"/>
                      </a:endParaRPr>
                    </a:p>
                  </a:txBody>
                  <a:tcPr marL="9525" marR="9525" marT="9525" marB="0" anchor="ctr"/>
                </a:tc>
              </a:tr>
              <a:tr h="241996">
                <a:tc>
                  <a:txBody>
                    <a:bodyPr/>
                    <a:lstStyle/>
                    <a:p>
                      <a:pPr algn="ctr" rtl="0" fontAlgn="ctr"/>
                      <a:r>
                        <a:rPr lang="es-CL" sz="1000" b="1" u="none" strike="noStrike" dirty="0" err="1" smtClean="0">
                          <a:solidFill>
                            <a:schemeClr val="tx2"/>
                          </a:solidFill>
                          <a:effectLst/>
                          <a:latin typeface="Verdana" pitchFamily="34" charset="0"/>
                          <a:ea typeface="Verdana" pitchFamily="34" charset="0"/>
                          <a:cs typeface="Verdana" pitchFamily="34" charset="0"/>
                        </a:rPr>
                        <a:t>Wom</a:t>
                      </a:r>
                      <a:endParaRPr lang="es-CL" sz="1000" b="1"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algn="ctr" rtl="0" fontAlgn="ctr"/>
                      <a:r>
                        <a:rPr lang="es-CL" sz="1000" b="0" u="none" strike="noStrike" kern="1200" dirty="0" smtClean="0">
                          <a:solidFill>
                            <a:schemeClr val="tx2"/>
                          </a:solidFill>
                          <a:effectLst/>
                          <a:latin typeface="Verdana" pitchFamily="34" charset="0"/>
                          <a:ea typeface="Verdana" pitchFamily="34" charset="0"/>
                          <a:cs typeface="Verdana" pitchFamily="34" charset="0"/>
                        </a:rPr>
                        <a:t> </a:t>
                      </a:r>
                      <a:r>
                        <a:rPr lang="es-CL" sz="1000" b="0" u="none" strike="noStrike" kern="1200" dirty="0" smtClean="0">
                          <a:solidFill>
                            <a:schemeClr val="tx2"/>
                          </a:solidFill>
                          <a:effectLst/>
                          <a:latin typeface="Verdana" pitchFamily="34" charset="0"/>
                          <a:ea typeface="Verdana" pitchFamily="34" charset="0"/>
                          <a:cs typeface="Verdana" pitchFamily="34" charset="0"/>
                        </a:rPr>
                        <a:t>23,8%</a:t>
                      </a:r>
                      <a:r>
                        <a:rPr lang="es-CL" sz="1000" b="0" u="none" strike="noStrike" kern="1200" dirty="0">
                          <a:solidFill>
                            <a:schemeClr val="tx2"/>
                          </a:solidFill>
                          <a:effectLst/>
                          <a:latin typeface="Verdana" pitchFamily="34" charset="0"/>
                          <a:ea typeface="Verdana" pitchFamily="34" charset="0"/>
                          <a:cs typeface="Verdana" pitchFamily="34" charset="0"/>
                        </a:rPr>
                        <a:t> </a:t>
                      </a:r>
                    </a:p>
                  </a:txBody>
                  <a:tcPr marL="9525" marR="9525" marT="9525" marB="0" anchor="ctr"/>
                </a:tc>
                <a:tc>
                  <a:txBody>
                    <a:bodyPr/>
                    <a:lstStyle/>
                    <a:p>
                      <a:pPr marL="0" algn="ctr" defTabSz="457200" rtl="0" eaLnBrk="1" fontAlgn="ctr" latinLnBrk="0" hangingPunct="1"/>
                      <a:r>
                        <a:rPr lang="es-CL" sz="1000" b="0" u="none" strike="noStrike" kern="1200" dirty="0" smtClean="0">
                          <a:solidFill>
                            <a:schemeClr val="tx2"/>
                          </a:solidFill>
                          <a:effectLst/>
                          <a:latin typeface="Verdana" pitchFamily="34" charset="0"/>
                          <a:ea typeface="Verdana" pitchFamily="34" charset="0"/>
                          <a:cs typeface="Verdana" pitchFamily="34" charset="0"/>
                        </a:rPr>
                        <a:t>24,9%</a:t>
                      </a:r>
                      <a:endParaRPr lang="es-CL" sz="1000" b="0" u="none" strike="noStrike" kern="1200" dirty="0">
                        <a:solidFill>
                          <a:schemeClr val="tx2"/>
                        </a:solidFill>
                        <a:effectLst/>
                        <a:latin typeface="Verdana" pitchFamily="34" charset="0"/>
                        <a:ea typeface="Verdana" pitchFamily="34" charset="0"/>
                        <a:cs typeface="Verdana" pitchFamily="34" charset="0"/>
                      </a:endParaRPr>
                    </a:p>
                  </a:txBody>
                  <a:tcPr marL="9525" marR="9525" marT="9525" marB="0" anchor="ctr"/>
                </a:tc>
              </a:tr>
              <a:tr h="241996">
                <a:tc>
                  <a:txBody>
                    <a:bodyPr/>
                    <a:lstStyle/>
                    <a:p>
                      <a:pPr algn="ctr" rtl="0" fontAlgn="ctr"/>
                      <a:r>
                        <a:rPr lang="es-CL" sz="1000" b="1" u="none" strike="noStrike" dirty="0">
                          <a:solidFill>
                            <a:schemeClr val="tx2"/>
                          </a:solidFill>
                          <a:effectLst/>
                          <a:latin typeface="Verdana" pitchFamily="34" charset="0"/>
                          <a:ea typeface="Verdana" pitchFamily="34" charset="0"/>
                          <a:cs typeface="Verdana" pitchFamily="34" charset="0"/>
                        </a:rPr>
                        <a:t>VTR Móvil</a:t>
                      </a:r>
                      <a:endParaRPr lang="es-CL" sz="1000" b="1"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algn="ctr" rtl="0" fontAlgn="ctr"/>
                      <a:r>
                        <a:rPr lang="es-CL" sz="1000" b="0" u="none" strike="noStrike" dirty="0" smtClean="0">
                          <a:solidFill>
                            <a:schemeClr val="tx2"/>
                          </a:solidFill>
                          <a:effectLst/>
                          <a:latin typeface="Verdana" pitchFamily="34" charset="0"/>
                          <a:ea typeface="Verdana" pitchFamily="34" charset="0"/>
                          <a:cs typeface="Verdana" pitchFamily="34" charset="0"/>
                        </a:rPr>
                        <a:t>1,1%</a:t>
                      </a:r>
                      <a:r>
                        <a:rPr lang="es-CL" sz="1000" b="0" u="none" strike="noStrike" dirty="0">
                          <a:solidFill>
                            <a:schemeClr val="tx2"/>
                          </a:solidFill>
                          <a:effectLst/>
                          <a:latin typeface="Verdana" pitchFamily="34" charset="0"/>
                          <a:ea typeface="Verdana" pitchFamily="34" charset="0"/>
                          <a:cs typeface="Verdana" pitchFamily="34" charset="0"/>
                        </a:rPr>
                        <a:t> </a:t>
                      </a:r>
                      <a:endParaRPr lang="es-CL" sz="1000" b="0"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marL="0" algn="ctr" defTabSz="457200" rtl="0" eaLnBrk="1" fontAlgn="ctr" latinLnBrk="0" hangingPunct="1"/>
                      <a:r>
                        <a:rPr lang="es-CL" sz="1000" b="0" u="none" strike="noStrike" kern="1200" dirty="0" smtClean="0">
                          <a:solidFill>
                            <a:schemeClr val="tx2"/>
                          </a:solidFill>
                          <a:effectLst/>
                          <a:latin typeface="Verdana" pitchFamily="34" charset="0"/>
                          <a:ea typeface="Verdana" pitchFamily="34" charset="0"/>
                          <a:cs typeface="Verdana" pitchFamily="34" charset="0"/>
                        </a:rPr>
                        <a:t>1,1%</a:t>
                      </a:r>
                      <a:endParaRPr lang="es-CL" sz="1000" b="0" u="none" strike="noStrike" kern="1200" dirty="0">
                        <a:solidFill>
                          <a:schemeClr val="tx2"/>
                        </a:solidFill>
                        <a:effectLst/>
                        <a:latin typeface="Verdana" pitchFamily="34" charset="0"/>
                        <a:ea typeface="Verdana" pitchFamily="34" charset="0"/>
                        <a:cs typeface="Verdana" pitchFamily="34" charset="0"/>
                      </a:endParaRPr>
                    </a:p>
                  </a:txBody>
                  <a:tcPr marL="9525" marR="9525" marT="9525" marB="0" anchor="ctr"/>
                </a:tc>
              </a:tr>
              <a:tr h="241996">
                <a:tc>
                  <a:txBody>
                    <a:bodyPr/>
                    <a:lstStyle/>
                    <a:p>
                      <a:pPr algn="ctr" rtl="0" fontAlgn="ctr"/>
                      <a:r>
                        <a:rPr lang="es-CL" sz="1000" b="1" u="none" strike="noStrike" dirty="0">
                          <a:solidFill>
                            <a:schemeClr val="tx2"/>
                          </a:solidFill>
                          <a:effectLst/>
                          <a:latin typeface="Verdana" pitchFamily="34" charset="0"/>
                          <a:ea typeface="Verdana" pitchFamily="34" charset="0"/>
                          <a:cs typeface="Verdana" pitchFamily="34" charset="0"/>
                        </a:rPr>
                        <a:t>Virgin</a:t>
                      </a:r>
                      <a:endParaRPr lang="es-CL" sz="1000" b="1"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algn="ctr" rtl="0" fontAlgn="ctr"/>
                      <a:r>
                        <a:rPr lang="es-CL" sz="1000" b="0" u="none" strike="noStrike" dirty="0" smtClean="0">
                          <a:solidFill>
                            <a:schemeClr val="tx2"/>
                          </a:solidFill>
                          <a:effectLst/>
                          <a:latin typeface="Verdana" pitchFamily="34" charset="0"/>
                          <a:ea typeface="Verdana" pitchFamily="34" charset="0"/>
                          <a:cs typeface="Verdana" pitchFamily="34" charset="0"/>
                        </a:rPr>
                        <a:t>0,5%</a:t>
                      </a:r>
                      <a:r>
                        <a:rPr lang="es-CL" sz="1000" b="0" u="none" strike="noStrike" dirty="0">
                          <a:solidFill>
                            <a:schemeClr val="tx2"/>
                          </a:solidFill>
                          <a:effectLst/>
                          <a:latin typeface="Verdana" pitchFamily="34" charset="0"/>
                          <a:ea typeface="Verdana" pitchFamily="34" charset="0"/>
                          <a:cs typeface="Verdana" pitchFamily="34" charset="0"/>
                        </a:rPr>
                        <a:t> </a:t>
                      </a:r>
                      <a:endParaRPr lang="es-CL" sz="1000" b="0"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marL="0" algn="ctr" defTabSz="457200" rtl="0" eaLnBrk="1" fontAlgn="ctr" latinLnBrk="0" hangingPunct="1"/>
                      <a:r>
                        <a:rPr lang="es-CL" sz="1000" b="0" u="none" strike="noStrike" kern="1200" dirty="0" smtClean="0">
                          <a:solidFill>
                            <a:schemeClr val="tx2"/>
                          </a:solidFill>
                          <a:effectLst/>
                          <a:latin typeface="Verdana" pitchFamily="34" charset="0"/>
                          <a:ea typeface="Verdana" pitchFamily="34" charset="0"/>
                          <a:cs typeface="Verdana" pitchFamily="34" charset="0"/>
                        </a:rPr>
                        <a:t>0,3%</a:t>
                      </a:r>
                      <a:endParaRPr lang="es-CL" sz="1000" b="0" u="none" strike="noStrike" kern="1200" dirty="0">
                        <a:solidFill>
                          <a:schemeClr val="tx2"/>
                        </a:solidFill>
                        <a:effectLst/>
                        <a:latin typeface="Verdana" pitchFamily="34" charset="0"/>
                        <a:ea typeface="Verdana" pitchFamily="34" charset="0"/>
                        <a:cs typeface="Verdana" pitchFamily="34" charset="0"/>
                      </a:endParaRPr>
                    </a:p>
                  </a:txBody>
                  <a:tcPr marL="9525" marR="9525" marT="9525" marB="0" anchor="ctr"/>
                </a:tc>
              </a:tr>
              <a:tr h="241996">
                <a:tc>
                  <a:txBody>
                    <a:bodyPr/>
                    <a:lstStyle/>
                    <a:p>
                      <a:pPr algn="ctr" rtl="0" fontAlgn="ctr"/>
                      <a:r>
                        <a:rPr lang="es-CL" sz="1000" b="1" u="none" strike="noStrike" dirty="0" smtClean="0">
                          <a:solidFill>
                            <a:schemeClr val="tx2"/>
                          </a:solidFill>
                          <a:effectLst/>
                          <a:latin typeface="Verdana" pitchFamily="34" charset="0"/>
                          <a:ea typeface="Verdana" pitchFamily="34" charset="0"/>
                          <a:cs typeface="Verdana" pitchFamily="34" charset="0"/>
                        </a:rPr>
                        <a:t>Otros</a:t>
                      </a:r>
                      <a:endParaRPr lang="es-CL" sz="1000" b="1"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algn="ctr" rtl="0" fontAlgn="ctr"/>
                      <a:r>
                        <a:rPr lang="es-CL" sz="1000" b="0" u="none" strike="noStrike" dirty="0" smtClean="0">
                          <a:solidFill>
                            <a:schemeClr val="tx2"/>
                          </a:solidFill>
                          <a:effectLst/>
                          <a:latin typeface="Verdana" pitchFamily="34" charset="0"/>
                          <a:ea typeface="Verdana" pitchFamily="34" charset="0"/>
                          <a:cs typeface="Verdana" pitchFamily="34" charset="0"/>
                        </a:rPr>
                        <a:t>0,3%</a:t>
                      </a:r>
                      <a:r>
                        <a:rPr lang="es-CL" sz="1000" b="0" u="none" strike="noStrike" dirty="0">
                          <a:solidFill>
                            <a:schemeClr val="tx2"/>
                          </a:solidFill>
                          <a:effectLst/>
                          <a:latin typeface="Verdana" pitchFamily="34" charset="0"/>
                          <a:ea typeface="Verdana" pitchFamily="34" charset="0"/>
                          <a:cs typeface="Verdana" pitchFamily="34" charset="0"/>
                        </a:rPr>
                        <a:t> </a:t>
                      </a:r>
                      <a:endParaRPr lang="es-CL" sz="1000" b="0"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marL="0" algn="ctr" defTabSz="457200" rtl="0" eaLnBrk="1" fontAlgn="ctr" latinLnBrk="0" hangingPunct="1"/>
                      <a:r>
                        <a:rPr lang="es-CL" sz="1000" b="0" u="none" strike="noStrike" kern="1200" dirty="0" smtClean="0">
                          <a:solidFill>
                            <a:schemeClr val="tx2"/>
                          </a:solidFill>
                          <a:effectLst/>
                          <a:latin typeface="Verdana" pitchFamily="34" charset="0"/>
                          <a:ea typeface="Verdana" pitchFamily="34" charset="0"/>
                          <a:cs typeface="Verdana" pitchFamily="34" charset="0"/>
                        </a:rPr>
                        <a:t>0,4%</a:t>
                      </a:r>
                      <a:endParaRPr lang="es-CL" sz="1000" b="0" u="none" strike="noStrike" kern="1200" dirty="0">
                        <a:solidFill>
                          <a:schemeClr val="tx2"/>
                        </a:solidFill>
                        <a:effectLst/>
                        <a:latin typeface="Verdana" pitchFamily="34" charset="0"/>
                        <a:ea typeface="Verdana" pitchFamily="34" charset="0"/>
                        <a:cs typeface="Verdana" pitchFamily="34" charset="0"/>
                      </a:endParaRPr>
                    </a:p>
                  </a:txBody>
                  <a:tcPr marL="9525" marR="9525" marT="9525" marB="0" anchor="ctr"/>
                </a:tc>
              </a:tr>
            </a:tbl>
          </a:graphicData>
        </a:graphic>
      </p:graphicFrame>
      <p:sp>
        <p:nvSpPr>
          <p:cNvPr id="8" name="7 Rectángulo"/>
          <p:cNvSpPr/>
          <p:nvPr/>
        </p:nvSpPr>
        <p:spPr>
          <a:xfrm>
            <a:off x="136480" y="6613732"/>
            <a:ext cx="4877480" cy="230832"/>
          </a:xfrm>
          <a:prstGeom prst="rect">
            <a:avLst/>
          </a:prstGeom>
        </p:spPr>
        <p:txBody>
          <a:bodyPr wrap="square">
            <a:spAutoFit/>
          </a:bodyPr>
          <a:lstStyle/>
          <a:p>
            <a:pPr defTabSz="457200" fontAlgn="base">
              <a:spcBef>
                <a:spcPct val="0"/>
              </a:spcBef>
              <a:spcAft>
                <a:spcPct val="0"/>
              </a:spcAft>
              <a:defRPr/>
            </a:pPr>
            <a:r>
              <a:rPr lang="es-ES_tradnl" sz="900" dirty="0">
                <a:solidFill>
                  <a:schemeClr val="bg1">
                    <a:lumMod val="50000"/>
                  </a:schemeClr>
                </a:solidFill>
                <a:latin typeface="Verdana" pitchFamily="34" charset="0"/>
                <a:ea typeface="Verdana" pitchFamily="34" charset="0"/>
                <a:cs typeface="Verdana" pitchFamily="34" charset="0"/>
              </a:rPr>
              <a:t>Subtel – División Política Regulatoria y Estudios</a:t>
            </a:r>
          </a:p>
        </p:txBody>
      </p:sp>
      <p:graphicFrame>
        <p:nvGraphicFramePr>
          <p:cNvPr id="10" name="Gráfico 9"/>
          <p:cNvGraphicFramePr>
            <a:graphicFrameLocks/>
          </p:cNvGraphicFramePr>
          <p:nvPr>
            <p:extLst>
              <p:ext uri="{D42A27DB-BD31-4B8C-83A1-F6EECF244321}">
                <p14:modId xmlns:p14="http://schemas.microsoft.com/office/powerpoint/2010/main" val="3424891089"/>
              </p:ext>
            </p:extLst>
          </p:nvPr>
        </p:nvGraphicFramePr>
        <p:xfrm>
          <a:off x="-80462" y="1676486"/>
          <a:ext cx="6711919" cy="29501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5373864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7"/>
          <p:cNvSpPr>
            <a:spLocks noGrp="1"/>
          </p:cNvSpPr>
          <p:nvPr>
            <p:ph type="title"/>
          </p:nvPr>
        </p:nvSpPr>
        <p:spPr>
          <a:xfrm>
            <a:off x="0" y="44624"/>
            <a:ext cx="8674396" cy="915496"/>
          </a:xfrm>
        </p:spPr>
        <p:txBody>
          <a:bodyPr/>
          <a:lstStyle/>
          <a:p>
            <a:pPr eaLnBrk="1" hangingPunct="1"/>
            <a:r>
              <a:rPr lang="es-ES_tradnl" sz="2500" b="1" dirty="0"/>
              <a:t> Internet Móvil por Tecnología</a:t>
            </a:r>
            <a:br>
              <a:rPr lang="es-ES_tradnl" sz="2500" b="1" dirty="0"/>
            </a:br>
            <a:r>
              <a:rPr lang="es-ES_tradnl" sz="2500" b="1" dirty="0"/>
              <a:t> </a:t>
            </a:r>
            <a:r>
              <a:rPr lang="es-ES_tradnl" sz="2200" dirty="0">
                <a:solidFill>
                  <a:schemeClr val="tx2">
                    <a:lumMod val="60000"/>
                    <a:lumOff val="40000"/>
                  </a:schemeClr>
                </a:solidFill>
              </a:rPr>
              <a:t>Conexiones</a:t>
            </a:r>
            <a:r>
              <a:rPr lang="es-ES_tradnl" sz="2500" b="1" dirty="0"/>
              <a:t>  </a:t>
            </a:r>
          </a:p>
        </p:txBody>
      </p:sp>
      <p:sp>
        <p:nvSpPr>
          <p:cNvPr id="3" name="2 Marcador de número de diapositiva"/>
          <p:cNvSpPr>
            <a:spLocks noGrp="1"/>
          </p:cNvSpPr>
          <p:nvPr>
            <p:ph type="sldNum" sz="quarter" idx="11"/>
          </p:nvPr>
        </p:nvSpPr>
        <p:spPr/>
        <p:txBody>
          <a:bodyPr/>
          <a:lstStyle/>
          <a:p>
            <a:fld id="{6105E282-E6EB-4709-995B-9BEECF97DE99}" type="slidenum">
              <a:rPr lang="en-US" smtClean="0"/>
              <a:pPr/>
              <a:t>17</a:t>
            </a:fld>
            <a:endParaRPr lang="en-US" dirty="0"/>
          </a:p>
        </p:txBody>
      </p:sp>
      <p:sp>
        <p:nvSpPr>
          <p:cNvPr id="2" name="Rectángulo 1"/>
          <p:cNvSpPr/>
          <p:nvPr/>
        </p:nvSpPr>
        <p:spPr>
          <a:xfrm>
            <a:off x="720764" y="4838464"/>
            <a:ext cx="7846295" cy="1600438"/>
          </a:xfrm>
          <a:prstGeom prst="rect">
            <a:avLst/>
          </a:prstGeom>
        </p:spPr>
        <p:txBody>
          <a:bodyPr wrap="square">
            <a:spAutoFit/>
          </a:bodyPr>
          <a:lstStyle/>
          <a:p>
            <a:pPr marL="182563" indent="-182563" algn="just">
              <a:buFont typeface="Arial" panose="020B0604020202020204" pitchFamily="34" charset="0"/>
              <a:buChar char="•"/>
            </a:pPr>
            <a:r>
              <a:rPr lang="es-ES" sz="1400" dirty="0" smtClean="0">
                <a:solidFill>
                  <a:schemeClr val="tx2"/>
                </a:solidFill>
                <a:latin typeface="Verdana"/>
                <a:cs typeface="Verdana"/>
              </a:rPr>
              <a:t>Aparecen en el primer </a:t>
            </a:r>
            <a:r>
              <a:rPr lang="es-ES" sz="1400" dirty="0" smtClean="0">
                <a:solidFill>
                  <a:schemeClr val="tx2"/>
                </a:solidFill>
                <a:latin typeface="Verdana"/>
                <a:cs typeface="Verdana"/>
              </a:rPr>
              <a:t>semestre </a:t>
            </a:r>
            <a:r>
              <a:rPr lang="es-ES" sz="1400" dirty="0" smtClean="0">
                <a:solidFill>
                  <a:schemeClr val="tx2"/>
                </a:solidFill>
                <a:latin typeface="Verdana"/>
                <a:cs typeface="Verdana"/>
              </a:rPr>
              <a:t>2022 las conexiones 5G.</a:t>
            </a:r>
          </a:p>
          <a:p>
            <a:pPr marL="182563" indent="-182563" algn="just">
              <a:buFont typeface="Arial" panose="020B0604020202020204" pitchFamily="34" charset="0"/>
              <a:buChar char="•"/>
            </a:pPr>
            <a:endParaRPr lang="es-ES" sz="1400" dirty="0" smtClean="0">
              <a:solidFill>
                <a:schemeClr val="tx2"/>
              </a:solidFill>
              <a:latin typeface="Verdana"/>
              <a:cs typeface="Verdana"/>
            </a:endParaRPr>
          </a:p>
          <a:p>
            <a:pPr marL="182563" indent="-182563" algn="just">
              <a:buFont typeface="Arial" panose="020B0604020202020204" pitchFamily="34" charset="0"/>
              <a:buChar char="•"/>
            </a:pPr>
            <a:r>
              <a:rPr lang="es-ES" sz="1400" dirty="0" smtClean="0">
                <a:solidFill>
                  <a:schemeClr val="tx2"/>
                </a:solidFill>
                <a:latin typeface="Verdana"/>
                <a:cs typeface="Verdana"/>
              </a:rPr>
              <a:t>A </a:t>
            </a:r>
            <a:r>
              <a:rPr lang="es-ES" sz="1400" dirty="0">
                <a:solidFill>
                  <a:schemeClr val="tx2"/>
                </a:solidFill>
                <a:latin typeface="Verdana"/>
                <a:cs typeface="Verdana"/>
              </a:rPr>
              <a:t>contar de febrero 2017, las conexiones 4G superan por primera vez a las conexiones 3G. Dicha tendencia continua en ascenso.</a:t>
            </a:r>
          </a:p>
          <a:p>
            <a:pPr marL="182563" indent="-182563" algn="just">
              <a:buFont typeface="Arial" panose="020B0604020202020204" pitchFamily="34" charset="0"/>
              <a:buChar char="•"/>
            </a:pPr>
            <a:endParaRPr lang="es-ES" sz="1400" b="1" dirty="0">
              <a:solidFill>
                <a:schemeClr val="tx2"/>
              </a:solidFill>
              <a:latin typeface="Verdana"/>
              <a:cs typeface="Verdana"/>
            </a:endParaRPr>
          </a:p>
          <a:p>
            <a:pPr marL="182563" indent="-182563" algn="just">
              <a:buFont typeface="Arial" panose="020B0604020202020204" pitchFamily="34" charset="0"/>
              <a:buChar char="•"/>
            </a:pPr>
            <a:r>
              <a:rPr lang="es-ES" sz="1400" dirty="0">
                <a:solidFill>
                  <a:schemeClr val="tx2"/>
                </a:solidFill>
                <a:latin typeface="Verdana"/>
                <a:cs typeface="Verdana"/>
              </a:rPr>
              <a:t>Las conexiones 2G y 3G continúan en descenso, y se espera que la brecha entre éstas y las conexiones 4G aumente durante los próximos años.</a:t>
            </a:r>
          </a:p>
        </p:txBody>
      </p:sp>
      <p:sp>
        <p:nvSpPr>
          <p:cNvPr id="8" name="Llaves 7"/>
          <p:cNvSpPr/>
          <p:nvPr/>
        </p:nvSpPr>
        <p:spPr>
          <a:xfrm>
            <a:off x="394857" y="4925294"/>
            <a:ext cx="8406245" cy="1082721"/>
          </a:xfrm>
          <a:prstGeom prst="bracePair">
            <a:avLst/>
          </a:prstGeom>
          <a:ln w="53975"/>
          <a:effectLst>
            <a:outerShdw blurRad="40005" dist="22987" dir="5400000" algn="tl"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dirty="0"/>
          </a:p>
        </p:txBody>
      </p:sp>
      <p:sp>
        <p:nvSpPr>
          <p:cNvPr id="9" name="8 Rectángulo"/>
          <p:cNvSpPr/>
          <p:nvPr/>
        </p:nvSpPr>
        <p:spPr>
          <a:xfrm>
            <a:off x="136480" y="6613732"/>
            <a:ext cx="4877480" cy="230832"/>
          </a:xfrm>
          <a:prstGeom prst="rect">
            <a:avLst/>
          </a:prstGeom>
        </p:spPr>
        <p:txBody>
          <a:bodyPr wrap="square">
            <a:spAutoFit/>
          </a:bodyPr>
          <a:lstStyle/>
          <a:p>
            <a:pPr defTabSz="457200" fontAlgn="base">
              <a:spcBef>
                <a:spcPct val="0"/>
              </a:spcBef>
              <a:spcAft>
                <a:spcPct val="0"/>
              </a:spcAft>
              <a:defRPr/>
            </a:pPr>
            <a:r>
              <a:rPr lang="es-ES_tradnl" sz="900" dirty="0">
                <a:solidFill>
                  <a:schemeClr val="bg1">
                    <a:lumMod val="50000"/>
                  </a:schemeClr>
                </a:solidFill>
                <a:latin typeface="Verdana" pitchFamily="34" charset="0"/>
                <a:ea typeface="Verdana" pitchFamily="34" charset="0"/>
                <a:cs typeface="Verdana" pitchFamily="34" charset="0"/>
              </a:rPr>
              <a:t>Subtel – División Política Regulatoria y Estudios</a:t>
            </a:r>
          </a:p>
        </p:txBody>
      </p:sp>
      <p:graphicFrame>
        <p:nvGraphicFramePr>
          <p:cNvPr id="10" name="7 Gráfico"/>
          <p:cNvGraphicFramePr>
            <a:graphicFrameLocks/>
          </p:cNvGraphicFramePr>
          <p:nvPr>
            <p:extLst>
              <p:ext uri="{D42A27DB-BD31-4B8C-83A1-F6EECF244321}">
                <p14:modId xmlns:p14="http://schemas.microsoft.com/office/powerpoint/2010/main" val="1547812490"/>
              </p:ext>
            </p:extLst>
          </p:nvPr>
        </p:nvGraphicFramePr>
        <p:xfrm>
          <a:off x="2" y="820270"/>
          <a:ext cx="9143999" cy="39191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9855344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11 CuadroTexto"/>
          <p:cNvSpPr txBox="1">
            <a:spLocks noChangeArrowheads="1"/>
          </p:cNvSpPr>
          <p:nvPr/>
        </p:nvSpPr>
        <p:spPr bwMode="auto">
          <a:xfrm>
            <a:off x="1" y="107611"/>
            <a:ext cx="818865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r>
              <a:rPr lang="es-CL" sz="2400" b="1" dirty="0">
                <a:solidFill>
                  <a:srgbClr val="006CB7"/>
                </a:solidFill>
                <a:latin typeface="Verdana" panose="020B0604030504040204" pitchFamily="34" charset="0"/>
                <a:ea typeface="Verdana" panose="020B0604030504040204" pitchFamily="34" charset="0"/>
                <a:cs typeface="Verdana"/>
              </a:rPr>
              <a:t> </a:t>
            </a:r>
            <a:r>
              <a:rPr lang="es-CL" sz="2400" b="1" dirty="0">
                <a:solidFill>
                  <a:srgbClr val="0070C0"/>
                </a:solidFill>
                <a:latin typeface="Verdana" panose="020B0604030504040204" pitchFamily="34" charset="0"/>
                <a:ea typeface="Verdana" panose="020B0604030504040204" pitchFamily="34" charset="0"/>
              </a:rPr>
              <a:t>Tráficos de Internet (Datos)</a:t>
            </a:r>
            <a:r>
              <a:rPr lang="es-CL" sz="2400" b="1" dirty="0">
                <a:latin typeface="Verdana" panose="020B0604030504040204" pitchFamily="34" charset="0"/>
                <a:ea typeface="Verdana" panose="020B0604030504040204" pitchFamily="34" charset="0"/>
              </a:rPr>
              <a:t/>
            </a:r>
            <a:br>
              <a:rPr lang="es-CL" sz="2400" b="1" dirty="0">
                <a:latin typeface="Verdana" panose="020B0604030504040204" pitchFamily="34" charset="0"/>
                <a:ea typeface="Verdana" panose="020B0604030504040204" pitchFamily="34" charset="0"/>
              </a:rPr>
            </a:br>
            <a:r>
              <a:rPr lang="es-CL" sz="2400" b="1" dirty="0">
                <a:latin typeface="Verdana" panose="020B0604030504040204" pitchFamily="34" charset="0"/>
                <a:ea typeface="Verdana" panose="020B0604030504040204" pitchFamily="34" charset="0"/>
              </a:rPr>
              <a:t> </a:t>
            </a:r>
            <a:r>
              <a:rPr lang="es-CL" sz="2400" dirty="0">
                <a:solidFill>
                  <a:srgbClr val="1F497D">
                    <a:lumMod val="60000"/>
                    <a:lumOff val="40000"/>
                  </a:srgbClr>
                </a:solidFill>
                <a:latin typeface="Verdana" panose="020B0604030504040204" pitchFamily="34" charset="0"/>
                <a:ea typeface="Verdana" panose="020B0604030504040204" pitchFamily="34" charset="0"/>
              </a:rPr>
              <a:t>Evolución de Tráficos Móviles por Operador</a:t>
            </a:r>
            <a:endParaRPr lang="es-CL" sz="2400" dirty="0">
              <a:solidFill>
                <a:srgbClr val="1F497D">
                  <a:lumMod val="60000"/>
                  <a:lumOff val="40000"/>
                </a:srgbClr>
              </a:solidFill>
              <a:latin typeface="Verdana" panose="020B0604030504040204" pitchFamily="34" charset="0"/>
              <a:ea typeface="Verdana" panose="020B0604030504040204" pitchFamily="34" charset="0"/>
              <a:cs typeface="Verdana"/>
            </a:endParaRPr>
          </a:p>
        </p:txBody>
      </p:sp>
      <p:sp>
        <p:nvSpPr>
          <p:cNvPr id="6" name="Slide Number Placeholder 9"/>
          <p:cNvSpPr>
            <a:spLocks noGrp="1"/>
          </p:cNvSpPr>
          <p:nvPr>
            <p:ph type="sldNum" sz="quarter" idx="11"/>
          </p:nvPr>
        </p:nvSpPr>
        <p:spPr bwMode="auto">
          <a:xfrm>
            <a:off x="6183313" y="6527800"/>
            <a:ext cx="2133600" cy="248146"/>
          </a:xfrm>
          <a:noFill/>
          <a:ln>
            <a:miter lim="800000"/>
            <a:headEnd/>
            <a:tailEnd/>
          </a:ln>
        </p:spPr>
        <p:txBody>
          <a:bodyPr/>
          <a:lstStyle/>
          <a:p>
            <a:fld id="{52A1935E-E594-4EB4-A1AB-58B5C00620B2}" type="slidenum">
              <a:rPr lang="en-US"/>
              <a:pPr/>
              <a:t>18</a:t>
            </a:fld>
            <a:endParaRPr lang="en-US" dirty="0"/>
          </a:p>
        </p:txBody>
      </p:sp>
      <p:graphicFrame>
        <p:nvGraphicFramePr>
          <p:cNvPr id="5" name="4 Tabla"/>
          <p:cNvGraphicFramePr>
            <a:graphicFrameLocks noGrp="1"/>
          </p:cNvGraphicFramePr>
          <p:nvPr>
            <p:extLst>
              <p:ext uri="{D42A27DB-BD31-4B8C-83A1-F6EECF244321}">
                <p14:modId xmlns:p14="http://schemas.microsoft.com/office/powerpoint/2010/main" val="2908396468"/>
              </p:ext>
            </p:extLst>
          </p:nvPr>
        </p:nvGraphicFramePr>
        <p:xfrm>
          <a:off x="6380956" y="1476113"/>
          <a:ext cx="2641600" cy="1900800"/>
        </p:xfrm>
        <a:graphic>
          <a:graphicData uri="http://schemas.openxmlformats.org/drawingml/2006/table">
            <a:tbl>
              <a:tblPr>
                <a:effectLst>
                  <a:outerShdw blurRad="63500" sx="102000" sy="102000" algn="ctr" rotWithShape="0">
                    <a:prstClr val="black">
                      <a:alpha val="40000"/>
                    </a:prstClr>
                  </a:outerShdw>
                </a:effectLst>
              </a:tblPr>
              <a:tblGrid>
                <a:gridCol w="1267619"/>
                <a:gridCol w="685800"/>
                <a:gridCol w="688181"/>
              </a:tblGrid>
              <a:tr h="674299">
                <a:tc>
                  <a:txBody>
                    <a:bodyPr/>
                    <a:lstStyle/>
                    <a:p>
                      <a:pPr algn="ctr" rtl="0" fontAlgn="ctr"/>
                      <a:r>
                        <a:rPr lang="es-CL" sz="1100" b="1" i="0" u="none" strike="noStrike" dirty="0" smtClean="0">
                          <a:solidFill>
                            <a:schemeClr val="tx2"/>
                          </a:solidFill>
                          <a:effectLst/>
                          <a:latin typeface="Verdana"/>
                        </a:rPr>
                        <a:t>Participación</a:t>
                      </a:r>
                      <a:r>
                        <a:rPr lang="es-CL" sz="1100" b="1" i="0" u="none" strike="noStrike" baseline="0" dirty="0" smtClean="0">
                          <a:solidFill>
                            <a:schemeClr val="tx2"/>
                          </a:solidFill>
                          <a:effectLst/>
                          <a:latin typeface="Verdana"/>
                        </a:rPr>
                        <a:t> de mercado Tráfico acumulado</a:t>
                      </a:r>
                      <a:endParaRPr lang="es-CL" sz="1100" b="1"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algn="ctr" defTabSz="457200" rtl="0" eaLnBrk="1" fontAlgn="ctr" latinLnBrk="0" hangingPunct="1"/>
                      <a:r>
                        <a:rPr lang="es-CL" sz="1100" b="1" i="0" u="none" strike="noStrike" kern="1200" baseline="0" dirty="0" smtClean="0">
                          <a:solidFill>
                            <a:schemeClr val="tx2"/>
                          </a:solidFill>
                          <a:effectLst/>
                          <a:latin typeface="Verdana"/>
                          <a:ea typeface="+mn-ea"/>
                          <a:cs typeface="+mn-cs"/>
                        </a:rPr>
                        <a:t>Ene 21 hasta </a:t>
                      </a:r>
                      <a:r>
                        <a:rPr lang="es-CL" sz="1100" b="1" i="0" u="none" strike="noStrike" kern="1200" baseline="0" dirty="0" err="1" smtClean="0">
                          <a:solidFill>
                            <a:schemeClr val="tx2"/>
                          </a:solidFill>
                          <a:effectLst/>
                          <a:latin typeface="Verdana"/>
                          <a:ea typeface="+mn-ea"/>
                          <a:cs typeface="+mn-cs"/>
                        </a:rPr>
                        <a:t>Sep</a:t>
                      </a:r>
                      <a:r>
                        <a:rPr lang="es-CL" sz="1100" b="1" i="0" u="none" strike="noStrike" kern="1200" baseline="0" dirty="0" smtClean="0">
                          <a:solidFill>
                            <a:schemeClr val="tx2"/>
                          </a:solidFill>
                          <a:effectLst/>
                          <a:latin typeface="Verdana"/>
                          <a:ea typeface="+mn-ea"/>
                          <a:cs typeface="+mn-cs"/>
                        </a:rPr>
                        <a:t> </a:t>
                      </a:r>
                      <a:r>
                        <a:rPr lang="es-CL" sz="1100" b="1" i="0" u="none" strike="noStrike" kern="1200" baseline="0" dirty="0" smtClean="0">
                          <a:solidFill>
                            <a:schemeClr val="tx2"/>
                          </a:solidFill>
                          <a:effectLst/>
                          <a:latin typeface="Verdana"/>
                          <a:ea typeface="+mn-ea"/>
                          <a:cs typeface="+mn-cs"/>
                        </a:rPr>
                        <a:t>21</a:t>
                      </a:r>
                      <a:endParaRPr lang="es-CL" sz="1100" b="1" i="0" u="none" strike="noStrike" kern="1200" dirty="0">
                        <a:solidFill>
                          <a:schemeClr val="tx2"/>
                        </a:solidFill>
                        <a:effectLst/>
                        <a:latin typeface="Verdana"/>
                        <a:ea typeface="+mn-ea"/>
                        <a:cs typeface="+mn-cs"/>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algn="ctr" defTabSz="457200" rtl="0" eaLnBrk="1" fontAlgn="ctr" latinLnBrk="0" hangingPunct="1"/>
                      <a:r>
                        <a:rPr lang="es-CL" sz="1100" b="1" i="0" u="none" strike="noStrike" kern="1200" baseline="0" dirty="0" smtClean="0">
                          <a:solidFill>
                            <a:schemeClr val="tx2"/>
                          </a:solidFill>
                          <a:effectLst/>
                          <a:latin typeface="Verdana"/>
                          <a:ea typeface="+mn-ea"/>
                          <a:cs typeface="+mn-cs"/>
                        </a:rPr>
                        <a:t>Ene 22 hasta </a:t>
                      </a:r>
                      <a:r>
                        <a:rPr lang="es-CL" sz="1100" b="1" i="0" u="none" strike="noStrike" kern="1200" baseline="0" dirty="0" err="1" smtClean="0">
                          <a:solidFill>
                            <a:schemeClr val="tx2"/>
                          </a:solidFill>
                          <a:effectLst/>
                          <a:latin typeface="Verdana"/>
                          <a:ea typeface="+mn-ea"/>
                          <a:cs typeface="+mn-cs"/>
                        </a:rPr>
                        <a:t>Sep</a:t>
                      </a:r>
                      <a:r>
                        <a:rPr lang="es-CL" sz="1100" b="1" i="0" u="none" strike="noStrike" kern="1200" baseline="0" dirty="0" smtClean="0">
                          <a:solidFill>
                            <a:schemeClr val="tx2"/>
                          </a:solidFill>
                          <a:effectLst/>
                          <a:latin typeface="Verdana"/>
                          <a:ea typeface="+mn-ea"/>
                          <a:cs typeface="+mn-cs"/>
                        </a:rPr>
                        <a:t> </a:t>
                      </a:r>
                      <a:r>
                        <a:rPr lang="es-CL" sz="1100" b="1" i="0" u="none" strike="noStrike" kern="1200" baseline="0" dirty="0" smtClean="0">
                          <a:solidFill>
                            <a:schemeClr val="tx2"/>
                          </a:solidFill>
                          <a:effectLst/>
                          <a:latin typeface="Verdana"/>
                          <a:ea typeface="+mn-ea"/>
                          <a:cs typeface="+mn-cs"/>
                        </a:rPr>
                        <a:t>22</a:t>
                      </a:r>
                      <a:endParaRPr lang="es-CL" sz="1100" b="1" i="0" u="none" strike="noStrike" kern="1200" dirty="0">
                        <a:solidFill>
                          <a:schemeClr val="tx2"/>
                        </a:solidFill>
                        <a:effectLst/>
                        <a:latin typeface="Verdana"/>
                        <a:ea typeface="+mn-ea"/>
                        <a:cs typeface="+mn-cs"/>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44143">
                <a:tc>
                  <a:txBody>
                    <a:bodyPr/>
                    <a:lstStyle/>
                    <a:p>
                      <a:pPr algn="ctr" rtl="0" fontAlgn="ctr"/>
                      <a:r>
                        <a:rPr lang="es-CL" sz="1100" b="1" i="0" u="none" strike="noStrike" dirty="0">
                          <a:solidFill>
                            <a:schemeClr val="tx2"/>
                          </a:solidFill>
                          <a:effectLst/>
                          <a:latin typeface="Verdana"/>
                        </a:rPr>
                        <a:t>Movistar</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algn="ctr" defTabSz="457200" rtl="0" eaLnBrk="1" fontAlgn="ctr" latinLnBrk="0" hangingPunct="1"/>
                      <a:r>
                        <a:rPr lang="es-CL" sz="1100" b="0" i="0" u="none" strike="noStrike" kern="1200" dirty="0" smtClean="0">
                          <a:solidFill>
                            <a:schemeClr val="tx2"/>
                          </a:solidFill>
                          <a:effectLst/>
                          <a:latin typeface="Verdana"/>
                          <a:ea typeface="+mn-ea"/>
                          <a:cs typeface="+mn-cs"/>
                        </a:rPr>
                        <a:t>20,7%</a:t>
                      </a:r>
                      <a:endParaRPr lang="es-CL" sz="1100" b="0" i="0" u="none" strike="noStrike" kern="1200" dirty="0">
                        <a:solidFill>
                          <a:schemeClr val="tx2"/>
                        </a:solidFill>
                        <a:effectLst/>
                        <a:latin typeface="Verdana"/>
                        <a:ea typeface="+mn-ea"/>
                        <a:cs typeface="+mn-cs"/>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0" i="0" u="none" strike="noStrike" dirty="0" smtClean="0">
                          <a:solidFill>
                            <a:schemeClr val="tx2"/>
                          </a:solidFill>
                          <a:effectLst/>
                          <a:latin typeface="Verdana"/>
                        </a:rPr>
                        <a:t>18,6%</a:t>
                      </a:r>
                      <a:endParaRPr lang="es-CL" sz="1100" b="0"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44143">
                <a:tc>
                  <a:txBody>
                    <a:bodyPr/>
                    <a:lstStyle/>
                    <a:p>
                      <a:pPr algn="ctr" rtl="0" fontAlgn="ctr"/>
                      <a:r>
                        <a:rPr lang="es-CL" sz="1100" b="1" i="0" u="none" strike="noStrike" dirty="0" smtClean="0">
                          <a:solidFill>
                            <a:schemeClr val="tx2"/>
                          </a:solidFill>
                          <a:effectLst/>
                          <a:latin typeface="Verdana"/>
                        </a:rPr>
                        <a:t>ENTEL</a:t>
                      </a:r>
                      <a:endParaRPr lang="es-CL" sz="1100" b="1"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algn="ctr" defTabSz="457200" rtl="0" eaLnBrk="1" fontAlgn="ctr" latinLnBrk="0" hangingPunct="1"/>
                      <a:r>
                        <a:rPr lang="es-CL" sz="1100" b="0" i="0" u="none" strike="noStrike" kern="1200" dirty="0" smtClean="0">
                          <a:solidFill>
                            <a:schemeClr val="tx2"/>
                          </a:solidFill>
                          <a:effectLst/>
                          <a:latin typeface="Verdana"/>
                          <a:ea typeface="+mn-ea"/>
                          <a:cs typeface="+mn-cs"/>
                        </a:rPr>
                        <a:t>35,4%</a:t>
                      </a:r>
                      <a:endParaRPr lang="es-CL" sz="1100" b="0" i="0" u="none" strike="noStrike" kern="1200" dirty="0">
                        <a:solidFill>
                          <a:schemeClr val="tx2"/>
                        </a:solidFill>
                        <a:effectLst/>
                        <a:latin typeface="Verdana"/>
                        <a:ea typeface="+mn-ea"/>
                        <a:cs typeface="+mn-cs"/>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0" i="0" u="none" strike="noStrike" dirty="0" smtClean="0">
                          <a:solidFill>
                            <a:schemeClr val="tx2"/>
                          </a:solidFill>
                          <a:effectLst/>
                          <a:latin typeface="Verdana"/>
                        </a:rPr>
                        <a:t>36,7%</a:t>
                      </a:r>
                      <a:endParaRPr lang="es-CL" sz="1100" b="0"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44143">
                <a:tc>
                  <a:txBody>
                    <a:bodyPr/>
                    <a:lstStyle/>
                    <a:p>
                      <a:pPr algn="ctr" rtl="0" fontAlgn="ctr"/>
                      <a:r>
                        <a:rPr lang="es-CL" sz="1100" b="1" i="0" u="none" strike="noStrike" dirty="0">
                          <a:solidFill>
                            <a:schemeClr val="tx2"/>
                          </a:solidFill>
                          <a:effectLst/>
                          <a:latin typeface="Verdana"/>
                        </a:rPr>
                        <a:t>Claro</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algn="ctr" defTabSz="457200" rtl="0" eaLnBrk="1" fontAlgn="ctr" latinLnBrk="0" hangingPunct="1"/>
                      <a:r>
                        <a:rPr lang="es-CL" sz="1100" b="0" i="0" u="none" strike="noStrike" kern="1200" dirty="0" smtClean="0">
                          <a:solidFill>
                            <a:schemeClr val="tx2"/>
                          </a:solidFill>
                          <a:effectLst/>
                          <a:latin typeface="Verdana"/>
                          <a:ea typeface="+mn-ea"/>
                          <a:cs typeface="+mn-cs"/>
                        </a:rPr>
                        <a:t>12,8%</a:t>
                      </a:r>
                      <a:endParaRPr lang="es-CL" sz="1100" b="0" i="0" u="none" strike="noStrike" kern="1200" dirty="0">
                        <a:solidFill>
                          <a:schemeClr val="tx2"/>
                        </a:solidFill>
                        <a:effectLst/>
                        <a:latin typeface="Verdana"/>
                        <a:ea typeface="+mn-ea"/>
                        <a:cs typeface="+mn-cs"/>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0" i="0" u="none" strike="noStrike" dirty="0" smtClean="0">
                          <a:solidFill>
                            <a:schemeClr val="tx2"/>
                          </a:solidFill>
                          <a:effectLst/>
                          <a:latin typeface="Verdana"/>
                        </a:rPr>
                        <a:t>12,9%</a:t>
                      </a:r>
                      <a:endParaRPr lang="es-CL" sz="1100" b="0"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44143">
                <a:tc>
                  <a:txBody>
                    <a:bodyPr/>
                    <a:lstStyle/>
                    <a:p>
                      <a:pPr algn="ctr" rtl="0" fontAlgn="ctr"/>
                      <a:r>
                        <a:rPr lang="es-CL" sz="1100" b="1" i="0" u="none" strike="noStrike" dirty="0" smtClean="0">
                          <a:solidFill>
                            <a:schemeClr val="tx2"/>
                          </a:solidFill>
                          <a:effectLst/>
                          <a:latin typeface="Verdana"/>
                        </a:rPr>
                        <a:t>WOM</a:t>
                      </a:r>
                      <a:endParaRPr lang="es-CL" sz="1100" b="1"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algn="ctr" defTabSz="457200" rtl="0" eaLnBrk="1" fontAlgn="ctr" latinLnBrk="0" hangingPunct="1"/>
                      <a:r>
                        <a:rPr lang="es-CL" sz="1100" b="0" i="0" u="none" strike="noStrike" kern="1200" dirty="0" smtClean="0">
                          <a:solidFill>
                            <a:schemeClr val="tx2"/>
                          </a:solidFill>
                          <a:effectLst/>
                          <a:latin typeface="Verdana"/>
                          <a:ea typeface="+mn-ea"/>
                          <a:cs typeface="+mn-cs"/>
                        </a:rPr>
                        <a:t>30,4%</a:t>
                      </a:r>
                      <a:endParaRPr lang="es-CL" sz="1100" b="0" i="0" u="none" strike="noStrike" kern="1200" dirty="0">
                        <a:solidFill>
                          <a:schemeClr val="tx2"/>
                        </a:solidFill>
                        <a:effectLst/>
                        <a:latin typeface="Verdana"/>
                        <a:ea typeface="+mn-ea"/>
                        <a:cs typeface="+mn-cs"/>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0" i="0" u="none" strike="noStrike" dirty="0" smtClean="0">
                          <a:solidFill>
                            <a:schemeClr val="tx2"/>
                          </a:solidFill>
                          <a:effectLst/>
                          <a:latin typeface="Verdana"/>
                        </a:rPr>
                        <a:t>31,1%</a:t>
                      </a:r>
                      <a:endParaRPr lang="es-CL" sz="1100" b="0"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44143">
                <a:tc>
                  <a:txBody>
                    <a:bodyPr/>
                    <a:lstStyle/>
                    <a:p>
                      <a:pPr algn="ctr" rtl="0" fontAlgn="ctr"/>
                      <a:r>
                        <a:rPr lang="es-ES" sz="1100" b="1" i="0" u="none" strike="noStrike" dirty="0" smtClean="0">
                          <a:solidFill>
                            <a:schemeClr val="tx2"/>
                          </a:solidFill>
                          <a:effectLst/>
                          <a:latin typeface="Verdana"/>
                        </a:rPr>
                        <a:t>VTR Móvil</a:t>
                      </a:r>
                      <a:endParaRPr lang="es-CL" sz="1100" b="1"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algn="ctr" defTabSz="457200" rtl="0" eaLnBrk="1" fontAlgn="ctr" latinLnBrk="0" hangingPunct="1"/>
                      <a:r>
                        <a:rPr lang="es-ES" sz="1100" b="0" i="0" u="none" strike="noStrike" kern="1200" dirty="0" smtClean="0">
                          <a:solidFill>
                            <a:schemeClr val="tx2"/>
                          </a:solidFill>
                          <a:effectLst/>
                          <a:latin typeface="Verdana"/>
                          <a:ea typeface="+mn-ea"/>
                          <a:cs typeface="+mn-cs"/>
                        </a:rPr>
                        <a:t>0,7%</a:t>
                      </a:r>
                      <a:endParaRPr lang="es-CL" sz="1100" b="0" i="0" u="none" strike="noStrike" kern="1200" dirty="0">
                        <a:solidFill>
                          <a:schemeClr val="tx2"/>
                        </a:solidFill>
                        <a:effectLst/>
                        <a:latin typeface="Verdana"/>
                        <a:ea typeface="+mn-ea"/>
                        <a:cs typeface="+mn-cs"/>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ES" sz="1100" b="0" i="0" u="none" strike="noStrike" dirty="0" smtClean="0">
                          <a:solidFill>
                            <a:schemeClr val="tx2"/>
                          </a:solidFill>
                          <a:effectLst/>
                          <a:latin typeface="Verdana"/>
                        </a:rPr>
                        <a:t>0,7%</a:t>
                      </a:r>
                      <a:endParaRPr lang="es-CL" sz="1100" b="0"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bl>
          </a:graphicData>
        </a:graphic>
      </p:graphicFrame>
      <p:sp>
        <p:nvSpPr>
          <p:cNvPr id="10" name="Llaves 7"/>
          <p:cNvSpPr/>
          <p:nvPr/>
        </p:nvSpPr>
        <p:spPr>
          <a:xfrm>
            <a:off x="665939" y="4490306"/>
            <a:ext cx="7832438" cy="1321823"/>
          </a:xfrm>
          <a:prstGeom prst="bracePair">
            <a:avLst/>
          </a:prstGeom>
          <a:ln w="53975"/>
          <a:effectLst>
            <a:outerShdw blurRad="40005" dist="22987" dir="5400000" algn="tl"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dirty="0"/>
          </a:p>
        </p:txBody>
      </p:sp>
      <p:sp>
        <p:nvSpPr>
          <p:cNvPr id="2" name="1 Rectángulo"/>
          <p:cNvSpPr/>
          <p:nvPr/>
        </p:nvSpPr>
        <p:spPr>
          <a:xfrm>
            <a:off x="836709" y="4461668"/>
            <a:ext cx="7490903" cy="1384995"/>
          </a:xfrm>
          <a:prstGeom prst="rect">
            <a:avLst/>
          </a:prstGeom>
        </p:spPr>
        <p:txBody>
          <a:bodyPr wrap="square">
            <a:spAutoFit/>
          </a:bodyPr>
          <a:lstStyle/>
          <a:p>
            <a:pPr marL="285750" indent="-285750" algn="just">
              <a:buClr>
                <a:srgbClr val="4F81BD"/>
              </a:buClr>
              <a:buFont typeface="Wingdings" panose="05000000000000000000" pitchFamily="2" charset="2"/>
              <a:buChar char="§"/>
            </a:pPr>
            <a:r>
              <a:rPr lang="es-ES" sz="1400" dirty="0">
                <a:solidFill>
                  <a:schemeClr val="tx2"/>
                </a:solidFill>
                <a:latin typeface="Verdana" pitchFamily="34" charset="0"/>
                <a:ea typeface="Verdana" pitchFamily="34" charset="0"/>
                <a:cs typeface="Verdana" pitchFamily="34" charset="0"/>
              </a:rPr>
              <a:t>4 operadores (ENTEL, WOM, Movistar y Claro) concentran el </a:t>
            </a:r>
            <a:r>
              <a:rPr lang="es-ES" sz="1400" dirty="0" smtClean="0">
                <a:solidFill>
                  <a:schemeClr val="tx2"/>
                </a:solidFill>
                <a:latin typeface="Verdana" pitchFamily="34" charset="0"/>
                <a:ea typeface="Verdana" pitchFamily="34" charset="0"/>
                <a:cs typeface="Verdana" pitchFamily="34" charset="0"/>
              </a:rPr>
              <a:t>99,3% </a:t>
            </a:r>
            <a:r>
              <a:rPr lang="es-ES" sz="1400" dirty="0">
                <a:solidFill>
                  <a:schemeClr val="tx2"/>
                </a:solidFill>
                <a:latin typeface="Verdana" pitchFamily="34" charset="0"/>
                <a:ea typeface="Verdana" pitchFamily="34" charset="0"/>
                <a:cs typeface="Verdana" pitchFamily="34" charset="0"/>
              </a:rPr>
              <a:t>del tráfico móvil total.</a:t>
            </a:r>
          </a:p>
          <a:p>
            <a:pPr algn="just">
              <a:buClr>
                <a:srgbClr val="4F81BD"/>
              </a:buClr>
            </a:pPr>
            <a:endParaRPr lang="es-ES" sz="1400" dirty="0">
              <a:solidFill>
                <a:schemeClr val="tx2"/>
              </a:solidFill>
              <a:latin typeface="Verdana" pitchFamily="34" charset="0"/>
              <a:ea typeface="Verdana" pitchFamily="34" charset="0"/>
              <a:cs typeface="Verdana" pitchFamily="34" charset="0"/>
            </a:endParaRPr>
          </a:p>
          <a:p>
            <a:pPr marL="285750" indent="-285750" algn="just">
              <a:buClr>
                <a:srgbClr val="4F81BD"/>
              </a:buClr>
              <a:buFont typeface="Wingdings" panose="05000000000000000000" pitchFamily="2" charset="2"/>
              <a:buChar char="§"/>
            </a:pPr>
            <a:r>
              <a:rPr lang="es-ES" sz="1400" dirty="0">
                <a:solidFill>
                  <a:schemeClr val="tx2"/>
                </a:solidFill>
                <a:latin typeface="Verdana" pitchFamily="34" charset="0"/>
                <a:ea typeface="Verdana" pitchFamily="34" charset="0"/>
                <a:cs typeface="Verdana" pitchFamily="34" charset="0"/>
              </a:rPr>
              <a:t>Destaca el crecimiento en participación de mercado de </a:t>
            </a:r>
            <a:r>
              <a:rPr lang="es-ES" sz="1400" dirty="0" smtClean="0">
                <a:solidFill>
                  <a:schemeClr val="tx2"/>
                </a:solidFill>
                <a:latin typeface="Verdana" pitchFamily="34" charset="0"/>
                <a:ea typeface="Verdana" pitchFamily="34" charset="0"/>
                <a:cs typeface="Verdana" pitchFamily="34" charset="0"/>
              </a:rPr>
              <a:t>Entel </a:t>
            </a:r>
            <a:r>
              <a:rPr lang="es-ES" sz="1400" dirty="0" smtClean="0">
                <a:solidFill>
                  <a:schemeClr val="tx2"/>
                </a:solidFill>
                <a:latin typeface="Verdana" pitchFamily="34" charset="0"/>
                <a:ea typeface="Verdana" pitchFamily="34" charset="0"/>
                <a:cs typeface="Verdana" pitchFamily="34" charset="0"/>
              </a:rPr>
              <a:t>y</a:t>
            </a:r>
            <a:r>
              <a:rPr lang="es-ES" sz="1400" dirty="0" smtClean="0">
                <a:solidFill>
                  <a:schemeClr val="tx2"/>
                </a:solidFill>
                <a:latin typeface="Verdana" pitchFamily="34" charset="0"/>
                <a:ea typeface="Verdana" pitchFamily="34" charset="0"/>
                <a:cs typeface="Verdana" pitchFamily="34" charset="0"/>
              </a:rPr>
              <a:t> </a:t>
            </a:r>
            <a:r>
              <a:rPr lang="es-ES" sz="1400" dirty="0" err="1" smtClean="0">
                <a:solidFill>
                  <a:schemeClr val="tx2"/>
                </a:solidFill>
                <a:latin typeface="Verdana" pitchFamily="34" charset="0"/>
                <a:ea typeface="Verdana" pitchFamily="34" charset="0"/>
                <a:cs typeface="Verdana" pitchFamily="34" charset="0"/>
              </a:rPr>
              <a:t>Wom</a:t>
            </a:r>
            <a:r>
              <a:rPr lang="es-ES" sz="1400" dirty="0" smtClean="0">
                <a:solidFill>
                  <a:schemeClr val="tx2"/>
                </a:solidFill>
                <a:latin typeface="Verdana" pitchFamily="34" charset="0"/>
                <a:ea typeface="Verdana" pitchFamily="34" charset="0"/>
                <a:cs typeface="Verdana" pitchFamily="34" charset="0"/>
              </a:rPr>
              <a:t> </a:t>
            </a:r>
            <a:r>
              <a:rPr lang="es-ES" sz="1400" dirty="0" smtClean="0">
                <a:solidFill>
                  <a:schemeClr val="tx2"/>
                </a:solidFill>
                <a:latin typeface="Verdana" pitchFamily="34" charset="0"/>
                <a:ea typeface="Verdana" pitchFamily="34" charset="0"/>
                <a:cs typeface="Verdana" pitchFamily="34" charset="0"/>
              </a:rPr>
              <a:t>1,3 </a:t>
            </a:r>
            <a:r>
              <a:rPr lang="es-ES" sz="1400" dirty="0" err="1" smtClean="0">
                <a:solidFill>
                  <a:schemeClr val="tx2"/>
                </a:solidFill>
                <a:latin typeface="Verdana" pitchFamily="34" charset="0"/>
                <a:ea typeface="Verdana" pitchFamily="34" charset="0"/>
                <a:cs typeface="Verdana" pitchFamily="34" charset="0"/>
              </a:rPr>
              <a:t>pp</a:t>
            </a:r>
            <a:r>
              <a:rPr lang="es-ES" sz="1400" dirty="0" smtClean="0">
                <a:solidFill>
                  <a:schemeClr val="tx2"/>
                </a:solidFill>
                <a:latin typeface="Verdana" pitchFamily="34" charset="0"/>
                <a:ea typeface="Verdana" pitchFamily="34" charset="0"/>
                <a:cs typeface="Verdana" pitchFamily="34" charset="0"/>
              </a:rPr>
              <a:t> y </a:t>
            </a:r>
            <a:r>
              <a:rPr lang="es-ES" sz="1400" dirty="0" smtClean="0">
                <a:solidFill>
                  <a:schemeClr val="tx2"/>
                </a:solidFill>
                <a:latin typeface="Verdana" pitchFamily="34" charset="0"/>
                <a:ea typeface="Verdana" pitchFamily="34" charset="0"/>
                <a:cs typeface="Verdana" pitchFamily="34" charset="0"/>
              </a:rPr>
              <a:t>0,7 </a:t>
            </a:r>
            <a:r>
              <a:rPr lang="es-ES" sz="1400" dirty="0" err="1" smtClean="0">
                <a:solidFill>
                  <a:schemeClr val="tx2"/>
                </a:solidFill>
                <a:latin typeface="Verdana" pitchFamily="34" charset="0"/>
                <a:ea typeface="Verdana" pitchFamily="34" charset="0"/>
                <a:cs typeface="Verdana" pitchFamily="34" charset="0"/>
              </a:rPr>
              <a:t>pp</a:t>
            </a:r>
            <a:r>
              <a:rPr lang="es-ES" sz="1400" dirty="0" smtClean="0">
                <a:solidFill>
                  <a:schemeClr val="tx2"/>
                </a:solidFill>
                <a:latin typeface="Verdana" pitchFamily="34" charset="0"/>
                <a:ea typeface="Verdana" pitchFamily="34" charset="0"/>
                <a:cs typeface="Verdana" pitchFamily="34" charset="0"/>
              </a:rPr>
              <a:t> respectivamente en </a:t>
            </a:r>
            <a:r>
              <a:rPr lang="es-ES" sz="1400" dirty="0">
                <a:solidFill>
                  <a:schemeClr val="tx2"/>
                </a:solidFill>
                <a:latin typeface="Verdana" pitchFamily="34" charset="0"/>
                <a:ea typeface="Verdana" pitchFamily="34" charset="0"/>
                <a:cs typeface="Verdana" pitchFamily="34" charset="0"/>
              </a:rPr>
              <a:t>el tráfico acumulado </a:t>
            </a:r>
            <a:r>
              <a:rPr lang="es-ES" sz="1400" dirty="0">
                <a:solidFill>
                  <a:schemeClr val="tx2"/>
                </a:solidFill>
                <a:latin typeface="Verdana"/>
                <a:cs typeface="Verdana"/>
              </a:rPr>
              <a:t>enero </a:t>
            </a:r>
            <a:r>
              <a:rPr lang="es-ES" sz="1400" dirty="0" smtClean="0">
                <a:solidFill>
                  <a:schemeClr val="tx2"/>
                </a:solidFill>
                <a:latin typeface="Verdana"/>
                <a:cs typeface="Verdana"/>
              </a:rPr>
              <a:t>2022 </a:t>
            </a:r>
            <a:r>
              <a:rPr lang="es-ES" sz="1400" dirty="0">
                <a:solidFill>
                  <a:schemeClr val="tx2"/>
                </a:solidFill>
                <a:latin typeface="Verdana"/>
                <a:cs typeface="Verdana"/>
              </a:rPr>
              <a:t>a </a:t>
            </a:r>
            <a:r>
              <a:rPr lang="es-ES" sz="1400" dirty="0" smtClean="0">
                <a:solidFill>
                  <a:schemeClr val="tx2"/>
                </a:solidFill>
                <a:latin typeface="Verdana"/>
                <a:cs typeface="Verdana"/>
              </a:rPr>
              <a:t>septiembre </a:t>
            </a:r>
            <a:r>
              <a:rPr lang="es-ES" sz="1400" dirty="0" smtClean="0">
                <a:solidFill>
                  <a:schemeClr val="tx2"/>
                </a:solidFill>
                <a:latin typeface="Verdana"/>
                <a:cs typeface="Verdana"/>
              </a:rPr>
              <a:t>2022 </a:t>
            </a:r>
            <a:r>
              <a:rPr lang="es-ES" sz="1400" dirty="0" smtClean="0">
                <a:solidFill>
                  <a:schemeClr val="tx2"/>
                </a:solidFill>
                <a:latin typeface="Verdana" pitchFamily="34" charset="0"/>
                <a:ea typeface="Verdana" pitchFamily="34" charset="0"/>
                <a:cs typeface="Verdana" pitchFamily="34" charset="0"/>
              </a:rPr>
              <a:t>respecto </a:t>
            </a:r>
            <a:r>
              <a:rPr lang="es-ES" sz="1400" dirty="0">
                <a:solidFill>
                  <a:schemeClr val="tx2"/>
                </a:solidFill>
                <a:latin typeface="Verdana" pitchFamily="34" charset="0"/>
                <a:ea typeface="Verdana" pitchFamily="34" charset="0"/>
                <a:cs typeface="Verdana" pitchFamily="34" charset="0"/>
              </a:rPr>
              <a:t>a 12 meses antes.</a:t>
            </a:r>
          </a:p>
        </p:txBody>
      </p:sp>
      <p:sp>
        <p:nvSpPr>
          <p:cNvPr id="9" name="8 Rectángulo"/>
          <p:cNvSpPr/>
          <p:nvPr/>
        </p:nvSpPr>
        <p:spPr>
          <a:xfrm>
            <a:off x="136480" y="6613732"/>
            <a:ext cx="4877480" cy="230832"/>
          </a:xfrm>
          <a:prstGeom prst="rect">
            <a:avLst/>
          </a:prstGeom>
        </p:spPr>
        <p:txBody>
          <a:bodyPr wrap="square">
            <a:spAutoFit/>
          </a:bodyPr>
          <a:lstStyle/>
          <a:p>
            <a:pPr defTabSz="457200" fontAlgn="base">
              <a:spcBef>
                <a:spcPct val="0"/>
              </a:spcBef>
              <a:spcAft>
                <a:spcPct val="0"/>
              </a:spcAft>
              <a:defRPr/>
            </a:pPr>
            <a:r>
              <a:rPr lang="es-ES_tradnl" sz="900" dirty="0">
                <a:solidFill>
                  <a:schemeClr val="bg1">
                    <a:lumMod val="50000"/>
                  </a:schemeClr>
                </a:solidFill>
                <a:latin typeface="Verdana" pitchFamily="34" charset="0"/>
                <a:ea typeface="Verdana" pitchFamily="34" charset="0"/>
                <a:cs typeface="Verdana" pitchFamily="34" charset="0"/>
              </a:rPr>
              <a:t>Subtel – División Política Regulatoria y Estudios</a:t>
            </a:r>
          </a:p>
        </p:txBody>
      </p:sp>
      <p:graphicFrame>
        <p:nvGraphicFramePr>
          <p:cNvPr id="12" name="3 Gráfico"/>
          <p:cNvGraphicFramePr>
            <a:graphicFrameLocks/>
          </p:cNvGraphicFramePr>
          <p:nvPr>
            <p:extLst>
              <p:ext uri="{D42A27DB-BD31-4B8C-83A1-F6EECF244321}">
                <p14:modId xmlns:p14="http://schemas.microsoft.com/office/powerpoint/2010/main" val="2130987546"/>
              </p:ext>
            </p:extLst>
          </p:nvPr>
        </p:nvGraphicFramePr>
        <p:xfrm>
          <a:off x="-76200" y="866777"/>
          <a:ext cx="6360460" cy="34004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4883770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2 Gráfico"/>
          <p:cNvGraphicFramePr>
            <a:graphicFrameLocks/>
          </p:cNvGraphicFramePr>
          <p:nvPr>
            <p:extLst>
              <p:ext uri="{D42A27DB-BD31-4B8C-83A1-F6EECF244321}">
                <p14:modId xmlns:p14="http://schemas.microsoft.com/office/powerpoint/2010/main" val="23935477"/>
              </p:ext>
            </p:extLst>
          </p:nvPr>
        </p:nvGraphicFramePr>
        <p:xfrm>
          <a:off x="-367747" y="846475"/>
          <a:ext cx="9595831" cy="3527517"/>
        </p:xfrm>
        <a:graphic>
          <a:graphicData uri="http://schemas.openxmlformats.org/drawingml/2006/chart">
            <c:chart xmlns:c="http://schemas.openxmlformats.org/drawingml/2006/chart" xmlns:r="http://schemas.openxmlformats.org/officeDocument/2006/relationships" r:id="rId3"/>
          </a:graphicData>
        </a:graphic>
      </p:graphicFrame>
      <p:sp>
        <p:nvSpPr>
          <p:cNvPr id="31747" name="11 CuadroTexto"/>
          <p:cNvSpPr txBox="1">
            <a:spLocks noChangeArrowheads="1"/>
          </p:cNvSpPr>
          <p:nvPr/>
        </p:nvSpPr>
        <p:spPr bwMode="auto">
          <a:xfrm>
            <a:off x="1" y="107609"/>
            <a:ext cx="8188653"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r>
              <a:rPr lang="es-CL" sz="2500" b="1" dirty="0">
                <a:solidFill>
                  <a:srgbClr val="006CB7"/>
                </a:solidFill>
                <a:latin typeface="Verdana"/>
                <a:ea typeface="ヒラギノ角ゴ Pro W3" charset="-128"/>
                <a:cs typeface="Verdana"/>
              </a:rPr>
              <a:t> Internet Fijo</a:t>
            </a:r>
          </a:p>
          <a:p>
            <a:pPr eaLnBrk="1" fontAlgn="base" hangingPunct="1">
              <a:spcBef>
                <a:spcPct val="0"/>
              </a:spcBef>
              <a:spcAft>
                <a:spcPct val="0"/>
              </a:spcAft>
            </a:pPr>
            <a:r>
              <a:rPr lang="es-CL" sz="2500" b="1" dirty="0">
                <a:solidFill>
                  <a:srgbClr val="006CB7"/>
                </a:solidFill>
                <a:latin typeface="Verdana"/>
                <a:ea typeface="ヒラギノ角ゴ Pro W3" charset="-128"/>
                <a:cs typeface="Verdana"/>
              </a:rPr>
              <a:t> </a:t>
            </a:r>
            <a:r>
              <a:rPr lang="es-CL" sz="2200" dirty="0">
                <a:solidFill>
                  <a:srgbClr val="1F497D">
                    <a:lumMod val="60000"/>
                    <a:lumOff val="40000"/>
                  </a:srgbClr>
                </a:solidFill>
                <a:latin typeface="Verdana"/>
                <a:ea typeface="ヒラギノ角ゴ Pro W3" charset="-128"/>
                <a:cs typeface="Verdana"/>
              </a:rPr>
              <a:t>Evolución de Conexiones y Penetración cada 100 hab.</a:t>
            </a:r>
            <a:endParaRPr lang="es-CL" sz="2200" dirty="0">
              <a:solidFill>
                <a:srgbClr val="4F81BD"/>
              </a:solidFill>
              <a:latin typeface="Verdana"/>
              <a:ea typeface="ヒラギノ角ゴ Pro W3" charset="-128"/>
              <a:cs typeface="Verdana"/>
            </a:endParaRPr>
          </a:p>
        </p:txBody>
      </p:sp>
      <p:sp>
        <p:nvSpPr>
          <p:cNvPr id="7" name="Slide Number Placeholder 9"/>
          <p:cNvSpPr>
            <a:spLocks noGrp="1"/>
          </p:cNvSpPr>
          <p:nvPr>
            <p:ph type="sldNum" sz="quarter" idx="11"/>
          </p:nvPr>
        </p:nvSpPr>
        <p:spPr bwMode="auto">
          <a:xfrm>
            <a:off x="6183313" y="6527800"/>
            <a:ext cx="2133600" cy="248146"/>
          </a:xfrm>
          <a:noFill/>
          <a:ln>
            <a:miter lim="800000"/>
            <a:headEnd/>
            <a:tailEnd/>
          </a:ln>
        </p:spPr>
        <p:txBody>
          <a:bodyPr/>
          <a:lstStyle/>
          <a:p>
            <a:fld id="{52A1935E-E594-4EB4-A1AB-58B5C00620B2}" type="slidenum">
              <a:rPr lang="en-US"/>
              <a:pPr/>
              <a:t>19</a:t>
            </a:fld>
            <a:endParaRPr lang="en-US" dirty="0"/>
          </a:p>
        </p:txBody>
      </p:sp>
      <p:sp>
        <p:nvSpPr>
          <p:cNvPr id="9" name="Llaves 7"/>
          <p:cNvSpPr/>
          <p:nvPr/>
        </p:nvSpPr>
        <p:spPr>
          <a:xfrm>
            <a:off x="382531" y="4403081"/>
            <a:ext cx="8366358" cy="1914900"/>
          </a:xfrm>
          <a:prstGeom prst="bracePair">
            <a:avLst/>
          </a:prstGeom>
          <a:ln w="53975"/>
          <a:effectLst>
            <a:outerShdw blurRad="40005" dist="22987" dir="5400000" algn="tl"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dirty="0"/>
          </a:p>
        </p:txBody>
      </p:sp>
      <p:sp>
        <p:nvSpPr>
          <p:cNvPr id="4" name="3 Rectángulo"/>
          <p:cNvSpPr/>
          <p:nvPr/>
        </p:nvSpPr>
        <p:spPr>
          <a:xfrm>
            <a:off x="509856" y="4443970"/>
            <a:ext cx="7840622" cy="2031325"/>
          </a:xfrm>
          <a:prstGeom prst="rect">
            <a:avLst/>
          </a:prstGeom>
        </p:spPr>
        <p:txBody>
          <a:bodyPr wrap="square">
            <a:spAutoFit/>
          </a:bodyPr>
          <a:lstStyle/>
          <a:p>
            <a:pPr marL="285750" indent="-285750" algn="just">
              <a:buClr>
                <a:srgbClr val="4F81BD"/>
              </a:buClr>
              <a:buFont typeface="Arial" panose="020B0604020202020204" pitchFamily="34" charset="0"/>
              <a:buChar char="•"/>
            </a:pPr>
            <a:r>
              <a:rPr lang="es-ES_tradnl" sz="1400" dirty="0">
                <a:solidFill>
                  <a:schemeClr val="tx2"/>
                </a:solidFill>
                <a:latin typeface="Verdana" pitchFamily="34" charset="0"/>
                <a:ea typeface="Verdana" pitchFamily="34" charset="0"/>
                <a:cs typeface="Verdana" pitchFamily="34" charset="0"/>
              </a:rPr>
              <a:t>Los accesos de internet fijo alcanzan los </a:t>
            </a:r>
            <a:r>
              <a:rPr lang="es-ES_tradnl" sz="1400" dirty="0" smtClean="0">
                <a:solidFill>
                  <a:schemeClr val="tx2"/>
                </a:solidFill>
                <a:latin typeface="Verdana" pitchFamily="34" charset="0"/>
                <a:ea typeface="Verdana" pitchFamily="34" charset="0"/>
                <a:cs typeface="Verdana" pitchFamily="34" charset="0"/>
              </a:rPr>
              <a:t>4,48 </a:t>
            </a:r>
            <a:r>
              <a:rPr lang="es-ES_tradnl" sz="1400" dirty="0">
                <a:solidFill>
                  <a:schemeClr val="tx2"/>
                </a:solidFill>
                <a:latin typeface="Verdana" pitchFamily="34" charset="0"/>
                <a:ea typeface="Verdana" pitchFamily="34" charset="0"/>
                <a:cs typeface="Verdana" pitchFamily="34" charset="0"/>
              </a:rPr>
              <a:t>millones a </a:t>
            </a:r>
            <a:r>
              <a:rPr lang="es-ES_tradnl" sz="1400" dirty="0" smtClean="0">
                <a:solidFill>
                  <a:schemeClr val="tx2"/>
                </a:solidFill>
                <a:latin typeface="Verdana" pitchFamily="34" charset="0"/>
                <a:ea typeface="Verdana" pitchFamily="34" charset="0"/>
                <a:cs typeface="Verdana" pitchFamily="34" charset="0"/>
              </a:rPr>
              <a:t>septiembre </a:t>
            </a:r>
            <a:r>
              <a:rPr lang="es-ES_tradnl" sz="1400" dirty="0" smtClean="0">
                <a:solidFill>
                  <a:schemeClr val="tx2"/>
                </a:solidFill>
                <a:latin typeface="Verdana" pitchFamily="34" charset="0"/>
                <a:ea typeface="Verdana" pitchFamily="34" charset="0"/>
                <a:cs typeface="Verdana" pitchFamily="34" charset="0"/>
              </a:rPr>
              <a:t>2022, </a:t>
            </a:r>
            <a:r>
              <a:rPr lang="es-ES_tradnl" sz="1400" dirty="0">
                <a:solidFill>
                  <a:schemeClr val="tx2"/>
                </a:solidFill>
                <a:latin typeface="Verdana" pitchFamily="34" charset="0"/>
                <a:ea typeface="Verdana" pitchFamily="34" charset="0"/>
                <a:cs typeface="Verdana" pitchFamily="34" charset="0"/>
              </a:rPr>
              <a:t>con un crecimiento de </a:t>
            </a:r>
            <a:r>
              <a:rPr lang="es-ES_tradnl" sz="1400" dirty="0" smtClean="0">
                <a:solidFill>
                  <a:schemeClr val="tx2"/>
                </a:solidFill>
                <a:latin typeface="Verdana" pitchFamily="34" charset="0"/>
                <a:ea typeface="Verdana" pitchFamily="34" charset="0"/>
                <a:cs typeface="Verdana" pitchFamily="34" charset="0"/>
              </a:rPr>
              <a:t>6</a:t>
            </a:r>
            <a:r>
              <a:rPr lang="es-ES_tradnl" sz="1400" dirty="0" smtClean="0">
                <a:solidFill>
                  <a:schemeClr val="tx2"/>
                </a:solidFill>
                <a:latin typeface="Verdana" pitchFamily="34" charset="0"/>
                <a:ea typeface="Verdana" pitchFamily="34" charset="0"/>
                <a:cs typeface="Verdana" pitchFamily="34" charset="0"/>
              </a:rPr>
              <a:t>,7% </a:t>
            </a:r>
            <a:r>
              <a:rPr lang="es-ES_tradnl" sz="1400" dirty="0">
                <a:solidFill>
                  <a:schemeClr val="tx2"/>
                </a:solidFill>
                <a:latin typeface="Verdana" pitchFamily="34" charset="0"/>
                <a:ea typeface="Verdana" pitchFamily="34" charset="0"/>
                <a:cs typeface="Verdana" pitchFamily="34" charset="0"/>
              </a:rPr>
              <a:t>en los últimos 12 meses. (*)</a:t>
            </a:r>
          </a:p>
          <a:p>
            <a:pPr marL="285750" indent="-285750" algn="just">
              <a:buClr>
                <a:srgbClr val="4F81BD"/>
              </a:buClr>
              <a:buFont typeface="Arial" panose="020B0604020202020204" pitchFamily="34" charset="0"/>
              <a:buChar char="•"/>
            </a:pPr>
            <a:endParaRPr lang="es-ES_tradnl" sz="1400" dirty="0">
              <a:solidFill>
                <a:schemeClr val="tx2"/>
              </a:solidFill>
              <a:latin typeface="Verdana" pitchFamily="34" charset="0"/>
              <a:ea typeface="Verdana" pitchFamily="34" charset="0"/>
              <a:cs typeface="Verdana" pitchFamily="34" charset="0"/>
            </a:endParaRPr>
          </a:p>
          <a:p>
            <a:pPr marL="285750" indent="-285750" algn="just">
              <a:buClr>
                <a:srgbClr val="4F81BD"/>
              </a:buClr>
              <a:buFont typeface="Arial" panose="020B0604020202020204" pitchFamily="34" charset="0"/>
              <a:buChar char="•"/>
            </a:pPr>
            <a:r>
              <a:rPr lang="es-ES_tradnl" sz="1400" dirty="0">
                <a:solidFill>
                  <a:schemeClr val="tx2"/>
                </a:solidFill>
                <a:latin typeface="Verdana" pitchFamily="34" charset="0"/>
                <a:ea typeface="Verdana" pitchFamily="34" charset="0"/>
                <a:cs typeface="Verdana" pitchFamily="34" charset="0"/>
              </a:rPr>
              <a:t>A </a:t>
            </a:r>
            <a:r>
              <a:rPr lang="es-ES_tradnl" sz="1400" dirty="0" smtClean="0">
                <a:solidFill>
                  <a:schemeClr val="tx2"/>
                </a:solidFill>
                <a:latin typeface="Verdana" pitchFamily="34" charset="0"/>
                <a:ea typeface="Verdana" pitchFamily="34" charset="0"/>
                <a:cs typeface="Verdana" pitchFamily="34" charset="0"/>
              </a:rPr>
              <a:t>septiembre </a:t>
            </a:r>
            <a:r>
              <a:rPr lang="es-ES_tradnl" sz="1400" dirty="0" smtClean="0">
                <a:solidFill>
                  <a:schemeClr val="tx2"/>
                </a:solidFill>
                <a:latin typeface="Verdana" pitchFamily="34" charset="0"/>
                <a:ea typeface="Verdana" pitchFamily="34" charset="0"/>
                <a:cs typeface="Verdana" pitchFamily="34" charset="0"/>
              </a:rPr>
              <a:t>2022 la </a:t>
            </a:r>
            <a:r>
              <a:rPr lang="es-ES_tradnl" sz="1400" dirty="0">
                <a:solidFill>
                  <a:schemeClr val="tx2"/>
                </a:solidFill>
                <a:latin typeface="Verdana" pitchFamily="34" charset="0"/>
                <a:ea typeface="Verdana" pitchFamily="34" charset="0"/>
                <a:cs typeface="Verdana" pitchFamily="34" charset="0"/>
              </a:rPr>
              <a:t>penetración de internet fija fue de </a:t>
            </a:r>
            <a:r>
              <a:rPr lang="es-ES_tradnl" sz="1400" dirty="0" smtClean="0">
                <a:solidFill>
                  <a:schemeClr val="tx2"/>
                </a:solidFill>
                <a:latin typeface="Verdana" pitchFamily="34" charset="0"/>
                <a:ea typeface="Verdana" pitchFamily="34" charset="0"/>
                <a:cs typeface="Verdana" pitchFamily="34" charset="0"/>
              </a:rPr>
              <a:t>22,5 </a:t>
            </a:r>
            <a:r>
              <a:rPr lang="es-ES_tradnl" sz="1400" dirty="0">
                <a:solidFill>
                  <a:schemeClr val="tx2"/>
                </a:solidFill>
                <a:latin typeface="Verdana" pitchFamily="34" charset="0"/>
                <a:ea typeface="Verdana" pitchFamily="34" charset="0"/>
                <a:cs typeface="Verdana" pitchFamily="34" charset="0"/>
              </a:rPr>
              <a:t>accesos por cada 100 habitantes con un aumento de </a:t>
            </a:r>
            <a:r>
              <a:rPr lang="es-ES_tradnl" sz="1400" dirty="0" smtClean="0">
                <a:solidFill>
                  <a:schemeClr val="tx2"/>
                </a:solidFill>
                <a:latin typeface="Verdana" pitchFamily="34" charset="0"/>
                <a:ea typeface="Verdana" pitchFamily="34" charset="0"/>
                <a:cs typeface="Verdana" pitchFamily="34" charset="0"/>
              </a:rPr>
              <a:t>1,2 </a:t>
            </a:r>
            <a:r>
              <a:rPr lang="es-ES_tradnl" sz="1400" dirty="0" err="1">
                <a:solidFill>
                  <a:schemeClr val="tx2"/>
                </a:solidFill>
                <a:latin typeface="Verdana" pitchFamily="34" charset="0"/>
                <a:ea typeface="Verdana" pitchFamily="34" charset="0"/>
                <a:cs typeface="Verdana" pitchFamily="34" charset="0"/>
              </a:rPr>
              <a:t>pp</a:t>
            </a:r>
            <a:r>
              <a:rPr lang="es-ES_tradnl" sz="1400" dirty="0">
                <a:solidFill>
                  <a:schemeClr val="tx2"/>
                </a:solidFill>
                <a:latin typeface="Verdana" pitchFamily="34" charset="0"/>
                <a:ea typeface="Verdana" pitchFamily="34" charset="0"/>
                <a:cs typeface="Verdana" pitchFamily="34" charset="0"/>
              </a:rPr>
              <a:t> respecto a 12 meses atrás.</a:t>
            </a:r>
          </a:p>
          <a:p>
            <a:pPr marL="285750" indent="-285750" algn="just">
              <a:buClr>
                <a:srgbClr val="4F81BD"/>
              </a:buClr>
              <a:buFont typeface="Arial" panose="020B0604020202020204" pitchFamily="34" charset="0"/>
              <a:buChar char="•"/>
            </a:pPr>
            <a:endParaRPr lang="es-ES_tradnl" sz="1400" dirty="0">
              <a:solidFill>
                <a:schemeClr val="tx2"/>
              </a:solidFill>
              <a:latin typeface="Verdana" pitchFamily="34" charset="0"/>
              <a:ea typeface="Verdana" pitchFamily="34" charset="0"/>
              <a:cs typeface="Verdana" pitchFamily="34" charset="0"/>
            </a:endParaRPr>
          </a:p>
          <a:p>
            <a:pPr marL="285750" indent="-285750" algn="just">
              <a:buClr>
                <a:srgbClr val="4F81BD"/>
              </a:buClr>
              <a:buFont typeface="Arial" panose="020B0604020202020204" pitchFamily="34" charset="0"/>
              <a:buChar char="•"/>
            </a:pPr>
            <a:r>
              <a:rPr lang="es-ES_tradnl" sz="1400" dirty="0">
                <a:solidFill>
                  <a:schemeClr val="tx2"/>
                </a:solidFill>
                <a:latin typeface="Verdana" pitchFamily="34" charset="0"/>
                <a:ea typeface="Verdana" pitchFamily="34" charset="0"/>
                <a:cs typeface="Verdana" pitchFamily="34" charset="0"/>
              </a:rPr>
              <a:t>Del total de accesos de internet fijo, un </a:t>
            </a:r>
            <a:r>
              <a:rPr lang="es-ES_tradnl" sz="1400" dirty="0" smtClean="0">
                <a:solidFill>
                  <a:schemeClr val="tx2"/>
                </a:solidFill>
                <a:latin typeface="Verdana" pitchFamily="34" charset="0"/>
                <a:ea typeface="Verdana" pitchFamily="34" charset="0"/>
                <a:cs typeface="Verdana" pitchFamily="34" charset="0"/>
              </a:rPr>
              <a:t>89,4% </a:t>
            </a:r>
            <a:r>
              <a:rPr lang="es-ES_tradnl" sz="1400" dirty="0">
                <a:solidFill>
                  <a:schemeClr val="tx2"/>
                </a:solidFill>
                <a:latin typeface="Verdana" pitchFamily="34" charset="0"/>
                <a:ea typeface="Verdana" pitchFamily="34" charset="0"/>
                <a:cs typeface="Verdana" pitchFamily="34" charset="0"/>
              </a:rPr>
              <a:t>corresponde a accesos residenciales y un </a:t>
            </a:r>
            <a:r>
              <a:rPr lang="es-ES_tradnl" sz="1400" dirty="0" smtClean="0">
                <a:solidFill>
                  <a:schemeClr val="tx2"/>
                </a:solidFill>
                <a:latin typeface="Verdana" pitchFamily="34" charset="0"/>
                <a:ea typeface="Verdana" pitchFamily="34" charset="0"/>
                <a:cs typeface="Verdana" pitchFamily="34" charset="0"/>
              </a:rPr>
              <a:t>10,6% </a:t>
            </a:r>
            <a:r>
              <a:rPr lang="es-ES_tradnl" sz="1400" dirty="0">
                <a:solidFill>
                  <a:schemeClr val="tx2"/>
                </a:solidFill>
                <a:latin typeface="Verdana" pitchFamily="34" charset="0"/>
                <a:ea typeface="Verdana" pitchFamily="34" charset="0"/>
                <a:cs typeface="Verdana" pitchFamily="34" charset="0"/>
              </a:rPr>
              <a:t>a comerciales.</a:t>
            </a:r>
            <a:endParaRPr lang="es-ES" sz="1400" dirty="0">
              <a:solidFill>
                <a:schemeClr val="tx2"/>
              </a:solidFill>
              <a:latin typeface="Verdana" pitchFamily="34" charset="0"/>
              <a:ea typeface="Verdana" pitchFamily="34" charset="0"/>
              <a:cs typeface="Verdana" pitchFamily="34" charset="0"/>
            </a:endParaRPr>
          </a:p>
          <a:p>
            <a:pPr lvl="0" algn="ctr">
              <a:buClr>
                <a:srgbClr val="4F81BD"/>
              </a:buClr>
            </a:pPr>
            <a:endParaRPr lang="es-ES" sz="1400" dirty="0">
              <a:solidFill>
                <a:schemeClr val="tx2"/>
              </a:solidFill>
              <a:latin typeface="Verdana" pitchFamily="34" charset="0"/>
              <a:ea typeface="Verdana" pitchFamily="34" charset="0"/>
              <a:cs typeface="Verdana" pitchFamily="34" charset="0"/>
            </a:endParaRPr>
          </a:p>
        </p:txBody>
      </p:sp>
      <p:sp>
        <p:nvSpPr>
          <p:cNvPr id="8" name="7 Rectángulo"/>
          <p:cNvSpPr/>
          <p:nvPr/>
        </p:nvSpPr>
        <p:spPr>
          <a:xfrm>
            <a:off x="136480" y="6613732"/>
            <a:ext cx="4877480" cy="369332"/>
          </a:xfrm>
          <a:prstGeom prst="rect">
            <a:avLst/>
          </a:prstGeom>
        </p:spPr>
        <p:txBody>
          <a:bodyPr wrap="square">
            <a:spAutoFit/>
          </a:bodyPr>
          <a:lstStyle/>
          <a:p>
            <a:pPr defTabSz="457200" fontAlgn="base">
              <a:spcBef>
                <a:spcPct val="0"/>
              </a:spcBef>
              <a:spcAft>
                <a:spcPct val="0"/>
              </a:spcAft>
              <a:defRPr/>
            </a:pPr>
            <a:r>
              <a:rPr lang="es-ES_tradnl" sz="900" dirty="0">
                <a:solidFill>
                  <a:schemeClr val="bg1">
                    <a:lumMod val="50000"/>
                  </a:schemeClr>
                </a:solidFill>
                <a:latin typeface="Verdana" pitchFamily="34" charset="0"/>
                <a:ea typeface="Verdana" pitchFamily="34" charset="0"/>
                <a:cs typeface="Verdana" pitchFamily="34" charset="0"/>
              </a:rPr>
              <a:t>Subtel – División Política Regulatoria y Estudios</a:t>
            </a:r>
          </a:p>
          <a:p>
            <a:pPr defTabSz="457200" fontAlgn="base">
              <a:spcBef>
                <a:spcPct val="0"/>
              </a:spcBef>
              <a:spcAft>
                <a:spcPct val="0"/>
              </a:spcAft>
              <a:defRPr/>
            </a:pPr>
            <a:endParaRPr lang="es-ES_tradnl" sz="900" dirty="0">
              <a:solidFill>
                <a:schemeClr val="bg1">
                  <a:lumMod val="50000"/>
                </a:schemeClr>
              </a:solidFill>
              <a:latin typeface="Verdana" pitchFamily="34" charset="0"/>
              <a:ea typeface="Verdana" pitchFamily="34" charset="0"/>
              <a:cs typeface="Verdana" pitchFamily="34" charset="0"/>
            </a:endParaRPr>
          </a:p>
        </p:txBody>
      </p:sp>
      <p:sp>
        <p:nvSpPr>
          <p:cNvPr id="13" name="1 CuadroTexto"/>
          <p:cNvSpPr txBox="1"/>
          <p:nvPr/>
        </p:nvSpPr>
        <p:spPr>
          <a:xfrm>
            <a:off x="-32797" y="2718141"/>
            <a:ext cx="338554" cy="609595"/>
          </a:xfrm>
          <a:prstGeom prst="rect">
            <a:avLst/>
          </a:prstGeom>
          <a:noFill/>
        </p:spPr>
        <p:txBody>
          <a:bodyPr vert="vert270"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L" sz="1000" b="1" dirty="0">
                <a:solidFill>
                  <a:schemeClr val="tx2"/>
                </a:solidFill>
                <a:latin typeface="Verdana" pitchFamily="34" charset="0"/>
                <a:ea typeface="Verdana" pitchFamily="34" charset="0"/>
                <a:cs typeface="Verdana" pitchFamily="34" charset="0"/>
              </a:rPr>
              <a:t>Miles</a:t>
            </a:r>
            <a:endParaRPr lang="es-CL" sz="900" b="1" dirty="0">
              <a:solidFill>
                <a:schemeClr val="tx2"/>
              </a:solidFill>
              <a:latin typeface="Verdana" pitchFamily="34" charset="0"/>
              <a:ea typeface="Verdana" pitchFamily="34" charset="0"/>
              <a:cs typeface="Verdana" pitchFamily="34" charset="0"/>
            </a:endParaRPr>
          </a:p>
        </p:txBody>
      </p:sp>
      <p:sp>
        <p:nvSpPr>
          <p:cNvPr id="2" name="CuadroTexto 1"/>
          <p:cNvSpPr txBox="1"/>
          <p:nvPr/>
        </p:nvSpPr>
        <p:spPr>
          <a:xfrm>
            <a:off x="584155" y="6324967"/>
            <a:ext cx="7331120" cy="338554"/>
          </a:xfrm>
          <a:prstGeom prst="rect">
            <a:avLst/>
          </a:prstGeom>
          <a:noFill/>
        </p:spPr>
        <p:txBody>
          <a:bodyPr wrap="square" rtlCol="0">
            <a:spAutoFit/>
          </a:bodyPr>
          <a:lstStyle/>
          <a:p>
            <a:pPr algn="just"/>
            <a:r>
              <a:rPr lang="es-ES" sz="800" dirty="0">
                <a:solidFill>
                  <a:schemeClr val="tx2"/>
                </a:solidFill>
                <a:latin typeface="Verdana" panose="020B0604030504040204" pitchFamily="34" charset="0"/>
                <a:ea typeface="Verdana" panose="020B0604030504040204" pitchFamily="34" charset="0"/>
              </a:rPr>
              <a:t>(*): La empresa </a:t>
            </a:r>
            <a:r>
              <a:rPr lang="es-ES" sz="800" dirty="0" err="1">
                <a:solidFill>
                  <a:schemeClr val="tx2"/>
                </a:solidFill>
                <a:latin typeface="Verdana" panose="020B0604030504040204" pitchFamily="34" charset="0"/>
                <a:ea typeface="Verdana" panose="020B0604030504040204" pitchFamily="34" charset="0"/>
              </a:rPr>
              <a:t>Entelphone</a:t>
            </a:r>
            <a:r>
              <a:rPr lang="es-ES" sz="800" dirty="0">
                <a:solidFill>
                  <a:schemeClr val="tx2"/>
                </a:solidFill>
                <a:latin typeface="Verdana" panose="020B0604030504040204" pitchFamily="34" charset="0"/>
                <a:ea typeface="Verdana" panose="020B0604030504040204" pitchFamily="34" charset="0"/>
              </a:rPr>
              <a:t> cambió la clasificación de sus conexiones BAFI desde Enero 2019 en adelante. En efecto, antes de esa fecha dichas conexiones se clasificaban como móviles. A partir de Enero 2019 se consideran como conexiones fijas inalámbricas.</a:t>
            </a:r>
            <a:endParaRPr lang="es-CL" sz="800" dirty="0">
              <a:solidFill>
                <a:schemeClr val="tx2"/>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78944038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6" name="Title 7"/>
          <p:cNvSpPr>
            <a:spLocks noGrp="1"/>
          </p:cNvSpPr>
          <p:nvPr>
            <p:ph type="title"/>
          </p:nvPr>
        </p:nvSpPr>
        <p:spPr>
          <a:xfrm>
            <a:off x="0" y="44624"/>
            <a:ext cx="8674396" cy="915496"/>
          </a:xfrm>
        </p:spPr>
        <p:txBody>
          <a:bodyPr/>
          <a:lstStyle/>
          <a:p>
            <a:pPr eaLnBrk="1" hangingPunct="1"/>
            <a:r>
              <a:rPr lang="es-ES_tradnl" sz="2500" b="1" dirty="0"/>
              <a:t> </a:t>
            </a:r>
            <a:r>
              <a:rPr lang="es-ES_tradnl" sz="2500" b="1" dirty="0" smtClean="0"/>
              <a:t>Nueva Tecnología 5G</a:t>
            </a:r>
            <a:r>
              <a:rPr lang="es-ES_tradnl" sz="2500" b="1" dirty="0"/>
              <a:t/>
            </a:r>
            <a:br>
              <a:rPr lang="es-ES_tradnl" sz="2500" b="1" dirty="0"/>
            </a:br>
            <a:r>
              <a:rPr lang="es-ES_tradnl" sz="2500" b="1" dirty="0"/>
              <a:t> </a:t>
            </a:r>
            <a:r>
              <a:rPr lang="es-ES_tradnl" sz="2200" dirty="0">
                <a:solidFill>
                  <a:schemeClr val="tx2">
                    <a:lumMod val="60000"/>
                    <a:lumOff val="40000"/>
                  </a:schemeClr>
                </a:solidFill>
              </a:rPr>
              <a:t>Evolución de Conexiones</a:t>
            </a:r>
            <a:r>
              <a:rPr lang="es-ES_tradnl" sz="2500" b="1" dirty="0" smtClean="0"/>
              <a:t>  </a:t>
            </a:r>
            <a:endParaRPr lang="es-ES_tradnl" sz="2500" b="1" dirty="0"/>
          </a:p>
        </p:txBody>
      </p:sp>
      <p:sp>
        <p:nvSpPr>
          <p:cNvPr id="3" name="2 Marcador de número de diapositiva"/>
          <p:cNvSpPr>
            <a:spLocks noGrp="1"/>
          </p:cNvSpPr>
          <p:nvPr>
            <p:ph type="sldNum" sz="quarter" idx="11"/>
          </p:nvPr>
        </p:nvSpPr>
        <p:spPr/>
        <p:txBody>
          <a:bodyPr/>
          <a:lstStyle/>
          <a:p>
            <a:fld id="{6105E282-E6EB-4709-995B-9BEECF97DE99}" type="slidenum">
              <a:rPr lang="en-US" smtClean="0"/>
              <a:pPr/>
              <a:t>2</a:t>
            </a:fld>
            <a:endParaRPr lang="en-US" dirty="0"/>
          </a:p>
        </p:txBody>
      </p:sp>
      <p:sp>
        <p:nvSpPr>
          <p:cNvPr id="2" name="Rectángulo 1"/>
          <p:cNvSpPr/>
          <p:nvPr/>
        </p:nvSpPr>
        <p:spPr>
          <a:xfrm>
            <a:off x="720764" y="4838464"/>
            <a:ext cx="7846295" cy="1600438"/>
          </a:xfrm>
          <a:prstGeom prst="rect">
            <a:avLst/>
          </a:prstGeom>
        </p:spPr>
        <p:txBody>
          <a:bodyPr wrap="square">
            <a:spAutoFit/>
          </a:bodyPr>
          <a:lstStyle/>
          <a:p>
            <a:pPr marL="182563" indent="-182563" algn="just">
              <a:buFont typeface="Arial" panose="020B0604020202020204" pitchFamily="34" charset="0"/>
              <a:buChar char="•"/>
            </a:pPr>
            <a:r>
              <a:rPr lang="es-ES" sz="1400" dirty="0">
                <a:solidFill>
                  <a:schemeClr val="tx2"/>
                </a:solidFill>
                <a:latin typeface="Verdana"/>
                <a:cs typeface="Verdana"/>
              </a:rPr>
              <a:t>A contar de </a:t>
            </a:r>
            <a:r>
              <a:rPr lang="es-ES" sz="1400" dirty="0" smtClean="0">
                <a:solidFill>
                  <a:schemeClr val="tx2"/>
                </a:solidFill>
                <a:latin typeface="Verdana"/>
                <a:cs typeface="Verdana"/>
              </a:rPr>
              <a:t>diciembre 2021, se tiene información de las </a:t>
            </a:r>
            <a:r>
              <a:rPr lang="es-ES" sz="1400" dirty="0">
                <a:solidFill>
                  <a:schemeClr val="tx2"/>
                </a:solidFill>
                <a:latin typeface="Verdana"/>
                <a:cs typeface="Verdana"/>
              </a:rPr>
              <a:t>conexiones </a:t>
            </a:r>
            <a:r>
              <a:rPr lang="es-ES" sz="1400" dirty="0" smtClean="0">
                <a:solidFill>
                  <a:schemeClr val="tx2"/>
                </a:solidFill>
                <a:latin typeface="Verdana"/>
                <a:cs typeface="Verdana"/>
              </a:rPr>
              <a:t>5G. Y aunque se dispone de sólo 10 meses, ya se observa un incremento importante. De hecho, a septiembre 2022 las conexiones 5G superan a las conexiones 3G.</a:t>
            </a:r>
            <a:endParaRPr lang="es-ES" sz="1400" b="1" dirty="0">
              <a:solidFill>
                <a:schemeClr val="tx2"/>
              </a:solidFill>
              <a:latin typeface="Verdana"/>
              <a:cs typeface="Verdana"/>
            </a:endParaRPr>
          </a:p>
          <a:p>
            <a:pPr marL="182563" indent="-182563" algn="just">
              <a:buFont typeface="Arial" panose="020B0604020202020204" pitchFamily="34" charset="0"/>
              <a:buChar char="•"/>
            </a:pPr>
            <a:r>
              <a:rPr lang="es-ES" sz="1400" dirty="0" smtClean="0">
                <a:solidFill>
                  <a:schemeClr val="tx2"/>
                </a:solidFill>
                <a:latin typeface="Verdana"/>
                <a:cs typeface="Verdana"/>
              </a:rPr>
              <a:t>Junto con la aparición del 5G en diciembre 2021, se observa la primera caída importante de las conexiones 4G. Se espera una sustitución entre 4G y 5G en los próximos años, con lo cual las conexiones 4G caerán, al igual que lo acontecido con las conexiones 2G y 3G en años anteriores.</a:t>
            </a:r>
            <a:endParaRPr lang="es-ES" sz="1400" dirty="0">
              <a:solidFill>
                <a:schemeClr val="tx2"/>
              </a:solidFill>
              <a:latin typeface="Verdana"/>
              <a:cs typeface="Verdana"/>
            </a:endParaRPr>
          </a:p>
        </p:txBody>
      </p:sp>
      <p:sp>
        <p:nvSpPr>
          <p:cNvPr id="8" name="Llaves 7"/>
          <p:cNvSpPr/>
          <p:nvPr/>
        </p:nvSpPr>
        <p:spPr>
          <a:xfrm>
            <a:off x="394857" y="4925294"/>
            <a:ext cx="8406245" cy="1442555"/>
          </a:xfrm>
          <a:prstGeom prst="bracePair">
            <a:avLst/>
          </a:prstGeom>
          <a:ln w="53975"/>
          <a:effectLst>
            <a:outerShdw blurRad="40005" dist="22987" dir="5400000" algn="tl"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dirty="0"/>
          </a:p>
        </p:txBody>
      </p:sp>
      <p:sp>
        <p:nvSpPr>
          <p:cNvPr id="9" name="8 Rectángulo"/>
          <p:cNvSpPr/>
          <p:nvPr/>
        </p:nvSpPr>
        <p:spPr>
          <a:xfrm>
            <a:off x="136480" y="6613732"/>
            <a:ext cx="4877480" cy="230832"/>
          </a:xfrm>
          <a:prstGeom prst="rect">
            <a:avLst/>
          </a:prstGeom>
        </p:spPr>
        <p:txBody>
          <a:bodyPr wrap="square">
            <a:spAutoFit/>
          </a:bodyPr>
          <a:lstStyle/>
          <a:p>
            <a:pPr defTabSz="457200" fontAlgn="base">
              <a:spcBef>
                <a:spcPct val="0"/>
              </a:spcBef>
              <a:spcAft>
                <a:spcPct val="0"/>
              </a:spcAft>
              <a:defRPr/>
            </a:pPr>
            <a:r>
              <a:rPr lang="es-ES_tradnl" sz="900" dirty="0">
                <a:solidFill>
                  <a:schemeClr val="bg1">
                    <a:lumMod val="50000"/>
                  </a:schemeClr>
                </a:solidFill>
                <a:latin typeface="Verdana" pitchFamily="34" charset="0"/>
                <a:ea typeface="Verdana" pitchFamily="34" charset="0"/>
                <a:cs typeface="Verdana" pitchFamily="34" charset="0"/>
              </a:rPr>
              <a:t>Subtel – División Política Regulatoria y Estudios</a:t>
            </a:r>
          </a:p>
        </p:txBody>
      </p:sp>
      <p:graphicFrame>
        <p:nvGraphicFramePr>
          <p:cNvPr id="10" name="7 Gráfico"/>
          <p:cNvGraphicFramePr>
            <a:graphicFrameLocks/>
          </p:cNvGraphicFramePr>
          <p:nvPr>
            <p:extLst>
              <p:ext uri="{D42A27DB-BD31-4B8C-83A1-F6EECF244321}">
                <p14:modId xmlns:p14="http://schemas.microsoft.com/office/powerpoint/2010/main" val="2904407668"/>
              </p:ext>
            </p:extLst>
          </p:nvPr>
        </p:nvGraphicFramePr>
        <p:xfrm>
          <a:off x="2" y="820270"/>
          <a:ext cx="9143999" cy="39191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44360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2 Gráfico"/>
          <p:cNvGraphicFramePr>
            <a:graphicFrameLocks/>
          </p:cNvGraphicFramePr>
          <p:nvPr>
            <p:extLst>
              <p:ext uri="{D42A27DB-BD31-4B8C-83A1-F6EECF244321}">
                <p14:modId xmlns:p14="http://schemas.microsoft.com/office/powerpoint/2010/main" val="2520065199"/>
              </p:ext>
            </p:extLst>
          </p:nvPr>
        </p:nvGraphicFramePr>
        <p:xfrm>
          <a:off x="123598" y="969383"/>
          <a:ext cx="8884227" cy="3743612"/>
        </p:xfrm>
        <a:graphic>
          <a:graphicData uri="http://schemas.openxmlformats.org/drawingml/2006/chart">
            <c:chart xmlns:c="http://schemas.openxmlformats.org/drawingml/2006/chart" xmlns:r="http://schemas.openxmlformats.org/officeDocument/2006/relationships" r:id="rId3"/>
          </a:graphicData>
        </a:graphic>
      </p:graphicFrame>
      <p:sp>
        <p:nvSpPr>
          <p:cNvPr id="31747" name="11 CuadroTexto"/>
          <p:cNvSpPr txBox="1">
            <a:spLocks noChangeArrowheads="1"/>
          </p:cNvSpPr>
          <p:nvPr/>
        </p:nvSpPr>
        <p:spPr bwMode="auto">
          <a:xfrm>
            <a:off x="1" y="107609"/>
            <a:ext cx="8572501"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r>
              <a:rPr lang="es-CL" sz="2500" b="1" dirty="0">
                <a:solidFill>
                  <a:srgbClr val="006CB7"/>
                </a:solidFill>
                <a:latin typeface="Verdana"/>
                <a:ea typeface="ヒラギノ角ゴ Pro W3" charset="-128"/>
                <a:cs typeface="Verdana"/>
              </a:rPr>
              <a:t> Internet Fijo</a:t>
            </a:r>
          </a:p>
          <a:p>
            <a:pPr eaLnBrk="1" fontAlgn="base" hangingPunct="1">
              <a:spcBef>
                <a:spcPct val="0"/>
              </a:spcBef>
              <a:spcAft>
                <a:spcPct val="0"/>
              </a:spcAft>
            </a:pPr>
            <a:r>
              <a:rPr lang="es-CL" sz="2500" b="1" dirty="0">
                <a:solidFill>
                  <a:srgbClr val="006CB7"/>
                </a:solidFill>
                <a:latin typeface="Verdana"/>
                <a:ea typeface="ヒラギノ角ゴ Pro W3" charset="-128"/>
                <a:cs typeface="Verdana"/>
              </a:rPr>
              <a:t> </a:t>
            </a:r>
            <a:r>
              <a:rPr lang="es-CL" sz="2200" dirty="0">
                <a:solidFill>
                  <a:srgbClr val="1F497D">
                    <a:lumMod val="60000"/>
                    <a:lumOff val="40000"/>
                  </a:srgbClr>
                </a:solidFill>
                <a:latin typeface="Verdana"/>
                <a:ea typeface="ヒラギノ角ゴ Pro W3" charset="-128"/>
                <a:cs typeface="Verdana"/>
              </a:rPr>
              <a:t>Porcentaje de Hogares con Internet Fijo Residencial </a:t>
            </a:r>
            <a:r>
              <a:rPr lang="es-CL" sz="1400" dirty="0" smtClean="0">
                <a:solidFill>
                  <a:srgbClr val="1F497D">
                    <a:lumMod val="60000"/>
                    <a:lumOff val="40000"/>
                  </a:srgbClr>
                </a:solidFill>
                <a:latin typeface="Verdana"/>
                <a:ea typeface="ヒラギノ角ゴ Pro W3" charset="-128"/>
                <a:cs typeface="Verdana"/>
              </a:rPr>
              <a:t>(*)</a:t>
            </a:r>
            <a:endParaRPr lang="es-CL" sz="1400" dirty="0">
              <a:solidFill>
                <a:srgbClr val="4F81BD"/>
              </a:solidFill>
              <a:latin typeface="Verdana"/>
              <a:ea typeface="ヒラギノ角ゴ Pro W3" charset="-128"/>
              <a:cs typeface="Verdana"/>
            </a:endParaRPr>
          </a:p>
        </p:txBody>
      </p:sp>
      <p:sp>
        <p:nvSpPr>
          <p:cNvPr id="7" name="Slide Number Placeholder 9"/>
          <p:cNvSpPr>
            <a:spLocks noGrp="1"/>
          </p:cNvSpPr>
          <p:nvPr>
            <p:ph type="sldNum" sz="quarter" idx="11"/>
          </p:nvPr>
        </p:nvSpPr>
        <p:spPr bwMode="auto">
          <a:xfrm>
            <a:off x="6183313" y="6527800"/>
            <a:ext cx="2133600" cy="248146"/>
          </a:xfrm>
          <a:noFill/>
          <a:ln>
            <a:miter lim="800000"/>
            <a:headEnd/>
            <a:tailEnd/>
          </a:ln>
        </p:spPr>
        <p:txBody>
          <a:bodyPr/>
          <a:lstStyle/>
          <a:p>
            <a:fld id="{52A1935E-E594-4EB4-A1AB-58B5C00620B2}" type="slidenum">
              <a:rPr lang="en-US"/>
              <a:pPr/>
              <a:t>20</a:t>
            </a:fld>
            <a:endParaRPr lang="en-US" dirty="0"/>
          </a:p>
        </p:txBody>
      </p:sp>
      <p:sp>
        <p:nvSpPr>
          <p:cNvPr id="9" name="Llaves 7"/>
          <p:cNvSpPr/>
          <p:nvPr/>
        </p:nvSpPr>
        <p:spPr>
          <a:xfrm>
            <a:off x="382531" y="4574257"/>
            <a:ext cx="8366358" cy="800699"/>
          </a:xfrm>
          <a:prstGeom prst="bracePair">
            <a:avLst/>
          </a:prstGeom>
          <a:ln w="53975"/>
          <a:effectLst>
            <a:outerShdw blurRad="40005" dist="22987" dir="5400000" algn="tl"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dirty="0"/>
          </a:p>
        </p:txBody>
      </p:sp>
      <p:sp>
        <p:nvSpPr>
          <p:cNvPr id="4" name="3 Rectángulo"/>
          <p:cNvSpPr/>
          <p:nvPr/>
        </p:nvSpPr>
        <p:spPr>
          <a:xfrm>
            <a:off x="547022" y="4712997"/>
            <a:ext cx="8025478" cy="738664"/>
          </a:xfrm>
          <a:prstGeom prst="rect">
            <a:avLst/>
          </a:prstGeom>
        </p:spPr>
        <p:txBody>
          <a:bodyPr wrap="square">
            <a:spAutoFit/>
          </a:bodyPr>
          <a:lstStyle/>
          <a:p>
            <a:pPr marL="285750" indent="-285750" algn="just">
              <a:buClr>
                <a:srgbClr val="4F81BD"/>
              </a:buClr>
              <a:buFont typeface="Arial" panose="020B0604020202020204" pitchFamily="34" charset="0"/>
              <a:buChar char="•"/>
            </a:pPr>
            <a:r>
              <a:rPr lang="es-ES_tradnl" sz="1400" dirty="0">
                <a:solidFill>
                  <a:schemeClr val="tx2"/>
                </a:solidFill>
                <a:latin typeface="Verdana" pitchFamily="34" charset="0"/>
                <a:ea typeface="Verdana" pitchFamily="34" charset="0"/>
                <a:cs typeface="Verdana" pitchFamily="34" charset="0"/>
              </a:rPr>
              <a:t>El porcentaje de hogares con internet fijo </a:t>
            </a:r>
            <a:r>
              <a:rPr lang="es-ES_tradnl" sz="1400" dirty="0" smtClean="0">
                <a:solidFill>
                  <a:schemeClr val="tx2"/>
                </a:solidFill>
                <a:latin typeface="Verdana" pitchFamily="34" charset="0"/>
                <a:ea typeface="Verdana" pitchFamily="34" charset="0"/>
                <a:cs typeface="Verdana" pitchFamily="34" charset="0"/>
              </a:rPr>
              <a:t>llega a un 63,04% a Septiembre 2022, por lo tanto la brecha digital de internet fija alcanza un 36,96% en Septiembre 2022.</a:t>
            </a:r>
            <a:endParaRPr lang="es-ES_tradnl" sz="1400" dirty="0">
              <a:solidFill>
                <a:schemeClr val="tx2"/>
              </a:solidFill>
              <a:latin typeface="Verdana" pitchFamily="34" charset="0"/>
              <a:ea typeface="Verdana" pitchFamily="34" charset="0"/>
              <a:cs typeface="Verdana" pitchFamily="34" charset="0"/>
            </a:endParaRPr>
          </a:p>
        </p:txBody>
      </p:sp>
      <p:sp>
        <p:nvSpPr>
          <p:cNvPr id="8" name="7 Rectángulo"/>
          <p:cNvSpPr/>
          <p:nvPr/>
        </p:nvSpPr>
        <p:spPr>
          <a:xfrm>
            <a:off x="136480" y="6613732"/>
            <a:ext cx="4877480" cy="369332"/>
          </a:xfrm>
          <a:prstGeom prst="rect">
            <a:avLst/>
          </a:prstGeom>
        </p:spPr>
        <p:txBody>
          <a:bodyPr wrap="square">
            <a:spAutoFit/>
          </a:bodyPr>
          <a:lstStyle/>
          <a:p>
            <a:pPr defTabSz="457200" fontAlgn="base">
              <a:spcBef>
                <a:spcPct val="0"/>
              </a:spcBef>
              <a:spcAft>
                <a:spcPct val="0"/>
              </a:spcAft>
              <a:defRPr/>
            </a:pPr>
            <a:r>
              <a:rPr lang="es-ES_tradnl" sz="900" dirty="0">
                <a:solidFill>
                  <a:schemeClr val="bg1">
                    <a:lumMod val="50000"/>
                  </a:schemeClr>
                </a:solidFill>
                <a:latin typeface="Verdana" pitchFamily="34" charset="0"/>
                <a:ea typeface="Verdana" pitchFamily="34" charset="0"/>
                <a:cs typeface="Verdana" pitchFamily="34" charset="0"/>
              </a:rPr>
              <a:t>Subtel – División Política Regulatoria y Estudios</a:t>
            </a:r>
          </a:p>
          <a:p>
            <a:pPr defTabSz="457200" fontAlgn="base">
              <a:spcBef>
                <a:spcPct val="0"/>
              </a:spcBef>
              <a:spcAft>
                <a:spcPct val="0"/>
              </a:spcAft>
              <a:defRPr/>
            </a:pPr>
            <a:endParaRPr lang="es-ES_tradnl" sz="900" dirty="0">
              <a:solidFill>
                <a:schemeClr val="bg1">
                  <a:lumMod val="50000"/>
                </a:schemeClr>
              </a:solidFill>
              <a:latin typeface="Verdana" pitchFamily="34" charset="0"/>
              <a:ea typeface="Verdana" pitchFamily="34" charset="0"/>
              <a:cs typeface="Verdana" pitchFamily="34" charset="0"/>
            </a:endParaRPr>
          </a:p>
        </p:txBody>
      </p:sp>
      <p:sp>
        <p:nvSpPr>
          <p:cNvPr id="11" name="10 Rectángulo"/>
          <p:cNvSpPr/>
          <p:nvPr/>
        </p:nvSpPr>
        <p:spPr>
          <a:xfrm>
            <a:off x="365938" y="5374954"/>
            <a:ext cx="7840622" cy="784830"/>
          </a:xfrm>
          <a:prstGeom prst="rect">
            <a:avLst/>
          </a:prstGeom>
        </p:spPr>
        <p:txBody>
          <a:bodyPr wrap="square">
            <a:spAutoFit/>
          </a:bodyPr>
          <a:lstStyle/>
          <a:p>
            <a:pPr lvl="0" algn="just">
              <a:buClr>
                <a:srgbClr val="4F81BD"/>
              </a:buClr>
            </a:pPr>
            <a:r>
              <a:rPr lang="es-ES_tradnl" sz="900" dirty="0">
                <a:solidFill>
                  <a:schemeClr val="tx2"/>
                </a:solidFill>
                <a:latin typeface="Verdana" pitchFamily="34" charset="0"/>
                <a:ea typeface="Verdana" pitchFamily="34" charset="0"/>
                <a:cs typeface="Verdana" pitchFamily="34" charset="0"/>
              </a:rPr>
              <a:t>(*) La penetración de hogares es el resultado de las conexiones fijas residenciales dividida por el total de </a:t>
            </a:r>
            <a:r>
              <a:rPr lang="es-ES_tradnl" sz="900" dirty="0" smtClean="0">
                <a:solidFill>
                  <a:schemeClr val="tx2"/>
                </a:solidFill>
                <a:latin typeface="Verdana" pitchFamily="34" charset="0"/>
                <a:ea typeface="Verdana" pitchFamily="34" charset="0"/>
                <a:cs typeface="Verdana" pitchFamily="34" charset="0"/>
              </a:rPr>
              <a:t>hogares. El INE </a:t>
            </a:r>
            <a:r>
              <a:rPr lang="es-ES_tradnl" sz="900" dirty="0">
                <a:solidFill>
                  <a:schemeClr val="tx2"/>
                </a:solidFill>
                <a:latin typeface="Verdana" pitchFamily="34" charset="0"/>
                <a:ea typeface="Verdana" pitchFamily="34" charset="0"/>
                <a:cs typeface="Verdana" pitchFamily="34" charset="0"/>
              </a:rPr>
              <a:t>no tiene un indicador oficial de hogares totales y con apertura comunal posterior al año 2017. El nuevo Censo, postergado hasta el año 2023, recién tendrá información a finales del año </a:t>
            </a:r>
            <a:r>
              <a:rPr lang="es-ES_tradnl" sz="900" dirty="0" smtClean="0">
                <a:solidFill>
                  <a:schemeClr val="tx2"/>
                </a:solidFill>
                <a:latin typeface="Verdana" pitchFamily="34" charset="0"/>
                <a:ea typeface="Verdana" pitchFamily="34" charset="0"/>
                <a:cs typeface="Verdana" pitchFamily="34" charset="0"/>
              </a:rPr>
              <a:t>2024. Sin </a:t>
            </a:r>
            <a:r>
              <a:rPr lang="es-ES_tradnl" sz="900" dirty="0">
                <a:solidFill>
                  <a:schemeClr val="tx2"/>
                </a:solidFill>
                <a:latin typeface="Verdana" pitchFamily="34" charset="0"/>
                <a:ea typeface="Verdana" pitchFamily="34" charset="0"/>
                <a:cs typeface="Verdana" pitchFamily="34" charset="0"/>
              </a:rPr>
              <a:t>embargo, basándose en un procedimiento similar en términos totales a</a:t>
            </a:r>
            <a:r>
              <a:rPr lang="es-ES_tradnl" sz="900" dirty="0" smtClean="0">
                <a:solidFill>
                  <a:schemeClr val="tx2"/>
                </a:solidFill>
                <a:latin typeface="Verdana" pitchFamily="34" charset="0"/>
                <a:ea typeface="Verdana" pitchFamily="34" charset="0"/>
                <a:cs typeface="Verdana" pitchFamily="34" charset="0"/>
              </a:rPr>
              <a:t> </a:t>
            </a:r>
            <a:r>
              <a:rPr lang="es-ES_tradnl" sz="900" dirty="0">
                <a:solidFill>
                  <a:schemeClr val="tx2"/>
                </a:solidFill>
                <a:latin typeface="Verdana" pitchFamily="34" charset="0"/>
                <a:ea typeface="Verdana" pitchFamily="34" charset="0"/>
                <a:cs typeface="Verdana" pitchFamily="34" charset="0"/>
              </a:rPr>
              <a:t>la CASEN 2020, </a:t>
            </a:r>
            <a:r>
              <a:rPr lang="es-ES_tradnl" sz="900" dirty="0" smtClean="0">
                <a:solidFill>
                  <a:schemeClr val="tx2"/>
                </a:solidFill>
                <a:latin typeface="Verdana" pitchFamily="34" charset="0"/>
                <a:ea typeface="Verdana" pitchFamily="34" charset="0"/>
                <a:cs typeface="Verdana" pitchFamily="34" charset="0"/>
              </a:rPr>
              <a:t>SUBTEL </a:t>
            </a:r>
            <a:r>
              <a:rPr lang="es-ES_tradnl" sz="900" dirty="0">
                <a:solidFill>
                  <a:schemeClr val="tx2"/>
                </a:solidFill>
                <a:latin typeface="Verdana" pitchFamily="34" charset="0"/>
                <a:ea typeface="Verdana" pitchFamily="34" charset="0"/>
                <a:cs typeface="Verdana" pitchFamily="34" charset="0"/>
              </a:rPr>
              <a:t>ha hecho una </a:t>
            </a:r>
            <a:r>
              <a:rPr lang="es-ES_tradnl" sz="900" dirty="0" smtClean="0">
                <a:solidFill>
                  <a:schemeClr val="tx2"/>
                </a:solidFill>
                <a:latin typeface="Verdana" pitchFamily="34" charset="0"/>
                <a:ea typeface="Verdana" pitchFamily="34" charset="0"/>
                <a:cs typeface="Verdana" pitchFamily="34" charset="0"/>
              </a:rPr>
              <a:t>proyección </a:t>
            </a:r>
            <a:r>
              <a:rPr lang="es-ES_tradnl" sz="900" dirty="0">
                <a:solidFill>
                  <a:schemeClr val="tx2"/>
                </a:solidFill>
                <a:latin typeface="Verdana" pitchFamily="34" charset="0"/>
                <a:ea typeface="Verdana" pitchFamily="34" charset="0"/>
                <a:cs typeface="Verdana" pitchFamily="34" charset="0"/>
              </a:rPr>
              <a:t>del total de </a:t>
            </a:r>
            <a:r>
              <a:rPr lang="es-ES_tradnl" sz="900" dirty="0" smtClean="0">
                <a:solidFill>
                  <a:schemeClr val="tx2"/>
                </a:solidFill>
                <a:latin typeface="Verdana" pitchFamily="34" charset="0"/>
                <a:ea typeface="Verdana" pitchFamily="34" charset="0"/>
                <a:cs typeface="Verdana" pitchFamily="34" charset="0"/>
              </a:rPr>
              <a:t>hogares (considerando la misma omisión censal del Censo 2017 en términos porcentuales).</a:t>
            </a:r>
            <a:endParaRPr lang="es-ES_tradnl" sz="900" dirty="0">
              <a:solidFill>
                <a:schemeClr val="tx2"/>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1661417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11 CuadroTexto"/>
          <p:cNvSpPr txBox="1">
            <a:spLocks noChangeArrowheads="1"/>
          </p:cNvSpPr>
          <p:nvPr/>
        </p:nvSpPr>
        <p:spPr bwMode="auto">
          <a:xfrm>
            <a:off x="1" y="107609"/>
            <a:ext cx="8188653" cy="84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r>
              <a:rPr lang="es-CL" sz="2500" b="1" dirty="0">
                <a:solidFill>
                  <a:srgbClr val="006CB7"/>
                </a:solidFill>
                <a:latin typeface="Verdana"/>
                <a:ea typeface="ヒラギノ角ゴ Pro W3" charset="-128"/>
                <a:cs typeface="Verdana"/>
              </a:rPr>
              <a:t> Internet Fijo</a:t>
            </a:r>
          </a:p>
          <a:p>
            <a:pPr eaLnBrk="1" hangingPunct="1"/>
            <a:r>
              <a:rPr lang="es-CL" b="1" dirty="0">
                <a:solidFill>
                  <a:srgbClr val="006CB7"/>
                </a:solidFill>
                <a:latin typeface="Verdana"/>
                <a:ea typeface="ヒラギノ角ゴ Pro W3" charset="-128"/>
                <a:cs typeface="Verdana"/>
              </a:rPr>
              <a:t> </a:t>
            </a:r>
            <a:r>
              <a:rPr lang="es-ES_tradnl" sz="2200" dirty="0">
                <a:solidFill>
                  <a:srgbClr val="1F497D">
                    <a:lumMod val="60000"/>
                    <a:lumOff val="40000"/>
                  </a:srgbClr>
                </a:solidFill>
                <a:latin typeface="Verdana"/>
                <a:ea typeface="ヒラギノ角ゴ Pro W3" charset="-128"/>
                <a:cs typeface="Verdana"/>
              </a:rPr>
              <a:t>Conexiones por Empresa y Participación de Mercado (*)</a:t>
            </a:r>
            <a:endParaRPr lang="es-CL" sz="2200" dirty="0">
              <a:solidFill>
                <a:srgbClr val="1F497D">
                  <a:lumMod val="60000"/>
                  <a:lumOff val="40000"/>
                </a:srgbClr>
              </a:solidFill>
              <a:latin typeface="Verdana"/>
              <a:ea typeface="ヒラギノ角ゴ Pro W3" charset="-128"/>
              <a:cs typeface="Verdana"/>
            </a:endParaRPr>
          </a:p>
        </p:txBody>
      </p:sp>
      <p:sp>
        <p:nvSpPr>
          <p:cNvPr id="6" name="Slide Number Placeholder 9"/>
          <p:cNvSpPr>
            <a:spLocks noGrp="1"/>
          </p:cNvSpPr>
          <p:nvPr>
            <p:ph type="sldNum" sz="quarter" idx="11"/>
          </p:nvPr>
        </p:nvSpPr>
        <p:spPr bwMode="auto">
          <a:xfrm>
            <a:off x="6183313" y="6527800"/>
            <a:ext cx="2133600" cy="248146"/>
          </a:xfrm>
          <a:noFill/>
          <a:ln>
            <a:miter lim="800000"/>
            <a:headEnd/>
            <a:tailEnd/>
          </a:ln>
        </p:spPr>
        <p:txBody>
          <a:bodyPr/>
          <a:lstStyle/>
          <a:p>
            <a:fld id="{52A1935E-E594-4EB4-A1AB-58B5C00620B2}" type="slidenum">
              <a:rPr lang="en-US"/>
              <a:pPr/>
              <a:t>21</a:t>
            </a:fld>
            <a:endParaRPr lang="en-US" dirty="0"/>
          </a:p>
        </p:txBody>
      </p:sp>
      <p:graphicFrame>
        <p:nvGraphicFramePr>
          <p:cNvPr id="5" name="4 Tabla"/>
          <p:cNvGraphicFramePr>
            <a:graphicFrameLocks noGrp="1"/>
          </p:cNvGraphicFramePr>
          <p:nvPr>
            <p:extLst>
              <p:ext uri="{D42A27DB-BD31-4B8C-83A1-F6EECF244321}">
                <p14:modId xmlns:p14="http://schemas.microsoft.com/office/powerpoint/2010/main" val="1564479149"/>
              </p:ext>
            </p:extLst>
          </p:nvPr>
        </p:nvGraphicFramePr>
        <p:xfrm>
          <a:off x="6656172" y="1476113"/>
          <a:ext cx="2366382" cy="2383300"/>
        </p:xfrm>
        <a:graphic>
          <a:graphicData uri="http://schemas.openxmlformats.org/drawingml/2006/table">
            <a:tbl>
              <a:tblPr>
                <a:effectLst>
                  <a:outerShdw blurRad="63500" sx="102000" sy="102000" algn="ctr" rotWithShape="0">
                    <a:prstClr val="black">
                      <a:alpha val="40000"/>
                    </a:prstClr>
                  </a:outerShdw>
                </a:effectLst>
              </a:tblPr>
              <a:tblGrid>
                <a:gridCol w="1135551"/>
                <a:gridCol w="614349"/>
                <a:gridCol w="616482"/>
              </a:tblGrid>
              <a:tr h="674299">
                <a:tc>
                  <a:txBody>
                    <a:bodyPr/>
                    <a:lstStyle/>
                    <a:p>
                      <a:pPr algn="ctr" rtl="0" fontAlgn="ctr"/>
                      <a:r>
                        <a:rPr lang="es-CL" sz="1100" b="1" i="0" u="none" strike="noStrike" dirty="0" smtClean="0">
                          <a:solidFill>
                            <a:schemeClr val="tx2"/>
                          </a:solidFill>
                          <a:effectLst/>
                          <a:latin typeface="Verdana"/>
                        </a:rPr>
                        <a:t>Participación</a:t>
                      </a:r>
                      <a:r>
                        <a:rPr lang="es-CL" sz="1100" b="1" i="0" u="none" strike="noStrike" baseline="0" dirty="0" smtClean="0">
                          <a:solidFill>
                            <a:schemeClr val="tx2"/>
                          </a:solidFill>
                          <a:effectLst/>
                          <a:latin typeface="Verdana"/>
                        </a:rPr>
                        <a:t> de mercado (*)</a:t>
                      </a:r>
                      <a:endParaRPr lang="es-CL" sz="1100" b="1"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algn="ctr" defTabSz="457200" rtl="0" eaLnBrk="1" fontAlgn="ctr" latinLnBrk="0" hangingPunct="1"/>
                      <a:r>
                        <a:rPr lang="es-CL" sz="1100" b="1" i="0" u="none" strike="noStrike" kern="1200" baseline="0" dirty="0" err="1" smtClean="0">
                          <a:solidFill>
                            <a:schemeClr val="tx2"/>
                          </a:solidFill>
                          <a:effectLst/>
                          <a:latin typeface="Verdana"/>
                          <a:ea typeface="+mn-ea"/>
                          <a:cs typeface="+mn-cs"/>
                        </a:rPr>
                        <a:t>Sep</a:t>
                      </a:r>
                      <a:r>
                        <a:rPr lang="es-CL" sz="1100" b="1" i="0" u="none" strike="noStrike" kern="1200" baseline="0" dirty="0" smtClean="0">
                          <a:solidFill>
                            <a:schemeClr val="tx2"/>
                          </a:solidFill>
                          <a:effectLst/>
                          <a:latin typeface="Verdana"/>
                          <a:ea typeface="+mn-ea"/>
                          <a:cs typeface="+mn-cs"/>
                        </a:rPr>
                        <a:t> </a:t>
                      </a:r>
                      <a:r>
                        <a:rPr lang="es-CL" sz="1100" b="1" i="0" u="none" strike="noStrike" kern="1200" baseline="0" dirty="0" smtClean="0">
                          <a:solidFill>
                            <a:schemeClr val="tx2"/>
                          </a:solidFill>
                          <a:effectLst/>
                          <a:latin typeface="Verdana"/>
                          <a:ea typeface="+mn-ea"/>
                          <a:cs typeface="+mn-cs"/>
                        </a:rPr>
                        <a:t>21</a:t>
                      </a:r>
                      <a:endParaRPr lang="es-CL" sz="1100" b="1" i="0" u="none" strike="noStrike" kern="1200" dirty="0">
                        <a:solidFill>
                          <a:schemeClr val="tx2"/>
                        </a:solidFill>
                        <a:effectLst/>
                        <a:latin typeface="Verdana"/>
                        <a:ea typeface="+mn-ea"/>
                        <a:cs typeface="+mn-cs"/>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1" i="0" u="none" strike="noStrike" baseline="0" dirty="0" err="1" smtClean="0">
                          <a:solidFill>
                            <a:schemeClr val="tx2"/>
                          </a:solidFill>
                          <a:effectLst/>
                          <a:latin typeface="Verdana"/>
                        </a:rPr>
                        <a:t>Sep</a:t>
                      </a:r>
                      <a:r>
                        <a:rPr lang="es-CL" sz="1100" b="1" i="0" u="none" strike="noStrike" baseline="0" dirty="0" smtClean="0">
                          <a:solidFill>
                            <a:schemeClr val="tx2"/>
                          </a:solidFill>
                          <a:effectLst/>
                          <a:latin typeface="Verdana"/>
                        </a:rPr>
                        <a:t> </a:t>
                      </a:r>
                      <a:r>
                        <a:rPr lang="es-CL" sz="1100" b="1" i="0" u="none" strike="noStrike" baseline="0" dirty="0" smtClean="0">
                          <a:solidFill>
                            <a:schemeClr val="tx2"/>
                          </a:solidFill>
                          <a:effectLst/>
                          <a:latin typeface="Verdana"/>
                        </a:rPr>
                        <a:t>22</a:t>
                      </a:r>
                      <a:endParaRPr lang="es-CL" sz="1100" b="1"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44143">
                <a:tc>
                  <a:txBody>
                    <a:bodyPr/>
                    <a:lstStyle/>
                    <a:p>
                      <a:pPr algn="ctr" rtl="0" fontAlgn="ctr"/>
                      <a:r>
                        <a:rPr lang="es-CL" sz="1100" b="1" i="0" u="none" strike="noStrike" dirty="0">
                          <a:solidFill>
                            <a:schemeClr val="tx2"/>
                          </a:solidFill>
                          <a:effectLst/>
                          <a:latin typeface="Verdana"/>
                        </a:rPr>
                        <a:t>Movistar</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algn="ctr" defTabSz="457200" rtl="0" eaLnBrk="1" fontAlgn="ctr" latinLnBrk="0" hangingPunct="1"/>
                      <a:r>
                        <a:rPr lang="es-CL" sz="1100" b="0" i="0" u="none" strike="noStrike" kern="1200" dirty="0" smtClean="0">
                          <a:solidFill>
                            <a:schemeClr val="tx2"/>
                          </a:solidFill>
                          <a:effectLst/>
                          <a:latin typeface="Verdana"/>
                          <a:ea typeface="+mn-ea"/>
                          <a:cs typeface="+mn-cs"/>
                        </a:rPr>
                        <a:t>28,8%</a:t>
                      </a:r>
                      <a:endParaRPr lang="es-CL" sz="1100" b="0" i="0" u="none" strike="noStrike" kern="1200" dirty="0">
                        <a:solidFill>
                          <a:schemeClr val="tx2"/>
                        </a:solidFill>
                        <a:effectLst/>
                        <a:latin typeface="Verdana"/>
                        <a:ea typeface="+mn-ea"/>
                        <a:cs typeface="+mn-cs"/>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0" i="0" u="none" strike="noStrike" dirty="0" smtClean="0">
                          <a:solidFill>
                            <a:schemeClr val="tx2"/>
                          </a:solidFill>
                          <a:effectLst/>
                          <a:latin typeface="Verdana"/>
                        </a:rPr>
                        <a:t>30,3%</a:t>
                      </a:r>
                      <a:endParaRPr lang="es-CL" sz="1100" b="0"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44143">
                <a:tc>
                  <a:txBody>
                    <a:bodyPr/>
                    <a:lstStyle/>
                    <a:p>
                      <a:pPr algn="ctr" rtl="0" fontAlgn="ctr"/>
                      <a:r>
                        <a:rPr lang="es-CL" sz="1100" b="1" i="0" u="none" strike="noStrike" dirty="0">
                          <a:solidFill>
                            <a:schemeClr val="tx2"/>
                          </a:solidFill>
                          <a:effectLst/>
                          <a:latin typeface="Verdana"/>
                        </a:rPr>
                        <a:t>VTR</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algn="ctr" defTabSz="457200" rtl="0" eaLnBrk="1" fontAlgn="ctr" latinLnBrk="0" hangingPunct="1"/>
                      <a:r>
                        <a:rPr lang="es-CL" sz="1100" b="0" i="0" u="none" strike="noStrike" kern="1200" dirty="0" smtClean="0">
                          <a:solidFill>
                            <a:schemeClr val="tx2"/>
                          </a:solidFill>
                          <a:effectLst/>
                          <a:latin typeface="Verdana"/>
                          <a:ea typeface="+mn-ea"/>
                          <a:cs typeface="+mn-cs"/>
                        </a:rPr>
                        <a:t>29,8%</a:t>
                      </a:r>
                      <a:endParaRPr lang="es-CL" sz="1100" b="0" i="0" u="none" strike="noStrike" kern="1200" dirty="0">
                        <a:solidFill>
                          <a:schemeClr val="tx2"/>
                        </a:solidFill>
                        <a:effectLst/>
                        <a:latin typeface="Verdana"/>
                        <a:ea typeface="+mn-ea"/>
                        <a:cs typeface="+mn-cs"/>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0" i="0" u="none" strike="noStrike" dirty="0" smtClean="0">
                          <a:solidFill>
                            <a:schemeClr val="tx2"/>
                          </a:solidFill>
                          <a:effectLst/>
                          <a:latin typeface="Verdana"/>
                        </a:rPr>
                        <a:t>26,2%</a:t>
                      </a:r>
                      <a:endParaRPr lang="es-CL" sz="1100" b="0"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44143">
                <a:tc>
                  <a:txBody>
                    <a:bodyPr/>
                    <a:lstStyle/>
                    <a:p>
                      <a:pPr algn="ctr" rtl="0" fontAlgn="ctr"/>
                      <a:r>
                        <a:rPr lang="es-CL" sz="1100" b="1" i="0" u="none" strike="noStrike" dirty="0">
                          <a:solidFill>
                            <a:schemeClr val="tx2"/>
                          </a:solidFill>
                          <a:effectLst/>
                          <a:latin typeface="Verdana"/>
                        </a:rPr>
                        <a:t>Claro</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algn="ctr" defTabSz="457200" rtl="0" eaLnBrk="1" fontAlgn="ctr" latinLnBrk="0" hangingPunct="1"/>
                      <a:r>
                        <a:rPr lang="es-CL" sz="1100" b="0" i="0" u="none" strike="noStrike" kern="1200" dirty="0" smtClean="0">
                          <a:solidFill>
                            <a:schemeClr val="tx2"/>
                          </a:solidFill>
                          <a:effectLst/>
                          <a:latin typeface="Verdana"/>
                          <a:ea typeface="+mn-ea"/>
                          <a:cs typeface="+mn-cs"/>
                        </a:rPr>
                        <a:t>10,9%</a:t>
                      </a:r>
                      <a:endParaRPr lang="es-CL" sz="1100" b="0" i="0" u="none" strike="noStrike" kern="1200" dirty="0">
                        <a:solidFill>
                          <a:schemeClr val="tx2"/>
                        </a:solidFill>
                        <a:effectLst/>
                        <a:latin typeface="Verdana"/>
                        <a:ea typeface="+mn-ea"/>
                        <a:cs typeface="+mn-cs"/>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0" i="0" u="none" strike="noStrike" dirty="0" smtClean="0">
                          <a:solidFill>
                            <a:schemeClr val="tx2"/>
                          </a:solidFill>
                          <a:effectLst/>
                          <a:latin typeface="Verdana"/>
                        </a:rPr>
                        <a:t>9,3%</a:t>
                      </a:r>
                      <a:endParaRPr lang="es-CL" sz="1100" b="0"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44143">
                <a:tc>
                  <a:txBody>
                    <a:bodyPr/>
                    <a:lstStyle/>
                    <a:p>
                      <a:pPr algn="ctr" rtl="0" fontAlgn="ctr"/>
                      <a:r>
                        <a:rPr lang="es-CL" sz="1100" b="1" i="0" u="none" strike="noStrike" dirty="0" smtClean="0">
                          <a:solidFill>
                            <a:schemeClr val="tx2"/>
                          </a:solidFill>
                          <a:effectLst/>
                          <a:latin typeface="Verdana"/>
                        </a:rPr>
                        <a:t>Grupo GTD</a:t>
                      </a:r>
                      <a:endParaRPr lang="es-CL" sz="1100" b="1"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algn="ctr" defTabSz="457200" rtl="0" eaLnBrk="1" fontAlgn="ctr" latinLnBrk="0" hangingPunct="1"/>
                      <a:r>
                        <a:rPr lang="es-CL" sz="1100" b="0" i="0" u="none" strike="noStrike" kern="1200" dirty="0" smtClean="0">
                          <a:solidFill>
                            <a:schemeClr val="tx2"/>
                          </a:solidFill>
                          <a:effectLst/>
                          <a:latin typeface="Verdana"/>
                          <a:ea typeface="+mn-ea"/>
                          <a:cs typeface="+mn-cs"/>
                        </a:rPr>
                        <a:t>7,9%</a:t>
                      </a:r>
                      <a:endParaRPr lang="es-CL" sz="1100" b="0" i="0" u="none" strike="noStrike" kern="1200" dirty="0">
                        <a:solidFill>
                          <a:schemeClr val="tx2"/>
                        </a:solidFill>
                        <a:effectLst/>
                        <a:latin typeface="Verdana"/>
                        <a:ea typeface="+mn-ea"/>
                        <a:cs typeface="+mn-cs"/>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0" i="0" u="none" strike="noStrike" dirty="0" smtClean="0">
                          <a:solidFill>
                            <a:schemeClr val="tx2"/>
                          </a:solidFill>
                          <a:effectLst/>
                          <a:latin typeface="Verdana"/>
                        </a:rPr>
                        <a:t>7,5%</a:t>
                      </a:r>
                      <a:endParaRPr lang="es-CL" sz="1100" b="0"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44143">
                <a:tc>
                  <a:txBody>
                    <a:bodyPr/>
                    <a:lstStyle/>
                    <a:p>
                      <a:pPr algn="ctr" rtl="0" fontAlgn="ctr"/>
                      <a:r>
                        <a:rPr lang="es-ES" sz="1100" b="1" i="0" u="none" strike="noStrike" dirty="0" smtClean="0">
                          <a:solidFill>
                            <a:schemeClr val="tx2"/>
                          </a:solidFill>
                          <a:effectLst/>
                          <a:latin typeface="Verdana"/>
                        </a:rPr>
                        <a:t>Mundo</a:t>
                      </a:r>
                      <a:endParaRPr lang="es-CL" sz="1100" b="1"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algn="ctr" defTabSz="457200" rtl="0" eaLnBrk="1" fontAlgn="ctr" latinLnBrk="0" hangingPunct="1"/>
                      <a:r>
                        <a:rPr lang="es-ES" sz="1100" b="0" i="0" u="none" strike="noStrike" kern="1200" dirty="0" smtClean="0">
                          <a:solidFill>
                            <a:schemeClr val="tx2"/>
                          </a:solidFill>
                          <a:effectLst/>
                          <a:latin typeface="Verdana"/>
                          <a:ea typeface="+mn-ea"/>
                          <a:cs typeface="+mn-cs"/>
                        </a:rPr>
                        <a:t>13,5%</a:t>
                      </a:r>
                      <a:endParaRPr lang="es-CL" sz="1100" b="0" i="0" u="none" strike="noStrike" kern="1200" dirty="0">
                        <a:solidFill>
                          <a:schemeClr val="tx2"/>
                        </a:solidFill>
                        <a:effectLst/>
                        <a:latin typeface="Verdana"/>
                        <a:ea typeface="+mn-ea"/>
                        <a:cs typeface="+mn-cs"/>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ES" sz="1100" b="0" i="0" u="none" strike="noStrike" dirty="0" smtClean="0">
                          <a:solidFill>
                            <a:schemeClr val="tx2"/>
                          </a:solidFill>
                          <a:effectLst/>
                          <a:latin typeface="Verdana"/>
                        </a:rPr>
                        <a:t>15,8%</a:t>
                      </a:r>
                      <a:endParaRPr lang="es-CL" sz="1100" b="0"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44143">
                <a:tc>
                  <a:txBody>
                    <a:bodyPr/>
                    <a:lstStyle/>
                    <a:p>
                      <a:pPr algn="ctr" rtl="0" fontAlgn="ctr"/>
                      <a:r>
                        <a:rPr lang="es-CL" sz="1100" b="1" i="0" u="none" strike="noStrike" dirty="0" smtClean="0">
                          <a:solidFill>
                            <a:schemeClr val="tx2"/>
                          </a:solidFill>
                          <a:effectLst/>
                          <a:latin typeface="Verdana"/>
                        </a:rPr>
                        <a:t>Grupo ENTEL</a:t>
                      </a:r>
                      <a:endParaRPr lang="es-CL" sz="1100" b="1"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algn="ctr" defTabSz="457200" rtl="0" eaLnBrk="1" fontAlgn="ctr" latinLnBrk="0" hangingPunct="1"/>
                      <a:r>
                        <a:rPr lang="es-CL" sz="1100" b="0" i="0" u="none" strike="noStrike" kern="1200" dirty="0" smtClean="0">
                          <a:solidFill>
                            <a:schemeClr val="tx2"/>
                          </a:solidFill>
                          <a:effectLst/>
                          <a:latin typeface="Verdana"/>
                          <a:ea typeface="+mn-ea"/>
                          <a:cs typeface="+mn-cs"/>
                        </a:rPr>
                        <a:t>6,6%</a:t>
                      </a:r>
                      <a:endParaRPr lang="es-CL" sz="1100" b="0" i="0" u="none" strike="noStrike" kern="1200" dirty="0">
                        <a:solidFill>
                          <a:schemeClr val="tx2"/>
                        </a:solidFill>
                        <a:effectLst/>
                        <a:latin typeface="Verdana"/>
                        <a:ea typeface="+mn-ea"/>
                        <a:cs typeface="+mn-cs"/>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0" i="0" u="none" strike="noStrike" dirty="0" smtClean="0">
                          <a:solidFill>
                            <a:schemeClr val="tx2"/>
                          </a:solidFill>
                          <a:effectLst/>
                          <a:latin typeface="Verdana"/>
                        </a:rPr>
                        <a:t>6,7%</a:t>
                      </a:r>
                      <a:endParaRPr lang="es-CL" sz="1100" b="0"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44143">
                <a:tc>
                  <a:txBody>
                    <a:bodyPr/>
                    <a:lstStyle/>
                    <a:p>
                      <a:pPr algn="ctr" rtl="0" fontAlgn="ctr"/>
                      <a:r>
                        <a:rPr lang="es-CL" sz="1100" b="1" i="0" u="none" strike="noStrike" dirty="0" smtClean="0">
                          <a:solidFill>
                            <a:schemeClr val="tx2"/>
                          </a:solidFill>
                          <a:effectLst/>
                          <a:latin typeface="Verdana"/>
                        </a:rPr>
                        <a:t>Otros</a:t>
                      </a:r>
                      <a:endParaRPr lang="es-CL" sz="1100" b="1"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algn="ctr" defTabSz="457200" rtl="0" eaLnBrk="1" fontAlgn="ctr" latinLnBrk="0" hangingPunct="1"/>
                      <a:r>
                        <a:rPr lang="es-CL" sz="1100" b="0" i="0" u="none" strike="noStrike" kern="1200" dirty="0" smtClean="0">
                          <a:solidFill>
                            <a:schemeClr val="tx2"/>
                          </a:solidFill>
                          <a:effectLst/>
                          <a:latin typeface="Verdana"/>
                          <a:ea typeface="+mn-ea"/>
                          <a:cs typeface="+mn-cs"/>
                        </a:rPr>
                        <a:t>2,6%</a:t>
                      </a:r>
                      <a:endParaRPr lang="es-CL" sz="1100" b="0" i="0" u="none" strike="noStrike" kern="1200" dirty="0">
                        <a:solidFill>
                          <a:schemeClr val="tx2"/>
                        </a:solidFill>
                        <a:effectLst/>
                        <a:latin typeface="Verdana"/>
                        <a:ea typeface="+mn-ea"/>
                        <a:cs typeface="+mn-cs"/>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0" i="0" u="none" strike="noStrike" dirty="0" smtClean="0">
                          <a:solidFill>
                            <a:schemeClr val="tx2"/>
                          </a:solidFill>
                          <a:effectLst/>
                          <a:latin typeface="Verdana"/>
                        </a:rPr>
                        <a:t>4,2%</a:t>
                      </a:r>
                      <a:endParaRPr lang="es-CL" sz="1100" b="0"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bl>
          </a:graphicData>
        </a:graphic>
      </p:graphicFrame>
      <p:sp>
        <p:nvSpPr>
          <p:cNvPr id="10" name="Llaves 7"/>
          <p:cNvSpPr/>
          <p:nvPr/>
        </p:nvSpPr>
        <p:spPr>
          <a:xfrm>
            <a:off x="665939" y="4490306"/>
            <a:ext cx="7832438" cy="1321823"/>
          </a:xfrm>
          <a:prstGeom prst="bracePair">
            <a:avLst/>
          </a:prstGeom>
          <a:ln w="53975"/>
          <a:effectLst>
            <a:outerShdw blurRad="40005" dist="22987" dir="5400000" algn="tl"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dirty="0"/>
          </a:p>
        </p:txBody>
      </p:sp>
      <p:sp>
        <p:nvSpPr>
          <p:cNvPr id="2" name="1 Rectángulo"/>
          <p:cNvSpPr/>
          <p:nvPr/>
        </p:nvSpPr>
        <p:spPr>
          <a:xfrm>
            <a:off x="836709" y="4461668"/>
            <a:ext cx="7490903" cy="1600438"/>
          </a:xfrm>
          <a:prstGeom prst="rect">
            <a:avLst/>
          </a:prstGeom>
        </p:spPr>
        <p:txBody>
          <a:bodyPr wrap="square">
            <a:spAutoFit/>
          </a:bodyPr>
          <a:lstStyle/>
          <a:p>
            <a:pPr marL="285750" indent="-285750" algn="just">
              <a:buClr>
                <a:srgbClr val="4F81BD"/>
              </a:buClr>
              <a:buFont typeface="Wingdings" panose="05000000000000000000" pitchFamily="2" charset="2"/>
              <a:buChar char="§"/>
            </a:pPr>
            <a:r>
              <a:rPr lang="es-ES" sz="1400" dirty="0">
                <a:solidFill>
                  <a:schemeClr val="tx2"/>
                </a:solidFill>
                <a:latin typeface="Verdana" pitchFamily="34" charset="0"/>
                <a:ea typeface="Verdana" pitchFamily="34" charset="0"/>
                <a:cs typeface="Verdana" pitchFamily="34" charset="0"/>
              </a:rPr>
              <a:t>VTR y Movistar poseen el </a:t>
            </a:r>
            <a:r>
              <a:rPr lang="es-ES" sz="1400" dirty="0" smtClean="0">
                <a:solidFill>
                  <a:schemeClr val="tx2"/>
                </a:solidFill>
                <a:latin typeface="Verdana" pitchFamily="34" charset="0"/>
                <a:ea typeface="Verdana" pitchFamily="34" charset="0"/>
                <a:cs typeface="Verdana" pitchFamily="34" charset="0"/>
              </a:rPr>
              <a:t>56,5% </a:t>
            </a:r>
            <a:r>
              <a:rPr lang="es-ES" sz="1400" dirty="0">
                <a:solidFill>
                  <a:schemeClr val="tx2"/>
                </a:solidFill>
                <a:latin typeface="Verdana" pitchFamily="34" charset="0"/>
                <a:ea typeface="Verdana" pitchFamily="34" charset="0"/>
                <a:cs typeface="Verdana" pitchFamily="34" charset="0"/>
              </a:rPr>
              <a:t>del total de conexiones de Internet fija a </a:t>
            </a:r>
            <a:r>
              <a:rPr lang="es-ES" sz="1400" dirty="0" smtClean="0">
                <a:solidFill>
                  <a:schemeClr val="tx2"/>
                </a:solidFill>
                <a:latin typeface="Verdana" pitchFamily="34" charset="0"/>
                <a:ea typeface="Verdana" pitchFamily="34" charset="0"/>
                <a:cs typeface="Verdana" pitchFamily="34" charset="0"/>
              </a:rPr>
              <a:t>septiembre</a:t>
            </a:r>
            <a:r>
              <a:rPr lang="es-ES" sz="1400" dirty="0" smtClean="0">
                <a:solidFill>
                  <a:schemeClr val="tx2"/>
                </a:solidFill>
                <a:latin typeface="Verdana" pitchFamily="34" charset="0"/>
                <a:ea typeface="Verdana" pitchFamily="34" charset="0"/>
                <a:cs typeface="Verdana" pitchFamily="34" charset="0"/>
              </a:rPr>
              <a:t> </a:t>
            </a:r>
            <a:r>
              <a:rPr lang="es-ES" sz="1400" dirty="0" smtClean="0">
                <a:solidFill>
                  <a:schemeClr val="tx2"/>
                </a:solidFill>
                <a:latin typeface="Verdana" pitchFamily="34" charset="0"/>
                <a:ea typeface="Verdana" pitchFamily="34" charset="0"/>
                <a:cs typeface="Verdana" pitchFamily="34" charset="0"/>
              </a:rPr>
              <a:t>2022.</a:t>
            </a:r>
            <a:endParaRPr lang="es-ES" sz="1400" dirty="0">
              <a:solidFill>
                <a:schemeClr val="tx2"/>
              </a:solidFill>
              <a:latin typeface="Verdana" pitchFamily="34" charset="0"/>
              <a:ea typeface="Verdana" pitchFamily="34" charset="0"/>
              <a:cs typeface="Verdana" pitchFamily="34" charset="0"/>
            </a:endParaRPr>
          </a:p>
          <a:p>
            <a:pPr algn="just">
              <a:buClr>
                <a:srgbClr val="4F81BD"/>
              </a:buClr>
            </a:pPr>
            <a:endParaRPr lang="es-ES" sz="1400" dirty="0">
              <a:solidFill>
                <a:schemeClr val="tx2"/>
              </a:solidFill>
              <a:latin typeface="Verdana" pitchFamily="34" charset="0"/>
              <a:ea typeface="Verdana" pitchFamily="34" charset="0"/>
              <a:cs typeface="Verdana" pitchFamily="34" charset="0"/>
            </a:endParaRPr>
          </a:p>
          <a:p>
            <a:pPr marL="285750" indent="-285750" algn="just">
              <a:buClr>
                <a:srgbClr val="4F81BD"/>
              </a:buClr>
              <a:buFont typeface="Wingdings" panose="05000000000000000000" pitchFamily="2" charset="2"/>
              <a:buChar char="§"/>
            </a:pPr>
            <a:r>
              <a:rPr lang="es-ES" sz="1400" dirty="0" smtClean="0">
                <a:solidFill>
                  <a:schemeClr val="tx2"/>
                </a:solidFill>
                <a:latin typeface="Verdana" pitchFamily="34" charset="0"/>
                <a:ea typeface="Verdana" pitchFamily="34" charset="0"/>
                <a:cs typeface="Verdana" pitchFamily="34" charset="0"/>
              </a:rPr>
              <a:t>En </a:t>
            </a:r>
            <a:r>
              <a:rPr lang="es-ES" sz="1400" dirty="0">
                <a:solidFill>
                  <a:schemeClr val="tx2"/>
                </a:solidFill>
                <a:latin typeface="Verdana" pitchFamily="34" charset="0"/>
                <a:ea typeface="Verdana" pitchFamily="34" charset="0"/>
                <a:cs typeface="Verdana" pitchFamily="34" charset="0"/>
              </a:rPr>
              <a:t>junio 2016 VTR </a:t>
            </a:r>
            <a:r>
              <a:rPr lang="es-ES" sz="1400" dirty="0" smtClean="0">
                <a:solidFill>
                  <a:schemeClr val="tx2"/>
                </a:solidFill>
                <a:latin typeface="Verdana" pitchFamily="34" charset="0"/>
                <a:ea typeface="Verdana" pitchFamily="34" charset="0"/>
                <a:cs typeface="Verdana" pitchFamily="34" charset="0"/>
              </a:rPr>
              <a:t>superó </a:t>
            </a:r>
            <a:r>
              <a:rPr lang="es-ES" sz="1400" dirty="0">
                <a:solidFill>
                  <a:schemeClr val="tx2"/>
                </a:solidFill>
                <a:latin typeface="Verdana" pitchFamily="34" charset="0"/>
                <a:ea typeface="Verdana" pitchFamily="34" charset="0"/>
                <a:cs typeface="Verdana" pitchFamily="34" charset="0"/>
              </a:rPr>
              <a:t>a Movistar en conexiones fijas. Sin embargo</a:t>
            </a:r>
            <a:r>
              <a:rPr lang="es-ES" sz="1400" dirty="0" smtClean="0">
                <a:solidFill>
                  <a:schemeClr val="tx2"/>
                </a:solidFill>
                <a:latin typeface="Verdana" pitchFamily="34" charset="0"/>
                <a:ea typeface="Verdana" pitchFamily="34" charset="0"/>
                <a:cs typeface="Verdana" pitchFamily="34" charset="0"/>
              </a:rPr>
              <a:t>, a diciembre 2021 Movistar nuevamente supera a VTR. </a:t>
            </a:r>
            <a:r>
              <a:rPr lang="es-CL" sz="1400" dirty="0">
                <a:solidFill>
                  <a:schemeClr val="tx2"/>
                </a:solidFill>
                <a:latin typeface="Verdana" pitchFamily="34" charset="0"/>
                <a:ea typeface="Verdana" pitchFamily="34" charset="0"/>
                <a:cs typeface="Verdana" pitchFamily="34" charset="0"/>
              </a:rPr>
              <a:t>VTR presentó una caída en los últimos 12 meses de </a:t>
            </a:r>
            <a:r>
              <a:rPr lang="es-CL" sz="1400" dirty="0" smtClean="0">
                <a:solidFill>
                  <a:schemeClr val="tx2"/>
                </a:solidFill>
                <a:latin typeface="Verdana" pitchFamily="34" charset="0"/>
                <a:ea typeface="Verdana" pitchFamily="34" charset="0"/>
                <a:cs typeface="Verdana" pitchFamily="34" charset="0"/>
              </a:rPr>
              <a:t>6</a:t>
            </a:r>
            <a:r>
              <a:rPr lang="es-CL" sz="1400" dirty="0" smtClean="0">
                <a:solidFill>
                  <a:schemeClr val="tx2"/>
                </a:solidFill>
                <a:latin typeface="Verdana" pitchFamily="34" charset="0"/>
                <a:ea typeface="Verdana" pitchFamily="34" charset="0"/>
                <a:cs typeface="Verdana" pitchFamily="34" charset="0"/>
              </a:rPr>
              <a:t>,2% </a:t>
            </a:r>
            <a:r>
              <a:rPr lang="es-CL" sz="1400" dirty="0">
                <a:solidFill>
                  <a:schemeClr val="tx2"/>
                </a:solidFill>
                <a:latin typeface="Verdana" pitchFamily="34" charset="0"/>
                <a:ea typeface="Verdana" pitchFamily="34" charset="0"/>
                <a:cs typeface="Verdana" pitchFamily="34" charset="0"/>
              </a:rPr>
              <a:t>mientras que Movistar creció en un </a:t>
            </a:r>
            <a:r>
              <a:rPr lang="es-CL" sz="1400" dirty="0" smtClean="0">
                <a:solidFill>
                  <a:schemeClr val="tx2"/>
                </a:solidFill>
                <a:latin typeface="Verdana" pitchFamily="34" charset="0"/>
                <a:ea typeface="Verdana" pitchFamily="34" charset="0"/>
                <a:cs typeface="Verdana" pitchFamily="34" charset="0"/>
              </a:rPr>
              <a:t>12,5% </a:t>
            </a:r>
            <a:r>
              <a:rPr lang="es-CL" sz="1400" dirty="0">
                <a:solidFill>
                  <a:schemeClr val="tx2"/>
                </a:solidFill>
                <a:latin typeface="Verdana" pitchFamily="34" charset="0"/>
                <a:ea typeface="Verdana" pitchFamily="34" charset="0"/>
                <a:cs typeface="Verdana" pitchFamily="34" charset="0"/>
              </a:rPr>
              <a:t>en igual período.</a:t>
            </a:r>
            <a:endParaRPr lang="es-ES" sz="1400" dirty="0">
              <a:solidFill>
                <a:schemeClr val="tx2"/>
              </a:solidFill>
              <a:latin typeface="Verdana" pitchFamily="34" charset="0"/>
              <a:ea typeface="Verdana" pitchFamily="34" charset="0"/>
              <a:cs typeface="Verdana" pitchFamily="34" charset="0"/>
            </a:endParaRPr>
          </a:p>
        </p:txBody>
      </p:sp>
      <p:sp>
        <p:nvSpPr>
          <p:cNvPr id="9" name="8 Rectángulo"/>
          <p:cNvSpPr/>
          <p:nvPr/>
        </p:nvSpPr>
        <p:spPr>
          <a:xfrm>
            <a:off x="136480" y="6613732"/>
            <a:ext cx="4877480" cy="230832"/>
          </a:xfrm>
          <a:prstGeom prst="rect">
            <a:avLst/>
          </a:prstGeom>
        </p:spPr>
        <p:txBody>
          <a:bodyPr wrap="square">
            <a:spAutoFit/>
          </a:bodyPr>
          <a:lstStyle/>
          <a:p>
            <a:pPr defTabSz="457200" fontAlgn="base">
              <a:spcBef>
                <a:spcPct val="0"/>
              </a:spcBef>
              <a:spcAft>
                <a:spcPct val="0"/>
              </a:spcAft>
              <a:defRPr/>
            </a:pPr>
            <a:r>
              <a:rPr lang="es-ES_tradnl" sz="900" dirty="0">
                <a:solidFill>
                  <a:schemeClr val="bg1">
                    <a:lumMod val="50000"/>
                  </a:schemeClr>
                </a:solidFill>
                <a:latin typeface="Verdana" pitchFamily="34" charset="0"/>
                <a:ea typeface="Verdana" pitchFamily="34" charset="0"/>
                <a:cs typeface="Verdana" pitchFamily="34" charset="0"/>
              </a:rPr>
              <a:t>Subtel – División Política Regulatoria y Estudios</a:t>
            </a:r>
          </a:p>
        </p:txBody>
      </p:sp>
      <p:graphicFrame>
        <p:nvGraphicFramePr>
          <p:cNvPr id="12" name="3 Gráfico"/>
          <p:cNvGraphicFramePr>
            <a:graphicFrameLocks/>
          </p:cNvGraphicFramePr>
          <p:nvPr>
            <p:extLst>
              <p:ext uri="{D42A27DB-BD31-4B8C-83A1-F6EECF244321}">
                <p14:modId xmlns:p14="http://schemas.microsoft.com/office/powerpoint/2010/main" val="3569044079"/>
              </p:ext>
            </p:extLst>
          </p:nvPr>
        </p:nvGraphicFramePr>
        <p:xfrm>
          <a:off x="-76200" y="866777"/>
          <a:ext cx="6732372" cy="3400425"/>
        </p:xfrm>
        <a:graphic>
          <a:graphicData uri="http://schemas.openxmlformats.org/drawingml/2006/chart">
            <c:chart xmlns:c="http://schemas.openxmlformats.org/drawingml/2006/chart" xmlns:r="http://schemas.openxmlformats.org/officeDocument/2006/relationships" r:id="rId3"/>
          </a:graphicData>
        </a:graphic>
      </p:graphicFrame>
      <p:sp>
        <p:nvSpPr>
          <p:cNvPr id="11" name="CuadroTexto 10"/>
          <p:cNvSpPr txBox="1"/>
          <p:nvPr/>
        </p:nvSpPr>
        <p:spPr>
          <a:xfrm>
            <a:off x="584155" y="6075819"/>
            <a:ext cx="7331120" cy="507831"/>
          </a:xfrm>
          <a:prstGeom prst="rect">
            <a:avLst/>
          </a:prstGeom>
          <a:noFill/>
        </p:spPr>
        <p:txBody>
          <a:bodyPr wrap="square" rtlCol="0">
            <a:spAutoFit/>
          </a:bodyPr>
          <a:lstStyle/>
          <a:p>
            <a:pPr algn="just"/>
            <a:r>
              <a:rPr lang="es-ES" sz="900" dirty="0">
                <a:solidFill>
                  <a:schemeClr val="tx2"/>
                </a:solidFill>
                <a:latin typeface="Verdana" panose="020B0604030504040204" pitchFamily="34" charset="0"/>
                <a:ea typeface="Verdana" panose="020B0604030504040204" pitchFamily="34" charset="0"/>
              </a:rPr>
              <a:t>(*): La empresa </a:t>
            </a:r>
            <a:r>
              <a:rPr lang="es-ES" sz="900" dirty="0" err="1">
                <a:solidFill>
                  <a:schemeClr val="tx2"/>
                </a:solidFill>
                <a:latin typeface="Verdana" panose="020B0604030504040204" pitchFamily="34" charset="0"/>
                <a:ea typeface="Verdana" panose="020B0604030504040204" pitchFamily="34" charset="0"/>
              </a:rPr>
              <a:t>Entelphone</a:t>
            </a:r>
            <a:r>
              <a:rPr lang="es-ES" sz="900" dirty="0">
                <a:solidFill>
                  <a:schemeClr val="tx2"/>
                </a:solidFill>
                <a:latin typeface="Verdana" panose="020B0604030504040204" pitchFamily="34" charset="0"/>
                <a:ea typeface="Verdana" panose="020B0604030504040204" pitchFamily="34" charset="0"/>
              </a:rPr>
              <a:t> cambió la clasificación de sus conexiones BAFI desde Enero 2019 en adelante. En efecto, antes de esa fecha dichas conexiones se clasificaban como móviles. A partir de Enero 2019 se consideran como conexiones fijas inalámbricas.</a:t>
            </a:r>
            <a:endParaRPr lang="es-CL" sz="900" dirty="0">
              <a:solidFill>
                <a:schemeClr val="tx2"/>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71115479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extLst>
              <p:ext uri="{D42A27DB-BD31-4B8C-83A1-F6EECF244321}">
                <p14:modId xmlns:p14="http://schemas.microsoft.com/office/powerpoint/2010/main" val="2550076302"/>
              </p:ext>
            </p:extLst>
          </p:nvPr>
        </p:nvGraphicFramePr>
        <p:xfrm>
          <a:off x="1115616" y="1397000"/>
          <a:ext cx="3168352" cy="23920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4 Gráfico"/>
          <p:cNvGraphicFramePr/>
          <p:nvPr>
            <p:extLst>
              <p:ext uri="{D42A27DB-BD31-4B8C-83A1-F6EECF244321}">
                <p14:modId xmlns:p14="http://schemas.microsoft.com/office/powerpoint/2010/main" val="72583145"/>
              </p:ext>
            </p:extLst>
          </p:nvPr>
        </p:nvGraphicFramePr>
        <p:xfrm>
          <a:off x="4572000" y="1412776"/>
          <a:ext cx="3168352" cy="23920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5 Gráfico"/>
          <p:cNvGraphicFramePr/>
          <p:nvPr>
            <p:extLst>
              <p:ext uri="{D42A27DB-BD31-4B8C-83A1-F6EECF244321}">
                <p14:modId xmlns:p14="http://schemas.microsoft.com/office/powerpoint/2010/main" val="4270400448"/>
              </p:ext>
            </p:extLst>
          </p:nvPr>
        </p:nvGraphicFramePr>
        <p:xfrm>
          <a:off x="1115616" y="3905622"/>
          <a:ext cx="3168352" cy="23920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6 Gráfico"/>
          <p:cNvGraphicFramePr/>
          <p:nvPr>
            <p:extLst>
              <p:ext uri="{D42A27DB-BD31-4B8C-83A1-F6EECF244321}">
                <p14:modId xmlns:p14="http://schemas.microsoft.com/office/powerpoint/2010/main" val="626678245"/>
              </p:ext>
            </p:extLst>
          </p:nvPr>
        </p:nvGraphicFramePr>
        <p:xfrm>
          <a:off x="4572000" y="3905622"/>
          <a:ext cx="3168352" cy="2392040"/>
        </p:xfrm>
        <a:graphic>
          <a:graphicData uri="http://schemas.openxmlformats.org/drawingml/2006/chart">
            <c:chart xmlns:c="http://schemas.openxmlformats.org/drawingml/2006/chart" xmlns:r="http://schemas.openxmlformats.org/officeDocument/2006/relationships" r:id="rId5"/>
          </a:graphicData>
        </a:graphic>
      </p:graphicFrame>
      <p:sp>
        <p:nvSpPr>
          <p:cNvPr id="8" name="Title 7"/>
          <p:cNvSpPr txBox="1">
            <a:spLocks/>
          </p:cNvSpPr>
          <p:nvPr/>
        </p:nvSpPr>
        <p:spPr>
          <a:xfrm>
            <a:off x="450552" y="103240"/>
            <a:ext cx="7956645" cy="119216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CL" sz="2500" b="1" dirty="0">
                <a:solidFill>
                  <a:srgbClr val="006CB7"/>
                </a:solidFill>
                <a:latin typeface="Verdana"/>
                <a:ea typeface="ヒラギノ角ゴ Pro W3" charset="-128"/>
                <a:cs typeface="Verdana"/>
              </a:rPr>
              <a:t>Internet Fijo</a:t>
            </a:r>
            <a:br>
              <a:rPr lang="es-CL" sz="2500" b="1" dirty="0">
                <a:solidFill>
                  <a:srgbClr val="006CB7"/>
                </a:solidFill>
                <a:latin typeface="Verdana"/>
                <a:ea typeface="ヒラギノ角ゴ Pro W3" charset="-128"/>
                <a:cs typeface="Verdana"/>
              </a:rPr>
            </a:br>
            <a:r>
              <a:rPr lang="es-CL" sz="2200" dirty="0">
                <a:solidFill>
                  <a:schemeClr val="tx2">
                    <a:lumMod val="60000"/>
                    <a:lumOff val="40000"/>
                  </a:schemeClr>
                </a:solidFill>
              </a:rPr>
              <a:t>Porcentaje de participación de Conexiones por Empresa y Tecnología</a:t>
            </a:r>
          </a:p>
          <a:p>
            <a:pPr algn="l"/>
            <a:r>
              <a:rPr lang="es-MX" sz="2200" dirty="0" smtClean="0">
                <a:solidFill>
                  <a:schemeClr val="tx2">
                    <a:lumMod val="60000"/>
                    <a:lumOff val="40000"/>
                  </a:schemeClr>
                </a:solidFill>
              </a:rPr>
              <a:t>Septiembre </a:t>
            </a:r>
            <a:r>
              <a:rPr lang="es-MX" sz="2200" dirty="0" smtClean="0">
                <a:solidFill>
                  <a:schemeClr val="tx2">
                    <a:lumMod val="60000"/>
                    <a:lumOff val="40000"/>
                  </a:schemeClr>
                </a:solidFill>
              </a:rPr>
              <a:t>2022</a:t>
            </a:r>
            <a:endParaRPr lang="es-CL" sz="800" dirty="0">
              <a:solidFill>
                <a:srgbClr val="FF0000"/>
              </a:solidFill>
            </a:endParaRPr>
          </a:p>
        </p:txBody>
      </p:sp>
      <p:sp>
        <p:nvSpPr>
          <p:cNvPr id="14" name="13 Rectángulo redondeado"/>
          <p:cNvSpPr/>
          <p:nvPr/>
        </p:nvSpPr>
        <p:spPr>
          <a:xfrm>
            <a:off x="167640" y="1828800"/>
            <a:ext cx="945850" cy="396240"/>
          </a:xfrm>
          <a:prstGeom prst="round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2200" b="1" dirty="0" smtClean="0">
                <a:solidFill>
                  <a:schemeClr val="tx2"/>
                </a:solidFill>
              </a:rPr>
              <a:t>1</a:t>
            </a:r>
            <a:r>
              <a:rPr lang="es-MX" sz="2200" b="1" dirty="0" smtClean="0">
                <a:solidFill>
                  <a:schemeClr val="tx2"/>
                </a:solidFill>
              </a:rPr>
              <a:t>,9%</a:t>
            </a:r>
            <a:endParaRPr lang="es-CL" sz="2200" b="1" dirty="0">
              <a:solidFill>
                <a:schemeClr val="tx2"/>
              </a:solidFill>
            </a:endParaRPr>
          </a:p>
        </p:txBody>
      </p:sp>
      <p:sp>
        <p:nvSpPr>
          <p:cNvPr id="15" name="14 Rectángulo redondeado"/>
          <p:cNvSpPr/>
          <p:nvPr/>
        </p:nvSpPr>
        <p:spPr>
          <a:xfrm>
            <a:off x="450550" y="1432560"/>
            <a:ext cx="845820" cy="182880"/>
          </a:xfrm>
          <a:prstGeom prst="round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200" b="1" dirty="0" smtClean="0">
                <a:solidFill>
                  <a:schemeClr val="tx2"/>
                </a:solidFill>
              </a:rPr>
              <a:t>83</a:t>
            </a:r>
            <a:r>
              <a:rPr lang="es-MX" sz="1200" b="1" dirty="0" smtClean="0">
                <a:solidFill>
                  <a:schemeClr val="tx2"/>
                </a:solidFill>
              </a:rPr>
              <a:t>.527</a:t>
            </a:r>
            <a:endParaRPr lang="es-CL" sz="1200" b="1" dirty="0">
              <a:solidFill>
                <a:schemeClr val="tx2"/>
              </a:solidFill>
            </a:endParaRPr>
          </a:p>
        </p:txBody>
      </p:sp>
      <p:sp>
        <p:nvSpPr>
          <p:cNvPr id="16" name="15 Rectángulo redondeado"/>
          <p:cNvSpPr/>
          <p:nvPr/>
        </p:nvSpPr>
        <p:spPr>
          <a:xfrm>
            <a:off x="7176367" y="1432560"/>
            <a:ext cx="845820" cy="182880"/>
          </a:xfrm>
          <a:prstGeom prst="round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200" b="1" dirty="0" smtClean="0">
                <a:solidFill>
                  <a:schemeClr val="tx2"/>
                </a:solidFill>
              </a:rPr>
              <a:t>1.421.620</a:t>
            </a:r>
            <a:endParaRPr lang="es-CL" sz="1200" b="1" dirty="0">
              <a:solidFill>
                <a:schemeClr val="tx2"/>
              </a:solidFill>
            </a:endParaRPr>
          </a:p>
        </p:txBody>
      </p:sp>
      <p:sp>
        <p:nvSpPr>
          <p:cNvPr id="17" name="16 Rectángulo redondeado"/>
          <p:cNvSpPr/>
          <p:nvPr/>
        </p:nvSpPr>
        <p:spPr>
          <a:xfrm>
            <a:off x="496270" y="3958590"/>
            <a:ext cx="845820" cy="182880"/>
          </a:xfrm>
          <a:prstGeom prst="round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200" b="1" dirty="0" smtClean="0">
                <a:solidFill>
                  <a:schemeClr val="tx2"/>
                </a:solidFill>
              </a:rPr>
              <a:t>2.832.044</a:t>
            </a:r>
            <a:endParaRPr lang="es-CL" sz="1200" b="1" dirty="0">
              <a:solidFill>
                <a:schemeClr val="tx2"/>
              </a:solidFill>
            </a:endParaRPr>
          </a:p>
        </p:txBody>
      </p:sp>
      <p:sp>
        <p:nvSpPr>
          <p:cNvPr id="18" name="17 Rectángulo redondeado"/>
          <p:cNvSpPr/>
          <p:nvPr/>
        </p:nvSpPr>
        <p:spPr>
          <a:xfrm>
            <a:off x="7176367" y="3958590"/>
            <a:ext cx="845820" cy="182880"/>
          </a:xfrm>
          <a:prstGeom prst="round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200" b="1" dirty="0" smtClean="0">
                <a:solidFill>
                  <a:schemeClr val="tx2"/>
                </a:solidFill>
              </a:rPr>
              <a:t>141.051</a:t>
            </a:r>
            <a:endParaRPr lang="es-CL" sz="1200" b="1" dirty="0">
              <a:solidFill>
                <a:schemeClr val="tx2"/>
              </a:solidFill>
            </a:endParaRPr>
          </a:p>
        </p:txBody>
      </p:sp>
      <p:sp>
        <p:nvSpPr>
          <p:cNvPr id="22" name="21 Rectángulo redondeado"/>
          <p:cNvSpPr/>
          <p:nvPr/>
        </p:nvSpPr>
        <p:spPr>
          <a:xfrm>
            <a:off x="7126352" y="1828800"/>
            <a:ext cx="945850" cy="396240"/>
          </a:xfrm>
          <a:prstGeom prst="round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2200" b="1" dirty="0" smtClean="0">
                <a:solidFill>
                  <a:schemeClr val="tx2"/>
                </a:solidFill>
              </a:rPr>
              <a:t>31,7%</a:t>
            </a:r>
            <a:endParaRPr lang="es-CL" sz="2200" b="1" dirty="0">
              <a:solidFill>
                <a:schemeClr val="tx2"/>
              </a:solidFill>
            </a:endParaRPr>
          </a:p>
        </p:txBody>
      </p:sp>
      <p:sp>
        <p:nvSpPr>
          <p:cNvPr id="23" name="22 Rectángulo redondeado"/>
          <p:cNvSpPr/>
          <p:nvPr/>
        </p:nvSpPr>
        <p:spPr>
          <a:xfrm>
            <a:off x="7126352" y="4362450"/>
            <a:ext cx="945850" cy="396240"/>
          </a:xfrm>
          <a:prstGeom prst="round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2200" b="1" dirty="0" smtClean="0">
                <a:solidFill>
                  <a:schemeClr val="tx2"/>
                </a:solidFill>
              </a:rPr>
              <a:t>3,2%</a:t>
            </a:r>
            <a:endParaRPr lang="es-CL" sz="2200" b="1" dirty="0">
              <a:solidFill>
                <a:schemeClr val="tx2"/>
              </a:solidFill>
            </a:endParaRPr>
          </a:p>
        </p:txBody>
      </p:sp>
      <p:sp>
        <p:nvSpPr>
          <p:cNvPr id="24" name="23 Rectángulo redondeado"/>
          <p:cNvSpPr/>
          <p:nvPr/>
        </p:nvSpPr>
        <p:spPr>
          <a:xfrm>
            <a:off x="266700" y="4362450"/>
            <a:ext cx="945850" cy="396240"/>
          </a:xfrm>
          <a:prstGeom prst="round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2200" b="1" dirty="0" smtClean="0">
                <a:solidFill>
                  <a:schemeClr val="tx2"/>
                </a:solidFill>
              </a:rPr>
              <a:t>63,2</a:t>
            </a:r>
            <a:r>
              <a:rPr lang="es-MX" sz="2200" b="1" dirty="0" smtClean="0">
                <a:solidFill>
                  <a:schemeClr val="tx2"/>
                </a:solidFill>
              </a:rPr>
              <a:t>%</a:t>
            </a:r>
            <a:endParaRPr lang="es-CL" sz="2200" b="1" dirty="0">
              <a:solidFill>
                <a:schemeClr val="tx2"/>
              </a:solidFill>
            </a:endParaRPr>
          </a:p>
        </p:txBody>
      </p:sp>
      <p:sp>
        <p:nvSpPr>
          <p:cNvPr id="25" name="24 Rectángulo redondeado"/>
          <p:cNvSpPr/>
          <p:nvPr/>
        </p:nvSpPr>
        <p:spPr>
          <a:xfrm>
            <a:off x="8396835" y="1684020"/>
            <a:ext cx="599843" cy="289560"/>
          </a:xfrm>
          <a:prstGeom prst="round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sz="2200" b="1" dirty="0">
              <a:solidFill>
                <a:schemeClr val="tx2"/>
              </a:solidFill>
            </a:endParaRPr>
          </a:p>
        </p:txBody>
      </p:sp>
      <p:sp>
        <p:nvSpPr>
          <p:cNvPr id="3" name="2 Rectángulo"/>
          <p:cNvSpPr/>
          <p:nvPr/>
        </p:nvSpPr>
        <p:spPr>
          <a:xfrm>
            <a:off x="8267701" y="2026920"/>
            <a:ext cx="869946" cy="553998"/>
          </a:xfrm>
          <a:prstGeom prst="rect">
            <a:avLst/>
          </a:prstGeom>
        </p:spPr>
        <p:txBody>
          <a:bodyPr wrap="square">
            <a:spAutoFit/>
          </a:bodyPr>
          <a:lstStyle/>
          <a:p>
            <a:pPr algn="ctr"/>
            <a:r>
              <a:rPr lang="es-CL" sz="1000" dirty="0">
                <a:solidFill>
                  <a:schemeClr val="tx2"/>
                </a:solidFill>
              </a:rPr>
              <a:t>Accesos</a:t>
            </a:r>
          </a:p>
          <a:p>
            <a:pPr algn="ctr"/>
            <a:r>
              <a:rPr lang="es-CL" sz="1000" dirty="0">
                <a:solidFill>
                  <a:schemeClr val="tx2"/>
                </a:solidFill>
              </a:rPr>
              <a:t>Totales por</a:t>
            </a:r>
          </a:p>
          <a:p>
            <a:pPr algn="ctr"/>
            <a:r>
              <a:rPr lang="es-CL" sz="1000" dirty="0">
                <a:solidFill>
                  <a:schemeClr val="tx2"/>
                </a:solidFill>
              </a:rPr>
              <a:t>tecnología</a:t>
            </a:r>
          </a:p>
        </p:txBody>
      </p:sp>
      <p:sp>
        <p:nvSpPr>
          <p:cNvPr id="19" name="7 Rectángulo"/>
          <p:cNvSpPr/>
          <p:nvPr/>
        </p:nvSpPr>
        <p:spPr>
          <a:xfrm>
            <a:off x="136480" y="6613732"/>
            <a:ext cx="4877480" cy="230832"/>
          </a:xfrm>
          <a:prstGeom prst="rect">
            <a:avLst/>
          </a:prstGeom>
        </p:spPr>
        <p:txBody>
          <a:bodyPr wrap="square">
            <a:spAutoFit/>
          </a:bodyPr>
          <a:lstStyle/>
          <a:p>
            <a:pPr defTabSz="457200" fontAlgn="base">
              <a:spcBef>
                <a:spcPct val="0"/>
              </a:spcBef>
              <a:spcAft>
                <a:spcPct val="0"/>
              </a:spcAft>
              <a:defRPr/>
            </a:pPr>
            <a:r>
              <a:rPr lang="es-ES_tradnl" sz="900" dirty="0">
                <a:solidFill>
                  <a:schemeClr val="bg1">
                    <a:lumMod val="50000"/>
                  </a:schemeClr>
                </a:solidFill>
                <a:latin typeface="Verdana" pitchFamily="34" charset="0"/>
                <a:ea typeface="Verdana" pitchFamily="34" charset="0"/>
                <a:cs typeface="Verdana" pitchFamily="34" charset="0"/>
              </a:rPr>
              <a:t>Subtel – División Política Regulatoria y Estudios</a:t>
            </a:r>
          </a:p>
        </p:txBody>
      </p:sp>
      <p:sp>
        <p:nvSpPr>
          <p:cNvPr id="26" name="CuadroTexto 25"/>
          <p:cNvSpPr txBox="1"/>
          <p:nvPr/>
        </p:nvSpPr>
        <p:spPr>
          <a:xfrm>
            <a:off x="165055" y="6313942"/>
            <a:ext cx="7857132" cy="338554"/>
          </a:xfrm>
          <a:prstGeom prst="rect">
            <a:avLst/>
          </a:prstGeom>
          <a:noFill/>
        </p:spPr>
        <p:txBody>
          <a:bodyPr wrap="square" rtlCol="0">
            <a:spAutoFit/>
          </a:bodyPr>
          <a:lstStyle/>
          <a:p>
            <a:pPr algn="just"/>
            <a:r>
              <a:rPr lang="es-ES" sz="800" dirty="0">
                <a:solidFill>
                  <a:schemeClr val="tx2"/>
                </a:solidFill>
                <a:latin typeface="Verdana" panose="020B0604030504040204" pitchFamily="34" charset="0"/>
                <a:ea typeface="Verdana" panose="020B0604030504040204" pitchFamily="34" charset="0"/>
              </a:rPr>
              <a:t>(*): La empresa </a:t>
            </a:r>
            <a:r>
              <a:rPr lang="es-ES" sz="800" dirty="0" err="1">
                <a:solidFill>
                  <a:schemeClr val="tx2"/>
                </a:solidFill>
                <a:latin typeface="Verdana" panose="020B0604030504040204" pitchFamily="34" charset="0"/>
                <a:ea typeface="Verdana" panose="020B0604030504040204" pitchFamily="34" charset="0"/>
              </a:rPr>
              <a:t>Entelphone</a:t>
            </a:r>
            <a:r>
              <a:rPr lang="es-ES" sz="800" dirty="0">
                <a:solidFill>
                  <a:schemeClr val="tx2"/>
                </a:solidFill>
                <a:latin typeface="Verdana" panose="020B0604030504040204" pitchFamily="34" charset="0"/>
                <a:ea typeface="Verdana" panose="020B0604030504040204" pitchFamily="34" charset="0"/>
              </a:rPr>
              <a:t> cambió la clasificación de sus conexiones BAFI desde Enero 2019 en adelante. En efecto, antes de esa fecha dichas conexiones se clasificaban como móviles. A partir de Enero 2019 se consideran como conexiones fijas inalámbricas.</a:t>
            </a:r>
            <a:endParaRPr lang="es-CL" sz="800" dirty="0">
              <a:solidFill>
                <a:schemeClr val="tx2"/>
              </a:solidFill>
              <a:latin typeface="Verdana" panose="020B0604030504040204" pitchFamily="34" charset="0"/>
              <a:ea typeface="Verdana" panose="020B0604030504040204" pitchFamily="34" charset="0"/>
            </a:endParaRPr>
          </a:p>
        </p:txBody>
      </p:sp>
      <p:sp>
        <p:nvSpPr>
          <p:cNvPr id="20" name="Slide Number Placeholder 9"/>
          <p:cNvSpPr>
            <a:spLocks noGrp="1"/>
          </p:cNvSpPr>
          <p:nvPr>
            <p:ph type="sldNum" sz="quarter" idx="4294967295"/>
          </p:nvPr>
        </p:nvSpPr>
        <p:spPr bwMode="auto">
          <a:xfrm>
            <a:off x="6183313" y="6527800"/>
            <a:ext cx="2133600" cy="248146"/>
          </a:xfrm>
          <a:prstGeom prst="rect">
            <a:avLst/>
          </a:prstGeom>
          <a:noFill/>
          <a:ln>
            <a:miter lim="800000"/>
            <a:headEnd/>
            <a:tailEnd/>
          </a:ln>
        </p:spPr>
        <p:txBody>
          <a:bodyPr/>
          <a:lstStyle/>
          <a:p>
            <a:pPr algn="r"/>
            <a:r>
              <a:rPr lang="en-US" sz="1000" dirty="0" smtClean="0">
                <a:latin typeface="Verdana" panose="020B0604030504040204" pitchFamily="34" charset="0"/>
                <a:ea typeface="Verdana" panose="020B0604030504040204" pitchFamily="34" charset="0"/>
              </a:rPr>
              <a:t>28</a:t>
            </a:r>
            <a:endParaRPr lang="en-US" sz="10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7514444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7"/>
          <p:cNvSpPr>
            <a:spLocks noGrp="1"/>
          </p:cNvSpPr>
          <p:nvPr>
            <p:ph type="title"/>
          </p:nvPr>
        </p:nvSpPr>
        <p:spPr>
          <a:xfrm>
            <a:off x="450552" y="103240"/>
            <a:ext cx="7956645" cy="801666"/>
          </a:xfrm>
        </p:spPr>
        <p:txBody>
          <a:bodyPr/>
          <a:lstStyle/>
          <a:p>
            <a:pPr defTabSz="914400" eaLnBrk="1" hangingPunct="1"/>
            <a:r>
              <a:rPr lang="es-CL" sz="2500" b="1" dirty="0"/>
              <a:t>Internet Fijo</a:t>
            </a:r>
            <a:br>
              <a:rPr lang="es-CL" sz="2500" b="1" dirty="0"/>
            </a:br>
            <a:r>
              <a:rPr lang="es-CL" sz="1800" dirty="0">
                <a:solidFill>
                  <a:schemeClr val="tx2">
                    <a:lumMod val="60000"/>
                    <a:lumOff val="40000"/>
                  </a:schemeClr>
                </a:solidFill>
              </a:rPr>
              <a:t>Conexiones por Región y Tecnología </a:t>
            </a:r>
            <a:r>
              <a:rPr lang="es-CL" sz="1800" dirty="0" smtClean="0">
                <a:solidFill>
                  <a:schemeClr val="tx2">
                    <a:lumMod val="60000"/>
                    <a:lumOff val="40000"/>
                  </a:schemeClr>
                </a:solidFill>
              </a:rPr>
              <a:t>(</a:t>
            </a:r>
            <a:r>
              <a:rPr lang="es-CL" sz="1800" dirty="0" smtClean="0">
                <a:solidFill>
                  <a:schemeClr val="tx2">
                    <a:lumMod val="60000"/>
                    <a:lumOff val="40000"/>
                  </a:schemeClr>
                </a:solidFill>
              </a:rPr>
              <a:t>Septiembre</a:t>
            </a:r>
            <a:r>
              <a:rPr lang="es-CL" sz="1800" dirty="0" smtClean="0">
                <a:solidFill>
                  <a:schemeClr val="tx2">
                    <a:lumMod val="60000"/>
                    <a:lumOff val="40000"/>
                  </a:schemeClr>
                </a:solidFill>
              </a:rPr>
              <a:t> </a:t>
            </a:r>
            <a:r>
              <a:rPr lang="es-CL" sz="1800" dirty="0" smtClean="0">
                <a:solidFill>
                  <a:schemeClr val="tx2">
                    <a:lumMod val="60000"/>
                    <a:lumOff val="40000"/>
                  </a:schemeClr>
                </a:solidFill>
              </a:rPr>
              <a:t>2022) </a:t>
            </a:r>
            <a:r>
              <a:rPr lang="es-CL" sz="1800" dirty="0">
                <a:solidFill>
                  <a:schemeClr val="tx2">
                    <a:lumMod val="60000"/>
                    <a:lumOff val="40000"/>
                  </a:schemeClr>
                </a:solidFill>
              </a:rPr>
              <a:t>(*)</a:t>
            </a:r>
            <a:endParaRPr lang="es-CL" sz="1800" dirty="0">
              <a:solidFill>
                <a:srgbClr val="FF0000"/>
              </a:solidFill>
            </a:endParaRPr>
          </a:p>
        </p:txBody>
      </p:sp>
      <p:sp>
        <p:nvSpPr>
          <p:cNvPr id="3" name="Rectángulo 2"/>
          <p:cNvSpPr/>
          <p:nvPr/>
        </p:nvSpPr>
        <p:spPr>
          <a:xfrm>
            <a:off x="450552" y="5381625"/>
            <a:ext cx="7666161" cy="738664"/>
          </a:xfrm>
          <a:prstGeom prst="rect">
            <a:avLst/>
          </a:prstGeom>
        </p:spPr>
        <p:txBody>
          <a:bodyPr wrap="square">
            <a:spAutoFit/>
          </a:bodyPr>
          <a:lstStyle/>
          <a:p>
            <a:pPr algn="just">
              <a:spcAft>
                <a:spcPts val="1200"/>
              </a:spcAft>
            </a:pPr>
            <a:r>
              <a:rPr lang="es-MX" sz="1400" dirty="0">
                <a:solidFill>
                  <a:schemeClr val="tx2"/>
                </a:solidFill>
                <a:latin typeface="Verdana"/>
                <a:cs typeface="Verdana"/>
              </a:rPr>
              <a:t>Casi la mitad de las conexiones se encuentran en la Región Metropolitana. Fibra </a:t>
            </a:r>
            <a:r>
              <a:rPr lang="es-MX" sz="1400" dirty="0" err="1">
                <a:solidFill>
                  <a:schemeClr val="tx2"/>
                </a:solidFill>
                <a:latin typeface="Verdana"/>
                <a:cs typeface="Verdana"/>
              </a:rPr>
              <a:t>Optica</a:t>
            </a:r>
            <a:r>
              <a:rPr lang="es-MX" sz="1400" dirty="0">
                <a:solidFill>
                  <a:schemeClr val="tx2"/>
                </a:solidFill>
                <a:latin typeface="Verdana"/>
                <a:cs typeface="Verdana"/>
              </a:rPr>
              <a:t> es mayoritaria en </a:t>
            </a:r>
            <a:r>
              <a:rPr lang="es-MX" sz="1400" dirty="0" smtClean="0">
                <a:solidFill>
                  <a:schemeClr val="tx2"/>
                </a:solidFill>
                <a:latin typeface="Verdana"/>
                <a:cs typeface="Verdana"/>
              </a:rPr>
              <a:t>15 </a:t>
            </a:r>
            <a:r>
              <a:rPr lang="es-MX" sz="1400" dirty="0">
                <a:solidFill>
                  <a:schemeClr val="tx2"/>
                </a:solidFill>
                <a:latin typeface="Verdana"/>
                <a:cs typeface="Verdana"/>
              </a:rPr>
              <a:t>regiones, incluyendo Metropolitana, </a:t>
            </a:r>
            <a:r>
              <a:rPr lang="es-MX" sz="1400" dirty="0" err="1">
                <a:solidFill>
                  <a:schemeClr val="tx2"/>
                </a:solidFill>
                <a:latin typeface="Verdana"/>
                <a:cs typeface="Verdana"/>
              </a:rPr>
              <a:t>Bío-Bío</a:t>
            </a:r>
            <a:r>
              <a:rPr lang="es-MX" sz="1400" dirty="0">
                <a:solidFill>
                  <a:schemeClr val="tx2"/>
                </a:solidFill>
                <a:latin typeface="Verdana"/>
                <a:cs typeface="Verdana"/>
              </a:rPr>
              <a:t>, </a:t>
            </a:r>
            <a:r>
              <a:rPr lang="es-MX" sz="1400" dirty="0" smtClean="0">
                <a:solidFill>
                  <a:schemeClr val="tx2"/>
                </a:solidFill>
                <a:latin typeface="Verdana"/>
                <a:cs typeface="Verdana"/>
              </a:rPr>
              <a:t>Valparaíso, Araucanía </a:t>
            </a:r>
            <a:r>
              <a:rPr lang="es-MX" sz="1400" dirty="0">
                <a:solidFill>
                  <a:schemeClr val="tx2"/>
                </a:solidFill>
                <a:latin typeface="Verdana"/>
                <a:cs typeface="Verdana"/>
              </a:rPr>
              <a:t>y Maule. HFC es mayoritaria en </a:t>
            </a:r>
            <a:r>
              <a:rPr lang="es-MX" sz="1400" dirty="0" smtClean="0">
                <a:solidFill>
                  <a:schemeClr val="tx2"/>
                </a:solidFill>
                <a:latin typeface="Verdana"/>
                <a:cs typeface="Verdana"/>
              </a:rPr>
              <a:t>Antofagasta.</a:t>
            </a:r>
            <a:endParaRPr lang="es-CL" sz="1400" dirty="0">
              <a:solidFill>
                <a:schemeClr val="tx2"/>
              </a:solidFill>
              <a:latin typeface="Verdana"/>
              <a:cs typeface="Verdana"/>
            </a:endParaRPr>
          </a:p>
        </p:txBody>
      </p:sp>
      <p:sp>
        <p:nvSpPr>
          <p:cNvPr id="7" name="Llaves 7"/>
          <p:cNvSpPr/>
          <p:nvPr/>
        </p:nvSpPr>
        <p:spPr>
          <a:xfrm>
            <a:off x="228729" y="5681047"/>
            <a:ext cx="8142209" cy="553998"/>
          </a:xfrm>
          <a:prstGeom prst="bracePair">
            <a:avLst/>
          </a:prstGeom>
          <a:ln w="53975"/>
          <a:effectLst>
            <a:outerShdw blurRad="40005" dist="22987" dir="5400000" algn="tl"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dirty="0"/>
          </a:p>
        </p:txBody>
      </p:sp>
      <p:sp>
        <p:nvSpPr>
          <p:cNvPr id="8" name="7 Rectángulo"/>
          <p:cNvSpPr/>
          <p:nvPr/>
        </p:nvSpPr>
        <p:spPr>
          <a:xfrm>
            <a:off x="136480" y="6613732"/>
            <a:ext cx="4877480" cy="230832"/>
          </a:xfrm>
          <a:prstGeom prst="rect">
            <a:avLst/>
          </a:prstGeom>
        </p:spPr>
        <p:txBody>
          <a:bodyPr wrap="square">
            <a:spAutoFit/>
          </a:bodyPr>
          <a:lstStyle/>
          <a:p>
            <a:pPr defTabSz="457200" fontAlgn="base">
              <a:spcBef>
                <a:spcPct val="0"/>
              </a:spcBef>
              <a:spcAft>
                <a:spcPct val="0"/>
              </a:spcAft>
              <a:defRPr/>
            </a:pPr>
            <a:r>
              <a:rPr lang="es-ES_tradnl" sz="900" dirty="0">
                <a:solidFill>
                  <a:schemeClr val="bg1">
                    <a:lumMod val="50000"/>
                  </a:schemeClr>
                </a:solidFill>
                <a:latin typeface="Verdana" pitchFamily="34" charset="0"/>
                <a:ea typeface="Verdana" pitchFamily="34" charset="0"/>
                <a:cs typeface="Verdana" pitchFamily="34" charset="0"/>
              </a:rPr>
              <a:t>Subtel – División Política Regulatoria y Estudios</a:t>
            </a:r>
          </a:p>
        </p:txBody>
      </p:sp>
      <p:graphicFrame>
        <p:nvGraphicFramePr>
          <p:cNvPr id="11" name="7 Gráfico"/>
          <p:cNvGraphicFramePr>
            <a:graphicFrameLocks/>
          </p:cNvGraphicFramePr>
          <p:nvPr>
            <p:extLst>
              <p:ext uri="{D42A27DB-BD31-4B8C-83A1-F6EECF244321}">
                <p14:modId xmlns:p14="http://schemas.microsoft.com/office/powerpoint/2010/main" val="4174568918"/>
              </p:ext>
            </p:extLst>
          </p:nvPr>
        </p:nvGraphicFramePr>
        <p:xfrm>
          <a:off x="320039" y="525820"/>
          <a:ext cx="8435342" cy="4809841"/>
        </p:xfrm>
        <a:graphic>
          <a:graphicData uri="http://schemas.openxmlformats.org/drawingml/2006/chart">
            <c:chart xmlns:c="http://schemas.openxmlformats.org/drawingml/2006/chart" xmlns:r="http://schemas.openxmlformats.org/officeDocument/2006/relationships" r:id="rId3"/>
          </a:graphicData>
        </a:graphic>
      </p:graphicFrame>
      <p:sp>
        <p:nvSpPr>
          <p:cNvPr id="4" name="3 CuadroTexto"/>
          <p:cNvSpPr txBox="1"/>
          <p:nvPr/>
        </p:nvSpPr>
        <p:spPr>
          <a:xfrm>
            <a:off x="7412341" y="453631"/>
            <a:ext cx="1434352" cy="307777"/>
          </a:xfrm>
          <a:prstGeom prst="rect">
            <a:avLst/>
          </a:prstGeom>
          <a:noFill/>
        </p:spPr>
        <p:txBody>
          <a:bodyPr wrap="square" rtlCol="0">
            <a:spAutoFit/>
          </a:bodyPr>
          <a:lstStyle/>
          <a:p>
            <a:r>
              <a:rPr lang="es-CL" sz="1400" dirty="0">
                <a:solidFill>
                  <a:schemeClr val="tx2"/>
                </a:solidFill>
              </a:rPr>
              <a:t>Miles de accesos</a:t>
            </a:r>
          </a:p>
        </p:txBody>
      </p:sp>
      <p:sp>
        <p:nvSpPr>
          <p:cNvPr id="9" name="Slide Number Placeholder 9"/>
          <p:cNvSpPr>
            <a:spLocks noGrp="1"/>
          </p:cNvSpPr>
          <p:nvPr>
            <p:ph type="sldNum" sz="quarter" idx="11"/>
          </p:nvPr>
        </p:nvSpPr>
        <p:spPr bwMode="auto">
          <a:xfrm>
            <a:off x="6183313" y="6527800"/>
            <a:ext cx="2133600" cy="248146"/>
          </a:xfrm>
          <a:noFill/>
          <a:ln>
            <a:miter lim="800000"/>
            <a:headEnd/>
            <a:tailEnd/>
          </a:ln>
        </p:spPr>
        <p:txBody>
          <a:bodyPr/>
          <a:lstStyle/>
          <a:p>
            <a:r>
              <a:rPr lang="en-US" dirty="0" smtClean="0"/>
              <a:t>29</a:t>
            </a:r>
            <a:endParaRPr lang="en-US" dirty="0"/>
          </a:p>
        </p:txBody>
      </p:sp>
      <p:sp>
        <p:nvSpPr>
          <p:cNvPr id="10" name="CuadroTexto 9"/>
          <p:cNvSpPr txBox="1"/>
          <p:nvPr/>
        </p:nvSpPr>
        <p:spPr>
          <a:xfrm>
            <a:off x="165055" y="6313942"/>
            <a:ext cx="7857132" cy="338554"/>
          </a:xfrm>
          <a:prstGeom prst="rect">
            <a:avLst/>
          </a:prstGeom>
          <a:noFill/>
        </p:spPr>
        <p:txBody>
          <a:bodyPr wrap="square" rtlCol="0">
            <a:spAutoFit/>
          </a:bodyPr>
          <a:lstStyle/>
          <a:p>
            <a:pPr algn="just"/>
            <a:r>
              <a:rPr lang="es-ES" sz="800" dirty="0">
                <a:solidFill>
                  <a:schemeClr val="tx2"/>
                </a:solidFill>
                <a:latin typeface="Verdana" panose="020B0604030504040204" pitchFamily="34" charset="0"/>
                <a:ea typeface="Verdana" panose="020B0604030504040204" pitchFamily="34" charset="0"/>
              </a:rPr>
              <a:t>(*): La empresa </a:t>
            </a:r>
            <a:r>
              <a:rPr lang="es-ES" sz="800" dirty="0" err="1">
                <a:solidFill>
                  <a:schemeClr val="tx2"/>
                </a:solidFill>
                <a:latin typeface="Verdana" panose="020B0604030504040204" pitchFamily="34" charset="0"/>
                <a:ea typeface="Verdana" panose="020B0604030504040204" pitchFamily="34" charset="0"/>
              </a:rPr>
              <a:t>Entelphone</a:t>
            </a:r>
            <a:r>
              <a:rPr lang="es-ES" sz="800" dirty="0">
                <a:solidFill>
                  <a:schemeClr val="tx2"/>
                </a:solidFill>
                <a:latin typeface="Verdana" panose="020B0604030504040204" pitchFamily="34" charset="0"/>
                <a:ea typeface="Verdana" panose="020B0604030504040204" pitchFamily="34" charset="0"/>
              </a:rPr>
              <a:t> cambió la clasificación de sus conexiones BAFI desde Enero 2019 en adelante. En efecto, antes de esa fecha dichas conexiones se clasificaban como móviles. A partir de Enero 2019 se consideran como conexiones fijas inalámbricas.</a:t>
            </a:r>
            <a:endParaRPr lang="es-CL" sz="800" dirty="0">
              <a:solidFill>
                <a:schemeClr val="tx2"/>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83868453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6CB7"/>
        </a:solidFill>
        <a:effectLst/>
      </p:bgPr>
    </p:bg>
    <p:spTree>
      <p:nvGrpSpPr>
        <p:cNvPr id="1" name=""/>
        <p:cNvGrpSpPr/>
        <p:nvPr/>
      </p:nvGrpSpPr>
      <p:grpSpPr>
        <a:xfrm>
          <a:off x="0" y="0"/>
          <a:ext cx="0" cy="0"/>
          <a:chOff x="0" y="0"/>
          <a:chExt cx="0" cy="0"/>
        </a:xfrm>
      </p:grpSpPr>
      <p:sp>
        <p:nvSpPr>
          <p:cNvPr id="35844" name="Slide Number Placeholder 9"/>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fld id="{F87C597D-22ED-4EB3-A1DD-F73893CC764E}" type="slidenum">
              <a:rPr lang="en-US" sz="1000">
                <a:solidFill>
                  <a:prstClr val="white"/>
                </a:solidFill>
                <a:latin typeface="Verdana" charset="0"/>
              </a:rPr>
              <a:pPr eaLnBrk="1" hangingPunct="1"/>
              <a:t>24</a:t>
            </a:fld>
            <a:endParaRPr lang="en-US" sz="1000" dirty="0">
              <a:solidFill>
                <a:prstClr val="white"/>
              </a:solidFill>
              <a:latin typeface="Verdana" charset="0"/>
            </a:endParaRPr>
          </a:p>
        </p:txBody>
      </p:sp>
      <p:sp>
        <p:nvSpPr>
          <p:cNvPr id="4" name="3 Rectángulo"/>
          <p:cNvSpPr/>
          <p:nvPr/>
        </p:nvSpPr>
        <p:spPr>
          <a:xfrm>
            <a:off x="770137" y="2765459"/>
            <a:ext cx="7900727" cy="707886"/>
          </a:xfrm>
          <a:prstGeom prst="rect">
            <a:avLst/>
          </a:prstGeom>
        </p:spPr>
        <p:txBody>
          <a:bodyPr wrap="square">
            <a:spAutoFit/>
          </a:bodyPr>
          <a:lstStyle/>
          <a:p>
            <a:pPr>
              <a:defRPr/>
            </a:pPr>
            <a:r>
              <a:rPr lang="es-ES" sz="4000" b="1" kern="0" dirty="0">
                <a:solidFill>
                  <a:prstClr val="white"/>
                </a:solidFill>
                <a:latin typeface="Verdana"/>
                <a:cs typeface="Verdana"/>
              </a:rPr>
              <a:t>Telefonía</a:t>
            </a:r>
            <a:endParaRPr lang="es-CL" sz="4000" kern="0" dirty="0">
              <a:solidFill>
                <a:prstClr val="white"/>
              </a:solidFill>
              <a:latin typeface="Arial" pitchFamily="34" charset="0"/>
            </a:endParaRPr>
          </a:p>
        </p:txBody>
      </p:sp>
    </p:spTree>
    <p:extLst>
      <p:ext uri="{BB962C8B-B14F-4D97-AF65-F5344CB8AC3E}">
        <p14:creationId xmlns:p14="http://schemas.microsoft.com/office/powerpoint/2010/main" val="4084797840"/>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1 Gráfico"/>
          <p:cNvGraphicFramePr>
            <a:graphicFrameLocks/>
          </p:cNvGraphicFramePr>
          <p:nvPr>
            <p:extLst>
              <p:ext uri="{D42A27DB-BD31-4B8C-83A1-F6EECF244321}">
                <p14:modId xmlns:p14="http://schemas.microsoft.com/office/powerpoint/2010/main" val="863523076"/>
              </p:ext>
            </p:extLst>
          </p:nvPr>
        </p:nvGraphicFramePr>
        <p:xfrm>
          <a:off x="2" y="982640"/>
          <a:ext cx="8924925" cy="3675087"/>
        </p:xfrm>
        <a:graphic>
          <a:graphicData uri="http://schemas.openxmlformats.org/drawingml/2006/chart">
            <c:chart xmlns:c="http://schemas.openxmlformats.org/drawingml/2006/chart" xmlns:r="http://schemas.openxmlformats.org/officeDocument/2006/relationships" r:id="rId3"/>
          </a:graphicData>
        </a:graphic>
      </p:graphicFrame>
      <p:sp>
        <p:nvSpPr>
          <p:cNvPr id="4" name="3 Marcador de número de diapositiva"/>
          <p:cNvSpPr>
            <a:spLocks noGrp="1"/>
          </p:cNvSpPr>
          <p:nvPr>
            <p:ph type="sldNum" sz="quarter" idx="11"/>
          </p:nvPr>
        </p:nvSpPr>
        <p:spPr/>
        <p:txBody>
          <a:bodyPr/>
          <a:lstStyle/>
          <a:p>
            <a:fld id="{34E785A8-BFF3-4470-BB0B-451FF71A5EEB}" type="slidenum">
              <a:rPr lang="en-US" smtClean="0"/>
              <a:pPr/>
              <a:t>25</a:t>
            </a:fld>
            <a:endParaRPr lang="en-US" dirty="0"/>
          </a:p>
        </p:txBody>
      </p:sp>
      <p:sp>
        <p:nvSpPr>
          <p:cNvPr id="3" name="2 Título"/>
          <p:cNvSpPr>
            <a:spLocks noGrp="1"/>
          </p:cNvSpPr>
          <p:nvPr>
            <p:ph type="title"/>
          </p:nvPr>
        </p:nvSpPr>
        <p:spPr>
          <a:xfrm>
            <a:off x="2" y="84161"/>
            <a:ext cx="8816453" cy="898479"/>
          </a:xfrm>
          <a:noFill/>
          <a:ln w="9525">
            <a:noFill/>
            <a:miter lim="800000"/>
            <a:headEnd/>
            <a:tailEnd/>
          </a:ln>
        </p:spPr>
        <p:txBody>
          <a:bodyPr vert="horz" wrap="square" lIns="91440" tIns="45720" rIns="91440" bIns="45720" numCol="1" anchor="t" anchorCtr="0" compatLnSpc="1">
            <a:prstTxWarp prst="textNoShape">
              <a:avLst/>
            </a:prstTxWarp>
          </a:bodyPr>
          <a:lstStyle/>
          <a:p>
            <a:r>
              <a:rPr lang="es-CL" sz="2500" b="1" dirty="0"/>
              <a:t> Telefonía Móvil</a:t>
            </a:r>
            <a:br>
              <a:rPr lang="es-CL" sz="2500" b="1" dirty="0"/>
            </a:br>
            <a:r>
              <a:rPr lang="es-CL" sz="2500" b="1" dirty="0"/>
              <a:t> </a:t>
            </a:r>
            <a:r>
              <a:rPr lang="es-CL" sz="2200" dirty="0">
                <a:solidFill>
                  <a:srgbClr val="1F497D">
                    <a:lumMod val="60000"/>
                    <a:lumOff val="40000"/>
                  </a:srgbClr>
                </a:solidFill>
              </a:rPr>
              <a:t>Evolución de abonados y penetración cada 100 hab. </a:t>
            </a:r>
            <a:r>
              <a:rPr lang="es-CL" sz="2200" dirty="0">
                <a:solidFill>
                  <a:schemeClr val="tx2">
                    <a:lumMod val="60000"/>
                    <a:lumOff val="40000"/>
                  </a:schemeClr>
                </a:solidFill>
                <a:latin typeface="Verdana" pitchFamily="34" charset="0"/>
                <a:ea typeface="Verdana" pitchFamily="34" charset="0"/>
                <a:cs typeface="Verdana" pitchFamily="34" charset="0"/>
              </a:rPr>
              <a:t/>
            </a:r>
            <a:br>
              <a:rPr lang="es-CL" sz="2200" dirty="0">
                <a:solidFill>
                  <a:schemeClr val="tx2">
                    <a:lumMod val="60000"/>
                    <a:lumOff val="40000"/>
                  </a:schemeClr>
                </a:solidFill>
                <a:latin typeface="Verdana" pitchFamily="34" charset="0"/>
                <a:ea typeface="Verdana" pitchFamily="34" charset="0"/>
                <a:cs typeface="Verdana" pitchFamily="34" charset="0"/>
              </a:rPr>
            </a:br>
            <a:r>
              <a:rPr lang="es-CL" sz="2200" dirty="0">
                <a:solidFill>
                  <a:schemeClr val="tx2">
                    <a:lumMod val="60000"/>
                    <a:lumOff val="40000"/>
                  </a:schemeClr>
                </a:solidFill>
                <a:latin typeface="Verdana" pitchFamily="34" charset="0"/>
                <a:ea typeface="Verdana" pitchFamily="34" charset="0"/>
                <a:cs typeface="Verdana" pitchFamily="34" charset="0"/>
              </a:rPr>
              <a:t/>
            </a:r>
            <a:br>
              <a:rPr lang="es-CL" sz="2200" dirty="0">
                <a:solidFill>
                  <a:schemeClr val="tx2">
                    <a:lumMod val="60000"/>
                    <a:lumOff val="40000"/>
                  </a:schemeClr>
                </a:solidFill>
                <a:latin typeface="Verdana" pitchFamily="34" charset="0"/>
                <a:ea typeface="Verdana" pitchFamily="34" charset="0"/>
                <a:cs typeface="Verdana" pitchFamily="34" charset="0"/>
              </a:rPr>
            </a:br>
            <a:endParaRPr lang="es-CL" sz="2200" dirty="0">
              <a:solidFill>
                <a:schemeClr val="tx2">
                  <a:lumMod val="60000"/>
                  <a:lumOff val="40000"/>
                </a:schemeClr>
              </a:solidFill>
            </a:endParaRPr>
          </a:p>
        </p:txBody>
      </p:sp>
      <p:sp>
        <p:nvSpPr>
          <p:cNvPr id="11" name="1 CuadroTexto"/>
          <p:cNvSpPr txBox="1"/>
          <p:nvPr/>
        </p:nvSpPr>
        <p:spPr>
          <a:xfrm>
            <a:off x="2" y="2664239"/>
            <a:ext cx="291265" cy="755965"/>
          </a:xfrm>
          <a:prstGeom prst="rect">
            <a:avLst/>
          </a:prstGeom>
        </p:spPr>
        <p:txBody>
          <a:bodyPr vert="vert270"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L" b="1" dirty="0">
                <a:solidFill>
                  <a:schemeClr val="tx2"/>
                </a:solidFill>
                <a:latin typeface="Verdana" pitchFamily="34" charset="0"/>
                <a:ea typeface="Verdana" pitchFamily="34" charset="0"/>
                <a:cs typeface="Verdana" pitchFamily="34" charset="0"/>
              </a:rPr>
              <a:t>Miles</a:t>
            </a:r>
          </a:p>
        </p:txBody>
      </p:sp>
      <p:sp>
        <p:nvSpPr>
          <p:cNvPr id="8" name="Llaves 7"/>
          <p:cNvSpPr/>
          <p:nvPr/>
        </p:nvSpPr>
        <p:spPr>
          <a:xfrm>
            <a:off x="412125" y="4633198"/>
            <a:ext cx="8295458" cy="1676400"/>
          </a:xfrm>
          <a:prstGeom prst="bracePair">
            <a:avLst/>
          </a:prstGeom>
          <a:ln w="53975"/>
          <a:effectLst>
            <a:outerShdw blurRad="40005" dist="22987" dir="5400000" algn="tl"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dirty="0"/>
          </a:p>
        </p:txBody>
      </p:sp>
      <p:sp>
        <p:nvSpPr>
          <p:cNvPr id="2" name="1 Rectángulo"/>
          <p:cNvSpPr/>
          <p:nvPr/>
        </p:nvSpPr>
        <p:spPr>
          <a:xfrm>
            <a:off x="708339" y="4884422"/>
            <a:ext cx="7740203" cy="1384995"/>
          </a:xfrm>
          <a:prstGeom prst="rect">
            <a:avLst/>
          </a:prstGeom>
        </p:spPr>
        <p:txBody>
          <a:bodyPr wrap="square">
            <a:spAutoFit/>
          </a:bodyPr>
          <a:lstStyle/>
          <a:p>
            <a:pPr marL="285750" indent="-285750" algn="just">
              <a:buFont typeface="Wingdings" panose="05000000000000000000" pitchFamily="2" charset="2"/>
              <a:buChar char="§"/>
            </a:pPr>
            <a:r>
              <a:rPr lang="es-ES" sz="1400" dirty="0">
                <a:solidFill>
                  <a:schemeClr val="tx2"/>
                </a:solidFill>
                <a:latin typeface="Verdana"/>
                <a:cs typeface="Verdana"/>
              </a:rPr>
              <a:t>La telefonía móvil alcanzó una penetración de </a:t>
            </a:r>
            <a:r>
              <a:rPr lang="es-ES" sz="1400" dirty="0" smtClean="0">
                <a:solidFill>
                  <a:schemeClr val="tx2"/>
                </a:solidFill>
                <a:latin typeface="Verdana"/>
                <a:cs typeface="Verdana"/>
              </a:rPr>
              <a:t>132,4 </a:t>
            </a:r>
            <a:r>
              <a:rPr lang="es-ES" sz="1400" dirty="0">
                <a:solidFill>
                  <a:schemeClr val="tx2"/>
                </a:solidFill>
                <a:latin typeface="Verdana"/>
                <a:cs typeface="Verdana"/>
              </a:rPr>
              <a:t>abonados cada 100 habitantes en </a:t>
            </a:r>
            <a:r>
              <a:rPr lang="es-ES" sz="1400" dirty="0" smtClean="0">
                <a:solidFill>
                  <a:schemeClr val="tx2"/>
                </a:solidFill>
                <a:latin typeface="Verdana"/>
                <a:cs typeface="Verdana"/>
              </a:rPr>
              <a:t>septiembre</a:t>
            </a:r>
            <a:r>
              <a:rPr lang="es-ES" sz="1400" dirty="0" smtClean="0">
                <a:solidFill>
                  <a:schemeClr val="tx2"/>
                </a:solidFill>
                <a:latin typeface="Verdana"/>
                <a:cs typeface="Verdana"/>
              </a:rPr>
              <a:t> </a:t>
            </a:r>
            <a:r>
              <a:rPr lang="es-ES" sz="1400" dirty="0" smtClean="0">
                <a:solidFill>
                  <a:schemeClr val="tx2"/>
                </a:solidFill>
                <a:latin typeface="Verdana"/>
                <a:cs typeface="Verdana"/>
              </a:rPr>
              <a:t>2022.</a:t>
            </a:r>
            <a:endParaRPr lang="es-ES" sz="1400" dirty="0">
              <a:solidFill>
                <a:schemeClr val="tx2"/>
              </a:solidFill>
              <a:latin typeface="Verdana"/>
              <a:cs typeface="Verdana"/>
            </a:endParaRPr>
          </a:p>
          <a:p>
            <a:pPr lvl="0" algn="just"/>
            <a:r>
              <a:rPr lang="es-ES" sz="1400" dirty="0">
                <a:solidFill>
                  <a:schemeClr val="tx2"/>
                </a:solidFill>
                <a:latin typeface="Verdana"/>
                <a:cs typeface="Verdana"/>
              </a:rPr>
              <a:t> </a:t>
            </a:r>
          </a:p>
          <a:p>
            <a:pPr marL="285750" indent="-285750" algn="just">
              <a:buFont typeface="Wingdings" panose="05000000000000000000" pitchFamily="2" charset="2"/>
              <a:buChar char="§"/>
            </a:pPr>
            <a:r>
              <a:rPr lang="es-ES" sz="1400" dirty="0">
                <a:solidFill>
                  <a:schemeClr val="tx2"/>
                </a:solidFill>
                <a:latin typeface="Verdana"/>
                <a:cs typeface="Verdana"/>
              </a:rPr>
              <a:t>Continúa la tendencia de crecimiento de los abonados de contrato, los cuales a </a:t>
            </a:r>
            <a:r>
              <a:rPr lang="es-ES" sz="1400" dirty="0" smtClean="0">
                <a:solidFill>
                  <a:schemeClr val="tx2"/>
                </a:solidFill>
                <a:latin typeface="Verdana"/>
                <a:cs typeface="Verdana"/>
              </a:rPr>
              <a:t>septiembre </a:t>
            </a:r>
            <a:r>
              <a:rPr lang="es-ES" sz="1400" dirty="0" smtClean="0">
                <a:solidFill>
                  <a:schemeClr val="tx2"/>
                </a:solidFill>
                <a:latin typeface="Verdana"/>
                <a:cs typeface="Verdana"/>
              </a:rPr>
              <a:t>2022 representan </a:t>
            </a:r>
            <a:r>
              <a:rPr lang="es-ES" sz="1400" dirty="0">
                <a:solidFill>
                  <a:schemeClr val="tx2"/>
                </a:solidFill>
                <a:latin typeface="Verdana"/>
                <a:cs typeface="Verdana"/>
              </a:rPr>
              <a:t>un </a:t>
            </a:r>
            <a:r>
              <a:rPr lang="es-ES" sz="1400" dirty="0" smtClean="0">
                <a:solidFill>
                  <a:schemeClr val="tx2"/>
                </a:solidFill>
                <a:latin typeface="Verdana"/>
                <a:cs typeface="Verdana"/>
              </a:rPr>
              <a:t>69,4% </a:t>
            </a:r>
            <a:r>
              <a:rPr lang="es-ES" sz="1400" dirty="0">
                <a:solidFill>
                  <a:schemeClr val="tx2"/>
                </a:solidFill>
                <a:latin typeface="Verdana"/>
                <a:cs typeface="Verdana"/>
              </a:rPr>
              <a:t>del total de abonados, superando ampliamente a los abonados de prepago.</a:t>
            </a:r>
          </a:p>
        </p:txBody>
      </p:sp>
      <p:sp>
        <p:nvSpPr>
          <p:cNvPr id="12" name="11 Rectángulo"/>
          <p:cNvSpPr/>
          <p:nvPr/>
        </p:nvSpPr>
        <p:spPr>
          <a:xfrm>
            <a:off x="136480" y="6613732"/>
            <a:ext cx="4877480" cy="230832"/>
          </a:xfrm>
          <a:prstGeom prst="rect">
            <a:avLst/>
          </a:prstGeom>
        </p:spPr>
        <p:txBody>
          <a:bodyPr wrap="square">
            <a:spAutoFit/>
          </a:bodyPr>
          <a:lstStyle/>
          <a:p>
            <a:pPr defTabSz="457200" fontAlgn="base">
              <a:spcBef>
                <a:spcPct val="0"/>
              </a:spcBef>
              <a:spcAft>
                <a:spcPct val="0"/>
              </a:spcAft>
              <a:defRPr/>
            </a:pPr>
            <a:r>
              <a:rPr lang="es-ES_tradnl" sz="900" dirty="0">
                <a:solidFill>
                  <a:schemeClr val="bg1">
                    <a:lumMod val="50000"/>
                  </a:schemeClr>
                </a:solidFill>
                <a:latin typeface="Verdana" pitchFamily="34" charset="0"/>
                <a:ea typeface="Verdana" pitchFamily="34" charset="0"/>
                <a:cs typeface="Verdana" pitchFamily="34" charset="0"/>
              </a:rPr>
              <a:t>Subtel – División Política Regulatoria y Estudios</a:t>
            </a:r>
          </a:p>
        </p:txBody>
      </p:sp>
    </p:spTree>
    <p:extLst>
      <p:ext uri="{BB962C8B-B14F-4D97-AF65-F5344CB8AC3E}">
        <p14:creationId xmlns:p14="http://schemas.microsoft.com/office/powerpoint/2010/main" val="105544484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 y="111456"/>
            <a:ext cx="8371505" cy="780202"/>
          </a:xfrm>
        </p:spPr>
        <p:txBody>
          <a:bodyPr/>
          <a:lstStyle/>
          <a:p>
            <a:pPr defTabSz="914400" eaLnBrk="1" fontAlgn="auto" hangingPunct="1">
              <a:spcBef>
                <a:spcPts val="0"/>
              </a:spcBef>
              <a:spcAft>
                <a:spcPts val="0"/>
              </a:spcAft>
            </a:pPr>
            <a:r>
              <a:rPr lang="es-CL" sz="2500" b="1" dirty="0"/>
              <a:t> Telefonía Móvil</a:t>
            </a:r>
            <a:br>
              <a:rPr lang="es-CL" sz="2500" b="1" dirty="0"/>
            </a:br>
            <a:r>
              <a:rPr lang="es-CL" sz="2500" b="1" dirty="0"/>
              <a:t> </a:t>
            </a:r>
            <a:r>
              <a:rPr lang="es-ES_tradnl" sz="2200" dirty="0">
                <a:solidFill>
                  <a:srgbClr val="1F497D">
                    <a:lumMod val="60000"/>
                    <a:lumOff val="40000"/>
                  </a:srgbClr>
                </a:solidFill>
              </a:rPr>
              <a:t>Abonados por Empresa y Participación de Mercado</a:t>
            </a:r>
            <a:endParaRPr lang="es-CL" sz="2200" dirty="0">
              <a:solidFill>
                <a:srgbClr val="1F497D">
                  <a:lumMod val="60000"/>
                  <a:lumOff val="40000"/>
                </a:srgbClr>
              </a:solidFill>
            </a:endParaRPr>
          </a:p>
        </p:txBody>
      </p:sp>
      <p:sp>
        <p:nvSpPr>
          <p:cNvPr id="3" name="2 Marcador de número de diapositiva"/>
          <p:cNvSpPr>
            <a:spLocks noGrp="1"/>
          </p:cNvSpPr>
          <p:nvPr>
            <p:ph type="sldNum" sz="quarter" idx="11"/>
          </p:nvPr>
        </p:nvSpPr>
        <p:spPr/>
        <p:txBody>
          <a:bodyPr/>
          <a:lstStyle/>
          <a:p>
            <a:fld id="{34E785A8-BFF3-4470-BB0B-451FF71A5EEB}" type="slidenum">
              <a:rPr lang="en-US" smtClean="0"/>
              <a:pPr/>
              <a:t>26</a:t>
            </a:fld>
            <a:endParaRPr lang="en-US" dirty="0"/>
          </a:p>
        </p:txBody>
      </p:sp>
      <p:graphicFrame>
        <p:nvGraphicFramePr>
          <p:cNvPr id="5" name="4 Tabla"/>
          <p:cNvGraphicFramePr>
            <a:graphicFrameLocks noGrp="1"/>
          </p:cNvGraphicFramePr>
          <p:nvPr>
            <p:extLst>
              <p:ext uri="{D42A27DB-BD31-4B8C-83A1-F6EECF244321}">
                <p14:modId xmlns:p14="http://schemas.microsoft.com/office/powerpoint/2010/main" val="3970339"/>
              </p:ext>
            </p:extLst>
          </p:nvPr>
        </p:nvGraphicFramePr>
        <p:xfrm>
          <a:off x="6664410" y="1569630"/>
          <a:ext cx="2411457" cy="2066088"/>
        </p:xfrm>
        <a:graphic>
          <a:graphicData uri="http://schemas.openxmlformats.org/drawingml/2006/table">
            <a:tbl>
              <a:tblPr>
                <a:effectLst>
                  <a:outerShdw blurRad="63500" sx="102000" sy="102000" algn="ctr" rotWithShape="0">
                    <a:prstClr val="black">
                      <a:alpha val="40000"/>
                    </a:prstClr>
                  </a:outerShdw>
                </a:effectLst>
              </a:tblPr>
              <a:tblGrid>
                <a:gridCol w="1235972"/>
                <a:gridCol w="599702"/>
                <a:gridCol w="575783"/>
              </a:tblGrid>
              <a:tr h="586810">
                <a:tc>
                  <a:txBody>
                    <a:bodyPr/>
                    <a:lstStyle/>
                    <a:p>
                      <a:pPr algn="ctr" rtl="0" fontAlgn="ctr"/>
                      <a:r>
                        <a:rPr lang="es-CL" sz="1100" b="1" i="0" u="none" strike="noStrike" dirty="0" smtClean="0">
                          <a:solidFill>
                            <a:schemeClr val="tx2"/>
                          </a:solidFill>
                          <a:effectLst/>
                          <a:latin typeface="Verdana"/>
                        </a:rPr>
                        <a:t>Participación</a:t>
                      </a:r>
                      <a:r>
                        <a:rPr lang="es-CL" sz="1100" b="1" i="0" u="none" strike="noStrike" baseline="0" dirty="0" smtClean="0">
                          <a:solidFill>
                            <a:schemeClr val="tx2"/>
                          </a:solidFill>
                          <a:effectLst/>
                          <a:latin typeface="Verdana"/>
                        </a:rPr>
                        <a:t> de mercado</a:t>
                      </a:r>
                      <a:endParaRPr lang="es-CL" sz="1100" b="1"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1" i="0" u="none" strike="noStrike" baseline="0" dirty="0" err="1" smtClean="0">
                          <a:solidFill>
                            <a:schemeClr val="tx2"/>
                          </a:solidFill>
                          <a:effectLst/>
                          <a:latin typeface="Verdana"/>
                        </a:rPr>
                        <a:t>Sep</a:t>
                      </a:r>
                      <a:r>
                        <a:rPr lang="es-CL" sz="1100" b="1" i="0" u="none" strike="noStrike" baseline="0" dirty="0" smtClean="0">
                          <a:solidFill>
                            <a:schemeClr val="tx2"/>
                          </a:solidFill>
                          <a:effectLst/>
                          <a:latin typeface="Verdana"/>
                        </a:rPr>
                        <a:t> </a:t>
                      </a:r>
                      <a:r>
                        <a:rPr lang="es-CL" sz="1100" b="1" i="0" u="none" strike="noStrike" baseline="0" dirty="0" smtClean="0">
                          <a:solidFill>
                            <a:schemeClr val="tx2"/>
                          </a:solidFill>
                          <a:effectLst/>
                          <a:latin typeface="Verdana"/>
                        </a:rPr>
                        <a:t>21</a:t>
                      </a:r>
                      <a:endParaRPr lang="es-CL" sz="1100" b="1"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1" i="0" u="none" strike="noStrike" dirty="0" err="1" smtClean="0">
                          <a:solidFill>
                            <a:schemeClr val="tx2"/>
                          </a:solidFill>
                          <a:effectLst/>
                          <a:latin typeface="Verdana"/>
                        </a:rPr>
                        <a:t>Sep</a:t>
                      </a:r>
                      <a:r>
                        <a:rPr lang="es-CL" sz="1100" b="1" i="0" u="none" strike="noStrike" dirty="0" smtClean="0">
                          <a:solidFill>
                            <a:schemeClr val="tx2"/>
                          </a:solidFill>
                          <a:effectLst/>
                          <a:latin typeface="Verdana"/>
                        </a:rPr>
                        <a:t> </a:t>
                      </a:r>
                      <a:r>
                        <a:rPr lang="es-CL" sz="1100" b="1" i="0" u="none" strike="noStrike" dirty="0" smtClean="0">
                          <a:solidFill>
                            <a:schemeClr val="tx2"/>
                          </a:solidFill>
                          <a:effectLst/>
                          <a:latin typeface="Verdana"/>
                        </a:rPr>
                        <a:t>22</a:t>
                      </a:r>
                      <a:endParaRPr lang="es-CL" sz="1100" b="1"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12466">
                <a:tc>
                  <a:txBody>
                    <a:bodyPr/>
                    <a:lstStyle/>
                    <a:p>
                      <a:pPr algn="ctr" rtl="0" fontAlgn="ctr"/>
                      <a:r>
                        <a:rPr lang="es-CL" sz="1100" b="1" i="0" u="none" strike="noStrike" dirty="0">
                          <a:solidFill>
                            <a:schemeClr val="tx2"/>
                          </a:solidFill>
                          <a:effectLst/>
                          <a:latin typeface="Verdana"/>
                        </a:rPr>
                        <a:t>Movistar</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0" i="0" u="none" strike="noStrike" dirty="0" smtClean="0">
                          <a:solidFill>
                            <a:schemeClr val="tx2"/>
                          </a:solidFill>
                          <a:effectLst/>
                          <a:latin typeface="Verdana"/>
                        </a:rPr>
                        <a:t>24,2%</a:t>
                      </a:r>
                      <a:endParaRPr lang="es-CL" sz="1100" b="0"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0" i="0" u="none" strike="noStrike" dirty="0" smtClean="0">
                          <a:solidFill>
                            <a:schemeClr val="tx2"/>
                          </a:solidFill>
                          <a:effectLst/>
                          <a:latin typeface="Verdana"/>
                        </a:rPr>
                        <a:t>25,7%</a:t>
                      </a:r>
                      <a:endParaRPr lang="es-CL" sz="1100" b="0"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04482">
                <a:tc>
                  <a:txBody>
                    <a:bodyPr/>
                    <a:lstStyle/>
                    <a:p>
                      <a:pPr algn="ctr" rtl="0" fontAlgn="ctr"/>
                      <a:r>
                        <a:rPr lang="es-CL" sz="1100" b="1" i="0" u="none" strike="noStrike" dirty="0">
                          <a:solidFill>
                            <a:schemeClr val="tx2"/>
                          </a:solidFill>
                          <a:effectLst/>
                          <a:latin typeface="Verdana"/>
                        </a:rPr>
                        <a:t>ENTEL</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0" i="0" u="none" strike="noStrike" dirty="0" smtClean="0">
                          <a:solidFill>
                            <a:schemeClr val="tx2"/>
                          </a:solidFill>
                          <a:effectLst/>
                          <a:latin typeface="Verdana"/>
                        </a:rPr>
                        <a:t>32,3%</a:t>
                      </a:r>
                      <a:endParaRPr lang="es-CL" sz="1100" b="0"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0" i="0" u="none" strike="noStrike" dirty="0" smtClean="0">
                          <a:solidFill>
                            <a:schemeClr val="tx2"/>
                          </a:solidFill>
                          <a:effectLst/>
                          <a:latin typeface="Verdana"/>
                        </a:rPr>
                        <a:t>32,4%</a:t>
                      </a:r>
                      <a:endParaRPr lang="es-CL" sz="1100" b="0"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12466">
                <a:tc>
                  <a:txBody>
                    <a:bodyPr/>
                    <a:lstStyle/>
                    <a:p>
                      <a:pPr algn="ctr" rtl="0" fontAlgn="ctr"/>
                      <a:r>
                        <a:rPr lang="es-CL" sz="1100" b="1" i="0" u="none" strike="noStrike" dirty="0">
                          <a:solidFill>
                            <a:schemeClr val="tx2"/>
                          </a:solidFill>
                          <a:effectLst/>
                          <a:latin typeface="Verdana"/>
                        </a:rPr>
                        <a:t>Claro</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0" i="0" u="none" strike="noStrike" dirty="0" smtClean="0">
                          <a:solidFill>
                            <a:schemeClr val="tx2"/>
                          </a:solidFill>
                          <a:effectLst/>
                          <a:latin typeface="Verdana"/>
                        </a:rPr>
                        <a:t>21,7%</a:t>
                      </a:r>
                      <a:endParaRPr lang="es-CL" sz="1100" b="0"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0" i="0" u="none" strike="noStrike" dirty="0" smtClean="0">
                          <a:solidFill>
                            <a:schemeClr val="tx2"/>
                          </a:solidFill>
                          <a:effectLst/>
                          <a:latin typeface="Verdana"/>
                        </a:rPr>
                        <a:t>19,6</a:t>
                      </a:r>
                      <a:r>
                        <a:rPr lang="es-CL" sz="1100" b="0" i="0" u="none" strike="noStrike" dirty="0" smtClean="0">
                          <a:solidFill>
                            <a:schemeClr val="tx2"/>
                          </a:solidFill>
                          <a:effectLst/>
                          <a:latin typeface="Verdana"/>
                        </a:rPr>
                        <a:t>%</a:t>
                      </a:r>
                      <a:endParaRPr lang="es-CL" sz="1100" b="0"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12466">
                <a:tc>
                  <a:txBody>
                    <a:bodyPr/>
                    <a:lstStyle/>
                    <a:p>
                      <a:pPr algn="ctr" rtl="0" fontAlgn="ctr"/>
                      <a:r>
                        <a:rPr lang="es-CL" sz="1100" b="1" i="0" u="none" strike="noStrike" dirty="0">
                          <a:solidFill>
                            <a:schemeClr val="tx2"/>
                          </a:solidFill>
                          <a:effectLst/>
                          <a:latin typeface="Verdana"/>
                        </a:rPr>
                        <a:t>Virgin</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0" i="0" u="none" strike="noStrike" dirty="0" smtClean="0">
                          <a:solidFill>
                            <a:schemeClr val="tx2"/>
                          </a:solidFill>
                          <a:effectLst/>
                          <a:latin typeface="Verdana"/>
                        </a:rPr>
                        <a:t>0,5%</a:t>
                      </a:r>
                      <a:endParaRPr lang="es-CL" sz="1100" b="0"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0" i="0" u="none" strike="noStrike" dirty="0" smtClean="0">
                          <a:solidFill>
                            <a:schemeClr val="tx2"/>
                          </a:solidFill>
                          <a:effectLst/>
                          <a:latin typeface="Verdana"/>
                        </a:rPr>
                        <a:t>0,3%</a:t>
                      </a:r>
                      <a:endParaRPr lang="es-CL" sz="1100" b="0"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12466">
                <a:tc>
                  <a:txBody>
                    <a:bodyPr/>
                    <a:lstStyle/>
                    <a:p>
                      <a:pPr algn="ctr" rtl="0" fontAlgn="ctr"/>
                      <a:r>
                        <a:rPr lang="es-CL" sz="1100" b="1" i="0" u="none" strike="noStrike" dirty="0" smtClean="0">
                          <a:solidFill>
                            <a:schemeClr val="tx2"/>
                          </a:solidFill>
                          <a:effectLst/>
                          <a:latin typeface="Verdana"/>
                        </a:rPr>
                        <a:t>WOM</a:t>
                      </a:r>
                      <a:endParaRPr lang="es-CL" sz="1100" b="1"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0" i="0" u="none" strike="noStrike" dirty="0" smtClean="0">
                          <a:solidFill>
                            <a:schemeClr val="tx2"/>
                          </a:solidFill>
                          <a:effectLst/>
                          <a:latin typeface="Verdana"/>
                        </a:rPr>
                        <a:t>20,1%</a:t>
                      </a:r>
                      <a:endParaRPr lang="es-CL" sz="1100" b="0"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0" i="0" u="none" strike="noStrike" dirty="0" smtClean="0">
                          <a:solidFill>
                            <a:schemeClr val="tx2"/>
                          </a:solidFill>
                          <a:effectLst/>
                          <a:latin typeface="Verdana"/>
                        </a:rPr>
                        <a:t>20,8%</a:t>
                      </a:r>
                      <a:endParaRPr lang="es-CL" sz="1100" b="0"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12466">
                <a:tc>
                  <a:txBody>
                    <a:bodyPr/>
                    <a:lstStyle/>
                    <a:p>
                      <a:pPr algn="ctr" rtl="0" fontAlgn="ctr"/>
                      <a:r>
                        <a:rPr lang="es-CL" sz="1100" b="1" i="0" u="none" strike="noStrike" dirty="0">
                          <a:solidFill>
                            <a:schemeClr val="tx2"/>
                          </a:solidFill>
                          <a:effectLst/>
                          <a:latin typeface="Verdana"/>
                        </a:rPr>
                        <a:t>VTR</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0" i="0" u="none" strike="noStrike" dirty="0" smtClean="0">
                          <a:solidFill>
                            <a:schemeClr val="tx2"/>
                          </a:solidFill>
                          <a:effectLst/>
                          <a:latin typeface="Verdana"/>
                        </a:rPr>
                        <a:t>1,0%</a:t>
                      </a:r>
                      <a:endParaRPr lang="es-CL" sz="1100" b="0"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0" i="0" u="none" strike="noStrike" dirty="0" smtClean="0">
                          <a:solidFill>
                            <a:schemeClr val="tx2"/>
                          </a:solidFill>
                          <a:effectLst/>
                          <a:latin typeface="Verdana"/>
                        </a:rPr>
                        <a:t>1,0%</a:t>
                      </a:r>
                      <a:endParaRPr lang="es-CL" sz="1100" b="0"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12466">
                <a:tc>
                  <a:txBody>
                    <a:bodyPr/>
                    <a:lstStyle/>
                    <a:p>
                      <a:pPr algn="ctr" rtl="0" fontAlgn="ctr"/>
                      <a:r>
                        <a:rPr lang="es-CL" sz="1100" b="1" i="0" u="none" strike="noStrike" dirty="0" smtClean="0">
                          <a:solidFill>
                            <a:schemeClr val="tx2"/>
                          </a:solidFill>
                          <a:effectLst/>
                          <a:latin typeface="Verdana"/>
                        </a:rPr>
                        <a:t>Otros</a:t>
                      </a:r>
                      <a:endParaRPr lang="es-CL" sz="1100" b="1"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0" i="0" u="none" strike="noStrike" dirty="0" smtClean="0">
                          <a:solidFill>
                            <a:schemeClr val="tx2"/>
                          </a:solidFill>
                          <a:effectLst/>
                          <a:latin typeface="Verdana"/>
                        </a:rPr>
                        <a:t>0,2%</a:t>
                      </a:r>
                      <a:endParaRPr lang="es-CL" sz="1100" b="0"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0" i="0" u="none" strike="noStrike" dirty="0" smtClean="0">
                          <a:solidFill>
                            <a:schemeClr val="tx2"/>
                          </a:solidFill>
                          <a:effectLst/>
                          <a:latin typeface="Verdana"/>
                        </a:rPr>
                        <a:t>0,2%</a:t>
                      </a:r>
                      <a:endParaRPr lang="es-CL" sz="1100" b="0"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bl>
          </a:graphicData>
        </a:graphic>
      </p:graphicFrame>
      <p:sp>
        <p:nvSpPr>
          <p:cNvPr id="4" name="3 Rectángulo"/>
          <p:cNvSpPr/>
          <p:nvPr/>
        </p:nvSpPr>
        <p:spPr>
          <a:xfrm>
            <a:off x="982223" y="4660648"/>
            <a:ext cx="7396393" cy="815608"/>
          </a:xfrm>
          <a:prstGeom prst="rect">
            <a:avLst/>
          </a:prstGeom>
        </p:spPr>
        <p:txBody>
          <a:bodyPr wrap="square">
            <a:spAutoFit/>
          </a:bodyPr>
          <a:lstStyle/>
          <a:p>
            <a:pPr algn="just">
              <a:spcBef>
                <a:spcPts val="600"/>
              </a:spcBef>
            </a:pPr>
            <a:r>
              <a:rPr lang="es-ES" sz="1400" dirty="0">
                <a:solidFill>
                  <a:schemeClr val="tx2"/>
                </a:solidFill>
                <a:latin typeface="Verdana"/>
                <a:cs typeface="Verdana"/>
              </a:rPr>
              <a:t>Los cuatro principales operadores (Entel, Movistar, Claro y </a:t>
            </a:r>
            <a:r>
              <a:rPr lang="es-ES" sz="1400" dirty="0" err="1">
                <a:solidFill>
                  <a:schemeClr val="tx2"/>
                </a:solidFill>
                <a:latin typeface="Verdana"/>
                <a:cs typeface="Verdana"/>
              </a:rPr>
              <a:t>Wom</a:t>
            </a:r>
            <a:r>
              <a:rPr lang="es-ES" sz="1400" dirty="0">
                <a:solidFill>
                  <a:schemeClr val="tx2"/>
                </a:solidFill>
                <a:latin typeface="Verdana"/>
                <a:cs typeface="Verdana"/>
              </a:rPr>
              <a:t>) poseen el </a:t>
            </a:r>
            <a:r>
              <a:rPr lang="es-ES" sz="1400" dirty="0" smtClean="0">
                <a:solidFill>
                  <a:schemeClr val="tx2"/>
                </a:solidFill>
                <a:latin typeface="Verdana"/>
                <a:cs typeface="Verdana"/>
              </a:rPr>
              <a:t>98,4% </a:t>
            </a:r>
            <a:r>
              <a:rPr lang="es-ES" sz="1400" dirty="0">
                <a:solidFill>
                  <a:schemeClr val="tx2"/>
                </a:solidFill>
                <a:latin typeface="Verdana"/>
                <a:cs typeface="Verdana"/>
              </a:rPr>
              <a:t>del mercado a </a:t>
            </a:r>
            <a:r>
              <a:rPr lang="es-ES" sz="1400" dirty="0" smtClean="0">
                <a:solidFill>
                  <a:schemeClr val="tx2"/>
                </a:solidFill>
                <a:latin typeface="Verdana"/>
                <a:cs typeface="Verdana"/>
              </a:rPr>
              <a:t>septiembre </a:t>
            </a:r>
            <a:r>
              <a:rPr lang="es-ES" sz="1400" dirty="0" smtClean="0">
                <a:solidFill>
                  <a:schemeClr val="tx2"/>
                </a:solidFill>
                <a:latin typeface="Verdana"/>
                <a:cs typeface="Verdana"/>
              </a:rPr>
              <a:t>2022. </a:t>
            </a:r>
            <a:endParaRPr lang="es-ES" sz="1400" dirty="0">
              <a:solidFill>
                <a:schemeClr val="tx2"/>
              </a:solidFill>
              <a:latin typeface="Verdana"/>
              <a:cs typeface="Verdana"/>
            </a:endParaRPr>
          </a:p>
          <a:p>
            <a:pPr algn="just">
              <a:spcBef>
                <a:spcPts val="600"/>
              </a:spcBef>
            </a:pPr>
            <a:r>
              <a:rPr lang="es-ES" sz="1400" dirty="0" smtClean="0">
                <a:solidFill>
                  <a:schemeClr val="tx2"/>
                </a:solidFill>
                <a:latin typeface="Verdana"/>
                <a:cs typeface="Verdana"/>
              </a:rPr>
              <a:t>Los </a:t>
            </a:r>
            <a:r>
              <a:rPr lang="es-ES" sz="1400" dirty="0">
                <a:solidFill>
                  <a:schemeClr val="tx2"/>
                </a:solidFill>
                <a:latin typeface="Verdana"/>
                <a:cs typeface="Verdana"/>
              </a:rPr>
              <a:t>otros operadores en su conjunto alcanzan el </a:t>
            </a:r>
            <a:r>
              <a:rPr lang="es-ES" sz="1400" dirty="0" smtClean="0">
                <a:solidFill>
                  <a:schemeClr val="tx2"/>
                </a:solidFill>
                <a:latin typeface="Verdana"/>
                <a:cs typeface="Verdana"/>
              </a:rPr>
              <a:t>1,6% </a:t>
            </a:r>
            <a:r>
              <a:rPr lang="es-ES" sz="1400" dirty="0">
                <a:solidFill>
                  <a:schemeClr val="tx2"/>
                </a:solidFill>
                <a:latin typeface="Verdana"/>
                <a:cs typeface="Verdana"/>
              </a:rPr>
              <a:t>del mercado. </a:t>
            </a:r>
          </a:p>
        </p:txBody>
      </p:sp>
      <p:sp>
        <p:nvSpPr>
          <p:cNvPr id="9" name="Llaves 7"/>
          <p:cNvSpPr/>
          <p:nvPr/>
        </p:nvSpPr>
        <p:spPr>
          <a:xfrm>
            <a:off x="645460" y="4499887"/>
            <a:ext cx="8069914" cy="1568015"/>
          </a:xfrm>
          <a:prstGeom prst="bracePair">
            <a:avLst/>
          </a:prstGeom>
          <a:ln w="53975"/>
          <a:effectLst>
            <a:outerShdw blurRad="40005" dist="22987" dir="5400000" algn="tl"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dirty="0"/>
          </a:p>
        </p:txBody>
      </p:sp>
      <p:sp>
        <p:nvSpPr>
          <p:cNvPr id="10" name="9 Rectángulo"/>
          <p:cNvSpPr/>
          <p:nvPr/>
        </p:nvSpPr>
        <p:spPr>
          <a:xfrm>
            <a:off x="136480" y="6613732"/>
            <a:ext cx="4877480" cy="230832"/>
          </a:xfrm>
          <a:prstGeom prst="rect">
            <a:avLst/>
          </a:prstGeom>
        </p:spPr>
        <p:txBody>
          <a:bodyPr wrap="square">
            <a:spAutoFit/>
          </a:bodyPr>
          <a:lstStyle/>
          <a:p>
            <a:pPr defTabSz="457200" fontAlgn="base">
              <a:spcBef>
                <a:spcPct val="0"/>
              </a:spcBef>
              <a:spcAft>
                <a:spcPct val="0"/>
              </a:spcAft>
              <a:defRPr/>
            </a:pPr>
            <a:r>
              <a:rPr lang="es-ES_tradnl" sz="900" dirty="0">
                <a:solidFill>
                  <a:schemeClr val="bg1">
                    <a:lumMod val="50000"/>
                  </a:schemeClr>
                </a:solidFill>
                <a:latin typeface="Verdana" pitchFamily="34" charset="0"/>
                <a:ea typeface="Verdana" pitchFamily="34" charset="0"/>
                <a:cs typeface="Verdana" pitchFamily="34" charset="0"/>
              </a:rPr>
              <a:t>Subtel – División Política Regulatoria y Estudios</a:t>
            </a:r>
          </a:p>
        </p:txBody>
      </p:sp>
      <p:graphicFrame>
        <p:nvGraphicFramePr>
          <p:cNvPr id="11" name="4 Gráfico"/>
          <p:cNvGraphicFramePr>
            <a:graphicFrameLocks/>
          </p:cNvGraphicFramePr>
          <p:nvPr>
            <p:extLst>
              <p:ext uri="{D42A27DB-BD31-4B8C-83A1-F6EECF244321}">
                <p14:modId xmlns:p14="http://schemas.microsoft.com/office/powerpoint/2010/main" val="104108192"/>
              </p:ext>
            </p:extLst>
          </p:nvPr>
        </p:nvGraphicFramePr>
        <p:xfrm>
          <a:off x="2" y="1337877"/>
          <a:ext cx="6664408" cy="28765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8801063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7"/>
          <p:cNvSpPr>
            <a:spLocks noGrp="1"/>
          </p:cNvSpPr>
          <p:nvPr>
            <p:ph type="title"/>
          </p:nvPr>
        </p:nvSpPr>
        <p:spPr>
          <a:xfrm>
            <a:off x="0" y="23446"/>
            <a:ext cx="8580612" cy="900336"/>
          </a:xfrm>
        </p:spPr>
        <p:txBody>
          <a:bodyPr/>
          <a:lstStyle/>
          <a:p>
            <a:pPr eaLnBrk="1" hangingPunct="1"/>
            <a:r>
              <a:rPr lang="es-ES_tradnl" sz="2500" b="1" dirty="0"/>
              <a:t> Telefonía Fija</a:t>
            </a:r>
            <a:br>
              <a:rPr lang="es-ES_tradnl" sz="2500" b="1" dirty="0"/>
            </a:br>
            <a:r>
              <a:rPr lang="es-ES_tradnl" sz="1800" b="1" dirty="0"/>
              <a:t>  </a:t>
            </a:r>
            <a:r>
              <a:rPr lang="es-CL" sz="2200" dirty="0">
                <a:solidFill>
                  <a:srgbClr val="1F497D">
                    <a:lumMod val="60000"/>
                    <a:lumOff val="40000"/>
                  </a:srgbClr>
                </a:solidFill>
              </a:rPr>
              <a:t>Evolución de Líneas Fijas y Penetración cada 100 hab. </a:t>
            </a:r>
            <a:r>
              <a:rPr lang="es-CL" sz="2200" dirty="0">
                <a:solidFill>
                  <a:srgbClr val="1F497D">
                    <a:lumMod val="60000"/>
                    <a:lumOff val="40000"/>
                  </a:srgbClr>
                </a:solidFill>
                <a:latin typeface="Verdana" pitchFamily="34" charset="0"/>
                <a:ea typeface="Verdana" pitchFamily="34" charset="0"/>
                <a:cs typeface="Verdana" pitchFamily="34" charset="0"/>
              </a:rPr>
              <a:t/>
            </a:r>
            <a:br>
              <a:rPr lang="es-CL" sz="2200" dirty="0">
                <a:solidFill>
                  <a:srgbClr val="1F497D">
                    <a:lumMod val="60000"/>
                    <a:lumOff val="40000"/>
                  </a:srgbClr>
                </a:solidFill>
                <a:latin typeface="Verdana" pitchFamily="34" charset="0"/>
                <a:ea typeface="Verdana" pitchFamily="34" charset="0"/>
                <a:cs typeface="Verdana" pitchFamily="34" charset="0"/>
              </a:rPr>
            </a:br>
            <a:r>
              <a:rPr lang="es-CL" sz="2200" dirty="0">
                <a:solidFill>
                  <a:srgbClr val="1F497D">
                    <a:lumMod val="60000"/>
                    <a:lumOff val="40000"/>
                  </a:srgbClr>
                </a:solidFill>
                <a:latin typeface="Verdana" pitchFamily="34" charset="0"/>
                <a:ea typeface="Verdana" pitchFamily="34" charset="0"/>
                <a:cs typeface="Verdana" pitchFamily="34" charset="0"/>
              </a:rPr>
              <a:t/>
            </a:r>
            <a:br>
              <a:rPr lang="es-CL" sz="2200" dirty="0">
                <a:solidFill>
                  <a:srgbClr val="1F497D">
                    <a:lumMod val="60000"/>
                    <a:lumOff val="40000"/>
                  </a:srgbClr>
                </a:solidFill>
                <a:latin typeface="Verdana" pitchFamily="34" charset="0"/>
                <a:ea typeface="Verdana" pitchFamily="34" charset="0"/>
                <a:cs typeface="Verdana" pitchFamily="34" charset="0"/>
              </a:rPr>
            </a:br>
            <a:endParaRPr lang="es-ES_tradnl" sz="2200" dirty="0">
              <a:solidFill>
                <a:srgbClr val="558ED5"/>
              </a:solidFill>
            </a:endParaRPr>
          </a:p>
        </p:txBody>
      </p:sp>
      <p:sp>
        <p:nvSpPr>
          <p:cNvPr id="3" name="2 Marcador de número de diapositiva"/>
          <p:cNvSpPr>
            <a:spLocks noGrp="1"/>
          </p:cNvSpPr>
          <p:nvPr>
            <p:ph type="sldNum" sz="quarter" idx="11"/>
          </p:nvPr>
        </p:nvSpPr>
        <p:spPr/>
        <p:txBody>
          <a:bodyPr/>
          <a:lstStyle/>
          <a:p>
            <a:fld id="{6105E282-E6EB-4709-995B-9BEECF97DE99}" type="slidenum">
              <a:rPr lang="en-US" smtClean="0"/>
              <a:pPr/>
              <a:t>27</a:t>
            </a:fld>
            <a:endParaRPr lang="en-US" dirty="0"/>
          </a:p>
        </p:txBody>
      </p:sp>
      <p:sp>
        <p:nvSpPr>
          <p:cNvPr id="2" name="Rectángulo 1"/>
          <p:cNvSpPr/>
          <p:nvPr/>
        </p:nvSpPr>
        <p:spPr>
          <a:xfrm>
            <a:off x="760493" y="4698395"/>
            <a:ext cx="7636204" cy="1692771"/>
          </a:xfrm>
          <a:prstGeom prst="rect">
            <a:avLst/>
          </a:prstGeom>
        </p:spPr>
        <p:txBody>
          <a:bodyPr wrap="square">
            <a:spAutoFit/>
          </a:bodyPr>
          <a:lstStyle/>
          <a:p>
            <a:pPr marL="182563" indent="-182563" algn="just">
              <a:buFont typeface="Arial" panose="020B0604020202020204" pitchFamily="34" charset="0"/>
              <a:buChar char="•"/>
            </a:pPr>
            <a:r>
              <a:rPr lang="es-ES_tradnl" sz="1300" dirty="0">
                <a:solidFill>
                  <a:schemeClr val="tx2"/>
                </a:solidFill>
                <a:latin typeface="Verdana"/>
                <a:cs typeface="Verdana"/>
              </a:rPr>
              <a:t>La penetración del servicio llega a </a:t>
            </a:r>
            <a:r>
              <a:rPr lang="es-ES_tradnl" sz="1300" dirty="0" smtClean="0">
                <a:solidFill>
                  <a:schemeClr val="tx2"/>
                </a:solidFill>
                <a:latin typeface="Verdana"/>
                <a:cs typeface="Verdana"/>
              </a:rPr>
              <a:t>11,7 </a:t>
            </a:r>
            <a:r>
              <a:rPr lang="es-ES_tradnl" sz="1300" dirty="0">
                <a:solidFill>
                  <a:schemeClr val="tx2"/>
                </a:solidFill>
                <a:latin typeface="Verdana"/>
                <a:cs typeface="Verdana"/>
              </a:rPr>
              <a:t>líneas por cada 100 habitantes a </a:t>
            </a:r>
            <a:r>
              <a:rPr lang="es-ES_tradnl" sz="1300" dirty="0" smtClean="0">
                <a:solidFill>
                  <a:schemeClr val="tx2"/>
                </a:solidFill>
                <a:latin typeface="Verdana"/>
                <a:cs typeface="Verdana"/>
              </a:rPr>
              <a:t>septiembre </a:t>
            </a:r>
            <a:r>
              <a:rPr lang="es-ES_tradnl" sz="1300" dirty="0" smtClean="0">
                <a:solidFill>
                  <a:schemeClr val="tx2"/>
                </a:solidFill>
                <a:latin typeface="Verdana"/>
                <a:cs typeface="Verdana"/>
              </a:rPr>
              <a:t>2022(*). </a:t>
            </a:r>
            <a:endParaRPr lang="es-ES_tradnl" sz="1300" dirty="0">
              <a:solidFill>
                <a:schemeClr val="tx2"/>
              </a:solidFill>
              <a:latin typeface="Verdana"/>
              <a:cs typeface="Verdana"/>
            </a:endParaRPr>
          </a:p>
          <a:p>
            <a:pPr marL="182563" indent="-182563" algn="just">
              <a:buFont typeface="Arial" panose="020B0604020202020204" pitchFamily="34" charset="0"/>
              <a:buChar char="•"/>
            </a:pPr>
            <a:r>
              <a:rPr lang="es-ES_tradnl" sz="1300" dirty="0">
                <a:solidFill>
                  <a:schemeClr val="tx2"/>
                </a:solidFill>
                <a:latin typeface="Verdana"/>
                <a:cs typeface="Verdana"/>
              </a:rPr>
              <a:t>Las líneas </a:t>
            </a:r>
            <a:r>
              <a:rPr lang="es-ES_tradnl" sz="1300" dirty="0" smtClean="0">
                <a:solidFill>
                  <a:schemeClr val="tx2"/>
                </a:solidFill>
                <a:latin typeface="Verdana"/>
                <a:cs typeface="Verdana"/>
              </a:rPr>
              <a:t>han aumentado su disminución </a:t>
            </a:r>
            <a:r>
              <a:rPr lang="es-ES_tradnl" sz="1300" dirty="0">
                <a:solidFill>
                  <a:schemeClr val="tx2"/>
                </a:solidFill>
                <a:latin typeface="Verdana"/>
                <a:cs typeface="Verdana"/>
              </a:rPr>
              <a:t>en los últimos 12 meses, a diferencia de períodos </a:t>
            </a:r>
            <a:r>
              <a:rPr lang="es-ES_tradnl" sz="1300" dirty="0" smtClean="0">
                <a:solidFill>
                  <a:schemeClr val="tx2"/>
                </a:solidFill>
                <a:latin typeface="Verdana"/>
                <a:cs typeface="Verdana"/>
              </a:rPr>
              <a:t>anteriores </a:t>
            </a:r>
            <a:r>
              <a:rPr lang="es-ES_tradnl" sz="1300" dirty="0" smtClean="0">
                <a:solidFill>
                  <a:schemeClr val="tx2"/>
                </a:solidFill>
                <a:latin typeface="Verdana"/>
                <a:cs typeface="Verdana"/>
              </a:rPr>
              <a:t>(-8,5%). </a:t>
            </a:r>
            <a:r>
              <a:rPr lang="es-ES_tradnl" sz="1300" dirty="0" smtClean="0">
                <a:solidFill>
                  <a:schemeClr val="tx2"/>
                </a:solidFill>
                <a:latin typeface="Verdana"/>
                <a:cs typeface="Verdana"/>
              </a:rPr>
              <a:t>Si bien es cierto la baja había sido amortiguada por el empaquetamiento del servicio </a:t>
            </a:r>
            <a:r>
              <a:rPr lang="es-ES_tradnl" sz="1300" dirty="0">
                <a:solidFill>
                  <a:schemeClr val="tx2"/>
                </a:solidFill>
                <a:latin typeface="Verdana"/>
                <a:cs typeface="Verdana"/>
              </a:rPr>
              <a:t>de telefonía fija </a:t>
            </a:r>
            <a:r>
              <a:rPr lang="es-ES_tradnl" sz="1300" dirty="0" smtClean="0">
                <a:solidFill>
                  <a:schemeClr val="tx2"/>
                </a:solidFill>
                <a:latin typeface="Verdana"/>
                <a:cs typeface="Verdana"/>
              </a:rPr>
              <a:t>con internet fijo, el crecimiento de este último no ha sido tan fuerte durante el 2022 como en los dos años anteriores, lo que está provocando mayores caídas de la voz fija.</a:t>
            </a:r>
            <a:endParaRPr lang="es-ES_tradnl" sz="1300" dirty="0">
              <a:solidFill>
                <a:schemeClr val="tx2"/>
              </a:solidFill>
              <a:latin typeface="Verdana"/>
              <a:cs typeface="Verdana"/>
            </a:endParaRPr>
          </a:p>
          <a:p>
            <a:pPr marL="182563" indent="-182563" algn="just">
              <a:buFont typeface="Arial" panose="020B0604020202020204" pitchFamily="34" charset="0"/>
              <a:buChar char="•"/>
            </a:pPr>
            <a:r>
              <a:rPr lang="es-ES_tradnl" sz="1300" dirty="0">
                <a:solidFill>
                  <a:schemeClr val="tx2"/>
                </a:solidFill>
                <a:latin typeface="Verdana"/>
                <a:cs typeface="Verdana"/>
              </a:rPr>
              <a:t>La Telefonía Fija ha comenzado su etapa de declinación en 2016.</a:t>
            </a:r>
          </a:p>
        </p:txBody>
      </p:sp>
      <p:sp>
        <p:nvSpPr>
          <p:cNvPr id="8" name="Llaves 7"/>
          <p:cNvSpPr/>
          <p:nvPr/>
        </p:nvSpPr>
        <p:spPr>
          <a:xfrm>
            <a:off x="544105" y="4740820"/>
            <a:ext cx="8068983" cy="1452829"/>
          </a:xfrm>
          <a:prstGeom prst="bracePair">
            <a:avLst/>
          </a:prstGeom>
          <a:ln w="53975"/>
          <a:effectLst>
            <a:outerShdw blurRad="40005" dist="22987" dir="5400000" algn="tl"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dirty="0"/>
          </a:p>
        </p:txBody>
      </p:sp>
      <p:sp>
        <p:nvSpPr>
          <p:cNvPr id="10" name="9 Rectángulo"/>
          <p:cNvSpPr/>
          <p:nvPr/>
        </p:nvSpPr>
        <p:spPr>
          <a:xfrm>
            <a:off x="136480" y="6613732"/>
            <a:ext cx="4877480" cy="230832"/>
          </a:xfrm>
          <a:prstGeom prst="rect">
            <a:avLst/>
          </a:prstGeom>
        </p:spPr>
        <p:txBody>
          <a:bodyPr wrap="square">
            <a:spAutoFit/>
          </a:bodyPr>
          <a:lstStyle/>
          <a:p>
            <a:pPr defTabSz="457200" fontAlgn="base">
              <a:spcBef>
                <a:spcPct val="0"/>
              </a:spcBef>
              <a:spcAft>
                <a:spcPct val="0"/>
              </a:spcAft>
              <a:defRPr/>
            </a:pPr>
            <a:r>
              <a:rPr lang="es-ES_tradnl" sz="900" dirty="0">
                <a:solidFill>
                  <a:schemeClr val="bg1">
                    <a:lumMod val="50000"/>
                  </a:schemeClr>
                </a:solidFill>
                <a:latin typeface="Verdana" pitchFamily="34" charset="0"/>
                <a:ea typeface="Verdana" pitchFamily="34" charset="0"/>
                <a:cs typeface="Verdana" pitchFamily="34" charset="0"/>
              </a:rPr>
              <a:t>Subtel – División Política Regulatoria y Estudios</a:t>
            </a:r>
          </a:p>
        </p:txBody>
      </p:sp>
      <p:graphicFrame>
        <p:nvGraphicFramePr>
          <p:cNvPr id="9" name="2 Gráfico"/>
          <p:cNvGraphicFramePr>
            <a:graphicFrameLocks/>
          </p:cNvGraphicFramePr>
          <p:nvPr>
            <p:extLst>
              <p:ext uri="{D42A27DB-BD31-4B8C-83A1-F6EECF244321}">
                <p14:modId xmlns:p14="http://schemas.microsoft.com/office/powerpoint/2010/main" val="2812289689"/>
              </p:ext>
            </p:extLst>
          </p:nvPr>
        </p:nvGraphicFramePr>
        <p:xfrm>
          <a:off x="136480" y="1065623"/>
          <a:ext cx="8884230" cy="3499832"/>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ángulo 11"/>
          <p:cNvSpPr/>
          <p:nvPr/>
        </p:nvSpPr>
        <p:spPr>
          <a:xfrm>
            <a:off x="252326" y="6338571"/>
            <a:ext cx="7512470" cy="246221"/>
          </a:xfrm>
          <a:prstGeom prst="rect">
            <a:avLst/>
          </a:prstGeom>
        </p:spPr>
        <p:txBody>
          <a:bodyPr wrap="square">
            <a:spAutoFit/>
          </a:bodyPr>
          <a:lstStyle/>
          <a:p>
            <a:pPr algn="ctr"/>
            <a:r>
              <a:rPr lang="es-ES_tradnl" sz="1000" dirty="0">
                <a:solidFill>
                  <a:schemeClr val="tx2"/>
                </a:solidFill>
                <a:latin typeface="Verdana"/>
                <a:cs typeface="Verdana"/>
              </a:rPr>
              <a:t>(*) Se consideran las líneas de Entel Hogar, cuya estadística está disponible a partir de Julio 2013.</a:t>
            </a:r>
          </a:p>
        </p:txBody>
      </p:sp>
    </p:spTree>
    <p:extLst>
      <p:ext uri="{BB962C8B-B14F-4D97-AF65-F5344CB8AC3E}">
        <p14:creationId xmlns:p14="http://schemas.microsoft.com/office/powerpoint/2010/main" val="88651539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6CB7"/>
        </a:solidFill>
        <a:effectLst/>
      </p:bgPr>
    </p:bg>
    <p:spTree>
      <p:nvGrpSpPr>
        <p:cNvPr id="1" name=""/>
        <p:cNvGrpSpPr/>
        <p:nvPr/>
      </p:nvGrpSpPr>
      <p:grpSpPr>
        <a:xfrm>
          <a:off x="0" y="0"/>
          <a:ext cx="0" cy="0"/>
          <a:chOff x="0" y="0"/>
          <a:chExt cx="0" cy="0"/>
        </a:xfrm>
      </p:grpSpPr>
      <p:sp>
        <p:nvSpPr>
          <p:cNvPr id="35844" name="Slide Number Placeholder 9"/>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fld id="{F87C597D-22ED-4EB3-A1DD-F73893CC764E}" type="slidenum">
              <a:rPr lang="en-US" sz="1000">
                <a:solidFill>
                  <a:prstClr val="white"/>
                </a:solidFill>
                <a:latin typeface="Verdana" charset="0"/>
              </a:rPr>
              <a:pPr eaLnBrk="1" hangingPunct="1"/>
              <a:t>28</a:t>
            </a:fld>
            <a:endParaRPr lang="en-US" sz="1000" dirty="0">
              <a:solidFill>
                <a:prstClr val="white"/>
              </a:solidFill>
              <a:latin typeface="Verdana" charset="0"/>
            </a:endParaRPr>
          </a:p>
        </p:txBody>
      </p:sp>
      <p:sp>
        <p:nvSpPr>
          <p:cNvPr id="4" name="3 Rectángulo"/>
          <p:cNvSpPr/>
          <p:nvPr/>
        </p:nvSpPr>
        <p:spPr>
          <a:xfrm>
            <a:off x="770137" y="2765459"/>
            <a:ext cx="7900727" cy="707886"/>
          </a:xfrm>
          <a:prstGeom prst="rect">
            <a:avLst/>
          </a:prstGeom>
        </p:spPr>
        <p:txBody>
          <a:bodyPr wrap="square">
            <a:spAutoFit/>
          </a:bodyPr>
          <a:lstStyle/>
          <a:p>
            <a:pPr>
              <a:defRPr/>
            </a:pPr>
            <a:r>
              <a:rPr lang="es-ES" sz="4000" b="1" kern="0" dirty="0">
                <a:solidFill>
                  <a:prstClr val="white"/>
                </a:solidFill>
                <a:latin typeface="Verdana"/>
                <a:cs typeface="Verdana"/>
              </a:rPr>
              <a:t>Televisión</a:t>
            </a:r>
            <a:endParaRPr lang="es-CL" sz="4000" kern="0" dirty="0">
              <a:solidFill>
                <a:prstClr val="white"/>
              </a:solidFill>
              <a:latin typeface="Arial" pitchFamily="34" charset="0"/>
            </a:endParaRPr>
          </a:p>
        </p:txBody>
      </p:sp>
    </p:spTree>
    <p:extLst>
      <p:ext uri="{BB962C8B-B14F-4D97-AF65-F5344CB8AC3E}">
        <p14:creationId xmlns:p14="http://schemas.microsoft.com/office/powerpoint/2010/main" val="3336502"/>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1 Gráfico"/>
          <p:cNvGraphicFramePr>
            <a:graphicFrameLocks/>
          </p:cNvGraphicFramePr>
          <p:nvPr>
            <p:extLst>
              <p:ext uri="{D42A27DB-BD31-4B8C-83A1-F6EECF244321}">
                <p14:modId xmlns:p14="http://schemas.microsoft.com/office/powerpoint/2010/main" val="1933419899"/>
              </p:ext>
            </p:extLst>
          </p:nvPr>
        </p:nvGraphicFramePr>
        <p:xfrm>
          <a:off x="0" y="969384"/>
          <a:ext cx="9144000" cy="4085487"/>
        </p:xfrm>
        <a:graphic>
          <a:graphicData uri="http://schemas.openxmlformats.org/drawingml/2006/chart">
            <c:chart xmlns:c="http://schemas.openxmlformats.org/drawingml/2006/chart" xmlns:r="http://schemas.openxmlformats.org/officeDocument/2006/relationships" r:id="rId2"/>
          </a:graphicData>
        </a:graphic>
      </p:graphicFrame>
      <p:sp>
        <p:nvSpPr>
          <p:cNvPr id="3" name="2 Marcador de número de diapositiva"/>
          <p:cNvSpPr>
            <a:spLocks noGrp="1"/>
          </p:cNvSpPr>
          <p:nvPr>
            <p:ph type="sldNum" sz="quarter" idx="11"/>
          </p:nvPr>
        </p:nvSpPr>
        <p:spPr/>
        <p:txBody>
          <a:bodyPr/>
          <a:lstStyle/>
          <a:p>
            <a:fld id="{6105E282-E6EB-4709-995B-9BEECF97DE99}" type="slidenum">
              <a:rPr lang="en-US" smtClean="0"/>
              <a:pPr/>
              <a:t>29</a:t>
            </a:fld>
            <a:endParaRPr lang="en-US" dirty="0"/>
          </a:p>
        </p:txBody>
      </p:sp>
      <p:sp>
        <p:nvSpPr>
          <p:cNvPr id="4" name="11 CuadroTexto"/>
          <p:cNvSpPr txBox="1">
            <a:spLocks noChangeArrowheads="1"/>
          </p:cNvSpPr>
          <p:nvPr/>
        </p:nvSpPr>
        <p:spPr bwMode="auto">
          <a:xfrm>
            <a:off x="2" y="107609"/>
            <a:ext cx="8188653"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r>
              <a:rPr lang="es-CL" sz="2500" b="1" dirty="0">
                <a:solidFill>
                  <a:srgbClr val="006CB7"/>
                </a:solidFill>
                <a:latin typeface="Verdana"/>
                <a:ea typeface="ヒラギノ角ゴ Pro W3" charset="-128"/>
                <a:cs typeface="Verdana"/>
              </a:rPr>
              <a:t> Televisión Pagada</a:t>
            </a:r>
          </a:p>
          <a:p>
            <a:pPr eaLnBrk="1" hangingPunct="1"/>
            <a:r>
              <a:rPr lang="es-CL" sz="2500" b="1" dirty="0">
                <a:solidFill>
                  <a:srgbClr val="006CB7"/>
                </a:solidFill>
                <a:latin typeface="Verdana"/>
                <a:ea typeface="ヒラギノ角ゴ Pro W3" charset="-128"/>
                <a:cs typeface="Verdana"/>
              </a:rPr>
              <a:t> </a:t>
            </a:r>
            <a:r>
              <a:rPr lang="es-CL" sz="2200" dirty="0">
                <a:solidFill>
                  <a:srgbClr val="558ED5"/>
                </a:solidFill>
                <a:latin typeface="Verdana"/>
                <a:ea typeface="ヒラギノ角ゴ Pro W3" charset="-128"/>
                <a:cs typeface="Verdana"/>
              </a:rPr>
              <a:t>Suscriptores y Penetración de TV de Pago</a:t>
            </a:r>
            <a:r>
              <a:rPr lang="es-CL" sz="2500" b="1" dirty="0">
                <a:solidFill>
                  <a:srgbClr val="006CB7"/>
                </a:solidFill>
                <a:latin typeface="Verdana"/>
                <a:ea typeface="ヒラギノ角ゴ Pro W3" charset="-128"/>
                <a:cs typeface="Verdana"/>
              </a:rPr>
              <a:t> </a:t>
            </a:r>
          </a:p>
        </p:txBody>
      </p:sp>
      <p:sp>
        <p:nvSpPr>
          <p:cNvPr id="7" name="Llaves 6"/>
          <p:cNvSpPr/>
          <p:nvPr/>
        </p:nvSpPr>
        <p:spPr>
          <a:xfrm>
            <a:off x="457200" y="5082541"/>
            <a:ext cx="8369300" cy="967740"/>
          </a:xfrm>
          <a:prstGeom prst="bracePair">
            <a:avLst/>
          </a:prstGeom>
          <a:ln w="53975"/>
          <a:effectLst>
            <a:outerShdw blurRad="40005" dist="22987" dir="5400000" algn="tl"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dirty="0"/>
          </a:p>
        </p:txBody>
      </p:sp>
      <p:sp>
        <p:nvSpPr>
          <p:cNvPr id="8" name="CuadroTexto 7"/>
          <p:cNvSpPr txBox="1"/>
          <p:nvPr/>
        </p:nvSpPr>
        <p:spPr>
          <a:xfrm>
            <a:off x="679450" y="5178173"/>
            <a:ext cx="7924800" cy="954107"/>
          </a:xfrm>
          <a:prstGeom prst="rect">
            <a:avLst/>
          </a:prstGeom>
          <a:noFill/>
        </p:spPr>
        <p:txBody>
          <a:bodyPr wrap="square" rtlCol="0">
            <a:spAutoFit/>
          </a:bodyPr>
          <a:lstStyle/>
          <a:p>
            <a:pPr marL="182563" indent="-182563" algn="just">
              <a:buFont typeface="Arial" panose="020B0604020202020204" pitchFamily="34" charset="0"/>
              <a:buChar char="•"/>
            </a:pPr>
            <a:r>
              <a:rPr lang="es-ES" sz="1400" dirty="0">
                <a:solidFill>
                  <a:schemeClr val="tx2"/>
                </a:solidFill>
                <a:latin typeface="Verdana"/>
                <a:cs typeface="Verdana"/>
              </a:rPr>
              <a:t>Los suscriptores de TV pagada han </a:t>
            </a:r>
            <a:r>
              <a:rPr lang="es-ES" sz="1400" dirty="0" smtClean="0">
                <a:solidFill>
                  <a:schemeClr val="tx2"/>
                </a:solidFill>
                <a:latin typeface="Verdana"/>
                <a:cs typeface="Verdana"/>
              </a:rPr>
              <a:t>disminuido </a:t>
            </a:r>
            <a:r>
              <a:rPr lang="es-ES" sz="1400" dirty="0">
                <a:solidFill>
                  <a:schemeClr val="tx2"/>
                </a:solidFill>
                <a:latin typeface="Verdana"/>
                <a:cs typeface="Verdana"/>
              </a:rPr>
              <a:t>en un </a:t>
            </a:r>
            <a:r>
              <a:rPr lang="es-ES" sz="1400" dirty="0" smtClean="0">
                <a:solidFill>
                  <a:schemeClr val="tx2"/>
                </a:solidFill>
                <a:latin typeface="Verdana"/>
                <a:cs typeface="Verdana"/>
              </a:rPr>
              <a:t>2,4% </a:t>
            </a:r>
            <a:r>
              <a:rPr lang="es-ES" sz="1400" dirty="0">
                <a:solidFill>
                  <a:schemeClr val="tx2"/>
                </a:solidFill>
                <a:latin typeface="Verdana"/>
                <a:cs typeface="Verdana"/>
              </a:rPr>
              <a:t>en los últimos 12 meses, alcanzando una penetración para este servicio de </a:t>
            </a:r>
            <a:r>
              <a:rPr lang="es-ES" sz="1400" dirty="0" smtClean="0">
                <a:solidFill>
                  <a:schemeClr val="tx2"/>
                </a:solidFill>
                <a:latin typeface="Verdana"/>
                <a:cs typeface="Verdana"/>
              </a:rPr>
              <a:t>16,8 </a:t>
            </a:r>
            <a:r>
              <a:rPr lang="es-ES" sz="1400" dirty="0">
                <a:solidFill>
                  <a:schemeClr val="tx2"/>
                </a:solidFill>
                <a:latin typeface="Verdana"/>
                <a:cs typeface="Verdana"/>
              </a:rPr>
              <a:t>suscriptores por cada 100 habitantes a </a:t>
            </a:r>
            <a:r>
              <a:rPr lang="es-ES" sz="1400" dirty="0" smtClean="0">
                <a:solidFill>
                  <a:schemeClr val="tx2"/>
                </a:solidFill>
                <a:latin typeface="Verdana"/>
                <a:cs typeface="Verdana"/>
              </a:rPr>
              <a:t>septiembre </a:t>
            </a:r>
            <a:r>
              <a:rPr lang="es-ES" sz="1400" dirty="0" smtClean="0">
                <a:solidFill>
                  <a:schemeClr val="tx2"/>
                </a:solidFill>
                <a:latin typeface="Verdana"/>
                <a:cs typeface="Verdana"/>
              </a:rPr>
              <a:t>2022 y </a:t>
            </a:r>
            <a:r>
              <a:rPr lang="es-ES" sz="1400" dirty="0">
                <a:solidFill>
                  <a:schemeClr val="tx2"/>
                </a:solidFill>
                <a:latin typeface="Verdana"/>
                <a:cs typeface="Verdana"/>
              </a:rPr>
              <a:t>de </a:t>
            </a:r>
            <a:r>
              <a:rPr lang="es-ES" sz="1400" dirty="0" smtClean="0">
                <a:solidFill>
                  <a:schemeClr val="tx2"/>
                </a:solidFill>
                <a:latin typeface="Verdana"/>
                <a:cs typeface="Verdana"/>
              </a:rPr>
              <a:t>52,6% </a:t>
            </a:r>
            <a:r>
              <a:rPr lang="es-ES" sz="1400" dirty="0">
                <a:solidFill>
                  <a:schemeClr val="tx2"/>
                </a:solidFill>
                <a:latin typeface="Verdana"/>
                <a:cs typeface="Verdana"/>
              </a:rPr>
              <a:t>de los hogares. (*) </a:t>
            </a:r>
            <a:r>
              <a:rPr lang="es-ES" sz="1400" dirty="0" smtClean="0">
                <a:solidFill>
                  <a:schemeClr val="tx2"/>
                </a:solidFill>
                <a:latin typeface="Verdana"/>
                <a:cs typeface="Verdana"/>
              </a:rPr>
              <a:t>(**)</a:t>
            </a:r>
            <a:endParaRPr lang="es-ES" sz="1400" dirty="0">
              <a:solidFill>
                <a:schemeClr val="tx2"/>
              </a:solidFill>
              <a:latin typeface="Verdana"/>
              <a:cs typeface="Verdana"/>
            </a:endParaRPr>
          </a:p>
          <a:p>
            <a:pPr marL="182563" indent="-182563" algn="just">
              <a:buFont typeface="Arial" panose="020B0604020202020204" pitchFamily="34" charset="0"/>
              <a:buChar char="•"/>
            </a:pPr>
            <a:endParaRPr lang="es-ES" sz="1400" dirty="0">
              <a:solidFill>
                <a:schemeClr val="tx2"/>
              </a:solidFill>
              <a:latin typeface="Verdana"/>
              <a:cs typeface="Verdana"/>
            </a:endParaRPr>
          </a:p>
        </p:txBody>
      </p:sp>
      <p:sp>
        <p:nvSpPr>
          <p:cNvPr id="19" name="18 Rectángulo redondeado"/>
          <p:cNvSpPr/>
          <p:nvPr/>
        </p:nvSpPr>
        <p:spPr>
          <a:xfrm>
            <a:off x="6808071" y="4848826"/>
            <a:ext cx="204787" cy="76200"/>
          </a:xfrm>
          <a:prstGeom prst="roundRect">
            <a:avLst/>
          </a:prstGeom>
          <a:solidFill>
            <a:schemeClr val="tx2">
              <a:lumMod val="20000"/>
              <a:lumOff val="80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dirty="0"/>
          </a:p>
        </p:txBody>
      </p:sp>
      <p:sp>
        <p:nvSpPr>
          <p:cNvPr id="10" name="9 Rectángulo"/>
          <p:cNvSpPr/>
          <p:nvPr/>
        </p:nvSpPr>
        <p:spPr>
          <a:xfrm>
            <a:off x="136480" y="6613732"/>
            <a:ext cx="4877480" cy="230832"/>
          </a:xfrm>
          <a:prstGeom prst="rect">
            <a:avLst/>
          </a:prstGeom>
        </p:spPr>
        <p:txBody>
          <a:bodyPr wrap="square">
            <a:spAutoFit/>
          </a:bodyPr>
          <a:lstStyle/>
          <a:p>
            <a:pPr defTabSz="457200" fontAlgn="base">
              <a:spcBef>
                <a:spcPct val="0"/>
              </a:spcBef>
              <a:spcAft>
                <a:spcPct val="0"/>
              </a:spcAft>
              <a:defRPr/>
            </a:pPr>
            <a:r>
              <a:rPr lang="es-ES_tradnl" sz="900" dirty="0">
                <a:solidFill>
                  <a:schemeClr val="bg1">
                    <a:lumMod val="50000"/>
                  </a:schemeClr>
                </a:solidFill>
                <a:latin typeface="Verdana" pitchFamily="34" charset="0"/>
                <a:ea typeface="Verdana" pitchFamily="34" charset="0"/>
                <a:cs typeface="Verdana" pitchFamily="34" charset="0"/>
              </a:rPr>
              <a:t>Subtel – División Política Regulatoria y Estudios</a:t>
            </a:r>
          </a:p>
        </p:txBody>
      </p:sp>
      <p:sp>
        <p:nvSpPr>
          <p:cNvPr id="9" name="18 Rectángulo redondeado"/>
          <p:cNvSpPr/>
          <p:nvPr/>
        </p:nvSpPr>
        <p:spPr>
          <a:xfrm>
            <a:off x="3800024" y="1208956"/>
            <a:ext cx="404346" cy="317825"/>
          </a:xfrm>
          <a:prstGeom prst="roundRect">
            <a:avLst/>
          </a:prstGeom>
          <a:solidFill>
            <a:schemeClr val="tx2">
              <a:lumMod val="20000"/>
              <a:lumOff val="80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lIns="0" r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s-CL" sz="700" dirty="0">
                <a:solidFill>
                  <a:schemeClr val="tx2"/>
                </a:solidFill>
                <a:latin typeface="Verdana" panose="020B0604030504040204" pitchFamily="34" charset="0"/>
                <a:ea typeface="Verdana" panose="020B0604030504040204" pitchFamily="34" charset="0"/>
                <a:cs typeface="Verdana" panose="020B0604030504040204" pitchFamily="34" charset="0"/>
              </a:rPr>
              <a:t>52,9%</a:t>
            </a:r>
          </a:p>
        </p:txBody>
      </p:sp>
      <p:sp>
        <p:nvSpPr>
          <p:cNvPr id="13" name="18 Rectángulo redondeado"/>
          <p:cNvSpPr/>
          <p:nvPr/>
        </p:nvSpPr>
        <p:spPr>
          <a:xfrm>
            <a:off x="4519546" y="1133010"/>
            <a:ext cx="404346" cy="317825"/>
          </a:xfrm>
          <a:prstGeom prst="roundRect">
            <a:avLst/>
          </a:prstGeom>
          <a:solidFill>
            <a:schemeClr val="tx2">
              <a:lumMod val="20000"/>
              <a:lumOff val="80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lIns="0" r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s-CL" sz="700" dirty="0">
                <a:solidFill>
                  <a:schemeClr val="tx2"/>
                </a:solidFill>
                <a:latin typeface="Verdana" panose="020B0604030504040204" pitchFamily="34" charset="0"/>
                <a:ea typeface="Verdana" panose="020B0604030504040204" pitchFamily="34" charset="0"/>
                <a:cs typeface="Verdana" panose="020B0604030504040204" pitchFamily="34" charset="0"/>
              </a:rPr>
              <a:t>54,0%</a:t>
            </a:r>
          </a:p>
        </p:txBody>
      </p:sp>
      <p:sp>
        <p:nvSpPr>
          <p:cNvPr id="2" name="1 CuadroTexto"/>
          <p:cNvSpPr txBox="1"/>
          <p:nvPr/>
        </p:nvSpPr>
        <p:spPr>
          <a:xfrm>
            <a:off x="763901" y="6177268"/>
            <a:ext cx="6660854" cy="400110"/>
          </a:xfrm>
          <a:prstGeom prst="rect">
            <a:avLst/>
          </a:prstGeom>
          <a:noFill/>
        </p:spPr>
        <p:txBody>
          <a:bodyPr wrap="square" rtlCol="0">
            <a:spAutoFit/>
          </a:bodyPr>
          <a:lstStyle/>
          <a:p>
            <a:r>
              <a:rPr lang="es-MX" sz="1000" dirty="0">
                <a:solidFill>
                  <a:schemeClr val="tx2"/>
                </a:solidFill>
              </a:rPr>
              <a:t>(*) Desde Enero 2017 reportan todas las empresas que operan en más de una comuna</a:t>
            </a:r>
            <a:r>
              <a:rPr lang="es-MX" sz="1000" dirty="0" smtClean="0">
                <a:solidFill>
                  <a:schemeClr val="tx2"/>
                </a:solidFill>
              </a:rPr>
              <a:t>.</a:t>
            </a:r>
          </a:p>
          <a:p>
            <a:r>
              <a:rPr lang="es-MX" sz="1000" dirty="0" smtClean="0">
                <a:solidFill>
                  <a:schemeClr val="tx2"/>
                </a:solidFill>
              </a:rPr>
              <a:t>(**) Los hogares se obtienen de una proyección del Censo 2017 a junio 2022.</a:t>
            </a:r>
            <a:endParaRPr lang="es-CL" sz="1000" dirty="0">
              <a:solidFill>
                <a:schemeClr val="tx2"/>
              </a:solidFill>
            </a:endParaRPr>
          </a:p>
        </p:txBody>
      </p:sp>
    </p:spTree>
    <p:extLst>
      <p:ext uri="{BB962C8B-B14F-4D97-AF65-F5344CB8AC3E}">
        <p14:creationId xmlns:p14="http://schemas.microsoft.com/office/powerpoint/2010/main" val="53500797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7"/>
          <p:cNvSpPr>
            <a:spLocks noGrp="1"/>
          </p:cNvSpPr>
          <p:nvPr>
            <p:ph type="title"/>
          </p:nvPr>
        </p:nvSpPr>
        <p:spPr>
          <a:xfrm>
            <a:off x="0" y="-20169"/>
            <a:ext cx="8674396" cy="915496"/>
          </a:xfrm>
        </p:spPr>
        <p:txBody>
          <a:bodyPr/>
          <a:lstStyle/>
          <a:p>
            <a:pPr eaLnBrk="1" hangingPunct="1"/>
            <a:r>
              <a:rPr lang="es-ES_tradnl" sz="2500" b="1" dirty="0"/>
              <a:t> </a:t>
            </a:r>
            <a:r>
              <a:rPr lang="es-ES_tradnl" sz="2500" b="1" dirty="0" smtClean="0"/>
              <a:t>Nueva Tecnología 5G</a:t>
            </a:r>
            <a:r>
              <a:rPr lang="es-ES_tradnl" sz="2500" b="1" dirty="0"/>
              <a:t/>
            </a:r>
            <a:br>
              <a:rPr lang="es-ES_tradnl" sz="2500" b="1" dirty="0"/>
            </a:br>
            <a:r>
              <a:rPr lang="es-ES_tradnl" sz="2500" b="1" dirty="0"/>
              <a:t> Conexiones </a:t>
            </a:r>
            <a:r>
              <a:rPr lang="es-ES_tradnl" sz="2500" b="1" dirty="0" smtClean="0"/>
              <a:t>del Primer Año 4G y 5G </a:t>
            </a:r>
            <a:endParaRPr lang="es-ES_tradnl" sz="2500" b="1" dirty="0"/>
          </a:p>
        </p:txBody>
      </p:sp>
      <p:sp>
        <p:nvSpPr>
          <p:cNvPr id="3" name="2 Marcador de número de diapositiva"/>
          <p:cNvSpPr>
            <a:spLocks noGrp="1"/>
          </p:cNvSpPr>
          <p:nvPr>
            <p:ph type="sldNum" sz="quarter" idx="11"/>
          </p:nvPr>
        </p:nvSpPr>
        <p:spPr/>
        <p:txBody>
          <a:bodyPr/>
          <a:lstStyle/>
          <a:p>
            <a:fld id="{6105E282-E6EB-4709-995B-9BEECF97DE99}" type="slidenum">
              <a:rPr lang="en-US" smtClean="0"/>
              <a:pPr/>
              <a:t>3</a:t>
            </a:fld>
            <a:endParaRPr lang="en-US" dirty="0"/>
          </a:p>
        </p:txBody>
      </p:sp>
      <p:sp>
        <p:nvSpPr>
          <p:cNvPr id="2" name="Rectángulo 1"/>
          <p:cNvSpPr/>
          <p:nvPr/>
        </p:nvSpPr>
        <p:spPr>
          <a:xfrm>
            <a:off x="674831" y="5184453"/>
            <a:ext cx="7846295" cy="954107"/>
          </a:xfrm>
          <a:prstGeom prst="rect">
            <a:avLst/>
          </a:prstGeom>
        </p:spPr>
        <p:txBody>
          <a:bodyPr wrap="square">
            <a:spAutoFit/>
          </a:bodyPr>
          <a:lstStyle/>
          <a:p>
            <a:pPr marL="182563" indent="-182563" algn="just">
              <a:buFont typeface="Arial" panose="020B0604020202020204" pitchFamily="34" charset="0"/>
              <a:buChar char="•"/>
            </a:pPr>
            <a:r>
              <a:rPr lang="es-ES" sz="1400" dirty="0" smtClean="0">
                <a:solidFill>
                  <a:schemeClr val="tx2"/>
                </a:solidFill>
                <a:latin typeface="Verdana"/>
                <a:cs typeface="Verdana"/>
              </a:rPr>
              <a:t>El crecimiento de 5G entre diciembre 2021 y septiembre 2022 fue de un 4792%.</a:t>
            </a:r>
            <a:endParaRPr lang="es-ES" sz="1400" dirty="0">
              <a:solidFill>
                <a:schemeClr val="tx2"/>
              </a:solidFill>
              <a:latin typeface="Verdana"/>
              <a:cs typeface="Verdana"/>
            </a:endParaRPr>
          </a:p>
          <a:p>
            <a:pPr marL="182563" indent="-182563" algn="just">
              <a:buFont typeface="Arial" panose="020B0604020202020204" pitchFamily="34" charset="0"/>
              <a:buChar char="•"/>
            </a:pPr>
            <a:endParaRPr lang="es-ES" sz="1400" b="1" dirty="0">
              <a:solidFill>
                <a:schemeClr val="tx2"/>
              </a:solidFill>
              <a:latin typeface="Verdana"/>
              <a:cs typeface="Verdana"/>
            </a:endParaRPr>
          </a:p>
          <a:p>
            <a:pPr marL="182563" indent="-182563" algn="just">
              <a:buFont typeface="Arial" panose="020B0604020202020204" pitchFamily="34" charset="0"/>
              <a:buChar char="•"/>
            </a:pPr>
            <a:r>
              <a:rPr lang="es-ES" sz="1400" dirty="0" smtClean="0">
                <a:solidFill>
                  <a:schemeClr val="tx2"/>
                </a:solidFill>
                <a:latin typeface="Verdana"/>
                <a:cs typeface="Verdana"/>
              </a:rPr>
              <a:t>En sólo 10 meses, el 5G ya alcanzó y supera ampliamente a las conexiones que el 4G tuvo en los primeros 12 meses.</a:t>
            </a:r>
            <a:endParaRPr lang="es-ES" sz="1400" dirty="0">
              <a:solidFill>
                <a:schemeClr val="tx2"/>
              </a:solidFill>
              <a:latin typeface="Verdana"/>
              <a:cs typeface="Verdana"/>
            </a:endParaRPr>
          </a:p>
        </p:txBody>
      </p:sp>
      <p:sp>
        <p:nvSpPr>
          <p:cNvPr id="8" name="Llaves 7"/>
          <p:cNvSpPr/>
          <p:nvPr/>
        </p:nvSpPr>
        <p:spPr>
          <a:xfrm>
            <a:off x="394855" y="5107269"/>
            <a:ext cx="8406245" cy="1082721"/>
          </a:xfrm>
          <a:prstGeom prst="bracePair">
            <a:avLst/>
          </a:prstGeom>
          <a:ln w="53975"/>
          <a:effectLst>
            <a:outerShdw blurRad="40005" dist="22987" dir="5400000" algn="tl"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dirty="0"/>
          </a:p>
        </p:txBody>
      </p:sp>
      <p:sp>
        <p:nvSpPr>
          <p:cNvPr id="9" name="8 Rectángulo"/>
          <p:cNvSpPr/>
          <p:nvPr/>
        </p:nvSpPr>
        <p:spPr>
          <a:xfrm>
            <a:off x="136480" y="6613732"/>
            <a:ext cx="4877480" cy="230832"/>
          </a:xfrm>
          <a:prstGeom prst="rect">
            <a:avLst/>
          </a:prstGeom>
        </p:spPr>
        <p:txBody>
          <a:bodyPr wrap="square">
            <a:spAutoFit/>
          </a:bodyPr>
          <a:lstStyle/>
          <a:p>
            <a:pPr defTabSz="457200" fontAlgn="base">
              <a:spcBef>
                <a:spcPct val="0"/>
              </a:spcBef>
              <a:spcAft>
                <a:spcPct val="0"/>
              </a:spcAft>
              <a:defRPr/>
            </a:pPr>
            <a:r>
              <a:rPr lang="es-ES_tradnl" sz="900" dirty="0">
                <a:solidFill>
                  <a:schemeClr val="bg1">
                    <a:lumMod val="50000"/>
                  </a:schemeClr>
                </a:solidFill>
                <a:latin typeface="Verdana" pitchFamily="34" charset="0"/>
                <a:ea typeface="Verdana" pitchFamily="34" charset="0"/>
                <a:cs typeface="Verdana" pitchFamily="34" charset="0"/>
              </a:rPr>
              <a:t>Subtel – División Política Regulatoria y Estudios</a:t>
            </a:r>
          </a:p>
        </p:txBody>
      </p:sp>
      <p:graphicFrame>
        <p:nvGraphicFramePr>
          <p:cNvPr id="7" name="Gráfico 6"/>
          <p:cNvGraphicFramePr/>
          <p:nvPr>
            <p:extLst>
              <p:ext uri="{D42A27DB-BD31-4B8C-83A1-F6EECF244321}">
                <p14:modId xmlns:p14="http://schemas.microsoft.com/office/powerpoint/2010/main" val="963202931"/>
              </p:ext>
            </p:extLst>
          </p:nvPr>
        </p:nvGraphicFramePr>
        <p:xfrm>
          <a:off x="1289198" y="897181"/>
          <a:ext cx="6096000"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7064265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1"/>
          </p:nvPr>
        </p:nvSpPr>
        <p:spPr/>
        <p:txBody>
          <a:bodyPr/>
          <a:lstStyle/>
          <a:p>
            <a:fld id="{6105E282-E6EB-4709-995B-9BEECF97DE99}" type="slidenum">
              <a:rPr lang="en-US" smtClean="0"/>
              <a:pPr/>
              <a:t>30</a:t>
            </a:fld>
            <a:endParaRPr lang="en-US" dirty="0"/>
          </a:p>
        </p:txBody>
      </p:sp>
      <p:sp>
        <p:nvSpPr>
          <p:cNvPr id="4" name="11 CuadroTexto"/>
          <p:cNvSpPr txBox="1">
            <a:spLocks noChangeArrowheads="1"/>
          </p:cNvSpPr>
          <p:nvPr/>
        </p:nvSpPr>
        <p:spPr bwMode="auto">
          <a:xfrm>
            <a:off x="101602" y="107609"/>
            <a:ext cx="8087053"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r>
              <a:rPr lang="es-CL" sz="2500" b="1" dirty="0">
                <a:solidFill>
                  <a:srgbClr val="006CB7"/>
                </a:solidFill>
                <a:latin typeface="Verdana"/>
                <a:ea typeface="ヒラギノ角ゴ Pro W3" charset="-128"/>
                <a:cs typeface="Verdana"/>
              </a:rPr>
              <a:t>Televisión Pagada</a:t>
            </a:r>
          </a:p>
          <a:p>
            <a:pPr eaLnBrk="1" hangingPunct="1"/>
            <a:r>
              <a:rPr lang="es-CL" sz="2500" b="1" dirty="0">
                <a:solidFill>
                  <a:srgbClr val="006CB7"/>
                </a:solidFill>
                <a:latin typeface="Verdana"/>
                <a:ea typeface="ヒラギノ角ゴ Pro W3" charset="-128"/>
                <a:cs typeface="Verdana"/>
              </a:rPr>
              <a:t> </a:t>
            </a:r>
            <a:r>
              <a:rPr lang="es-CL" sz="2200" dirty="0">
                <a:solidFill>
                  <a:srgbClr val="558ED5"/>
                </a:solidFill>
                <a:latin typeface="Verdana"/>
                <a:ea typeface="ヒラギノ角ゴ Pro W3" charset="-128"/>
                <a:cs typeface="Verdana"/>
              </a:rPr>
              <a:t>Suscriptores por Empresa</a:t>
            </a:r>
          </a:p>
        </p:txBody>
      </p:sp>
      <p:graphicFrame>
        <p:nvGraphicFramePr>
          <p:cNvPr id="5" name="4 Tabla"/>
          <p:cNvGraphicFramePr>
            <a:graphicFrameLocks noGrp="1"/>
          </p:cNvGraphicFramePr>
          <p:nvPr>
            <p:extLst>
              <p:ext uri="{D42A27DB-BD31-4B8C-83A1-F6EECF244321}">
                <p14:modId xmlns:p14="http://schemas.microsoft.com/office/powerpoint/2010/main" val="1069955605"/>
              </p:ext>
            </p:extLst>
          </p:nvPr>
        </p:nvGraphicFramePr>
        <p:xfrm>
          <a:off x="6293707" y="1567542"/>
          <a:ext cx="2769075" cy="2140298"/>
        </p:xfrm>
        <a:graphic>
          <a:graphicData uri="http://schemas.openxmlformats.org/drawingml/2006/table">
            <a:tbl>
              <a:tblPr>
                <a:effectLst>
                  <a:outerShdw blurRad="63500" sx="102000" sy="102000" algn="ctr" rotWithShape="0">
                    <a:prstClr val="black">
                      <a:alpha val="40000"/>
                    </a:prstClr>
                  </a:outerShdw>
                </a:effectLst>
                <a:tableStyleId>{BC89EF96-8CEA-46FF-86C4-4CE0E7609802}</a:tableStyleId>
              </a:tblPr>
              <a:tblGrid>
                <a:gridCol w="1347526"/>
                <a:gridCol w="756550"/>
                <a:gridCol w="664999"/>
              </a:tblGrid>
              <a:tr h="802148">
                <a:tc>
                  <a:txBody>
                    <a:bodyPr/>
                    <a:lstStyle/>
                    <a:p>
                      <a:pPr algn="ctr" rtl="0" fontAlgn="ctr"/>
                      <a:r>
                        <a:rPr lang="es-CL" sz="1100" b="1" u="none" strike="noStrike" dirty="0" smtClean="0">
                          <a:solidFill>
                            <a:schemeClr val="tx2"/>
                          </a:solidFill>
                          <a:effectLst/>
                          <a:latin typeface="Verdana" pitchFamily="34" charset="0"/>
                          <a:ea typeface="Verdana" pitchFamily="34" charset="0"/>
                          <a:cs typeface="Verdana" pitchFamily="34" charset="0"/>
                        </a:rPr>
                        <a:t>%Suscriptores</a:t>
                      </a:r>
                      <a:r>
                        <a:rPr lang="es-CL" sz="1100" b="1" u="none" strike="noStrike" baseline="0" dirty="0" smtClean="0">
                          <a:solidFill>
                            <a:schemeClr val="tx2"/>
                          </a:solidFill>
                          <a:effectLst/>
                          <a:latin typeface="Verdana" pitchFamily="34" charset="0"/>
                          <a:ea typeface="Verdana" pitchFamily="34" charset="0"/>
                          <a:cs typeface="Verdana" pitchFamily="34" charset="0"/>
                        </a:rPr>
                        <a:t> TV por empresa</a:t>
                      </a:r>
                      <a:endParaRPr lang="es-CL" sz="1100" b="1"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algn="ctr" rtl="0" fontAlgn="ctr"/>
                      <a:r>
                        <a:rPr lang="es-CL" sz="1100" b="1" u="none" strike="noStrike" baseline="0" dirty="0" err="1" smtClean="0">
                          <a:solidFill>
                            <a:schemeClr val="tx2"/>
                          </a:solidFill>
                          <a:effectLst/>
                          <a:latin typeface="Verdana" pitchFamily="34" charset="0"/>
                          <a:ea typeface="Verdana" pitchFamily="34" charset="0"/>
                          <a:cs typeface="Verdana" pitchFamily="34" charset="0"/>
                        </a:rPr>
                        <a:t>Sep</a:t>
                      </a:r>
                      <a:r>
                        <a:rPr lang="es-CL" sz="1100" b="1" u="none" strike="noStrike" baseline="0" dirty="0" smtClean="0">
                          <a:solidFill>
                            <a:schemeClr val="tx2"/>
                          </a:solidFill>
                          <a:effectLst/>
                          <a:latin typeface="Verdana" pitchFamily="34" charset="0"/>
                          <a:ea typeface="Verdana" pitchFamily="34" charset="0"/>
                          <a:cs typeface="Verdana" pitchFamily="34" charset="0"/>
                        </a:rPr>
                        <a:t> </a:t>
                      </a:r>
                      <a:r>
                        <a:rPr lang="es-CL" sz="1100" b="1" u="none" strike="noStrike" baseline="0" dirty="0" smtClean="0">
                          <a:solidFill>
                            <a:schemeClr val="tx2"/>
                          </a:solidFill>
                          <a:effectLst/>
                          <a:latin typeface="Verdana" pitchFamily="34" charset="0"/>
                          <a:ea typeface="Verdana" pitchFamily="34" charset="0"/>
                          <a:cs typeface="Verdana" pitchFamily="34" charset="0"/>
                        </a:rPr>
                        <a:t>21</a:t>
                      </a:r>
                      <a:endParaRPr lang="es-CL" sz="1100" b="1"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algn="ctr" rtl="0" fontAlgn="ctr"/>
                      <a:r>
                        <a:rPr lang="es-CL" sz="1100" b="1" u="none" strike="noStrike" baseline="0" dirty="0" err="1" smtClean="0">
                          <a:solidFill>
                            <a:schemeClr val="tx2"/>
                          </a:solidFill>
                          <a:effectLst/>
                          <a:latin typeface="Verdana" pitchFamily="34" charset="0"/>
                          <a:ea typeface="Verdana" pitchFamily="34" charset="0"/>
                          <a:cs typeface="Verdana" pitchFamily="34" charset="0"/>
                        </a:rPr>
                        <a:t>Sep</a:t>
                      </a:r>
                      <a:r>
                        <a:rPr lang="es-CL" sz="1100" b="1" u="none" strike="noStrike" baseline="0" dirty="0" smtClean="0">
                          <a:solidFill>
                            <a:schemeClr val="tx2"/>
                          </a:solidFill>
                          <a:effectLst/>
                          <a:latin typeface="Verdana" pitchFamily="34" charset="0"/>
                          <a:ea typeface="Verdana" pitchFamily="34" charset="0"/>
                          <a:cs typeface="Verdana" pitchFamily="34" charset="0"/>
                        </a:rPr>
                        <a:t> </a:t>
                      </a:r>
                      <a:r>
                        <a:rPr lang="es-CL" sz="1100" b="1" u="none" strike="noStrike" baseline="0" dirty="0" smtClean="0">
                          <a:solidFill>
                            <a:schemeClr val="tx2"/>
                          </a:solidFill>
                          <a:effectLst/>
                          <a:latin typeface="Verdana" pitchFamily="34" charset="0"/>
                          <a:ea typeface="Verdana" pitchFamily="34" charset="0"/>
                          <a:cs typeface="Verdana" pitchFamily="34" charset="0"/>
                        </a:rPr>
                        <a:t>22</a:t>
                      </a:r>
                      <a:endParaRPr lang="es-CL" sz="1100" b="1"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r>
              <a:tr h="267630">
                <a:tc>
                  <a:txBody>
                    <a:bodyPr/>
                    <a:lstStyle/>
                    <a:p>
                      <a:pPr algn="ctr" rtl="0" fontAlgn="ctr"/>
                      <a:r>
                        <a:rPr lang="es-CL" sz="1100" b="1" u="none" strike="noStrike" dirty="0">
                          <a:solidFill>
                            <a:schemeClr val="tx2"/>
                          </a:solidFill>
                          <a:effectLst/>
                          <a:latin typeface="Verdana" pitchFamily="34" charset="0"/>
                          <a:ea typeface="Verdana" pitchFamily="34" charset="0"/>
                          <a:cs typeface="Verdana" pitchFamily="34" charset="0"/>
                        </a:rPr>
                        <a:t>VTR </a:t>
                      </a:r>
                      <a:endParaRPr lang="es-CL" sz="1100" b="1"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algn="ctr" rtl="0" fontAlgn="ctr"/>
                      <a:r>
                        <a:rPr lang="es-CL" sz="1100" u="none" strike="noStrike" dirty="0" smtClean="0">
                          <a:solidFill>
                            <a:schemeClr val="tx2"/>
                          </a:solidFill>
                          <a:effectLst/>
                          <a:latin typeface="Verdana" pitchFamily="34" charset="0"/>
                          <a:ea typeface="Verdana" pitchFamily="34" charset="0"/>
                          <a:cs typeface="Verdana" pitchFamily="34" charset="0"/>
                        </a:rPr>
                        <a:t>31,2%</a:t>
                      </a:r>
                      <a:endParaRPr lang="es-CL" sz="1100" b="0"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algn="ctr" rtl="0" fontAlgn="ctr"/>
                      <a:r>
                        <a:rPr lang="es-CL" sz="1100" u="none" strike="noStrike" dirty="0" smtClean="0">
                          <a:solidFill>
                            <a:schemeClr val="tx2"/>
                          </a:solidFill>
                          <a:effectLst/>
                          <a:latin typeface="Verdana" pitchFamily="34" charset="0"/>
                          <a:ea typeface="Verdana" pitchFamily="34" charset="0"/>
                          <a:cs typeface="Verdana" pitchFamily="34" charset="0"/>
                        </a:rPr>
                        <a:t>29,0%</a:t>
                      </a:r>
                      <a:endParaRPr lang="es-CL" sz="1100" b="0"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r>
              <a:tr h="267630">
                <a:tc>
                  <a:txBody>
                    <a:bodyPr/>
                    <a:lstStyle/>
                    <a:p>
                      <a:pPr algn="ctr" rtl="0" fontAlgn="ctr"/>
                      <a:r>
                        <a:rPr lang="es-CL" sz="1100" b="1" u="none" strike="noStrike" dirty="0" smtClean="0">
                          <a:solidFill>
                            <a:schemeClr val="tx2"/>
                          </a:solidFill>
                          <a:effectLst/>
                          <a:latin typeface="Verdana" pitchFamily="34" charset="0"/>
                          <a:ea typeface="Verdana" pitchFamily="34" charset="0"/>
                          <a:cs typeface="Verdana" pitchFamily="34" charset="0"/>
                        </a:rPr>
                        <a:t>Movistar</a:t>
                      </a:r>
                      <a:endParaRPr lang="es-CL" sz="1100" b="1"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algn="ctr" rtl="0" fontAlgn="ctr"/>
                      <a:r>
                        <a:rPr lang="es-CL" sz="1100" u="none" strike="noStrike" dirty="0" smtClean="0">
                          <a:solidFill>
                            <a:schemeClr val="tx2"/>
                          </a:solidFill>
                          <a:effectLst/>
                          <a:latin typeface="Verdana" pitchFamily="34" charset="0"/>
                          <a:ea typeface="Verdana" pitchFamily="34" charset="0"/>
                          <a:cs typeface="Verdana" pitchFamily="34" charset="0"/>
                        </a:rPr>
                        <a:t>16,9%</a:t>
                      </a:r>
                      <a:endParaRPr lang="es-CL" sz="1100" b="0"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algn="ctr" rtl="0" fontAlgn="ctr"/>
                      <a:r>
                        <a:rPr lang="es-CL" sz="1100" u="none" strike="noStrike" dirty="0" smtClean="0">
                          <a:solidFill>
                            <a:schemeClr val="tx2"/>
                          </a:solidFill>
                          <a:effectLst/>
                          <a:latin typeface="Verdana" pitchFamily="34" charset="0"/>
                          <a:ea typeface="Verdana" pitchFamily="34" charset="0"/>
                          <a:cs typeface="Verdana" pitchFamily="34" charset="0"/>
                        </a:rPr>
                        <a:t>20,0%</a:t>
                      </a:r>
                      <a:endParaRPr lang="es-CL" sz="1100" b="0"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r>
              <a:tr h="267630">
                <a:tc>
                  <a:txBody>
                    <a:bodyPr/>
                    <a:lstStyle/>
                    <a:p>
                      <a:pPr algn="ctr" rtl="0" fontAlgn="ctr"/>
                      <a:r>
                        <a:rPr lang="es-CL" sz="1100" b="1" u="none" strike="noStrike" dirty="0">
                          <a:solidFill>
                            <a:schemeClr val="tx2"/>
                          </a:solidFill>
                          <a:effectLst/>
                          <a:latin typeface="Verdana" pitchFamily="34" charset="0"/>
                          <a:ea typeface="Verdana" pitchFamily="34" charset="0"/>
                          <a:cs typeface="Verdana" pitchFamily="34" charset="0"/>
                        </a:rPr>
                        <a:t>Claro</a:t>
                      </a:r>
                      <a:endParaRPr lang="es-CL" sz="1100" b="1"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algn="ctr" rtl="0" fontAlgn="ctr"/>
                      <a:r>
                        <a:rPr lang="es-CL" sz="1100" u="none" strike="noStrike" dirty="0" smtClean="0">
                          <a:solidFill>
                            <a:schemeClr val="tx2"/>
                          </a:solidFill>
                          <a:effectLst/>
                          <a:latin typeface="Verdana" pitchFamily="34" charset="0"/>
                          <a:ea typeface="Verdana" pitchFamily="34" charset="0"/>
                          <a:cs typeface="Verdana" pitchFamily="34" charset="0"/>
                        </a:rPr>
                        <a:t>10,9%</a:t>
                      </a:r>
                      <a:endParaRPr lang="es-CL" sz="1100" b="0"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algn="ctr" rtl="0" fontAlgn="ctr"/>
                      <a:r>
                        <a:rPr lang="es-CL" sz="1100" u="none" strike="noStrike" dirty="0" smtClean="0">
                          <a:solidFill>
                            <a:schemeClr val="tx2"/>
                          </a:solidFill>
                          <a:effectLst/>
                          <a:latin typeface="Verdana" pitchFamily="34" charset="0"/>
                          <a:ea typeface="Verdana" pitchFamily="34" charset="0"/>
                          <a:cs typeface="Verdana" pitchFamily="34" charset="0"/>
                        </a:rPr>
                        <a:t>10,1%</a:t>
                      </a:r>
                      <a:endParaRPr lang="es-CL" sz="1100" b="0"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r>
              <a:tr h="267630">
                <a:tc>
                  <a:txBody>
                    <a:bodyPr/>
                    <a:lstStyle/>
                    <a:p>
                      <a:pPr algn="ctr" rtl="0" fontAlgn="ctr"/>
                      <a:r>
                        <a:rPr lang="es-CL" sz="1100" b="1" u="none" strike="noStrike" dirty="0" err="1" smtClean="0">
                          <a:solidFill>
                            <a:schemeClr val="tx2"/>
                          </a:solidFill>
                          <a:effectLst/>
                          <a:latin typeface="Verdana" pitchFamily="34" charset="0"/>
                          <a:ea typeface="Verdana" pitchFamily="34" charset="0"/>
                          <a:cs typeface="Verdana" pitchFamily="34" charset="0"/>
                        </a:rPr>
                        <a:t>Directv</a:t>
                      </a:r>
                      <a:endParaRPr lang="es-CL" sz="1100" b="1"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algn="ctr" rtl="0" fontAlgn="ctr"/>
                      <a:r>
                        <a:rPr lang="es-CL" sz="1100" u="none" strike="noStrike" dirty="0" smtClean="0">
                          <a:solidFill>
                            <a:schemeClr val="tx2"/>
                          </a:solidFill>
                          <a:effectLst/>
                          <a:latin typeface="Verdana" pitchFamily="34" charset="0"/>
                          <a:ea typeface="Verdana" pitchFamily="34" charset="0"/>
                          <a:cs typeface="Verdana" pitchFamily="34" charset="0"/>
                        </a:rPr>
                        <a:t>21,8%</a:t>
                      </a:r>
                      <a:endParaRPr lang="es-CL" sz="1100" b="0"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algn="ctr" rtl="0" fontAlgn="ctr"/>
                      <a:r>
                        <a:rPr lang="es-CL" sz="1100" u="none" strike="noStrike" dirty="0" smtClean="0">
                          <a:solidFill>
                            <a:schemeClr val="tx2"/>
                          </a:solidFill>
                          <a:effectLst/>
                          <a:latin typeface="Verdana" pitchFamily="34" charset="0"/>
                          <a:ea typeface="Verdana" pitchFamily="34" charset="0"/>
                          <a:cs typeface="Verdana" pitchFamily="34" charset="0"/>
                        </a:rPr>
                        <a:t>19,8%</a:t>
                      </a:r>
                      <a:endParaRPr lang="es-CL" sz="1100" b="0"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r>
              <a:tr h="267630">
                <a:tc>
                  <a:txBody>
                    <a:bodyPr/>
                    <a:lstStyle/>
                    <a:p>
                      <a:pPr algn="ctr" rtl="0" fontAlgn="ctr"/>
                      <a:r>
                        <a:rPr lang="es-CL" sz="1100" b="1" u="none" strike="noStrike" dirty="0" smtClean="0">
                          <a:solidFill>
                            <a:schemeClr val="tx2"/>
                          </a:solidFill>
                          <a:effectLst/>
                          <a:latin typeface="Verdana" pitchFamily="34" charset="0"/>
                          <a:ea typeface="Verdana" pitchFamily="34" charset="0"/>
                          <a:cs typeface="Verdana" pitchFamily="34" charset="0"/>
                        </a:rPr>
                        <a:t>Otros</a:t>
                      </a:r>
                      <a:endParaRPr lang="es-CL" sz="1100" b="1"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algn="ctr" rtl="0" fontAlgn="ctr"/>
                      <a:r>
                        <a:rPr lang="es-CL" sz="1100" u="none" strike="noStrike" dirty="0" smtClean="0">
                          <a:solidFill>
                            <a:schemeClr val="tx2"/>
                          </a:solidFill>
                          <a:effectLst/>
                          <a:latin typeface="Verdana" pitchFamily="34" charset="0"/>
                          <a:ea typeface="Verdana" pitchFamily="34" charset="0"/>
                          <a:cs typeface="Verdana" pitchFamily="34" charset="0"/>
                        </a:rPr>
                        <a:t>19,2%</a:t>
                      </a:r>
                      <a:endParaRPr lang="es-CL" sz="1100" b="0"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algn="ctr" rtl="0" fontAlgn="ctr"/>
                      <a:r>
                        <a:rPr lang="es-CL" sz="1100" u="none" strike="noStrike" dirty="0" smtClean="0">
                          <a:solidFill>
                            <a:schemeClr val="tx2"/>
                          </a:solidFill>
                          <a:effectLst/>
                          <a:latin typeface="Verdana" pitchFamily="34" charset="0"/>
                          <a:ea typeface="Verdana" pitchFamily="34" charset="0"/>
                          <a:cs typeface="Verdana" pitchFamily="34" charset="0"/>
                        </a:rPr>
                        <a:t>21,1%</a:t>
                      </a:r>
                      <a:endParaRPr lang="es-CL" sz="1100" b="0"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r>
            </a:tbl>
          </a:graphicData>
        </a:graphic>
      </p:graphicFrame>
      <p:sp>
        <p:nvSpPr>
          <p:cNvPr id="9" name="8 Rectángulo"/>
          <p:cNvSpPr/>
          <p:nvPr/>
        </p:nvSpPr>
        <p:spPr>
          <a:xfrm>
            <a:off x="136480" y="6613732"/>
            <a:ext cx="4877480" cy="230832"/>
          </a:xfrm>
          <a:prstGeom prst="rect">
            <a:avLst/>
          </a:prstGeom>
        </p:spPr>
        <p:txBody>
          <a:bodyPr wrap="square">
            <a:spAutoFit/>
          </a:bodyPr>
          <a:lstStyle/>
          <a:p>
            <a:pPr defTabSz="457200" fontAlgn="base">
              <a:spcBef>
                <a:spcPct val="0"/>
              </a:spcBef>
              <a:spcAft>
                <a:spcPct val="0"/>
              </a:spcAft>
              <a:defRPr/>
            </a:pPr>
            <a:r>
              <a:rPr lang="es-ES_tradnl" sz="900" dirty="0">
                <a:solidFill>
                  <a:schemeClr val="bg1">
                    <a:lumMod val="50000"/>
                  </a:schemeClr>
                </a:solidFill>
                <a:latin typeface="Verdana" pitchFamily="34" charset="0"/>
                <a:ea typeface="Verdana" pitchFamily="34" charset="0"/>
                <a:cs typeface="Verdana" pitchFamily="34" charset="0"/>
              </a:rPr>
              <a:t>Subtel – División Política Regulatoria y Estudios</a:t>
            </a:r>
          </a:p>
        </p:txBody>
      </p:sp>
      <p:sp>
        <p:nvSpPr>
          <p:cNvPr id="2" name="1 Rectángulo"/>
          <p:cNvSpPr/>
          <p:nvPr/>
        </p:nvSpPr>
        <p:spPr>
          <a:xfrm>
            <a:off x="693739" y="4590712"/>
            <a:ext cx="7896225" cy="954107"/>
          </a:xfrm>
          <a:prstGeom prst="rect">
            <a:avLst/>
          </a:prstGeom>
        </p:spPr>
        <p:txBody>
          <a:bodyPr wrap="square">
            <a:spAutoFit/>
          </a:bodyPr>
          <a:lstStyle/>
          <a:p>
            <a:pPr algn="just"/>
            <a:r>
              <a:rPr lang="es-ES" sz="1400" dirty="0" smtClean="0">
                <a:solidFill>
                  <a:schemeClr val="tx2"/>
                </a:solidFill>
                <a:latin typeface="Verdana"/>
                <a:cs typeface="Verdana"/>
              </a:rPr>
              <a:t>Se observa una </a:t>
            </a:r>
            <a:r>
              <a:rPr lang="es-ES" sz="1400" dirty="0" smtClean="0">
                <a:solidFill>
                  <a:schemeClr val="tx2"/>
                </a:solidFill>
                <a:latin typeface="Verdana"/>
                <a:cs typeface="Verdana"/>
              </a:rPr>
              <a:t>baja </a:t>
            </a:r>
            <a:r>
              <a:rPr lang="es-ES" sz="1400" dirty="0" smtClean="0">
                <a:solidFill>
                  <a:schemeClr val="tx2"/>
                </a:solidFill>
                <a:latin typeface="Verdana"/>
                <a:cs typeface="Verdana"/>
              </a:rPr>
              <a:t>en los últimos 12 meses </a:t>
            </a:r>
            <a:r>
              <a:rPr lang="es-ES" sz="1400" dirty="0" smtClean="0">
                <a:solidFill>
                  <a:schemeClr val="tx2"/>
                </a:solidFill>
                <a:latin typeface="Verdana"/>
                <a:cs typeface="Verdana"/>
              </a:rPr>
              <a:t>(-2,4%).</a:t>
            </a:r>
            <a:endParaRPr lang="es-ES" sz="1400" dirty="0">
              <a:solidFill>
                <a:schemeClr val="tx2"/>
              </a:solidFill>
              <a:latin typeface="Verdana"/>
              <a:cs typeface="Verdana"/>
            </a:endParaRPr>
          </a:p>
          <a:p>
            <a:pPr algn="just"/>
            <a:r>
              <a:rPr lang="es-ES" sz="1400" dirty="0">
                <a:solidFill>
                  <a:schemeClr val="tx2"/>
                </a:solidFill>
                <a:latin typeface="Verdana"/>
                <a:cs typeface="Verdana"/>
              </a:rPr>
              <a:t>VTR mantiene la mayor cuota de mercado con un </a:t>
            </a:r>
            <a:r>
              <a:rPr lang="es-ES" sz="1400" dirty="0" smtClean="0">
                <a:solidFill>
                  <a:schemeClr val="tx2"/>
                </a:solidFill>
                <a:latin typeface="Verdana"/>
                <a:cs typeface="Verdana"/>
              </a:rPr>
              <a:t>29,0% </a:t>
            </a:r>
            <a:r>
              <a:rPr lang="es-ES" sz="1400" dirty="0">
                <a:solidFill>
                  <a:schemeClr val="tx2"/>
                </a:solidFill>
                <a:latin typeface="Verdana"/>
                <a:cs typeface="Verdana"/>
              </a:rPr>
              <a:t>del total de suscriptores, seguido </a:t>
            </a:r>
            <a:r>
              <a:rPr lang="es-ES" sz="1400" dirty="0" smtClean="0">
                <a:solidFill>
                  <a:schemeClr val="tx2"/>
                </a:solidFill>
                <a:latin typeface="Verdana"/>
                <a:cs typeface="Verdana"/>
              </a:rPr>
              <a:t>por Movistar </a:t>
            </a:r>
            <a:r>
              <a:rPr lang="es-ES" sz="1400" dirty="0" smtClean="0">
                <a:solidFill>
                  <a:schemeClr val="tx2"/>
                </a:solidFill>
                <a:latin typeface="Verdana"/>
                <a:cs typeface="Verdana"/>
              </a:rPr>
              <a:t>con 20,0% </a:t>
            </a:r>
            <a:r>
              <a:rPr lang="es-ES" sz="1400" dirty="0">
                <a:solidFill>
                  <a:schemeClr val="tx2"/>
                </a:solidFill>
                <a:latin typeface="Verdana"/>
                <a:cs typeface="Verdana"/>
              </a:rPr>
              <a:t>y después por </a:t>
            </a:r>
            <a:r>
              <a:rPr lang="es-ES" sz="1400" dirty="0" err="1" smtClean="0">
                <a:solidFill>
                  <a:schemeClr val="tx2"/>
                </a:solidFill>
                <a:latin typeface="Verdana"/>
                <a:cs typeface="Verdana"/>
              </a:rPr>
              <a:t>DirecTV</a:t>
            </a:r>
            <a:r>
              <a:rPr lang="es-ES" sz="1400" dirty="0" smtClean="0">
                <a:solidFill>
                  <a:schemeClr val="tx2"/>
                </a:solidFill>
                <a:latin typeface="Verdana"/>
                <a:cs typeface="Verdana"/>
              </a:rPr>
              <a:t> y </a:t>
            </a:r>
            <a:r>
              <a:rPr lang="es-ES" sz="1400" dirty="0">
                <a:solidFill>
                  <a:schemeClr val="tx2"/>
                </a:solidFill>
                <a:latin typeface="Verdana"/>
                <a:cs typeface="Verdana"/>
              </a:rPr>
              <a:t>Claro con </a:t>
            </a:r>
            <a:r>
              <a:rPr lang="es-ES" sz="1400" dirty="0" smtClean="0">
                <a:solidFill>
                  <a:schemeClr val="tx2"/>
                </a:solidFill>
                <a:latin typeface="Verdana"/>
                <a:cs typeface="Verdana"/>
              </a:rPr>
              <a:t>19,8% </a:t>
            </a:r>
            <a:r>
              <a:rPr lang="es-ES" sz="1400" dirty="0">
                <a:solidFill>
                  <a:schemeClr val="tx2"/>
                </a:solidFill>
                <a:latin typeface="Verdana"/>
                <a:cs typeface="Verdana"/>
              </a:rPr>
              <a:t>y </a:t>
            </a:r>
            <a:r>
              <a:rPr lang="es-ES" sz="1400" dirty="0" smtClean="0">
                <a:solidFill>
                  <a:schemeClr val="tx2"/>
                </a:solidFill>
                <a:latin typeface="Verdana"/>
                <a:cs typeface="Verdana"/>
              </a:rPr>
              <a:t>10,1% </a:t>
            </a:r>
            <a:r>
              <a:rPr lang="es-ES" sz="1400" dirty="0">
                <a:solidFill>
                  <a:schemeClr val="tx2"/>
                </a:solidFill>
                <a:latin typeface="Verdana"/>
                <a:cs typeface="Verdana"/>
              </a:rPr>
              <a:t>respectivamente.</a:t>
            </a:r>
          </a:p>
        </p:txBody>
      </p:sp>
      <p:sp>
        <p:nvSpPr>
          <p:cNvPr id="10" name="Llaves 6"/>
          <p:cNvSpPr/>
          <p:nvPr/>
        </p:nvSpPr>
        <p:spPr>
          <a:xfrm>
            <a:off x="457200" y="4590714"/>
            <a:ext cx="8369300" cy="1677381"/>
          </a:xfrm>
          <a:prstGeom prst="bracePair">
            <a:avLst/>
          </a:prstGeom>
          <a:ln w="53975"/>
          <a:effectLst>
            <a:outerShdw blurRad="40005" dist="22987" dir="5400000" algn="tl"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dirty="0"/>
          </a:p>
        </p:txBody>
      </p:sp>
      <p:graphicFrame>
        <p:nvGraphicFramePr>
          <p:cNvPr id="11" name="2 Gráfico"/>
          <p:cNvGraphicFramePr>
            <a:graphicFrameLocks/>
          </p:cNvGraphicFramePr>
          <p:nvPr>
            <p:extLst>
              <p:ext uri="{D42A27DB-BD31-4B8C-83A1-F6EECF244321}">
                <p14:modId xmlns:p14="http://schemas.microsoft.com/office/powerpoint/2010/main" val="3694748515"/>
              </p:ext>
            </p:extLst>
          </p:nvPr>
        </p:nvGraphicFramePr>
        <p:xfrm>
          <a:off x="101599" y="969385"/>
          <a:ext cx="6192107" cy="30518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3906271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6CB7"/>
        </a:solidFill>
        <a:effectLst/>
      </p:bgPr>
    </p:bg>
    <p:spTree>
      <p:nvGrpSpPr>
        <p:cNvPr id="1" name=""/>
        <p:cNvGrpSpPr/>
        <p:nvPr/>
      </p:nvGrpSpPr>
      <p:grpSpPr>
        <a:xfrm>
          <a:off x="0" y="0"/>
          <a:ext cx="0" cy="0"/>
          <a:chOff x="0" y="0"/>
          <a:chExt cx="0" cy="0"/>
        </a:xfrm>
      </p:grpSpPr>
      <p:sp>
        <p:nvSpPr>
          <p:cNvPr id="35844" name="Slide Number Placeholder 9"/>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fld id="{F87C597D-22ED-4EB3-A1DD-F73893CC764E}" type="slidenum">
              <a:rPr lang="en-US" sz="1000">
                <a:solidFill>
                  <a:prstClr val="white"/>
                </a:solidFill>
                <a:latin typeface="Verdana" charset="0"/>
              </a:rPr>
              <a:pPr eaLnBrk="1" hangingPunct="1"/>
              <a:t>31</a:t>
            </a:fld>
            <a:endParaRPr lang="en-US" sz="1000" dirty="0">
              <a:solidFill>
                <a:prstClr val="white"/>
              </a:solidFill>
              <a:latin typeface="Verdana" charset="0"/>
            </a:endParaRPr>
          </a:p>
        </p:txBody>
      </p:sp>
      <p:sp>
        <p:nvSpPr>
          <p:cNvPr id="4" name="3 Rectángulo"/>
          <p:cNvSpPr/>
          <p:nvPr/>
        </p:nvSpPr>
        <p:spPr>
          <a:xfrm>
            <a:off x="770137" y="2765459"/>
            <a:ext cx="7900727" cy="1569660"/>
          </a:xfrm>
          <a:prstGeom prst="rect">
            <a:avLst/>
          </a:prstGeom>
        </p:spPr>
        <p:txBody>
          <a:bodyPr wrap="square">
            <a:spAutoFit/>
          </a:bodyPr>
          <a:lstStyle/>
          <a:p>
            <a:pPr>
              <a:defRPr/>
            </a:pPr>
            <a:r>
              <a:rPr lang="es-ES" sz="9600" b="1" kern="0" dirty="0">
                <a:solidFill>
                  <a:prstClr val="white"/>
                </a:solidFill>
                <a:latin typeface="Verdana"/>
                <a:cs typeface="Verdana"/>
              </a:rPr>
              <a:t>SUBTEL</a:t>
            </a:r>
            <a:endParaRPr lang="es-CL" sz="9600" kern="0" dirty="0">
              <a:solidFill>
                <a:prstClr val="white"/>
              </a:solidFill>
              <a:latin typeface="Arial" pitchFamily="34" charset="0"/>
            </a:endParaRPr>
          </a:p>
        </p:txBody>
      </p:sp>
    </p:spTree>
    <p:extLst>
      <p:ext uri="{BB962C8B-B14F-4D97-AF65-F5344CB8AC3E}">
        <p14:creationId xmlns:p14="http://schemas.microsoft.com/office/powerpoint/2010/main" val="3336502"/>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Title 1"/>
          <p:cNvSpPr>
            <a:spLocks noGrp="1"/>
          </p:cNvSpPr>
          <p:nvPr>
            <p:ph type="ctrTitle"/>
          </p:nvPr>
        </p:nvSpPr>
        <p:spPr bwMode="auto">
          <a:xfrm>
            <a:off x="398465" y="1700215"/>
            <a:ext cx="8277225" cy="157102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Aft>
                <a:spcPct val="0"/>
              </a:spcAft>
            </a:pPr>
            <a:r>
              <a:rPr lang="es-ES_tradnl" altLang="es-ES" sz="3200" b="1" dirty="0">
                <a:solidFill>
                  <a:srgbClr val="FFFFFF"/>
                </a:solidFill>
                <a:latin typeface="Verdana" pitchFamily="34" charset="0"/>
                <a:ea typeface="ヒラギノ角ゴ Pro W3"/>
                <a:cs typeface="ヒラギノ角ゴ Pro W3"/>
                <a:sym typeface="Verdana Bold"/>
              </a:rPr>
              <a:t>Sector Telecomunicaciones </a:t>
            </a:r>
            <a:br>
              <a:rPr lang="es-ES_tradnl" altLang="es-ES" sz="3200" b="1" dirty="0">
                <a:solidFill>
                  <a:srgbClr val="FFFFFF"/>
                </a:solidFill>
                <a:latin typeface="Verdana" pitchFamily="34" charset="0"/>
                <a:ea typeface="ヒラギノ角ゴ Pro W3"/>
                <a:cs typeface="ヒラギノ角ゴ Pro W3"/>
                <a:sym typeface="Verdana Bold"/>
              </a:rPr>
            </a:br>
            <a:r>
              <a:rPr lang="es-ES_tradnl" altLang="es-ES" sz="3200" b="1" dirty="0">
                <a:solidFill>
                  <a:srgbClr val="FFFFFF"/>
                </a:solidFill>
                <a:latin typeface="Verdana" pitchFamily="34" charset="0"/>
                <a:ea typeface="ヒラギノ角ゴ Pro W3"/>
                <a:cs typeface="ヒラギノ角ゴ Pro W3"/>
                <a:sym typeface="Verdana Bold"/>
              </a:rPr>
              <a:t>Tercer Trimestre 2022</a:t>
            </a:r>
            <a:br>
              <a:rPr lang="es-ES_tradnl" altLang="es-ES" sz="3200" b="1" dirty="0">
                <a:solidFill>
                  <a:srgbClr val="FFFFFF"/>
                </a:solidFill>
                <a:latin typeface="Verdana" pitchFamily="34" charset="0"/>
                <a:ea typeface="ヒラギノ角ゴ Pro W3"/>
                <a:cs typeface="ヒラギノ角ゴ Pro W3"/>
                <a:sym typeface="Verdana Bold"/>
              </a:rPr>
            </a:br>
            <a:endParaRPr lang="es-ES_tradnl" altLang="es-ES" sz="3200" b="1" dirty="0">
              <a:solidFill>
                <a:srgbClr val="FFFFFF"/>
              </a:solidFill>
              <a:latin typeface="Verdana" pitchFamily="34" charset="0"/>
              <a:ea typeface="ヒラギノ角ゴ Pro W3"/>
              <a:cs typeface="ヒラギノ角ゴ Pro W3"/>
              <a:sym typeface="Verdana Bold"/>
            </a:endParaRPr>
          </a:p>
        </p:txBody>
      </p:sp>
      <p:sp>
        <p:nvSpPr>
          <p:cNvPr id="195587" name="Subtitle 2"/>
          <p:cNvSpPr txBox="1">
            <a:spLocks/>
          </p:cNvSpPr>
          <p:nvPr/>
        </p:nvSpPr>
        <p:spPr bwMode="auto">
          <a:xfrm>
            <a:off x="2771775" y="4652965"/>
            <a:ext cx="6121400"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algn="r" eaLnBrk="1" hangingPunct="1">
              <a:spcBef>
                <a:spcPct val="20000"/>
              </a:spcBef>
              <a:buFont typeface="Arial" pitchFamily="34" charset="0"/>
              <a:buNone/>
            </a:pPr>
            <a:endParaRPr lang="es-ES_tradnl" altLang="es-ES" sz="1600" dirty="0">
              <a:solidFill>
                <a:srgbClr val="FFFFFF"/>
              </a:solidFill>
              <a:latin typeface="Verdana" pitchFamily="34" charset="0"/>
              <a:sym typeface="Verdana" pitchFamily="34" charset="0"/>
            </a:endParaRPr>
          </a:p>
          <a:p>
            <a:pPr algn="r" eaLnBrk="1" hangingPunct="1">
              <a:spcBef>
                <a:spcPct val="20000"/>
              </a:spcBef>
              <a:buFont typeface="Arial" pitchFamily="34" charset="0"/>
              <a:buNone/>
            </a:pPr>
            <a:r>
              <a:rPr lang="es-ES_tradnl" altLang="es-ES" sz="1600" b="1" dirty="0">
                <a:solidFill>
                  <a:srgbClr val="FFFFFF"/>
                </a:solidFill>
                <a:latin typeface="Verdana" pitchFamily="34" charset="0"/>
                <a:sym typeface="Verdana" pitchFamily="34" charset="0"/>
              </a:rPr>
              <a:t>Ministerio de Transportes y Telecomunicaciones</a:t>
            </a:r>
          </a:p>
          <a:p>
            <a:pPr algn="ctr" eaLnBrk="1" hangingPunct="1">
              <a:spcBef>
                <a:spcPct val="20000"/>
              </a:spcBef>
              <a:buFont typeface="Arial" pitchFamily="34" charset="0"/>
              <a:buNone/>
            </a:pPr>
            <a:r>
              <a:rPr lang="es-ES_tradnl" altLang="es-ES" sz="1600" dirty="0">
                <a:solidFill>
                  <a:srgbClr val="FFFFFF"/>
                </a:solidFill>
                <a:latin typeface="Verdana" pitchFamily="34" charset="0"/>
                <a:sym typeface="Verdana" pitchFamily="34" charset="0"/>
              </a:rPr>
              <a:t>Subsecretaría de Telecomunicaciones</a:t>
            </a:r>
            <a:endParaRPr lang="es-ES_tradnl" altLang="es-ES" dirty="0">
              <a:solidFill>
                <a:srgbClr val="FFFFFF"/>
              </a:solidFill>
              <a:latin typeface="Verdana" pitchFamily="34" charset="0"/>
              <a:sym typeface="Verdana" pitchFamily="34" charset="0"/>
            </a:endParaRPr>
          </a:p>
          <a:p>
            <a:pPr algn="ctr" eaLnBrk="1" hangingPunct="1">
              <a:spcBef>
                <a:spcPct val="20000"/>
              </a:spcBef>
              <a:buFont typeface="Arial" pitchFamily="34" charset="0"/>
              <a:buNone/>
            </a:pPr>
            <a:r>
              <a:rPr lang="es-ES_tradnl" altLang="es-ES" sz="1600" dirty="0" smtClean="0">
                <a:solidFill>
                  <a:srgbClr val="FFFFFF"/>
                </a:solidFill>
                <a:latin typeface="Verdana" pitchFamily="34" charset="0"/>
                <a:sym typeface="Verdana" pitchFamily="34" charset="0"/>
              </a:rPr>
              <a:t>Noviembre </a:t>
            </a:r>
            <a:r>
              <a:rPr lang="es-ES_tradnl" altLang="es-ES" sz="1600" dirty="0" smtClean="0">
                <a:solidFill>
                  <a:srgbClr val="FFFFFF"/>
                </a:solidFill>
                <a:latin typeface="Verdana" pitchFamily="34" charset="0"/>
                <a:sym typeface="Verdana" pitchFamily="34" charset="0"/>
              </a:rPr>
              <a:t>2022</a:t>
            </a:r>
            <a:endParaRPr lang="es-ES_tradnl" altLang="es-ES" sz="1600" dirty="0">
              <a:solidFill>
                <a:srgbClr val="FFFFFF"/>
              </a:solidFill>
              <a:latin typeface="Verdana" pitchFamily="34" charset="0"/>
              <a:sym typeface="Verdana" pitchFamily="34" charset="0"/>
            </a:endParaRPr>
          </a:p>
          <a:p>
            <a:pPr eaLnBrk="1" hangingPunct="1">
              <a:spcBef>
                <a:spcPct val="20000"/>
              </a:spcBef>
              <a:buFont typeface="Arial" pitchFamily="34" charset="0"/>
              <a:buNone/>
            </a:pPr>
            <a:endParaRPr lang="es-ES_tradnl" altLang="es-ES" dirty="0">
              <a:solidFill>
                <a:srgbClr val="FFFFFF"/>
              </a:solidFill>
              <a:latin typeface="Verdana" pitchFamily="34" charset="0"/>
              <a:sym typeface="Verdana" pitchFamily="34" charset="0"/>
            </a:endParaRPr>
          </a:p>
          <a:p>
            <a:pPr eaLnBrk="1" hangingPunct="1">
              <a:spcBef>
                <a:spcPct val="20000"/>
              </a:spcBef>
              <a:buFont typeface="Arial" pitchFamily="34" charset="0"/>
              <a:buNone/>
            </a:pPr>
            <a:endParaRPr lang="en-US" altLang="es-ES" dirty="0">
              <a:solidFill>
                <a:srgbClr val="FFFFFF"/>
              </a:solidFill>
              <a:latin typeface="Calibri" pitchFamily="34" charset="0"/>
            </a:endParaRPr>
          </a:p>
        </p:txBody>
      </p:sp>
    </p:spTree>
    <p:extLst>
      <p:ext uri="{BB962C8B-B14F-4D97-AF65-F5344CB8AC3E}">
        <p14:creationId xmlns:p14="http://schemas.microsoft.com/office/powerpoint/2010/main" val="30279713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04975" y="266702"/>
            <a:ext cx="5543550" cy="466725"/>
          </a:xfrm>
        </p:spPr>
        <p:txBody>
          <a:bodyPr/>
          <a:lstStyle/>
          <a:p>
            <a:r>
              <a:rPr lang="es-ES" b="1" dirty="0"/>
              <a:t>Resumen </a:t>
            </a:r>
            <a:r>
              <a:rPr lang="es-ES" b="1" dirty="0" smtClean="0"/>
              <a:t>principales servicios</a:t>
            </a:r>
            <a:endParaRPr lang="es-ES" b="1" dirty="0"/>
          </a:p>
        </p:txBody>
      </p:sp>
      <p:sp>
        <p:nvSpPr>
          <p:cNvPr id="10" name="9 Rectángulo"/>
          <p:cNvSpPr/>
          <p:nvPr/>
        </p:nvSpPr>
        <p:spPr>
          <a:xfrm>
            <a:off x="136480" y="6613732"/>
            <a:ext cx="4877480" cy="230832"/>
          </a:xfrm>
          <a:prstGeom prst="rect">
            <a:avLst/>
          </a:prstGeom>
        </p:spPr>
        <p:txBody>
          <a:bodyPr wrap="square">
            <a:spAutoFit/>
          </a:bodyPr>
          <a:lstStyle/>
          <a:p>
            <a:pPr defTabSz="457200" fontAlgn="base">
              <a:spcBef>
                <a:spcPct val="0"/>
              </a:spcBef>
              <a:spcAft>
                <a:spcPct val="0"/>
              </a:spcAft>
              <a:defRPr/>
            </a:pPr>
            <a:r>
              <a:rPr lang="es-ES_tradnl" sz="900" dirty="0">
                <a:solidFill>
                  <a:schemeClr val="bg1">
                    <a:lumMod val="50000"/>
                  </a:schemeClr>
                </a:solidFill>
                <a:latin typeface="Verdana" pitchFamily="34" charset="0"/>
                <a:ea typeface="Verdana" pitchFamily="34" charset="0"/>
                <a:cs typeface="Verdana" pitchFamily="34" charset="0"/>
              </a:rPr>
              <a:t>Subtel – División Política Regulatoria y Estudios</a:t>
            </a:r>
          </a:p>
        </p:txBody>
      </p:sp>
      <p:graphicFrame>
        <p:nvGraphicFramePr>
          <p:cNvPr id="7" name="6 Tabla"/>
          <p:cNvGraphicFramePr>
            <a:graphicFrameLocks noGrp="1"/>
          </p:cNvGraphicFramePr>
          <p:nvPr>
            <p:extLst>
              <p:ext uri="{D42A27DB-BD31-4B8C-83A1-F6EECF244321}">
                <p14:modId xmlns:p14="http://schemas.microsoft.com/office/powerpoint/2010/main" val="330020476"/>
              </p:ext>
            </p:extLst>
          </p:nvPr>
        </p:nvGraphicFramePr>
        <p:xfrm>
          <a:off x="683262" y="1349059"/>
          <a:ext cx="7816849" cy="4350986"/>
        </p:xfrm>
        <a:graphic>
          <a:graphicData uri="http://schemas.openxmlformats.org/drawingml/2006/table">
            <a:tbl>
              <a:tblPr firstRow="1" bandRow="1">
                <a:tableStyleId>{5C22544A-7EE6-4342-B048-85BDC9FD1C3A}</a:tableStyleId>
              </a:tblPr>
              <a:tblGrid>
                <a:gridCol w="2686014"/>
                <a:gridCol w="991186"/>
                <a:gridCol w="1278340"/>
                <a:gridCol w="1284095"/>
                <a:gridCol w="1577214"/>
              </a:tblGrid>
              <a:tr h="678997">
                <a:tc>
                  <a:txBody>
                    <a:bodyPr/>
                    <a:lstStyle/>
                    <a:p>
                      <a:pPr algn="ctr" rtl="0" fontAlgn="ctr"/>
                      <a:r>
                        <a:rPr lang="es-CL" sz="1800" u="none" strike="noStrike" dirty="0" smtClean="0">
                          <a:effectLst/>
                        </a:rPr>
                        <a:t>Servicio</a:t>
                      </a:r>
                      <a:endParaRPr lang="es-CL" sz="1800" b="1" i="0" u="none" strike="noStrike" dirty="0">
                        <a:solidFill>
                          <a:srgbClr val="FFFFFF"/>
                        </a:solidFill>
                        <a:effectLst/>
                        <a:latin typeface="Calibri"/>
                      </a:endParaRPr>
                    </a:p>
                  </a:txBody>
                  <a:tcPr marL="7620" marR="7620" marT="7620" marB="0" anchor="ctr"/>
                </a:tc>
                <a:tc>
                  <a:txBody>
                    <a:bodyPr/>
                    <a:lstStyle/>
                    <a:p>
                      <a:pPr algn="ctr" rtl="0" fontAlgn="ctr"/>
                      <a:r>
                        <a:rPr lang="es-CL" sz="1800" u="none" strike="noStrike" dirty="0" smtClean="0">
                          <a:effectLst/>
                        </a:rPr>
                        <a:t>Unidad</a:t>
                      </a:r>
                    </a:p>
                  </a:txBody>
                  <a:tcPr marL="7620" marT="7620" marB="0" anchor="ctr"/>
                </a:tc>
                <a:tc>
                  <a:txBody>
                    <a:bodyPr/>
                    <a:lstStyle/>
                    <a:p>
                      <a:pPr algn="r" rtl="0" fontAlgn="ctr"/>
                      <a:r>
                        <a:rPr lang="es-CL" sz="1800" u="none" strike="noStrike" dirty="0" smtClean="0">
                          <a:effectLst/>
                        </a:rPr>
                        <a:t>3T-2021</a:t>
                      </a:r>
                      <a:endParaRPr lang="es-CL" sz="1800" b="1" i="0" u="none" strike="noStrike" dirty="0">
                        <a:solidFill>
                          <a:srgbClr val="FFFFFF"/>
                        </a:solidFill>
                        <a:effectLst/>
                        <a:latin typeface="Calibri"/>
                      </a:endParaRPr>
                    </a:p>
                  </a:txBody>
                  <a:tcPr marL="7620" marT="7620" marB="0" anchor="ctr"/>
                </a:tc>
                <a:tc>
                  <a:txBody>
                    <a:bodyPr/>
                    <a:lstStyle/>
                    <a:p>
                      <a:pPr algn="r" rtl="0" fontAlgn="ctr"/>
                      <a:r>
                        <a:rPr lang="es-CL" sz="1800" u="none" strike="noStrike" dirty="0" smtClean="0">
                          <a:effectLst/>
                        </a:rPr>
                        <a:t>3T-2022</a:t>
                      </a:r>
                      <a:endParaRPr lang="es-CL" sz="1800" b="1" i="0" u="none" strike="noStrike" dirty="0">
                        <a:solidFill>
                          <a:srgbClr val="FFFFFF"/>
                        </a:solidFill>
                        <a:effectLst/>
                        <a:latin typeface="Calibri"/>
                      </a:endParaRPr>
                    </a:p>
                  </a:txBody>
                  <a:tcPr marL="7620" marT="7620" marB="0" anchor="ctr"/>
                </a:tc>
                <a:tc>
                  <a:txBody>
                    <a:bodyPr/>
                    <a:lstStyle/>
                    <a:p>
                      <a:pPr algn="ctr" rtl="0" fontAlgn="ctr"/>
                      <a:r>
                        <a:rPr lang="es-CL" sz="1800" u="none" strike="noStrike">
                          <a:effectLst/>
                        </a:rPr>
                        <a:t>Variación interanual </a:t>
                      </a:r>
                      <a:endParaRPr lang="es-CL" sz="1800" b="1" i="0" u="none" strike="noStrike">
                        <a:solidFill>
                          <a:srgbClr val="FFFFFF"/>
                        </a:solidFill>
                        <a:effectLst/>
                        <a:latin typeface="Calibri"/>
                      </a:endParaRPr>
                    </a:p>
                  </a:txBody>
                  <a:tcPr marL="7620" marR="7620" marT="7620" marB="0" anchor="ctr"/>
                </a:tc>
              </a:tr>
              <a:tr h="517436">
                <a:tc>
                  <a:txBody>
                    <a:bodyPr/>
                    <a:lstStyle/>
                    <a:p>
                      <a:pPr algn="l" rtl="0" fontAlgn="ctr"/>
                      <a:r>
                        <a:rPr lang="es-CL" sz="1800" u="none" strike="noStrike" dirty="0">
                          <a:effectLst/>
                        </a:rPr>
                        <a:t>Internet </a:t>
                      </a:r>
                      <a:r>
                        <a:rPr lang="es-CL" sz="1800" u="none" strike="noStrike" dirty="0" smtClean="0">
                          <a:effectLst/>
                        </a:rPr>
                        <a:t>fija</a:t>
                      </a:r>
                      <a:endParaRPr lang="es-CL" sz="1800" b="0" i="0" u="none" strike="noStrike" dirty="0">
                        <a:solidFill>
                          <a:srgbClr val="000000"/>
                        </a:solidFill>
                        <a:effectLst/>
                        <a:latin typeface="Calibri"/>
                      </a:endParaRPr>
                    </a:p>
                  </a:txBody>
                  <a:tcPr marR="7620" marT="7620" marB="0" anchor="ctr"/>
                </a:tc>
                <a:tc>
                  <a:txBody>
                    <a:bodyPr/>
                    <a:lstStyle/>
                    <a:p>
                      <a:pPr algn="l" rtl="0" fontAlgn="ctr"/>
                      <a:r>
                        <a:rPr lang="es-CL" sz="1400" u="none" strike="noStrike" dirty="0" smtClean="0">
                          <a:effectLst/>
                        </a:rPr>
                        <a:t>Miles </a:t>
                      </a:r>
                      <a:endParaRPr lang="es-CL" sz="1400" b="0" i="0" u="none" strike="noStrike" dirty="0">
                        <a:solidFill>
                          <a:srgbClr val="000000"/>
                        </a:solidFill>
                        <a:effectLst/>
                        <a:latin typeface="Calibri"/>
                      </a:endParaRPr>
                    </a:p>
                  </a:txBody>
                  <a:tcPr marL="7620" marT="7620" marB="0" anchor="ctr"/>
                </a:tc>
                <a:tc>
                  <a:txBody>
                    <a:bodyPr/>
                    <a:lstStyle/>
                    <a:p>
                      <a:pPr algn="r" rtl="0" fontAlgn="ctr"/>
                      <a:r>
                        <a:rPr lang="es-CL" sz="1800" u="none" strike="noStrike" dirty="0" smtClean="0">
                          <a:effectLst/>
                        </a:rPr>
                        <a:t>4.198</a:t>
                      </a:r>
                      <a:endParaRPr lang="es-CL" sz="1800" b="0" i="0" u="none" strike="noStrike" dirty="0">
                        <a:solidFill>
                          <a:srgbClr val="000000"/>
                        </a:solidFill>
                        <a:effectLst/>
                        <a:latin typeface="Calibri"/>
                      </a:endParaRPr>
                    </a:p>
                  </a:txBody>
                  <a:tcPr marL="7620" marT="7620" marB="0" anchor="ctr"/>
                </a:tc>
                <a:tc>
                  <a:txBody>
                    <a:bodyPr/>
                    <a:lstStyle/>
                    <a:p>
                      <a:pPr algn="r" rtl="0" fontAlgn="ctr"/>
                      <a:r>
                        <a:rPr lang="es-CL" sz="1800" u="none" strike="noStrike" dirty="0" smtClean="0">
                          <a:effectLst/>
                        </a:rPr>
                        <a:t>4.478</a:t>
                      </a:r>
                      <a:endParaRPr lang="es-CL" sz="1800" b="0" i="0" u="none" strike="noStrike" dirty="0">
                        <a:solidFill>
                          <a:srgbClr val="000000"/>
                        </a:solidFill>
                        <a:effectLst/>
                        <a:latin typeface="Calibri"/>
                      </a:endParaRPr>
                    </a:p>
                  </a:txBody>
                  <a:tcPr marL="7620" marT="7620" marB="0" anchor="ctr"/>
                </a:tc>
                <a:tc>
                  <a:txBody>
                    <a:bodyPr/>
                    <a:lstStyle/>
                    <a:p>
                      <a:pPr algn="r" rtl="0" fontAlgn="ctr"/>
                      <a:r>
                        <a:rPr lang="es-CL" sz="1800" u="none" strike="noStrike" dirty="0" smtClean="0">
                          <a:effectLst/>
                        </a:rPr>
                        <a:t>6,7%</a:t>
                      </a:r>
                      <a:endParaRPr lang="es-CL" sz="1800" b="0" i="0" u="none" strike="noStrike" dirty="0">
                        <a:solidFill>
                          <a:srgbClr val="000000"/>
                        </a:solidFill>
                        <a:effectLst/>
                        <a:latin typeface="Calibri"/>
                      </a:endParaRPr>
                    </a:p>
                  </a:txBody>
                  <a:tcPr marL="7620" marT="7620" marB="0" anchor="ctr"/>
                </a:tc>
              </a:tr>
              <a:tr h="456339">
                <a:tc>
                  <a:txBody>
                    <a:bodyPr/>
                    <a:lstStyle/>
                    <a:p>
                      <a:pPr algn="l" rtl="0" fontAlgn="ctr"/>
                      <a:r>
                        <a:rPr lang="es-CL" sz="1800" u="none" strike="noStrike" dirty="0">
                          <a:effectLst/>
                        </a:rPr>
                        <a:t>Internet móvil </a:t>
                      </a:r>
                      <a:r>
                        <a:rPr lang="es-CL" sz="1800" u="none" strike="noStrike" dirty="0" smtClean="0">
                          <a:effectLst/>
                        </a:rPr>
                        <a:t>(3G+4G+5G)</a:t>
                      </a:r>
                      <a:r>
                        <a:rPr lang="es-CL" sz="1800" u="none" strike="noStrike" baseline="0" dirty="0" smtClean="0">
                          <a:effectLst/>
                        </a:rPr>
                        <a:t> </a:t>
                      </a:r>
                      <a:endParaRPr lang="es-CL" sz="1800" b="0" i="0" u="none" strike="noStrike" dirty="0">
                        <a:solidFill>
                          <a:srgbClr val="000000"/>
                        </a:solidFill>
                        <a:effectLst/>
                        <a:latin typeface="Calibri"/>
                      </a:endParaRPr>
                    </a:p>
                  </a:txBody>
                  <a:tcPr marR="7620" marT="7620" marB="0" anchor="ctr"/>
                </a:tc>
                <a:tc>
                  <a:txBody>
                    <a:bodyPr/>
                    <a:lstStyle/>
                    <a:p>
                      <a:pPr algn="l" rtl="0" fontAlgn="ctr"/>
                      <a:r>
                        <a:rPr lang="es-CL" sz="1400" u="none" strike="noStrike" dirty="0" smtClean="0">
                          <a:effectLst/>
                        </a:rPr>
                        <a:t>Miles</a:t>
                      </a:r>
                      <a:endParaRPr lang="es-CL" sz="1400" b="0" i="0" u="none" strike="noStrike" dirty="0">
                        <a:solidFill>
                          <a:srgbClr val="000000"/>
                        </a:solidFill>
                        <a:effectLst/>
                        <a:latin typeface="Calibri"/>
                      </a:endParaRPr>
                    </a:p>
                  </a:txBody>
                  <a:tcPr marL="7620" marT="7620" marB="0" anchor="ctr"/>
                </a:tc>
                <a:tc>
                  <a:txBody>
                    <a:bodyPr/>
                    <a:lstStyle/>
                    <a:p>
                      <a:pPr algn="r" rtl="0" fontAlgn="ctr"/>
                      <a:r>
                        <a:rPr lang="es-CL" sz="1800" u="none" strike="noStrike" dirty="0" smtClean="0">
                          <a:effectLst/>
                        </a:rPr>
                        <a:t>22.251</a:t>
                      </a:r>
                      <a:endParaRPr lang="es-CL" sz="1800" b="0" i="0" u="none" strike="noStrike" dirty="0">
                        <a:solidFill>
                          <a:srgbClr val="000000"/>
                        </a:solidFill>
                        <a:effectLst/>
                        <a:latin typeface="Calibri"/>
                      </a:endParaRPr>
                    </a:p>
                  </a:txBody>
                  <a:tcPr marL="7620" marT="7620" marB="0" anchor="ctr"/>
                </a:tc>
                <a:tc>
                  <a:txBody>
                    <a:bodyPr/>
                    <a:lstStyle/>
                    <a:p>
                      <a:pPr algn="r" rtl="0" fontAlgn="ctr"/>
                      <a:r>
                        <a:rPr lang="es-CL" sz="1800" u="none" strike="noStrike" dirty="0" smtClean="0">
                          <a:effectLst/>
                        </a:rPr>
                        <a:t>22.541</a:t>
                      </a:r>
                      <a:endParaRPr lang="es-CL" sz="1800" b="0" i="0" u="none" strike="noStrike" dirty="0">
                        <a:solidFill>
                          <a:srgbClr val="000000"/>
                        </a:solidFill>
                        <a:effectLst/>
                        <a:latin typeface="Calibri"/>
                      </a:endParaRPr>
                    </a:p>
                  </a:txBody>
                  <a:tcPr marL="7620" marT="7620" marB="0" anchor="ctr"/>
                </a:tc>
                <a:tc>
                  <a:txBody>
                    <a:bodyPr/>
                    <a:lstStyle/>
                    <a:p>
                      <a:pPr algn="r" rtl="0" fontAlgn="ctr"/>
                      <a:r>
                        <a:rPr lang="es-CL" sz="1800" u="none" strike="noStrike" dirty="0" smtClean="0">
                          <a:effectLst/>
                        </a:rPr>
                        <a:t>1,3%</a:t>
                      </a:r>
                      <a:endParaRPr lang="es-CL" sz="1800" b="0" i="0" u="none" strike="noStrike" dirty="0">
                        <a:solidFill>
                          <a:srgbClr val="000000"/>
                        </a:solidFill>
                        <a:effectLst/>
                        <a:latin typeface="Calibri"/>
                      </a:endParaRPr>
                    </a:p>
                  </a:txBody>
                  <a:tcPr marL="7620" marT="7620" marB="0" anchor="ctr"/>
                </a:tc>
              </a:tr>
              <a:tr h="423081">
                <a:tc>
                  <a:txBody>
                    <a:bodyPr/>
                    <a:lstStyle/>
                    <a:p>
                      <a:pPr algn="l" rtl="0" fontAlgn="ctr"/>
                      <a:r>
                        <a:rPr lang="es-CL" sz="1800" u="none" strike="noStrike" dirty="0" smtClean="0">
                          <a:effectLst/>
                        </a:rPr>
                        <a:t>4G</a:t>
                      </a:r>
                      <a:endParaRPr lang="es-CL" sz="1800" b="0" i="0" u="none" strike="noStrike" dirty="0">
                        <a:solidFill>
                          <a:srgbClr val="000000"/>
                        </a:solidFill>
                        <a:effectLst/>
                        <a:latin typeface="Calibri"/>
                      </a:endParaRPr>
                    </a:p>
                  </a:txBody>
                  <a:tcPr marR="7620" marT="7620" marB="0" anchor="ctr"/>
                </a:tc>
                <a:tc>
                  <a:txBody>
                    <a:bodyPr/>
                    <a:lstStyle/>
                    <a:p>
                      <a:pPr algn="l" rtl="0" fontAlgn="ctr"/>
                      <a:r>
                        <a:rPr lang="es-CL" sz="1400" u="none" strike="noStrike" dirty="0" smtClean="0">
                          <a:effectLst/>
                        </a:rPr>
                        <a:t>Miles</a:t>
                      </a:r>
                      <a:endParaRPr lang="es-CL" sz="1400" b="0" i="0" u="none" strike="noStrike" dirty="0">
                        <a:solidFill>
                          <a:srgbClr val="000000"/>
                        </a:solidFill>
                        <a:effectLst/>
                        <a:latin typeface="Calibri"/>
                      </a:endParaRPr>
                    </a:p>
                  </a:txBody>
                  <a:tcPr marL="7620" marT="7620" marB="0" anchor="ctr"/>
                </a:tc>
                <a:tc>
                  <a:txBody>
                    <a:bodyPr/>
                    <a:lstStyle/>
                    <a:p>
                      <a:pPr algn="r" rtl="0" fontAlgn="ctr"/>
                      <a:r>
                        <a:rPr lang="es-CL" sz="1800" u="none" strike="noStrike" dirty="0" smtClean="0">
                          <a:effectLst/>
                        </a:rPr>
                        <a:t>20.537</a:t>
                      </a:r>
                      <a:endParaRPr lang="es-CL" sz="1800" b="0" i="0" u="none" strike="noStrike" dirty="0">
                        <a:solidFill>
                          <a:srgbClr val="000000"/>
                        </a:solidFill>
                        <a:effectLst/>
                        <a:latin typeface="Calibri"/>
                      </a:endParaRPr>
                    </a:p>
                  </a:txBody>
                  <a:tcPr marL="7620" marT="7620" marB="0" anchor="ctr"/>
                </a:tc>
                <a:tc>
                  <a:txBody>
                    <a:bodyPr/>
                    <a:lstStyle/>
                    <a:p>
                      <a:pPr algn="r" rtl="0" fontAlgn="ctr"/>
                      <a:r>
                        <a:rPr lang="es-CL" sz="1800" u="none" strike="noStrike" dirty="0" smtClean="0">
                          <a:effectLst/>
                        </a:rPr>
                        <a:t>19.690</a:t>
                      </a:r>
                      <a:endParaRPr lang="es-CL" sz="1800" b="0" i="0" u="none" strike="noStrike" dirty="0">
                        <a:solidFill>
                          <a:srgbClr val="000000"/>
                        </a:solidFill>
                        <a:effectLst/>
                        <a:latin typeface="Calibri"/>
                      </a:endParaRPr>
                    </a:p>
                  </a:txBody>
                  <a:tcPr marL="7620" marT="7620" marB="0" anchor="ctr"/>
                </a:tc>
                <a:tc>
                  <a:txBody>
                    <a:bodyPr/>
                    <a:lstStyle/>
                    <a:p>
                      <a:pPr algn="r" rtl="0" fontAlgn="ctr"/>
                      <a:r>
                        <a:rPr lang="es-CL" sz="1800" u="none" strike="noStrike" dirty="0" smtClean="0">
                          <a:effectLst/>
                        </a:rPr>
                        <a:t>-4,1%</a:t>
                      </a:r>
                      <a:endParaRPr lang="es-CL" sz="1800" b="0" i="0" u="none" strike="noStrike" dirty="0">
                        <a:solidFill>
                          <a:srgbClr val="000000"/>
                        </a:solidFill>
                        <a:effectLst/>
                        <a:latin typeface="Calibri"/>
                      </a:endParaRPr>
                    </a:p>
                  </a:txBody>
                  <a:tcPr marL="7620" marT="7620" marB="0" anchor="ctr"/>
                </a:tc>
              </a:tr>
              <a:tr h="343795">
                <a:tc>
                  <a:txBody>
                    <a:bodyPr/>
                    <a:lstStyle/>
                    <a:p>
                      <a:pPr algn="l" rtl="0" fontAlgn="ctr"/>
                      <a:r>
                        <a:rPr lang="es-MX" sz="1800" b="0" i="0" u="none" strike="noStrike" dirty="0" smtClean="0">
                          <a:solidFill>
                            <a:srgbClr val="000000"/>
                          </a:solidFill>
                          <a:effectLst/>
                          <a:latin typeface="Calibri"/>
                        </a:rPr>
                        <a:t>5G</a:t>
                      </a:r>
                      <a:endParaRPr lang="es-CL" sz="1800" b="0" i="0" u="none" strike="noStrike" dirty="0">
                        <a:solidFill>
                          <a:srgbClr val="000000"/>
                        </a:solidFill>
                        <a:effectLst/>
                        <a:latin typeface="Calibri"/>
                      </a:endParaRPr>
                    </a:p>
                  </a:txBody>
                  <a:tcPr marR="7620" marT="7620" marB="0" anchor="ctr"/>
                </a:tc>
                <a:tc>
                  <a:txBody>
                    <a:bodyPr/>
                    <a:lstStyle/>
                    <a:p>
                      <a:pPr algn="l" rtl="0" fontAlgn="ctr"/>
                      <a:r>
                        <a:rPr lang="es-MX" sz="1400" b="0" i="0" u="none" strike="noStrike" dirty="0" smtClean="0">
                          <a:solidFill>
                            <a:srgbClr val="000000"/>
                          </a:solidFill>
                          <a:effectLst/>
                          <a:latin typeface="Calibri"/>
                        </a:rPr>
                        <a:t>Miles</a:t>
                      </a:r>
                      <a:endParaRPr lang="es-CL" sz="1400" b="0" i="0" u="none" strike="noStrike" dirty="0">
                        <a:solidFill>
                          <a:srgbClr val="000000"/>
                        </a:solidFill>
                        <a:effectLst/>
                        <a:latin typeface="Calibri"/>
                      </a:endParaRPr>
                    </a:p>
                  </a:txBody>
                  <a:tcPr marL="7620" marT="7620" marB="0" anchor="ctr"/>
                </a:tc>
                <a:tc>
                  <a:txBody>
                    <a:bodyPr/>
                    <a:lstStyle/>
                    <a:p>
                      <a:pPr algn="r" rtl="0" fontAlgn="ctr"/>
                      <a:r>
                        <a:rPr lang="es-MX" sz="1800" b="0" i="0" u="none" strike="noStrike" dirty="0" smtClean="0">
                          <a:solidFill>
                            <a:srgbClr val="000000"/>
                          </a:solidFill>
                          <a:effectLst/>
                          <a:latin typeface="Calibri"/>
                        </a:rPr>
                        <a:t>0</a:t>
                      </a:r>
                      <a:endParaRPr lang="es-CL" sz="1800" b="0" i="0" u="none" strike="noStrike" dirty="0">
                        <a:solidFill>
                          <a:srgbClr val="000000"/>
                        </a:solidFill>
                        <a:effectLst/>
                        <a:latin typeface="Calibri"/>
                      </a:endParaRPr>
                    </a:p>
                  </a:txBody>
                  <a:tcPr marL="7620" marT="7620" marB="0" anchor="ctr"/>
                </a:tc>
                <a:tc>
                  <a:txBody>
                    <a:bodyPr/>
                    <a:lstStyle/>
                    <a:p>
                      <a:pPr algn="r" rtl="0" fontAlgn="ctr"/>
                      <a:r>
                        <a:rPr lang="es-MX" sz="1800" b="0" i="0" u="none" strike="noStrike" dirty="0" smtClean="0">
                          <a:solidFill>
                            <a:srgbClr val="000000"/>
                          </a:solidFill>
                          <a:effectLst/>
                          <a:latin typeface="Calibri"/>
                        </a:rPr>
                        <a:t>1.587</a:t>
                      </a:r>
                      <a:endParaRPr lang="es-CL" sz="1800" b="0" i="0" u="none" strike="noStrike" dirty="0">
                        <a:solidFill>
                          <a:srgbClr val="000000"/>
                        </a:solidFill>
                        <a:effectLst/>
                        <a:latin typeface="Calibri"/>
                      </a:endParaRPr>
                    </a:p>
                  </a:txBody>
                  <a:tcPr marL="7620" marT="7620" marB="0" anchor="ctr"/>
                </a:tc>
                <a:tc>
                  <a:txBody>
                    <a:bodyPr/>
                    <a:lstStyle/>
                    <a:p>
                      <a:pPr algn="r" rtl="0" fontAlgn="ctr"/>
                      <a:r>
                        <a:rPr lang="es-MX" sz="1800" b="0" i="0" u="none" strike="noStrike" dirty="0" smtClean="0">
                          <a:solidFill>
                            <a:srgbClr val="000000"/>
                          </a:solidFill>
                          <a:effectLst/>
                          <a:latin typeface="Calibri"/>
                        </a:rPr>
                        <a:t>/</a:t>
                      </a:r>
                      <a:endParaRPr lang="es-CL" sz="1800" b="0" i="0" u="none" strike="noStrike" dirty="0">
                        <a:solidFill>
                          <a:srgbClr val="000000"/>
                        </a:solidFill>
                        <a:effectLst/>
                        <a:latin typeface="Calibri"/>
                      </a:endParaRPr>
                    </a:p>
                  </a:txBody>
                  <a:tcPr marL="7620" marT="7620" marB="0" anchor="ctr"/>
                </a:tc>
              </a:tr>
              <a:tr h="343795">
                <a:tc>
                  <a:txBody>
                    <a:bodyPr/>
                    <a:lstStyle/>
                    <a:p>
                      <a:pPr algn="l" rtl="0" fontAlgn="ctr"/>
                      <a:r>
                        <a:rPr lang="es-ES" sz="1800" b="0" i="0" u="none" strike="noStrike" dirty="0" smtClean="0">
                          <a:solidFill>
                            <a:srgbClr val="000000"/>
                          </a:solidFill>
                          <a:effectLst/>
                          <a:latin typeface="Calibri"/>
                        </a:rPr>
                        <a:t>Internet móvil (tráfico)</a:t>
                      </a:r>
                      <a:endParaRPr lang="es-CL" sz="1800" b="0" i="0" u="none" strike="noStrike" dirty="0">
                        <a:solidFill>
                          <a:srgbClr val="000000"/>
                        </a:solidFill>
                        <a:effectLst/>
                        <a:latin typeface="Calibri"/>
                      </a:endParaRPr>
                    </a:p>
                  </a:txBody>
                  <a:tcPr marR="7620" marT="7620" marB="0" anchor="ctr"/>
                </a:tc>
                <a:tc>
                  <a:txBody>
                    <a:bodyPr/>
                    <a:lstStyle/>
                    <a:p>
                      <a:pPr algn="l" rtl="0" fontAlgn="ctr"/>
                      <a:r>
                        <a:rPr lang="es-ES" sz="1400" b="0" i="0" u="none" strike="noStrike" dirty="0" smtClean="0">
                          <a:solidFill>
                            <a:srgbClr val="000000"/>
                          </a:solidFill>
                          <a:effectLst/>
                          <a:latin typeface="Calibri"/>
                        </a:rPr>
                        <a:t>Miles de </a:t>
                      </a:r>
                    </a:p>
                    <a:p>
                      <a:pPr algn="l" rtl="0" fontAlgn="ctr"/>
                      <a:r>
                        <a:rPr lang="es-ES" sz="1400" b="0" i="0" u="none" strike="noStrike" dirty="0" smtClean="0">
                          <a:solidFill>
                            <a:srgbClr val="000000"/>
                          </a:solidFill>
                          <a:effectLst/>
                          <a:latin typeface="Calibri"/>
                        </a:rPr>
                        <a:t>Tera</a:t>
                      </a:r>
                      <a:r>
                        <a:rPr lang="es-ES" sz="1400" b="0" i="0" u="none" strike="noStrike" baseline="0" dirty="0" smtClean="0">
                          <a:solidFill>
                            <a:srgbClr val="000000"/>
                          </a:solidFill>
                          <a:effectLst/>
                          <a:latin typeface="Calibri"/>
                        </a:rPr>
                        <a:t> </a:t>
                      </a:r>
                      <a:r>
                        <a:rPr lang="es-ES" sz="1400" b="0" i="0" u="none" strike="noStrike" dirty="0" smtClean="0">
                          <a:solidFill>
                            <a:srgbClr val="000000"/>
                          </a:solidFill>
                          <a:effectLst/>
                          <a:latin typeface="Calibri"/>
                        </a:rPr>
                        <a:t>Bytes</a:t>
                      </a:r>
                      <a:endParaRPr lang="es-CL" sz="1400" b="0" i="0" u="none" strike="noStrike" dirty="0">
                        <a:solidFill>
                          <a:srgbClr val="000000"/>
                        </a:solidFill>
                        <a:effectLst/>
                        <a:latin typeface="Calibri"/>
                      </a:endParaRPr>
                    </a:p>
                  </a:txBody>
                  <a:tcPr marL="7620" marT="7620" marB="0" anchor="ctr"/>
                </a:tc>
                <a:tc>
                  <a:txBody>
                    <a:bodyPr/>
                    <a:lstStyle/>
                    <a:p>
                      <a:pPr algn="r" rtl="0" fontAlgn="ctr"/>
                      <a:r>
                        <a:rPr lang="es-ES" sz="1800" b="0" i="0" u="none" strike="noStrike" dirty="0" smtClean="0">
                          <a:solidFill>
                            <a:srgbClr val="000000"/>
                          </a:solidFill>
                          <a:effectLst/>
                          <a:latin typeface="Calibri"/>
                        </a:rPr>
                        <a:t>2.782,6</a:t>
                      </a:r>
                      <a:endParaRPr lang="es-CL" sz="1800" b="0" i="0" u="none" strike="noStrike" dirty="0">
                        <a:solidFill>
                          <a:srgbClr val="000000"/>
                        </a:solidFill>
                        <a:effectLst/>
                        <a:latin typeface="Calibri"/>
                      </a:endParaRPr>
                    </a:p>
                  </a:txBody>
                  <a:tcPr marL="7620" marT="7620" marB="0" anchor="ctr"/>
                </a:tc>
                <a:tc>
                  <a:txBody>
                    <a:bodyPr/>
                    <a:lstStyle/>
                    <a:p>
                      <a:pPr algn="r" rtl="0" fontAlgn="ctr"/>
                      <a:r>
                        <a:rPr lang="es-ES" sz="1800" b="0" i="0" u="none" strike="noStrike" dirty="0" smtClean="0">
                          <a:solidFill>
                            <a:srgbClr val="000000"/>
                          </a:solidFill>
                          <a:effectLst/>
                          <a:latin typeface="Calibri"/>
                        </a:rPr>
                        <a:t>3.586,5</a:t>
                      </a:r>
                      <a:endParaRPr lang="es-CL" sz="1800" b="0" i="0" u="none" strike="noStrike" dirty="0">
                        <a:solidFill>
                          <a:srgbClr val="000000"/>
                        </a:solidFill>
                        <a:effectLst/>
                        <a:latin typeface="Calibri"/>
                      </a:endParaRPr>
                    </a:p>
                  </a:txBody>
                  <a:tcPr marL="7620" marT="7620" marB="0" anchor="ctr"/>
                </a:tc>
                <a:tc>
                  <a:txBody>
                    <a:bodyPr/>
                    <a:lstStyle/>
                    <a:p>
                      <a:pPr algn="r" rtl="0" fontAlgn="ctr"/>
                      <a:r>
                        <a:rPr lang="es-ES" sz="1800" b="0" i="0" u="none" strike="noStrike" dirty="0" smtClean="0">
                          <a:solidFill>
                            <a:srgbClr val="000000"/>
                          </a:solidFill>
                          <a:effectLst/>
                          <a:latin typeface="Calibri"/>
                        </a:rPr>
                        <a:t>28,9%</a:t>
                      </a:r>
                      <a:endParaRPr lang="es-CL" sz="1800" b="0" i="0" u="none" strike="noStrike" dirty="0">
                        <a:solidFill>
                          <a:srgbClr val="000000"/>
                        </a:solidFill>
                        <a:effectLst/>
                        <a:latin typeface="Calibri"/>
                      </a:endParaRPr>
                    </a:p>
                  </a:txBody>
                  <a:tcPr marL="7620" marT="7620" marB="0" anchor="ctr"/>
                </a:tc>
              </a:tr>
              <a:tr h="465613">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s-ES" sz="1800" b="0" i="0" u="none" strike="noStrike" dirty="0" smtClean="0">
                          <a:solidFill>
                            <a:srgbClr val="000000"/>
                          </a:solidFill>
                          <a:effectLst/>
                          <a:latin typeface="+mn-lt"/>
                        </a:rPr>
                        <a:t>Internet</a:t>
                      </a:r>
                      <a:r>
                        <a:rPr lang="es-ES" sz="1800" b="0" i="0" u="none" strike="noStrike" baseline="0" dirty="0" smtClean="0">
                          <a:solidFill>
                            <a:srgbClr val="000000"/>
                          </a:solidFill>
                          <a:effectLst/>
                          <a:latin typeface="+mn-lt"/>
                        </a:rPr>
                        <a:t> fijo</a:t>
                      </a:r>
                      <a:r>
                        <a:rPr lang="es-ES" sz="1800" b="0" i="0" u="none" strike="noStrike" dirty="0" smtClean="0">
                          <a:solidFill>
                            <a:srgbClr val="000000"/>
                          </a:solidFill>
                          <a:effectLst/>
                          <a:latin typeface="+mn-lt"/>
                        </a:rPr>
                        <a:t> (tráfico)</a:t>
                      </a:r>
                      <a:endParaRPr lang="es-CL" sz="1800" b="0" i="0" u="none" strike="noStrike" dirty="0" smtClean="0">
                        <a:solidFill>
                          <a:srgbClr val="000000"/>
                        </a:solidFill>
                        <a:effectLst/>
                        <a:latin typeface="+mn-lt"/>
                      </a:endParaRPr>
                    </a:p>
                  </a:txBody>
                  <a:tcPr marR="7620" marT="7620" marB="0" anchor="ctr"/>
                </a:tc>
                <a:tc>
                  <a:txBody>
                    <a:bodyPr/>
                    <a:lstStyle/>
                    <a:p>
                      <a:pPr algn="l" rtl="0" fontAlgn="ctr"/>
                      <a:r>
                        <a:rPr lang="es-ES" sz="1400" b="0" i="0" u="none" strike="noStrike" dirty="0" smtClean="0">
                          <a:solidFill>
                            <a:srgbClr val="000000"/>
                          </a:solidFill>
                          <a:effectLst/>
                          <a:latin typeface="+mn-lt"/>
                        </a:rPr>
                        <a:t>Miles de </a:t>
                      </a:r>
                    </a:p>
                    <a:p>
                      <a:pPr algn="l" rtl="0" fontAlgn="ctr"/>
                      <a:r>
                        <a:rPr lang="es-ES" sz="1400" b="0" i="0" u="none" strike="noStrike" dirty="0" smtClean="0">
                          <a:solidFill>
                            <a:srgbClr val="000000"/>
                          </a:solidFill>
                          <a:effectLst/>
                          <a:latin typeface="+mn-lt"/>
                        </a:rPr>
                        <a:t>Tera</a:t>
                      </a:r>
                      <a:r>
                        <a:rPr lang="es-ES" sz="1400" b="0" i="0" u="none" strike="noStrike" baseline="0" dirty="0" smtClean="0">
                          <a:solidFill>
                            <a:srgbClr val="000000"/>
                          </a:solidFill>
                          <a:effectLst/>
                          <a:latin typeface="+mn-lt"/>
                        </a:rPr>
                        <a:t> </a:t>
                      </a:r>
                      <a:r>
                        <a:rPr lang="es-ES" sz="1400" b="0" i="0" u="none" strike="noStrike" dirty="0" smtClean="0">
                          <a:solidFill>
                            <a:srgbClr val="000000"/>
                          </a:solidFill>
                          <a:effectLst/>
                          <a:latin typeface="+mn-lt"/>
                        </a:rPr>
                        <a:t>Bytes</a:t>
                      </a:r>
                      <a:endParaRPr lang="es-CL" sz="1400" b="0" i="0" u="none" strike="noStrike" dirty="0" smtClean="0">
                        <a:solidFill>
                          <a:srgbClr val="000000"/>
                        </a:solidFill>
                        <a:effectLst/>
                        <a:latin typeface="+mn-lt"/>
                      </a:endParaRPr>
                    </a:p>
                  </a:txBody>
                  <a:tcPr marL="7620" marT="7620" marB="0" anchor="ctr"/>
                </a:tc>
                <a:tc>
                  <a:txBody>
                    <a:bodyPr/>
                    <a:lstStyle/>
                    <a:p>
                      <a:pPr algn="r" rtl="0" fontAlgn="ctr"/>
                      <a:r>
                        <a:rPr lang="es-ES" sz="1800" b="0" i="0" u="none" strike="noStrike" dirty="0" smtClean="0">
                          <a:solidFill>
                            <a:srgbClr val="000000"/>
                          </a:solidFill>
                          <a:effectLst/>
                          <a:latin typeface="Calibri"/>
                        </a:rPr>
                        <a:t>16.420,0</a:t>
                      </a:r>
                      <a:endParaRPr lang="es-CL" sz="1800" b="0" i="0" u="none" strike="noStrike" dirty="0">
                        <a:solidFill>
                          <a:srgbClr val="000000"/>
                        </a:solidFill>
                        <a:effectLst/>
                        <a:latin typeface="Calibri"/>
                      </a:endParaRPr>
                    </a:p>
                  </a:txBody>
                  <a:tcPr marL="7620" marT="7620" marB="0" anchor="ctr"/>
                </a:tc>
                <a:tc>
                  <a:txBody>
                    <a:bodyPr/>
                    <a:lstStyle/>
                    <a:p>
                      <a:pPr algn="r" rtl="0" fontAlgn="ctr"/>
                      <a:r>
                        <a:rPr lang="es-ES" sz="1800" b="0" i="0" u="none" strike="noStrike" dirty="0" smtClean="0">
                          <a:solidFill>
                            <a:srgbClr val="000000"/>
                          </a:solidFill>
                          <a:effectLst/>
                          <a:latin typeface="Calibri"/>
                        </a:rPr>
                        <a:t>18.222,7</a:t>
                      </a:r>
                      <a:endParaRPr lang="es-CL" sz="1800" b="0" i="0" u="none" strike="noStrike" dirty="0">
                        <a:solidFill>
                          <a:srgbClr val="000000"/>
                        </a:solidFill>
                        <a:effectLst/>
                        <a:latin typeface="Calibri"/>
                      </a:endParaRPr>
                    </a:p>
                  </a:txBody>
                  <a:tcPr marL="7620" marT="7620" marB="0" anchor="ctr"/>
                </a:tc>
                <a:tc>
                  <a:txBody>
                    <a:bodyPr/>
                    <a:lstStyle/>
                    <a:p>
                      <a:pPr algn="r" rtl="0" fontAlgn="ctr"/>
                      <a:r>
                        <a:rPr lang="es-ES" sz="1800" b="0" i="0" u="none" strike="noStrike" dirty="0" smtClean="0">
                          <a:solidFill>
                            <a:srgbClr val="000000"/>
                          </a:solidFill>
                          <a:effectLst/>
                          <a:latin typeface="Calibri"/>
                        </a:rPr>
                        <a:t>11,0%</a:t>
                      </a:r>
                      <a:endParaRPr lang="es-CL" sz="1800" b="0" i="0" u="none" strike="noStrike" dirty="0">
                        <a:solidFill>
                          <a:srgbClr val="000000"/>
                        </a:solidFill>
                        <a:effectLst/>
                        <a:latin typeface="Calibri"/>
                      </a:endParaRPr>
                    </a:p>
                  </a:txBody>
                  <a:tcPr marL="7620" marT="7620" marB="0" anchor="ctr"/>
                </a:tc>
              </a:tr>
              <a:tr h="343795">
                <a:tc>
                  <a:txBody>
                    <a:bodyPr/>
                    <a:lstStyle/>
                    <a:p>
                      <a:pPr algn="l" rtl="0" fontAlgn="ctr"/>
                      <a:r>
                        <a:rPr lang="es-CL" sz="1800" u="none" strike="noStrike" dirty="0">
                          <a:effectLst/>
                        </a:rPr>
                        <a:t>Telefonía </a:t>
                      </a:r>
                      <a:r>
                        <a:rPr lang="es-CL" sz="1800" u="none" strike="noStrike" dirty="0" smtClean="0">
                          <a:effectLst/>
                        </a:rPr>
                        <a:t>fija</a:t>
                      </a:r>
                      <a:endParaRPr lang="es-CL" sz="1800" b="0" i="0" u="none" strike="noStrike" dirty="0">
                        <a:solidFill>
                          <a:srgbClr val="000000"/>
                        </a:solidFill>
                        <a:effectLst/>
                        <a:latin typeface="Calibri"/>
                      </a:endParaRPr>
                    </a:p>
                  </a:txBody>
                  <a:tcPr marR="7620" marT="7620" marB="0" anchor="ctr"/>
                </a:tc>
                <a:tc>
                  <a:txBody>
                    <a:bodyPr/>
                    <a:lstStyle/>
                    <a:p>
                      <a:pPr algn="l" rtl="0" fontAlgn="ctr"/>
                      <a:r>
                        <a:rPr lang="es-CL" sz="1400" b="0" i="0" u="none" strike="noStrike" dirty="0" smtClean="0">
                          <a:solidFill>
                            <a:schemeClr val="dk1"/>
                          </a:solidFill>
                          <a:effectLst/>
                          <a:latin typeface="+mn-lt"/>
                        </a:rPr>
                        <a:t>Miles</a:t>
                      </a:r>
                      <a:endParaRPr lang="es-CL" sz="1400" b="0" i="0" u="none" strike="noStrike" dirty="0">
                        <a:solidFill>
                          <a:srgbClr val="000000"/>
                        </a:solidFill>
                        <a:effectLst/>
                        <a:latin typeface="Calibri"/>
                      </a:endParaRPr>
                    </a:p>
                  </a:txBody>
                  <a:tcPr marL="7620" marT="7620" marB="0" anchor="ctr"/>
                </a:tc>
                <a:tc>
                  <a:txBody>
                    <a:bodyPr/>
                    <a:lstStyle/>
                    <a:p>
                      <a:pPr algn="r" rtl="0" fontAlgn="ctr"/>
                      <a:r>
                        <a:rPr lang="es-CL" sz="1800" u="none" strike="noStrike" dirty="0" smtClean="0">
                          <a:effectLst/>
                        </a:rPr>
                        <a:t>2.535</a:t>
                      </a:r>
                      <a:endParaRPr lang="es-CL" sz="1800" b="0" i="0" u="none" strike="noStrike" dirty="0">
                        <a:solidFill>
                          <a:srgbClr val="000000"/>
                        </a:solidFill>
                        <a:effectLst/>
                        <a:latin typeface="Calibri"/>
                      </a:endParaRPr>
                    </a:p>
                  </a:txBody>
                  <a:tcPr marL="7620" marT="7620" marB="0" anchor="ctr"/>
                </a:tc>
                <a:tc>
                  <a:txBody>
                    <a:bodyPr/>
                    <a:lstStyle/>
                    <a:p>
                      <a:pPr algn="r" rtl="0" fontAlgn="ctr"/>
                      <a:r>
                        <a:rPr lang="es-CL" sz="1800" u="none" strike="noStrike" dirty="0" smtClean="0">
                          <a:effectLst/>
                        </a:rPr>
                        <a:t>2.319</a:t>
                      </a:r>
                      <a:endParaRPr lang="es-CL" sz="1800" b="0" i="0" u="none" strike="noStrike" dirty="0">
                        <a:solidFill>
                          <a:srgbClr val="000000"/>
                        </a:solidFill>
                        <a:effectLst/>
                        <a:latin typeface="Calibri"/>
                      </a:endParaRPr>
                    </a:p>
                  </a:txBody>
                  <a:tcPr marL="7620" marT="7620" marB="0" anchor="ctr"/>
                </a:tc>
                <a:tc>
                  <a:txBody>
                    <a:bodyPr/>
                    <a:lstStyle/>
                    <a:p>
                      <a:pPr algn="r" rtl="0" fontAlgn="ctr"/>
                      <a:r>
                        <a:rPr lang="es-CL" sz="1800" u="none" strike="noStrike" dirty="0" smtClean="0">
                          <a:effectLst/>
                        </a:rPr>
                        <a:t>-8,5%</a:t>
                      </a:r>
                      <a:endParaRPr lang="es-CL" sz="1800" b="0" i="0" u="none" strike="noStrike" dirty="0">
                        <a:solidFill>
                          <a:srgbClr val="000000"/>
                        </a:solidFill>
                        <a:effectLst/>
                        <a:latin typeface="Calibri"/>
                      </a:endParaRPr>
                    </a:p>
                  </a:txBody>
                  <a:tcPr marL="7620" marT="7620" marB="0" anchor="ctr"/>
                </a:tc>
              </a:tr>
              <a:tr h="343795">
                <a:tc>
                  <a:txBody>
                    <a:bodyPr/>
                    <a:lstStyle/>
                    <a:p>
                      <a:pPr algn="l" rtl="0" fontAlgn="ctr"/>
                      <a:r>
                        <a:rPr lang="es-CL" sz="1800" u="none" strike="noStrike" dirty="0">
                          <a:effectLst/>
                        </a:rPr>
                        <a:t>Telefonía </a:t>
                      </a:r>
                      <a:r>
                        <a:rPr lang="es-CL" sz="1800" u="none" strike="noStrike" dirty="0" smtClean="0">
                          <a:effectLst/>
                        </a:rPr>
                        <a:t>móvil</a:t>
                      </a:r>
                      <a:endParaRPr lang="es-CL" sz="1800" b="0" i="0" u="none" strike="noStrike" dirty="0">
                        <a:solidFill>
                          <a:srgbClr val="000000"/>
                        </a:solidFill>
                        <a:effectLst/>
                        <a:latin typeface="Calibri"/>
                      </a:endParaRPr>
                    </a:p>
                  </a:txBody>
                  <a:tcPr marR="7620" marT="7620" marB="0" anchor="ctr"/>
                </a:tc>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s-CL" sz="1400" u="none" strike="noStrike" dirty="0" smtClean="0">
                          <a:effectLst/>
                        </a:rPr>
                        <a:t>Miles</a:t>
                      </a:r>
                      <a:endParaRPr lang="es-CL" sz="1400" b="0" i="0" u="none" strike="noStrike" dirty="0" smtClean="0">
                        <a:solidFill>
                          <a:srgbClr val="000000"/>
                        </a:solidFill>
                        <a:effectLst/>
                        <a:latin typeface="+mn-lt"/>
                      </a:endParaRPr>
                    </a:p>
                  </a:txBody>
                  <a:tcPr marL="7620" marT="7620" marB="0" anchor="ctr"/>
                </a:tc>
                <a:tc>
                  <a:txBody>
                    <a:bodyPr/>
                    <a:lstStyle/>
                    <a:p>
                      <a:pPr algn="r" rtl="0" fontAlgn="ctr"/>
                      <a:r>
                        <a:rPr lang="es-CL" sz="1800" u="none" strike="noStrike" dirty="0" smtClean="0">
                          <a:effectLst/>
                        </a:rPr>
                        <a:t>26.074</a:t>
                      </a:r>
                      <a:endParaRPr lang="es-CL" sz="1800" b="0" i="0" u="none" strike="noStrike" dirty="0">
                        <a:solidFill>
                          <a:srgbClr val="000000"/>
                        </a:solidFill>
                        <a:effectLst/>
                        <a:latin typeface="Calibri"/>
                      </a:endParaRPr>
                    </a:p>
                  </a:txBody>
                  <a:tcPr marL="7620" marT="7620" marB="0" anchor="ctr"/>
                </a:tc>
                <a:tc>
                  <a:txBody>
                    <a:bodyPr/>
                    <a:lstStyle/>
                    <a:p>
                      <a:pPr algn="r" rtl="0" fontAlgn="ctr"/>
                      <a:r>
                        <a:rPr lang="es-CL" sz="1800" u="none" strike="noStrike" dirty="0" smtClean="0">
                          <a:effectLst/>
                        </a:rPr>
                        <a:t>26.299</a:t>
                      </a:r>
                      <a:endParaRPr lang="es-CL" sz="1800" b="0" i="0" u="none" strike="noStrike" dirty="0">
                        <a:solidFill>
                          <a:srgbClr val="000000"/>
                        </a:solidFill>
                        <a:effectLst/>
                        <a:latin typeface="Calibri"/>
                      </a:endParaRPr>
                    </a:p>
                  </a:txBody>
                  <a:tcPr marL="7620" marT="7620" marB="0" anchor="ctr"/>
                </a:tc>
                <a:tc>
                  <a:txBody>
                    <a:bodyPr/>
                    <a:lstStyle/>
                    <a:p>
                      <a:pPr algn="r" rtl="0" fontAlgn="ctr"/>
                      <a:r>
                        <a:rPr lang="es-CL" sz="1800" u="none" strike="noStrike" dirty="0" smtClean="0">
                          <a:effectLst/>
                        </a:rPr>
                        <a:t>0,9%</a:t>
                      </a:r>
                      <a:endParaRPr lang="es-CL" sz="1800" b="0" i="0" u="none" strike="noStrike" dirty="0">
                        <a:solidFill>
                          <a:srgbClr val="000000"/>
                        </a:solidFill>
                        <a:effectLst/>
                        <a:latin typeface="Calibri"/>
                      </a:endParaRPr>
                    </a:p>
                  </a:txBody>
                  <a:tcPr marL="7620" marT="7620" marB="0" anchor="ctr"/>
                </a:tc>
              </a:tr>
              <a:tr h="343795">
                <a:tc>
                  <a:txBody>
                    <a:bodyPr/>
                    <a:lstStyle/>
                    <a:p>
                      <a:pPr algn="l" rtl="0" fontAlgn="ctr"/>
                      <a:r>
                        <a:rPr lang="es-CL" sz="1800" u="none" strike="noStrike" dirty="0">
                          <a:effectLst/>
                        </a:rPr>
                        <a:t>TV </a:t>
                      </a:r>
                      <a:r>
                        <a:rPr lang="es-CL" sz="1800" u="none" strike="noStrike" dirty="0" smtClean="0">
                          <a:effectLst/>
                        </a:rPr>
                        <a:t>Pago</a:t>
                      </a:r>
                      <a:endParaRPr lang="es-CL" sz="1800" b="0" i="0" u="none" strike="noStrike" dirty="0">
                        <a:solidFill>
                          <a:srgbClr val="000000"/>
                        </a:solidFill>
                        <a:effectLst/>
                        <a:latin typeface="Calibri"/>
                      </a:endParaRPr>
                    </a:p>
                  </a:txBody>
                  <a:tcPr marR="7620" marT="7620" marB="0" anchor="ctr"/>
                </a:tc>
                <a:tc>
                  <a:txBody>
                    <a:bodyPr/>
                    <a:lstStyle/>
                    <a:p>
                      <a:pPr algn="l" rtl="0" fontAlgn="ctr"/>
                      <a:r>
                        <a:rPr lang="es-CL" sz="1400" b="0" i="0" u="none" strike="noStrike" dirty="0" smtClean="0">
                          <a:solidFill>
                            <a:schemeClr val="dk1"/>
                          </a:solidFill>
                          <a:effectLst/>
                          <a:latin typeface="+mn-lt"/>
                        </a:rPr>
                        <a:t>Miles</a:t>
                      </a:r>
                      <a:endParaRPr lang="es-CL" sz="1400" b="0" i="0" u="none" strike="noStrike" dirty="0">
                        <a:solidFill>
                          <a:srgbClr val="000000"/>
                        </a:solidFill>
                        <a:effectLst/>
                        <a:latin typeface="Calibri"/>
                      </a:endParaRPr>
                    </a:p>
                  </a:txBody>
                  <a:tcPr marL="7620" marT="7620" marB="0" anchor="ctr"/>
                </a:tc>
                <a:tc>
                  <a:txBody>
                    <a:bodyPr/>
                    <a:lstStyle/>
                    <a:p>
                      <a:pPr algn="r" rtl="0" fontAlgn="ctr"/>
                      <a:r>
                        <a:rPr lang="es-CL" sz="1800" u="none" strike="noStrike" dirty="0" smtClean="0">
                          <a:effectLst/>
                        </a:rPr>
                        <a:t>3.419</a:t>
                      </a:r>
                      <a:endParaRPr lang="es-CL" sz="1800" b="0" i="0" u="none" strike="noStrike" dirty="0">
                        <a:solidFill>
                          <a:srgbClr val="000000"/>
                        </a:solidFill>
                        <a:effectLst/>
                        <a:latin typeface="Calibri"/>
                      </a:endParaRPr>
                    </a:p>
                  </a:txBody>
                  <a:tcPr marL="7620" marT="7620" marB="0" anchor="ctr"/>
                </a:tc>
                <a:tc>
                  <a:txBody>
                    <a:bodyPr/>
                    <a:lstStyle/>
                    <a:p>
                      <a:pPr algn="r" rtl="0" fontAlgn="ctr"/>
                      <a:r>
                        <a:rPr lang="es-CL" sz="1800" u="none" strike="noStrike" dirty="0" smtClean="0">
                          <a:effectLst/>
                        </a:rPr>
                        <a:t>3.337</a:t>
                      </a:r>
                      <a:endParaRPr lang="es-CL" sz="1800" b="0" i="0" u="none" strike="noStrike" dirty="0">
                        <a:solidFill>
                          <a:srgbClr val="000000"/>
                        </a:solidFill>
                        <a:effectLst/>
                        <a:latin typeface="Calibri"/>
                      </a:endParaRPr>
                    </a:p>
                  </a:txBody>
                  <a:tcPr marL="7620" marT="7620" marB="0" anchor="ctr"/>
                </a:tc>
                <a:tc>
                  <a:txBody>
                    <a:bodyPr/>
                    <a:lstStyle/>
                    <a:p>
                      <a:pPr algn="r" rtl="0" fontAlgn="ctr"/>
                      <a:r>
                        <a:rPr lang="es-CL" sz="1800" u="none" strike="noStrike" dirty="0" smtClean="0">
                          <a:effectLst/>
                        </a:rPr>
                        <a:t>-2,4%</a:t>
                      </a:r>
                      <a:endParaRPr lang="es-CL" sz="1800" b="0" i="0" u="none" strike="noStrike" dirty="0">
                        <a:solidFill>
                          <a:srgbClr val="000000"/>
                        </a:solidFill>
                        <a:effectLst/>
                        <a:latin typeface="Calibri"/>
                      </a:endParaRPr>
                    </a:p>
                  </a:txBody>
                  <a:tcPr marL="7620" marT="7620" marB="0" anchor="ctr"/>
                </a:tc>
              </a:tr>
            </a:tbl>
          </a:graphicData>
        </a:graphic>
      </p:graphicFrame>
      <p:sp>
        <p:nvSpPr>
          <p:cNvPr id="6" name="3 Marcador de número de diapositiva"/>
          <p:cNvSpPr txBox="1">
            <a:spLocks/>
          </p:cNvSpPr>
          <p:nvPr/>
        </p:nvSpPr>
        <p:spPr>
          <a:xfrm>
            <a:off x="6366511" y="6595966"/>
            <a:ext cx="2133600" cy="193675"/>
          </a:xfrm>
          <a:prstGeom prst="rect">
            <a:avLst/>
          </a:prstGeom>
        </p:spPr>
        <p:txBody>
          <a:bodyPr vert="horz" wrap="square" lIns="91440" tIns="45720" rIns="91440" bIns="45720" numCol="1" anchor="ctr" anchorCtr="0" compatLnSpc="1">
            <a:prstTxWarp prst="textNoShape">
              <a:avLst/>
            </a:prstTxWarp>
          </a:bodyPr>
          <a:lstStyle>
            <a:defPPr>
              <a:defRPr lang="es-CL"/>
            </a:defPPr>
            <a:lvl1pPr marL="0" algn="r" defTabSz="914400" rtl="0" eaLnBrk="1" latinLnBrk="0" hangingPunct="1">
              <a:defRPr sz="1000" kern="1200">
                <a:solidFill>
                  <a:srgbClr val="898989"/>
                </a:solidFill>
                <a:latin typeface="Verdana"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 name="Marcador de número de diapositiva 2"/>
          <p:cNvSpPr>
            <a:spLocks noGrp="1"/>
          </p:cNvSpPr>
          <p:nvPr>
            <p:ph type="sldNum" sz="quarter" idx="11"/>
          </p:nvPr>
        </p:nvSpPr>
        <p:spPr/>
        <p:txBody>
          <a:bodyPr/>
          <a:lstStyle/>
          <a:p>
            <a:fld id="{5A49B399-CE77-4733-B42B-78AE0FCB67E0}" type="slidenum">
              <a:rPr lang="en-US" smtClean="0"/>
              <a:pPr/>
              <a:t>5</a:t>
            </a:fld>
            <a:endParaRPr lang="en-US" dirty="0"/>
          </a:p>
        </p:txBody>
      </p:sp>
    </p:spTree>
    <p:extLst>
      <p:ext uri="{BB962C8B-B14F-4D97-AF65-F5344CB8AC3E}">
        <p14:creationId xmlns:p14="http://schemas.microsoft.com/office/powerpoint/2010/main" val="12102382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323850" y="89447"/>
            <a:ext cx="7683690" cy="684312"/>
          </a:xfrm>
        </p:spPr>
        <p:txBody>
          <a:bodyPr anchor="ctr"/>
          <a:lstStyle/>
          <a:p>
            <a:r>
              <a:rPr lang="es-CL" b="1" dirty="0" smtClean="0"/>
              <a:t>Principales Resultados Estadísticos  </a:t>
            </a:r>
            <a:br>
              <a:rPr lang="es-CL" b="1" dirty="0" smtClean="0"/>
            </a:br>
            <a:r>
              <a:rPr lang="es-CL" sz="2200" dirty="0" smtClean="0">
                <a:solidFill>
                  <a:schemeClr val="tx2">
                    <a:lumMod val="60000"/>
                    <a:lumOff val="40000"/>
                  </a:schemeClr>
                </a:solidFill>
              </a:rPr>
              <a:t>Tercer Trimestre 2022</a:t>
            </a:r>
            <a:endParaRPr lang="es-CL" sz="2200" dirty="0">
              <a:solidFill>
                <a:schemeClr val="tx2">
                  <a:lumMod val="60000"/>
                  <a:lumOff val="40000"/>
                </a:schemeClr>
              </a:solidFill>
            </a:endParaRPr>
          </a:p>
        </p:txBody>
      </p:sp>
      <p:sp>
        <p:nvSpPr>
          <p:cNvPr id="4" name="3 Marcador de número de diapositiva"/>
          <p:cNvSpPr>
            <a:spLocks noGrp="1"/>
          </p:cNvSpPr>
          <p:nvPr>
            <p:ph type="sldNum" sz="quarter" idx="11"/>
          </p:nvPr>
        </p:nvSpPr>
        <p:spPr/>
        <p:txBody>
          <a:bodyPr/>
          <a:lstStyle/>
          <a:p>
            <a:fld id="{34E785A8-BFF3-4470-BB0B-451FF71A5EEB}" type="slidenum">
              <a:rPr lang="en-US" smtClean="0"/>
              <a:pPr/>
              <a:t>6</a:t>
            </a:fld>
            <a:endParaRPr lang="en-US" dirty="0"/>
          </a:p>
        </p:txBody>
      </p:sp>
      <p:sp>
        <p:nvSpPr>
          <p:cNvPr id="2" name="1 CuadroTexto"/>
          <p:cNvSpPr txBox="1"/>
          <p:nvPr/>
        </p:nvSpPr>
        <p:spPr>
          <a:xfrm>
            <a:off x="323850" y="1084927"/>
            <a:ext cx="8362950" cy="4555093"/>
          </a:xfrm>
          <a:prstGeom prst="rect">
            <a:avLst/>
          </a:prstGeom>
          <a:noFill/>
          <a:ln>
            <a:noFill/>
          </a:ln>
        </p:spPr>
        <p:txBody>
          <a:bodyPr wrap="square" rtlCol="0">
            <a:spAutoFit/>
          </a:bodyPr>
          <a:lstStyle/>
          <a:p>
            <a:pPr marL="285750" indent="-285750" algn="just">
              <a:buClr>
                <a:srgbClr val="4F81BD"/>
              </a:buClr>
              <a:buFont typeface="Wingdings" pitchFamily="2" charset="2"/>
              <a:buChar char="q"/>
            </a:pPr>
            <a:endParaRPr lang="es-CL" sz="1300" b="1" dirty="0">
              <a:solidFill>
                <a:schemeClr val="tx2"/>
              </a:solidFill>
              <a:latin typeface="Verdana" pitchFamily="34" charset="0"/>
              <a:ea typeface="Verdana" pitchFamily="34" charset="0"/>
              <a:cs typeface="Verdana" pitchFamily="34" charset="0"/>
            </a:endParaRPr>
          </a:p>
          <a:p>
            <a:pPr marL="285750" indent="-285750" algn="just">
              <a:buClr>
                <a:srgbClr val="4F81BD"/>
              </a:buClr>
              <a:buFont typeface="Wingdings" pitchFamily="2" charset="2"/>
              <a:buChar char="q"/>
            </a:pPr>
            <a:r>
              <a:rPr lang="es-CL" sz="1300" b="1" dirty="0">
                <a:solidFill>
                  <a:schemeClr val="tx2"/>
                </a:solidFill>
                <a:latin typeface="Verdana" pitchFamily="34" charset="0"/>
                <a:ea typeface="Verdana" pitchFamily="34" charset="0"/>
                <a:cs typeface="Verdana" pitchFamily="34" charset="0"/>
              </a:rPr>
              <a:t>Internet (Accesos): </a:t>
            </a:r>
            <a:r>
              <a:rPr lang="es-CL" sz="1300" dirty="0" smtClean="0">
                <a:solidFill>
                  <a:schemeClr val="tx2"/>
                </a:solidFill>
                <a:latin typeface="Verdana" pitchFamily="34" charset="0"/>
                <a:ea typeface="Verdana" pitchFamily="34" charset="0"/>
                <a:cs typeface="Verdana" pitchFamily="34" charset="0"/>
              </a:rPr>
              <a:t>Sigue </a:t>
            </a:r>
            <a:r>
              <a:rPr lang="es-CL" sz="1300" dirty="0">
                <a:solidFill>
                  <a:schemeClr val="tx2"/>
                </a:solidFill>
                <a:latin typeface="Verdana" pitchFamily="34" charset="0"/>
                <a:ea typeface="Verdana" pitchFamily="34" charset="0"/>
                <a:cs typeface="Verdana" pitchFamily="34" charset="0"/>
              </a:rPr>
              <a:t>el fuerte crecimiento de la Fibra Óptica en los últimos 12 meses a </a:t>
            </a:r>
            <a:r>
              <a:rPr lang="es-CL" sz="1300" dirty="0" smtClean="0">
                <a:solidFill>
                  <a:schemeClr val="tx2"/>
                </a:solidFill>
                <a:latin typeface="Verdana" pitchFamily="34" charset="0"/>
                <a:ea typeface="Verdana" pitchFamily="34" charset="0"/>
                <a:cs typeface="Verdana" pitchFamily="34" charset="0"/>
              </a:rPr>
              <a:t>septiembre 2022 (27,6%) </a:t>
            </a:r>
            <a:r>
              <a:rPr lang="es-CL" sz="1300" dirty="0">
                <a:solidFill>
                  <a:schemeClr val="tx2"/>
                </a:solidFill>
                <a:latin typeface="Verdana" pitchFamily="34" charset="0"/>
                <a:ea typeface="Verdana" pitchFamily="34" charset="0"/>
                <a:cs typeface="Verdana" pitchFamily="34" charset="0"/>
              </a:rPr>
              <a:t>en Internet fija, alcanzando un </a:t>
            </a:r>
            <a:r>
              <a:rPr lang="es-CL" sz="1300" dirty="0" smtClean="0">
                <a:solidFill>
                  <a:schemeClr val="tx2"/>
                </a:solidFill>
                <a:latin typeface="Verdana" pitchFamily="34" charset="0"/>
                <a:ea typeface="Verdana" pitchFamily="34" charset="0"/>
                <a:cs typeface="Verdana" pitchFamily="34" charset="0"/>
              </a:rPr>
              <a:t>63,2% </a:t>
            </a:r>
            <a:r>
              <a:rPr lang="es-CL" sz="1300" dirty="0">
                <a:solidFill>
                  <a:schemeClr val="tx2"/>
                </a:solidFill>
                <a:latin typeface="Verdana" pitchFamily="34" charset="0"/>
                <a:ea typeface="Verdana" pitchFamily="34" charset="0"/>
                <a:cs typeface="Verdana" pitchFamily="34" charset="0"/>
              </a:rPr>
              <a:t>del total de conexiones fijas y constituyendo la tecnología mayoritaria en internet fija, superando a HFC. </a:t>
            </a:r>
          </a:p>
          <a:p>
            <a:pPr algn="just">
              <a:buClr>
                <a:srgbClr val="4F81BD"/>
              </a:buClr>
            </a:pPr>
            <a:endParaRPr lang="es-CL" sz="1300" dirty="0">
              <a:solidFill>
                <a:schemeClr val="tx2"/>
              </a:solidFill>
              <a:latin typeface="Verdana" pitchFamily="34" charset="0"/>
              <a:ea typeface="Verdana" pitchFamily="34" charset="0"/>
              <a:cs typeface="Verdana" pitchFamily="34" charset="0"/>
            </a:endParaRPr>
          </a:p>
          <a:p>
            <a:pPr marL="530225" indent="-285750" algn="just">
              <a:spcAft>
                <a:spcPts val="600"/>
              </a:spcAft>
              <a:buClr>
                <a:srgbClr val="4F81BD"/>
              </a:buClr>
              <a:buFont typeface="Wingdings" pitchFamily="2" charset="2"/>
              <a:buChar char="§"/>
            </a:pPr>
            <a:r>
              <a:rPr lang="es-ES_tradnl" sz="1300" dirty="0">
                <a:solidFill>
                  <a:schemeClr val="tx2"/>
                </a:solidFill>
                <a:latin typeface="Verdana" pitchFamily="34" charset="0"/>
                <a:ea typeface="Verdana" pitchFamily="34" charset="0"/>
                <a:cs typeface="Verdana" pitchFamily="34" charset="0"/>
              </a:rPr>
              <a:t>La internet fija crece un </a:t>
            </a:r>
            <a:r>
              <a:rPr lang="es-ES_tradnl" sz="1300" dirty="0" smtClean="0">
                <a:solidFill>
                  <a:schemeClr val="tx2"/>
                </a:solidFill>
                <a:latin typeface="Verdana" pitchFamily="34" charset="0"/>
                <a:ea typeface="Verdana" pitchFamily="34" charset="0"/>
                <a:cs typeface="Verdana" pitchFamily="34" charset="0"/>
              </a:rPr>
              <a:t>6,7% </a:t>
            </a:r>
            <a:r>
              <a:rPr lang="es-ES_tradnl" sz="1300" dirty="0">
                <a:solidFill>
                  <a:schemeClr val="tx2"/>
                </a:solidFill>
                <a:latin typeface="Verdana" pitchFamily="34" charset="0"/>
                <a:ea typeface="Verdana" pitchFamily="34" charset="0"/>
                <a:cs typeface="Verdana" pitchFamily="34" charset="0"/>
              </a:rPr>
              <a:t>en los últimos 12 meses. A </a:t>
            </a:r>
            <a:r>
              <a:rPr lang="es-ES_tradnl" sz="1300" dirty="0" smtClean="0">
                <a:solidFill>
                  <a:schemeClr val="tx2"/>
                </a:solidFill>
                <a:latin typeface="Verdana" pitchFamily="34" charset="0"/>
                <a:ea typeface="Verdana" pitchFamily="34" charset="0"/>
                <a:cs typeface="Verdana" pitchFamily="34" charset="0"/>
              </a:rPr>
              <a:t>septiembre 2022, </a:t>
            </a:r>
            <a:r>
              <a:rPr lang="es-ES_tradnl" sz="1300" dirty="0">
                <a:solidFill>
                  <a:schemeClr val="tx2"/>
                </a:solidFill>
                <a:latin typeface="Verdana" pitchFamily="34" charset="0"/>
                <a:ea typeface="Verdana" pitchFamily="34" charset="0"/>
                <a:cs typeface="Verdana" pitchFamily="34" charset="0"/>
              </a:rPr>
              <a:t>las principales tecnologías son: Fibra Óptica </a:t>
            </a:r>
            <a:r>
              <a:rPr lang="es-ES_tradnl" sz="1300" dirty="0" smtClean="0">
                <a:solidFill>
                  <a:schemeClr val="tx2"/>
                </a:solidFill>
                <a:latin typeface="Verdana" pitchFamily="34" charset="0"/>
                <a:ea typeface="Verdana" pitchFamily="34" charset="0"/>
                <a:cs typeface="Verdana" pitchFamily="34" charset="0"/>
              </a:rPr>
              <a:t>(63,2 %), </a:t>
            </a:r>
            <a:r>
              <a:rPr lang="es-ES_tradnl" sz="1300" dirty="0">
                <a:solidFill>
                  <a:schemeClr val="tx2"/>
                </a:solidFill>
                <a:latin typeface="Verdana" pitchFamily="34" charset="0"/>
                <a:ea typeface="Verdana" pitchFamily="34" charset="0"/>
                <a:cs typeface="Verdana" pitchFamily="34" charset="0"/>
              </a:rPr>
              <a:t>HFC </a:t>
            </a:r>
            <a:r>
              <a:rPr lang="es-ES_tradnl" sz="1300" dirty="0" smtClean="0">
                <a:solidFill>
                  <a:schemeClr val="tx2"/>
                </a:solidFill>
                <a:latin typeface="Verdana" pitchFamily="34" charset="0"/>
                <a:ea typeface="Verdana" pitchFamily="34" charset="0"/>
                <a:cs typeface="Verdana" pitchFamily="34" charset="0"/>
              </a:rPr>
              <a:t>(31,7%) </a:t>
            </a:r>
            <a:r>
              <a:rPr lang="es-ES_tradnl" sz="1300" dirty="0">
                <a:solidFill>
                  <a:schemeClr val="tx2"/>
                </a:solidFill>
                <a:latin typeface="Verdana" pitchFamily="34" charset="0"/>
                <a:ea typeface="Verdana" pitchFamily="34" charset="0"/>
                <a:cs typeface="Verdana" pitchFamily="34" charset="0"/>
              </a:rPr>
              <a:t>y ADSL </a:t>
            </a:r>
            <a:r>
              <a:rPr lang="es-ES_tradnl" sz="1300" dirty="0" smtClean="0">
                <a:solidFill>
                  <a:schemeClr val="tx2"/>
                </a:solidFill>
                <a:latin typeface="Verdana" pitchFamily="34" charset="0"/>
                <a:ea typeface="Verdana" pitchFamily="34" charset="0"/>
                <a:cs typeface="Verdana" pitchFamily="34" charset="0"/>
              </a:rPr>
              <a:t>(1,9%).</a:t>
            </a:r>
            <a:endParaRPr lang="es-ES_tradnl" sz="1300" dirty="0">
              <a:solidFill>
                <a:schemeClr val="tx2"/>
              </a:solidFill>
              <a:latin typeface="Verdana" pitchFamily="34" charset="0"/>
              <a:ea typeface="Verdana" pitchFamily="34" charset="0"/>
              <a:cs typeface="Verdana" pitchFamily="34" charset="0"/>
            </a:endParaRPr>
          </a:p>
          <a:p>
            <a:pPr marL="530225" indent="-285750" algn="just">
              <a:spcAft>
                <a:spcPts val="600"/>
              </a:spcAft>
              <a:buClr>
                <a:srgbClr val="4F81BD"/>
              </a:buClr>
              <a:buFont typeface="Wingdings" pitchFamily="2" charset="2"/>
              <a:buChar char="§"/>
            </a:pPr>
            <a:r>
              <a:rPr lang="es-ES_tradnl" sz="1300" dirty="0">
                <a:solidFill>
                  <a:schemeClr val="tx2"/>
                </a:solidFill>
                <a:latin typeface="Verdana" pitchFamily="34" charset="0"/>
                <a:ea typeface="Verdana" pitchFamily="34" charset="0"/>
                <a:cs typeface="Verdana"/>
              </a:rPr>
              <a:t>Destaca especialmente </a:t>
            </a:r>
            <a:r>
              <a:rPr lang="es-ES" sz="1300" dirty="0">
                <a:solidFill>
                  <a:schemeClr val="tx2"/>
                </a:solidFill>
                <a:latin typeface="Verdana" pitchFamily="34" charset="0"/>
                <a:ea typeface="Verdana" pitchFamily="34" charset="0"/>
                <a:cs typeface="Verdana"/>
              </a:rPr>
              <a:t>la internet fija comercial con un crecimiento de </a:t>
            </a:r>
            <a:r>
              <a:rPr lang="es-ES" sz="1300" dirty="0" smtClean="0">
                <a:solidFill>
                  <a:schemeClr val="tx2"/>
                </a:solidFill>
                <a:latin typeface="Verdana" pitchFamily="34" charset="0"/>
                <a:ea typeface="Verdana" pitchFamily="34" charset="0"/>
                <a:cs typeface="Verdana"/>
              </a:rPr>
              <a:t>12,8% </a:t>
            </a:r>
            <a:r>
              <a:rPr lang="es-ES" sz="1300" dirty="0">
                <a:solidFill>
                  <a:schemeClr val="tx2"/>
                </a:solidFill>
                <a:latin typeface="Verdana" pitchFamily="34" charset="0"/>
                <a:ea typeface="Verdana" pitchFamily="34" charset="0"/>
                <a:cs typeface="Verdana"/>
              </a:rPr>
              <a:t>en los últimos 12 meses</a:t>
            </a:r>
            <a:r>
              <a:rPr lang="es-ES" sz="1300" dirty="0" smtClean="0">
                <a:solidFill>
                  <a:schemeClr val="tx2"/>
                </a:solidFill>
                <a:latin typeface="Verdana" pitchFamily="34" charset="0"/>
                <a:ea typeface="Verdana" pitchFamily="34" charset="0"/>
                <a:cs typeface="Verdana"/>
              </a:rPr>
              <a:t>.</a:t>
            </a:r>
          </a:p>
          <a:p>
            <a:pPr marL="530225" indent="-285750" algn="just">
              <a:spcAft>
                <a:spcPts val="600"/>
              </a:spcAft>
              <a:buClr>
                <a:srgbClr val="4F81BD"/>
              </a:buClr>
              <a:buFont typeface="Wingdings" pitchFamily="2" charset="2"/>
              <a:buChar char="§"/>
            </a:pPr>
            <a:r>
              <a:rPr lang="es-ES" sz="1300" dirty="0" smtClean="0">
                <a:solidFill>
                  <a:schemeClr val="tx2"/>
                </a:solidFill>
                <a:latin typeface="Verdana" pitchFamily="34" charset="0"/>
                <a:ea typeface="Verdana" pitchFamily="34" charset="0"/>
                <a:cs typeface="Verdana"/>
              </a:rPr>
              <a:t>El porcentaje de hogares con Internet Fija alcanza el 63,04% a septiembre 2022. (**)</a:t>
            </a:r>
          </a:p>
          <a:p>
            <a:pPr marL="530225" indent="-285750" algn="just">
              <a:spcAft>
                <a:spcPts val="600"/>
              </a:spcAft>
              <a:buClr>
                <a:srgbClr val="4F81BD"/>
              </a:buClr>
              <a:buFont typeface="Wingdings" pitchFamily="2" charset="2"/>
              <a:buChar char="§"/>
            </a:pPr>
            <a:r>
              <a:rPr lang="es-ES" sz="1300" dirty="0" smtClean="0">
                <a:solidFill>
                  <a:schemeClr val="tx2"/>
                </a:solidFill>
                <a:latin typeface="Verdana" pitchFamily="34" charset="0"/>
                <a:ea typeface="Verdana" pitchFamily="34" charset="0"/>
                <a:cs typeface="Verdana"/>
              </a:rPr>
              <a:t>Las estadísticas de accesos móviles 5G llegan a los </a:t>
            </a:r>
            <a:r>
              <a:rPr lang="es-ES" sz="1300" dirty="0">
                <a:solidFill>
                  <a:schemeClr val="tx2"/>
                </a:solidFill>
                <a:latin typeface="Verdana" pitchFamily="34" charset="0"/>
                <a:ea typeface="Verdana" pitchFamily="34" charset="0"/>
                <a:cs typeface="Verdana"/>
              </a:rPr>
              <a:t>1.586.523 </a:t>
            </a:r>
            <a:r>
              <a:rPr lang="es-ES" sz="1300" dirty="0" smtClean="0">
                <a:solidFill>
                  <a:schemeClr val="tx2"/>
                </a:solidFill>
                <a:latin typeface="Verdana" pitchFamily="34" charset="0"/>
                <a:ea typeface="Verdana" pitchFamily="34" charset="0"/>
                <a:cs typeface="Verdana"/>
              </a:rPr>
              <a:t>conexiones 5G a septiembre 2022.</a:t>
            </a:r>
            <a:r>
              <a:rPr lang="es-ES_tradnl" sz="1300" dirty="0" smtClean="0">
                <a:solidFill>
                  <a:schemeClr val="tx2"/>
                </a:solidFill>
                <a:latin typeface="Verdana" pitchFamily="34" charset="0"/>
                <a:ea typeface="Verdana" pitchFamily="34" charset="0"/>
                <a:cs typeface="Verdana"/>
              </a:rPr>
              <a:t>	</a:t>
            </a:r>
          </a:p>
          <a:p>
            <a:pPr marL="244475" algn="just">
              <a:spcAft>
                <a:spcPts val="600"/>
              </a:spcAft>
              <a:buClr>
                <a:srgbClr val="4F81BD"/>
              </a:buClr>
            </a:pPr>
            <a:endParaRPr lang="es-ES_tradnl" sz="1300" dirty="0">
              <a:solidFill>
                <a:schemeClr val="tx2"/>
              </a:solidFill>
              <a:latin typeface="Verdana" pitchFamily="34" charset="0"/>
              <a:ea typeface="Verdana" pitchFamily="34" charset="0"/>
              <a:cs typeface="Verdana"/>
            </a:endParaRPr>
          </a:p>
          <a:p>
            <a:pPr marL="285750" indent="-285750" algn="just">
              <a:buClr>
                <a:srgbClr val="4F81BD"/>
              </a:buClr>
              <a:buFont typeface="Wingdings" pitchFamily="2" charset="2"/>
              <a:buChar char="q"/>
            </a:pPr>
            <a:r>
              <a:rPr lang="es-CL" sz="1300" b="1" dirty="0" smtClean="0">
                <a:solidFill>
                  <a:schemeClr val="tx2"/>
                </a:solidFill>
                <a:latin typeface="Verdana" pitchFamily="34" charset="0"/>
                <a:ea typeface="Verdana" pitchFamily="34" charset="0"/>
                <a:cs typeface="Verdana" pitchFamily="34" charset="0"/>
              </a:rPr>
              <a:t>Internet </a:t>
            </a:r>
            <a:r>
              <a:rPr lang="es-CL" sz="1300" b="1" dirty="0">
                <a:solidFill>
                  <a:schemeClr val="tx2"/>
                </a:solidFill>
                <a:latin typeface="Verdana" pitchFamily="34" charset="0"/>
                <a:ea typeface="Verdana" pitchFamily="34" charset="0"/>
                <a:cs typeface="Verdana" pitchFamily="34" charset="0"/>
              </a:rPr>
              <a:t>(Tráfico de Datos): </a:t>
            </a:r>
            <a:r>
              <a:rPr lang="es-CL" sz="1300" dirty="0">
                <a:solidFill>
                  <a:schemeClr val="tx2"/>
                </a:solidFill>
                <a:latin typeface="Verdana" pitchFamily="34" charset="0"/>
                <a:ea typeface="Verdana" pitchFamily="34" charset="0"/>
                <a:cs typeface="Verdana" pitchFamily="34" charset="0"/>
              </a:rPr>
              <a:t>Sigue el crecimiento del tráfico de datos tanto fijo como móvil en los últimos 12 meses.</a:t>
            </a:r>
          </a:p>
          <a:p>
            <a:pPr algn="just">
              <a:buClr>
                <a:srgbClr val="4F81BD"/>
              </a:buClr>
            </a:pPr>
            <a:endParaRPr lang="es-CL" sz="1300" b="1" dirty="0">
              <a:solidFill>
                <a:schemeClr val="tx2"/>
              </a:solidFill>
              <a:latin typeface="Verdana" pitchFamily="34" charset="0"/>
              <a:ea typeface="Verdana" pitchFamily="34" charset="0"/>
              <a:cs typeface="Verdana" pitchFamily="34" charset="0"/>
            </a:endParaRPr>
          </a:p>
          <a:p>
            <a:pPr marL="530225" indent="-285750" algn="just">
              <a:spcAft>
                <a:spcPts val="600"/>
              </a:spcAft>
              <a:buClr>
                <a:srgbClr val="4F81BD"/>
              </a:buClr>
              <a:buFont typeface="Wingdings" pitchFamily="2" charset="2"/>
              <a:buChar char="§"/>
            </a:pPr>
            <a:r>
              <a:rPr lang="es-ES" sz="1300" dirty="0">
                <a:solidFill>
                  <a:schemeClr val="tx2"/>
                </a:solidFill>
                <a:latin typeface="Verdana"/>
                <a:cs typeface="Verdana"/>
              </a:rPr>
              <a:t>El tráfico acumulado fijo </a:t>
            </a:r>
            <a:r>
              <a:rPr lang="es-ES" sz="1300" dirty="0" smtClean="0">
                <a:solidFill>
                  <a:schemeClr val="tx2"/>
                </a:solidFill>
                <a:latin typeface="Verdana"/>
                <a:cs typeface="Verdana"/>
              </a:rPr>
              <a:t>del período enero a septiembre 2022</a:t>
            </a:r>
            <a:r>
              <a:rPr lang="es-CL" sz="1300" dirty="0" smtClean="0">
                <a:solidFill>
                  <a:schemeClr val="tx2"/>
                </a:solidFill>
                <a:latin typeface="Verdana"/>
                <a:cs typeface="Verdana"/>
              </a:rPr>
              <a:t>(*) </a:t>
            </a:r>
            <a:r>
              <a:rPr lang="es-CL" sz="1300" dirty="0">
                <a:solidFill>
                  <a:schemeClr val="tx2"/>
                </a:solidFill>
                <a:latin typeface="Verdana"/>
                <a:cs typeface="Verdana"/>
              </a:rPr>
              <a:t>asciende </a:t>
            </a:r>
            <a:r>
              <a:rPr lang="es-CL" sz="1300" dirty="0" smtClean="0">
                <a:solidFill>
                  <a:schemeClr val="tx2"/>
                </a:solidFill>
                <a:latin typeface="Verdana"/>
                <a:cs typeface="Verdana"/>
              </a:rPr>
              <a:t>a 18,22 </a:t>
            </a:r>
            <a:r>
              <a:rPr lang="es-CL" sz="1300" dirty="0" err="1">
                <a:solidFill>
                  <a:schemeClr val="tx2"/>
                </a:solidFill>
                <a:latin typeface="Verdana"/>
                <a:cs typeface="Verdana"/>
              </a:rPr>
              <a:t>ExaBytes</a:t>
            </a:r>
            <a:r>
              <a:rPr lang="es-CL" sz="1300" dirty="0">
                <a:solidFill>
                  <a:schemeClr val="tx2"/>
                </a:solidFill>
                <a:latin typeface="Verdana"/>
                <a:cs typeface="Verdana"/>
              </a:rPr>
              <a:t>, con un crecimiento anual </a:t>
            </a:r>
            <a:r>
              <a:rPr lang="es-CL" sz="1300" dirty="0" smtClean="0">
                <a:solidFill>
                  <a:schemeClr val="tx2"/>
                </a:solidFill>
                <a:latin typeface="Verdana"/>
                <a:cs typeface="Verdana"/>
              </a:rPr>
              <a:t>de </a:t>
            </a:r>
            <a:r>
              <a:rPr lang="es-CL" sz="1300" dirty="0">
                <a:solidFill>
                  <a:schemeClr val="tx2"/>
                </a:solidFill>
                <a:latin typeface="Verdana"/>
                <a:cs typeface="Verdana"/>
              </a:rPr>
              <a:t>un </a:t>
            </a:r>
            <a:r>
              <a:rPr lang="es-CL" sz="1300" dirty="0" smtClean="0">
                <a:solidFill>
                  <a:schemeClr val="tx2"/>
                </a:solidFill>
                <a:latin typeface="Verdana"/>
                <a:cs typeface="Verdana"/>
              </a:rPr>
              <a:t>11,0%.</a:t>
            </a:r>
            <a:endParaRPr lang="es-CL" sz="1300" dirty="0">
              <a:solidFill>
                <a:schemeClr val="tx2"/>
              </a:solidFill>
              <a:latin typeface="Verdana"/>
              <a:cs typeface="Verdana"/>
            </a:endParaRPr>
          </a:p>
          <a:p>
            <a:pPr marL="530225" indent="-285750" algn="just">
              <a:spcAft>
                <a:spcPts val="600"/>
              </a:spcAft>
              <a:buClr>
                <a:srgbClr val="4F81BD"/>
              </a:buClr>
              <a:buFont typeface="Wingdings" pitchFamily="2" charset="2"/>
              <a:buChar char="§"/>
            </a:pPr>
            <a:r>
              <a:rPr lang="es-ES" sz="1300" dirty="0">
                <a:solidFill>
                  <a:schemeClr val="tx2"/>
                </a:solidFill>
                <a:latin typeface="Verdana"/>
                <a:cs typeface="Verdana"/>
              </a:rPr>
              <a:t>El tráfico acumulado móvil del período enero a septiembre 2022</a:t>
            </a:r>
            <a:r>
              <a:rPr lang="es-CL" sz="1300" dirty="0">
                <a:solidFill>
                  <a:schemeClr val="tx2"/>
                </a:solidFill>
                <a:latin typeface="Verdana"/>
                <a:cs typeface="Verdana"/>
              </a:rPr>
              <a:t>(*) </a:t>
            </a:r>
            <a:r>
              <a:rPr lang="es-ES" sz="1300" dirty="0" smtClean="0">
                <a:solidFill>
                  <a:schemeClr val="tx2"/>
                </a:solidFill>
                <a:latin typeface="Verdana"/>
                <a:cs typeface="Verdana"/>
              </a:rPr>
              <a:t>asciende </a:t>
            </a:r>
            <a:r>
              <a:rPr lang="es-ES" sz="1300" dirty="0">
                <a:solidFill>
                  <a:schemeClr val="tx2"/>
                </a:solidFill>
                <a:latin typeface="Verdana"/>
                <a:cs typeface="Verdana"/>
              </a:rPr>
              <a:t>a </a:t>
            </a:r>
            <a:r>
              <a:rPr lang="es-ES" sz="1300" dirty="0" smtClean="0">
                <a:solidFill>
                  <a:schemeClr val="tx2"/>
                </a:solidFill>
                <a:latin typeface="Verdana"/>
                <a:cs typeface="Verdana"/>
              </a:rPr>
              <a:t>3,59 </a:t>
            </a:r>
            <a:r>
              <a:rPr lang="es-ES" sz="1300" dirty="0" err="1">
                <a:solidFill>
                  <a:schemeClr val="tx2"/>
                </a:solidFill>
                <a:latin typeface="Verdana"/>
                <a:cs typeface="Verdana"/>
              </a:rPr>
              <a:t>ExaBytes</a:t>
            </a:r>
            <a:r>
              <a:rPr lang="es-ES" sz="1300" dirty="0">
                <a:solidFill>
                  <a:schemeClr val="tx2"/>
                </a:solidFill>
                <a:latin typeface="Verdana"/>
                <a:cs typeface="Verdana"/>
              </a:rPr>
              <a:t>, con un crecimiento anual </a:t>
            </a:r>
            <a:r>
              <a:rPr lang="es-ES" sz="1300" dirty="0" smtClean="0">
                <a:solidFill>
                  <a:schemeClr val="tx2"/>
                </a:solidFill>
                <a:latin typeface="Verdana"/>
                <a:cs typeface="Verdana"/>
              </a:rPr>
              <a:t>de </a:t>
            </a:r>
            <a:r>
              <a:rPr lang="es-ES" sz="1300" dirty="0">
                <a:solidFill>
                  <a:schemeClr val="tx2"/>
                </a:solidFill>
                <a:latin typeface="Verdana"/>
                <a:cs typeface="Verdana"/>
              </a:rPr>
              <a:t>un </a:t>
            </a:r>
            <a:r>
              <a:rPr lang="es-ES" sz="1300" dirty="0" smtClean="0">
                <a:solidFill>
                  <a:schemeClr val="tx2"/>
                </a:solidFill>
                <a:latin typeface="Verdana"/>
                <a:cs typeface="Verdana"/>
              </a:rPr>
              <a:t>28,9%.</a:t>
            </a:r>
          </a:p>
        </p:txBody>
      </p:sp>
      <p:sp>
        <p:nvSpPr>
          <p:cNvPr id="7" name="6 Rectángulo"/>
          <p:cNvSpPr/>
          <p:nvPr/>
        </p:nvSpPr>
        <p:spPr>
          <a:xfrm>
            <a:off x="136480" y="6613732"/>
            <a:ext cx="4877480" cy="230832"/>
          </a:xfrm>
          <a:prstGeom prst="rect">
            <a:avLst/>
          </a:prstGeom>
        </p:spPr>
        <p:txBody>
          <a:bodyPr wrap="square">
            <a:spAutoFit/>
          </a:bodyPr>
          <a:lstStyle/>
          <a:p>
            <a:pPr defTabSz="457200" fontAlgn="base">
              <a:spcBef>
                <a:spcPct val="0"/>
              </a:spcBef>
              <a:spcAft>
                <a:spcPct val="0"/>
              </a:spcAft>
              <a:defRPr/>
            </a:pPr>
            <a:r>
              <a:rPr lang="es-ES_tradnl" sz="900" dirty="0">
                <a:solidFill>
                  <a:schemeClr val="bg1">
                    <a:lumMod val="50000"/>
                  </a:schemeClr>
                </a:solidFill>
                <a:latin typeface="Verdana" pitchFamily="34" charset="0"/>
                <a:ea typeface="Verdana" pitchFamily="34" charset="0"/>
                <a:cs typeface="Verdana" pitchFamily="34" charset="0"/>
              </a:rPr>
              <a:t>Subtel – División Política Regulatoria y Estudios, Unidad de Estudios</a:t>
            </a:r>
          </a:p>
        </p:txBody>
      </p:sp>
      <p:sp>
        <p:nvSpPr>
          <p:cNvPr id="5" name="CuadroTexto 4"/>
          <p:cNvSpPr txBox="1"/>
          <p:nvPr/>
        </p:nvSpPr>
        <p:spPr>
          <a:xfrm>
            <a:off x="707249" y="6259155"/>
            <a:ext cx="7383806" cy="338554"/>
          </a:xfrm>
          <a:prstGeom prst="rect">
            <a:avLst/>
          </a:prstGeom>
          <a:noFill/>
        </p:spPr>
        <p:txBody>
          <a:bodyPr wrap="square" rtlCol="0">
            <a:spAutoFit/>
          </a:bodyPr>
          <a:lstStyle/>
          <a:p>
            <a:r>
              <a:rPr lang="es-ES" sz="800" dirty="0">
                <a:solidFill>
                  <a:schemeClr val="tx2"/>
                </a:solidFill>
                <a:latin typeface="Verdana"/>
                <a:cs typeface="Verdana"/>
              </a:rPr>
              <a:t>(*) Período desde </a:t>
            </a:r>
            <a:r>
              <a:rPr lang="es-ES" sz="800" dirty="0" smtClean="0">
                <a:solidFill>
                  <a:schemeClr val="tx2"/>
                </a:solidFill>
                <a:latin typeface="Verdana"/>
                <a:cs typeface="Verdana"/>
              </a:rPr>
              <a:t>Enero 2022 </a:t>
            </a:r>
            <a:r>
              <a:rPr lang="es-ES" sz="800" dirty="0">
                <a:solidFill>
                  <a:schemeClr val="tx2"/>
                </a:solidFill>
                <a:latin typeface="Verdana"/>
                <a:cs typeface="Verdana"/>
              </a:rPr>
              <a:t>a </a:t>
            </a:r>
            <a:r>
              <a:rPr lang="es-ES" sz="800" dirty="0" smtClean="0">
                <a:solidFill>
                  <a:schemeClr val="tx2"/>
                </a:solidFill>
                <a:latin typeface="Verdana"/>
                <a:cs typeface="Verdana"/>
              </a:rPr>
              <a:t>septiembre 2022</a:t>
            </a:r>
          </a:p>
          <a:p>
            <a:r>
              <a:rPr lang="es-ES" sz="800" dirty="0" smtClean="0">
                <a:solidFill>
                  <a:schemeClr val="tx2"/>
                </a:solidFill>
                <a:latin typeface="Verdana"/>
                <a:cs typeface="Verdana"/>
              </a:rPr>
              <a:t>(**) Porcentaje de conexiones de internet fija residencial calculado sobre una proyección de hogares del Censo 2017 a septiembre 2022. </a:t>
            </a:r>
            <a:endParaRPr lang="es-CL" sz="800" dirty="0">
              <a:solidFill>
                <a:schemeClr val="tx2"/>
              </a:solidFill>
              <a:latin typeface="Verdana"/>
              <a:cs typeface="Verdana"/>
            </a:endParaRPr>
          </a:p>
        </p:txBody>
      </p:sp>
    </p:spTree>
    <p:extLst>
      <p:ext uri="{BB962C8B-B14F-4D97-AF65-F5344CB8AC3E}">
        <p14:creationId xmlns:p14="http://schemas.microsoft.com/office/powerpoint/2010/main" val="705622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323850" y="89447"/>
            <a:ext cx="7683690" cy="684312"/>
          </a:xfrm>
        </p:spPr>
        <p:txBody>
          <a:bodyPr anchor="ctr"/>
          <a:lstStyle/>
          <a:p>
            <a:r>
              <a:rPr lang="es-CL" b="1" dirty="0" smtClean="0"/>
              <a:t>Principales Resultados Estadísticos  </a:t>
            </a:r>
            <a:br>
              <a:rPr lang="es-CL" b="1" dirty="0" smtClean="0"/>
            </a:br>
            <a:r>
              <a:rPr lang="es-CL" sz="2200" dirty="0">
                <a:solidFill>
                  <a:schemeClr val="tx2">
                    <a:lumMod val="60000"/>
                    <a:lumOff val="40000"/>
                  </a:schemeClr>
                </a:solidFill>
              </a:rPr>
              <a:t>Tercer Trimestre 2022</a:t>
            </a:r>
          </a:p>
        </p:txBody>
      </p:sp>
      <p:sp>
        <p:nvSpPr>
          <p:cNvPr id="4" name="3 Marcador de número de diapositiva"/>
          <p:cNvSpPr>
            <a:spLocks noGrp="1"/>
          </p:cNvSpPr>
          <p:nvPr>
            <p:ph type="sldNum" sz="quarter" idx="11"/>
          </p:nvPr>
        </p:nvSpPr>
        <p:spPr/>
        <p:txBody>
          <a:bodyPr/>
          <a:lstStyle/>
          <a:p>
            <a:fld id="{34E785A8-BFF3-4470-BB0B-451FF71A5EEB}" type="slidenum">
              <a:rPr lang="en-US" smtClean="0"/>
              <a:pPr/>
              <a:t>7</a:t>
            </a:fld>
            <a:endParaRPr lang="en-US" dirty="0"/>
          </a:p>
        </p:txBody>
      </p:sp>
      <p:sp>
        <p:nvSpPr>
          <p:cNvPr id="2" name="1 CuadroTexto"/>
          <p:cNvSpPr txBox="1"/>
          <p:nvPr/>
        </p:nvSpPr>
        <p:spPr>
          <a:xfrm>
            <a:off x="205740" y="779962"/>
            <a:ext cx="8694420" cy="4401205"/>
          </a:xfrm>
          <a:prstGeom prst="rect">
            <a:avLst/>
          </a:prstGeom>
          <a:noFill/>
          <a:ln>
            <a:noFill/>
          </a:ln>
        </p:spPr>
        <p:txBody>
          <a:bodyPr wrap="square" rtlCol="0">
            <a:spAutoFit/>
          </a:bodyPr>
          <a:lstStyle/>
          <a:p>
            <a:pPr marL="530225" indent="-285750" algn="just">
              <a:spcAft>
                <a:spcPts val="600"/>
              </a:spcAft>
              <a:buClr>
                <a:srgbClr val="4F81BD"/>
              </a:buClr>
              <a:buFont typeface="Wingdings" pitchFamily="2" charset="2"/>
              <a:buChar char="§"/>
            </a:pPr>
            <a:endParaRPr lang="es-ES_tradnl" sz="1200" dirty="0">
              <a:solidFill>
                <a:schemeClr val="tx2"/>
              </a:solidFill>
              <a:latin typeface="Verdana"/>
              <a:cs typeface="Verdana"/>
            </a:endParaRPr>
          </a:p>
          <a:p>
            <a:pPr marL="285750" indent="-285750" algn="just">
              <a:buClr>
                <a:srgbClr val="4F81BD"/>
              </a:buClr>
              <a:buFont typeface="Wingdings" pitchFamily="2" charset="2"/>
              <a:buChar char="q"/>
            </a:pPr>
            <a:r>
              <a:rPr lang="es-CL" sz="1200" b="1" dirty="0">
                <a:solidFill>
                  <a:schemeClr val="tx2"/>
                </a:solidFill>
                <a:latin typeface="Verdana" pitchFamily="34" charset="0"/>
                <a:ea typeface="Verdana" pitchFamily="34" charset="0"/>
                <a:cs typeface="Verdana" pitchFamily="34" charset="0"/>
              </a:rPr>
              <a:t>Telefonía (voz): </a:t>
            </a:r>
            <a:r>
              <a:rPr lang="es-CL" sz="1200" dirty="0">
                <a:solidFill>
                  <a:schemeClr val="tx2"/>
                </a:solidFill>
                <a:latin typeface="Verdana" pitchFamily="34" charset="0"/>
                <a:ea typeface="Verdana" pitchFamily="34" charset="0"/>
                <a:cs typeface="Verdana" pitchFamily="34" charset="0"/>
              </a:rPr>
              <a:t>El </a:t>
            </a:r>
            <a:r>
              <a:rPr lang="es-CL" sz="1200" dirty="0" smtClean="0">
                <a:solidFill>
                  <a:schemeClr val="tx2"/>
                </a:solidFill>
                <a:latin typeface="Verdana" pitchFamily="34" charset="0"/>
                <a:ea typeface="Verdana" pitchFamily="34" charset="0"/>
                <a:cs typeface="Verdana" pitchFamily="34" charset="0"/>
              </a:rPr>
              <a:t>tráfico de voz </a:t>
            </a:r>
            <a:r>
              <a:rPr lang="es-CL" sz="1200" dirty="0">
                <a:solidFill>
                  <a:schemeClr val="tx2"/>
                </a:solidFill>
                <a:latin typeface="Verdana" pitchFamily="34" charset="0"/>
                <a:ea typeface="Verdana" pitchFamily="34" charset="0"/>
                <a:cs typeface="Verdana" pitchFamily="34" charset="0"/>
              </a:rPr>
              <a:t>total </a:t>
            </a:r>
            <a:r>
              <a:rPr lang="es-CL" sz="1200" dirty="0" smtClean="0">
                <a:solidFill>
                  <a:schemeClr val="tx2"/>
                </a:solidFill>
                <a:latin typeface="Verdana" pitchFamily="34" charset="0"/>
                <a:ea typeface="Verdana" pitchFamily="34" charset="0"/>
                <a:cs typeface="Verdana" pitchFamily="34" charset="0"/>
              </a:rPr>
              <a:t>continúa cayendo.</a:t>
            </a:r>
            <a:endParaRPr lang="es-CL" sz="1200" dirty="0" smtClean="0">
              <a:solidFill>
                <a:schemeClr val="tx2"/>
              </a:solidFill>
              <a:latin typeface="Verdana" pitchFamily="34" charset="0"/>
              <a:ea typeface="Verdana" pitchFamily="34" charset="0"/>
              <a:cs typeface="Verdana" pitchFamily="34" charset="0"/>
            </a:endParaRPr>
          </a:p>
          <a:p>
            <a:pPr marL="530225" indent="-285750" algn="just">
              <a:spcAft>
                <a:spcPts val="600"/>
              </a:spcAft>
              <a:buClr>
                <a:srgbClr val="4F81BD"/>
              </a:buClr>
              <a:buFont typeface="Wingdings" pitchFamily="2" charset="2"/>
              <a:buChar char="§"/>
            </a:pPr>
            <a:r>
              <a:rPr lang="es-CL" sz="1200" dirty="0" smtClean="0">
                <a:solidFill>
                  <a:schemeClr val="tx2"/>
                </a:solidFill>
                <a:latin typeface="Verdana"/>
                <a:cs typeface="Verdana"/>
              </a:rPr>
              <a:t>El </a:t>
            </a:r>
            <a:r>
              <a:rPr lang="es-CL" sz="1200" dirty="0">
                <a:solidFill>
                  <a:schemeClr val="tx2"/>
                </a:solidFill>
                <a:latin typeface="Verdana"/>
                <a:cs typeface="Verdana"/>
              </a:rPr>
              <a:t>tráfico de voz acumulado del </a:t>
            </a:r>
            <a:r>
              <a:rPr lang="es-CL" sz="1200" dirty="0" smtClean="0">
                <a:solidFill>
                  <a:schemeClr val="tx2"/>
                </a:solidFill>
                <a:latin typeface="Verdana"/>
                <a:cs typeface="Verdana"/>
              </a:rPr>
              <a:t>período enero a septiembre 2022 </a:t>
            </a:r>
            <a:r>
              <a:rPr lang="es-CL" sz="1200" dirty="0" smtClean="0">
                <a:solidFill>
                  <a:schemeClr val="tx2"/>
                </a:solidFill>
                <a:latin typeface="Verdana"/>
                <a:cs typeface="Verdana"/>
              </a:rPr>
              <a:t>(fija </a:t>
            </a:r>
            <a:r>
              <a:rPr lang="es-CL" sz="1200" dirty="0">
                <a:solidFill>
                  <a:schemeClr val="tx2"/>
                </a:solidFill>
                <a:latin typeface="Verdana"/>
                <a:cs typeface="Verdana"/>
              </a:rPr>
              <a:t>y móvil) presenta </a:t>
            </a:r>
            <a:r>
              <a:rPr lang="es-CL" sz="1200" dirty="0" smtClean="0">
                <a:solidFill>
                  <a:schemeClr val="tx2"/>
                </a:solidFill>
                <a:latin typeface="Verdana"/>
                <a:cs typeface="Verdana"/>
              </a:rPr>
              <a:t>una baja </a:t>
            </a:r>
            <a:r>
              <a:rPr lang="es-CL" sz="1200" dirty="0">
                <a:solidFill>
                  <a:schemeClr val="tx2"/>
                </a:solidFill>
                <a:latin typeface="Verdana"/>
                <a:cs typeface="Verdana"/>
              </a:rPr>
              <a:t>de </a:t>
            </a:r>
            <a:r>
              <a:rPr lang="es-CL" sz="1200" dirty="0" smtClean="0">
                <a:solidFill>
                  <a:schemeClr val="tx2"/>
                </a:solidFill>
                <a:latin typeface="Verdana"/>
                <a:cs typeface="Verdana"/>
              </a:rPr>
              <a:t>12,4% </a:t>
            </a:r>
            <a:r>
              <a:rPr lang="es-CL" sz="1200" dirty="0">
                <a:solidFill>
                  <a:schemeClr val="tx2"/>
                </a:solidFill>
                <a:latin typeface="Verdana"/>
                <a:cs typeface="Verdana"/>
              </a:rPr>
              <a:t>respecto a igual período </a:t>
            </a:r>
            <a:r>
              <a:rPr lang="es-CL" sz="1200" dirty="0" smtClean="0">
                <a:solidFill>
                  <a:schemeClr val="tx2"/>
                </a:solidFill>
                <a:latin typeface="Verdana"/>
                <a:cs typeface="Verdana"/>
              </a:rPr>
              <a:t>del año anterior. </a:t>
            </a:r>
            <a:r>
              <a:rPr lang="es-CL" sz="1200" dirty="0">
                <a:solidFill>
                  <a:schemeClr val="tx2"/>
                </a:solidFill>
                <a:latin typeface="Verdana"/>
                <a:cs typeface="Verdana"/>
              </a:rPr>
              <a:t>(*) (**)</a:t>
            </a:r>
            <a:endParaRPr lang="es-CL" sz="1200" b="1" dirty="0">
              <a:solidFill>
                <a:schemeClr val="tx2"/>
              </a:solidFill>
              <a:latin typeface="Verdana" pitchFamily="34" charset="0"/>
              <a:ea typeface="Verdana" pitchFamily="34" charset="0"/>
              <a:cs typeface="Verdana" pitchFamily="34" charset="0"/>
            </a:endParaRPr>
          </a:p>
          <a:p>
            <a:pPr marL="530225" indent="-285750" algn="just">
              <a:spcAft>
                <a:spcPts val="600"/>
              </a:spcAft>
              <a:buClr>
                <a:srgbClr val="4F81BD"/>
              </a:buClr>
              <a:buFont typeface="Wingdings" pitchFamily="2" charset="2"/>
              <a:buChar char="§"/>
            </a:pPr>
            <a:r>
              <a:rPr lang="es-ES" sz="1200" dirty="0">
                <a:solidFill>
                  <a:schemeClr val="tx2"/>
                </a:solidFill>
                <a:latin typeface="Verdana"/>
                <a:cs typeface="Verdana"/>
              </a:rPr>
              <a:t>El tráfico de voz móvil acumulado </a:t>
            </a:r>
            <a:r>
              <a:rPr lang="es-CL" sz="1200" dirty="0">
                <a:solidFill>
                  <a:schemeClr val="tx2"/>
                </a:solidFill>
                <a:latin typeface="Verdana"/>
                <a:cs typeface="Verdana"/>
              </a:rPr>
              <a:t>del </a:t>
            </a:r>
            <a:r>
              <a:rPr lang="es-CL" sz="1200" dirty="0">
                <a:solidFill>
                  <a:schemeClr val="tx2"/>
                </a:solidFill>
                <a:latin typeface="Verdana"/>
                <a:cs typeface="Verdana"/>
              </a:rPr>
              <a:t>período enero a septiembre 2022 </a:t>
            </a:r>
            <a:r>
              <a:rPr lang="es-ES" sz="1200" dirty="0" smtClean="0">
                <a:solidFill>
                  <a:schemeClr val="tx2"/>
                </a:solidFill>
                <a:latin typeface="Verdana"/>
                <a:cs typeface="Verdana"/>
              </a:rPr>
              <a:t>bajó </a:t>
            </a:r>
            <a:r>
              <a:rPr lang="es-ES" sz="1200" dirty="0">
                <a:solidFill>
                  <a:schemeClr val="tx2"/>
                </a:solidFill>
                <a:latin typeface="Verdana"/>
                <a:cs typeface="Verdana"/>
              </a:rPr>
              <a:t>en un </a:t>
            </a:r>
            <a:r>
              <a:rPr lang="es-ES" sz="1200" dirty="0" smtClean="0">
                <a:solidFill>
                  <a:schemeClr val="tx2"/>
                </a:solidFill>
                <a:latin typeface="Verdana"/>
                <a:cs typeface="Verdana"/>
              </a:rPr>
              <a:t>11,7% </a:t>
            </a:r>
            <a:r>
              <a:rPr lang="es-CL" sz="1200" dirty="0">
                <a:solidFill>
                  <a:schemeClr val="tx2"/>
                </a:solidFill>
                <a:latin typeface="Verdana"/>
                <a:cs typeface="Verdana"/>
              </a:rPr>
              <a:t>respecto a igual período del año anterior. (*)</a:t>
            </a:r>
            <a:r>
              <a:rPr lang="es-ES" sz="1200" dirty="0">
                <a:solidFill>
                  <a:schemeClr val="tx2"/>
                </a:solidFill>
                <a:latin typeface="Verdana"/>
                <a:cs typeface="Verdana"/>
              </a:rPr>
              <a:t> </a:t>
            </a:r>
            <a:endParaRPr lang="es-ES" sz="1200" dirty="0" smtClean="0">
              <a:solidFill>
                <a:schemeClr val="tx2"/>
              </a:solidFill>
              <a:latin typeface="Verdana"/>
              <a:cs typeface="Verdana"/>
            </a:endParaRPr>
          </a:p>
          <a:p>
            <a:pPr marL="530225" indent="-285750" algn="just">
              <a:spcAft>
                <a:spcPts val="600"/>
              </a:spcAft>
              <a:buClr>
                <a:srgbClr val="4F81BD"/>
              </a:buClr>
              <a:buFont typeface="Wingdings" pitchFamily="2" charset="2"/>
              <a:buChar char="§"/>
            </a:pPr>
            <a:r>
              <a:rPr lang="es-CL" sz="1200" dirty="0">
                <a:solidFill>
                  <a:schemeClr val="tx2"/>
                </a:solidFill>
                <a:latin typeface="Verdana"/>
                <a:cs typeface="Verdana"/>
              </a:rPr>
              <a:t>El tráfico de voz local acumulado del </a:t>
            </a:r>
            <a:r>
              <a:rPr lang="es-CL" sz="1200" dirty="0">
                <a:solidFill>
                  <a:schemeClr val="tx2"/>
                </a:solidFill>
                <a:latin typeface="Verdana"/>
                <a:cs typeface="Verdana"/>
              </a:rPr>
              <a:t>período enero a septiembre 2022 </a:t>
            </a:r>
            <a:r>
              <a:rPr lang="es-CL" sz="1200" dirty="0">
                <a:solidFill>
                  <a:schemeClr val="tx2"/>
                </a:solidFill>
                <a:latin typeface="Verdana"/>
                <a:cs typeface="Verdana"/>
              </a:rPr>
              <a:t>(local-local y local-móvil) muestra una baja de un </a:t>
            </a:r>
            <a:r>
              <a:rPr lang="es-CL" sz="1200" dirty="0" smtClean="0">
                <a:solidFill>
                  <a:schemeClr val="tx2"/>
                </a:solidFill>
                <a:latin typeface="Verdana"/>
                <a:cs typeface="Verdana"/>
              </a:rPr>
              <a:t>28</a:t>
            </a:r>
            <a:r>
              <a:rPr lang="es-CL" sz="1200" dirty="0" smtClean="0">
                <a:solidFill>
                  <a:schemeClr val="tx2"/>
                </a:solidFill>
                <a:latin typeface="Verdana"/>
                <a:cs typeface="Verdana"/>
              </a:rPr>
              <a:t>,5% </a:t>
            </a:r>
            <a:r>
              <a:rPr lang="es-CL" sz="1200" dirty="0">
                <a:solidFill>
                  <a:schemeClr val="tx2"/>
                </a:solidFill>
                <a:latin typeface="Verdana"/>
                <a:cs typeface="Verdana"/>
              </a:rPr>
              <a:t>respecto a igual período del año anterior(*), explicado por una caída de </a:t>
            </a:r>
            <a:r>
              <a:rPr lang="es-CL" sz="1200" dirty="0" smtClean="0">
                <a:solidFill>
                  <a:schemeClr val="tx2"/>
                </a:solidFill>
                <a:latin typeface="Verdana"/>
                <a:cs typeface="Verdana"/>
              </a:rPr>
              <a:t>36,6% </a:t>
            </a:r>
            <a:r>
              <a:rPr lang="es-CL" sz="1200" dirty="0">
                <a:solidFill>
                  <a:schemeClr val="tx2"/>
                </a:solidFill>
                <a:latin typeface="Verdana"/>
                <a:cs typeface="Verdana"/>
              </a:rPr>
              <a:t>del tráfico local y una caída del tráfico local-móvil de </a:t>
            </a:r>
            <a:r>
              <a:rPr lang="es-CL" sz="1200" dirty="0" smtClean="0">
                <a:solidFill>
                  <a:schemeClr val="tx2"/>
                </a:solidFill>
                <a:latin typeface="Verdana"/>
                <a:cs typeface="Verdana"/>
              </a:rPr>
              <a:t>20,6</a:t>
            </a:r>
            <a:r>
              <a:rPr lang="es-CL" sz="1200" dirty="0" smtClean="0">
                <a:solidFill>
                  <a:schemeClr val="tx2"/>
                </a:solidFill>
                <a:latin typeface="Verdana"/>
                <a:cs typeface="Verdana"/>
              </a:rPr>
              <a:t>%.</a:t>
            </a:r>
            <a:endParaRPr lang="es-CL" sz="1200" dirty="0">
              <a:solidFill>
                <a:schemeClr val="tx2"/>
              </a:solidFill>
              <a:latin typeface="Verdana"/>
              <a:cs typeface="Verdana"/>
            </a:endParaRPr>
          </a:p>
          <a:p>
            <a:pPr marL="244475" algn="just">
              <a:spcAft>
                <a:spcPts val="600"/>
              </a:spcAft>
              <a:buClr>
                <a:srgbClr val="4F81BD"/>
              </a:buClr>
            </a:pPr>
            <a:endParaRPr lang="es-ES" sz="1200" dirty="0" smtClean="0">
              <a:solidFill>
                <a:schemeClr val="tx2"/>
              </a:solidFill>
              <a:latin typeface="Verdana"/>
              <a:cs typeface="Verdana"/>
            </a:endParaRPr>
          </a:p>
          <a:p>
            <a:pPr marL="285750" indent="-285750" algn="just">
              <a:buClr>
                <a:srgbClr val="4F81BD"/>
              </a:buClr>
              <a:buFont typeface="Wingdings" pitchFamily="2" charset="2"/>
              <a:buChar char="q"/>
            </a:pPr>
            <a:r>
              <a:rPr lang="es-CL" sz="1200" b="1" dirty="0">
                <a:solidFill>
                  <a:schemeClr val="tx2"/>
                </a:solidFill>
                <a:latin typeface="Verdana" pitchFamily="34" charset="0"/>
                <a:ea typeface="Verdana" pitchFamily="34" charset="0"/>
                <a:cs typeface="Verdana" pitchFamily="34" charset="0"/>
              </a:rPr>
              <a:t>Telefonía </a:t>
            </a:r>
            <a:r>
              <a:rPr lang="es-CL" sz="1200" b="1" dirty="0" smtClean="0">
                <a:solidFill>
                  <a:schemeClr val="tx2"/>
                </a:solidFill>
                <a:latin typeface="Verdana" pitchFamily="34" charset="0"/>
                <a:ea typeface="Verdana" pitchFamily="34" charset="0"/>
                <a:cs typeface="Verdana" pitchFamily="34" charset="0"/>
              </a:rPr>
              <a:t>(líneas y abonados):</a:t>
            </a:r>
          </a:p>
          <a:p>
            <a:pPr algn="just">
              <a:buClr>
                <a:srgbClr val="4F81BD"/>
              </a:buClr>
            </a:pPr>
            <a:endParaRPr lang="es-ES" sz="1200" dirty="0">
              <a:solidFill>
                <a:schemeClr val="tx2"/>
              </a:solidFill>
              <a:latin typeface="Verdana"/>
              <a:cs typeface="Verdana"/>
            </a:endParaRPr>
          </a:p>
          <a:p>
            <a:pPr marL="530225" indent="-285750" algn="just">
              <a:spcAft>
                <a:spcPts val="600"/>
              </a:spcAft>
              <a:buClr>
                <a:srgbClr val="4F81BD"/>
              </a:buClr>
              <a:buFont typeface="Wingdings" pitchFamily="2" charset="2"/>
              <a:buChar char="§"/>
            </a:pPr>
            <a:r>
              <a:rPr lang="es-CL" sz="1200" dirty="0">
                <a:solidFill>
                  <a:schemeClr val="tx2"/>
                </a:solidFill>
                <a:latin typeface="Verdana"/>
                <a:cs typeface="Verdana"/>
              </a:rPr>
              <a:t>Los accesos móviles (voz) a </a:t>
            </a:r>
            <a:r>
              <a:rPr lang="es-CL" sz="1200" dirty="0" smtClean="0">
                <a:solidFill>
                  <a:schemeClr val="tx2"/>
                </a:solidFill>
                <a:latin typeface="Verdana"/>
                <a:cs typeface="Verdana"/>
              </a:rPr>
              <a:t>septiembre </a:t>
            </a:r>
            <a:r>
              <a:rPr lang="es-CL" sz="1200" dirty="0" smtClean="0">
                <a:solidFill>
                  <a:schemeClr val="tx2"/>
                </a:solidFill>
                <a:latin typeface="Verdana"/>
                <a:cs typeface="Verdana"/>
              </a:rPr>
              <a:t>2022 alcanzan </a:t>
            </a:r>
            <a:r>
              <a:rPr lang="es-CL" sz="1200" dirty="0">
                <a:solidFill>
                  <a:schemeClr val="tx2"/>
                </a:solidFill>
                <a:latin typeface="Verdana"/>
                <a:cs typeface="Verdana"/>
              </a:rPr>
              <a:t>a </a:t>
            </a:r>
            <a:r>
              <a:rPr lang="es-CL" sz="1200" dirty="0" smtClean="0">
                <a:solidFill>
                  <a:schemeClr val="tx2"/>
                </a:solidFill>
                <a:latin typeface="Verdana"/>
                <a:cs typeface="Verdana"/>
              </a:rPr>
              <a:t>132,4 </a:t>
            </a:r>
            <a:r>
              <a:rPr lang="es-CL" sz="1200" dirty="0">
                <a:solidFill>
                  <a:schemeClr val="tx2"/>
                </a:solidFill>
                <a:latin typeface="Verdana"/>
                <a:cs typeface="Verdana"/>
              </a:rPr>
              <a:t>abonados por cada 100 hab. con </a:t>
            </a:r>
            <a:r>
              <a:rPr lang="es-CL" sz="1200" dirty="0" smtClean="0">
                <a:solidFill>
                  <a:schemeClr val="tx2"/>
                </a:solidFill>
                <a:latin typeface="Verdana"/>
                <a:cs typeface="Verdana"/>
              </a:rPr>
              <a:t>26,3 </a:t>
            </a:r>
            <a:r>
              <a:rPr lang="es-CL" sz="1200" dirty="0">
                <a:solidFill>
                  <a:schemeClr val="tx2"/>
                </a:solidFill>
                <a:latin typeface="Verdana"/>
                <a:cs typeface="Verdana"/>
              </a:rPr>
              <a:t>millones de abonados. </a:t>
            </a:r>
          </a:p>
          <a:p>
            <a:pPr marL="530225" indent="-285750" algn="just">
              <a:spcAft>
                <a:spcPts val="600"/>
              </a:spcAft>
              <a:buClr>
                <a:srgbClr val="4F81BD"/>
              </a:buClr>
              <a:buFont typeface="Wingdings" pitchFamily="2" charset="2"/>
              <a:buChar char="§"/>
            </a:pPr>
            <a:r>
              <a:rPr lang="es-ES_tradnl" sz="1200" dirty="0" smtClean="0">
                <a:solidFill>
                  <a:schemeClr val="tx2"/>
                </a:solidFill>
                <a:latin typeface="Verdana"/>
                <a:cs typeface="Verdana"/>
              </a:rPr>
              <a:t>Las </a:t>
            </a:r>
            <a:r>
              <a:rPr lang="es-ES_tradnl" sz="1200" dirty="0">
                <a:solidFill>
                  <a:schemeClr val="tx2"/>
                </a:solidFill>
                <a:latin typeface="Verdana"/>
                <a:cs typeface="Verdana"/>
              </a:rPr>
              <a:t>líneas fijas disminuyeron un </a:t>
            </a:r>
            <a:r>
              <a:rPr lang="es-ES_tradnl" sz="1200" dirty="0" smtClean="0">
                <a:solidFill>
                  <a:schemeClr val="tx2"/>
                </a:solidFill>
                <a:latin typeface="Verdana"/>
                <a:cs typeface="Verdana"/>
              </a:rPr>
              <a:t>8</a:t>
            </a:r>
            <a:r>
              <a:rPr lang="es-ES_tradnl" sz="1200" dirty="0" smtClean="0">
                <a:solidFill>
                  <a:schemeClr val="tx2"/>
                </a:solidFill>
                <a:latin typeface="Verdana"/>
                <a:cs typeface="Verdana"/>
              </a:rPr>
              <a:t>,5% </a:t>
            </a:r>
            <a:r>
              <a:rPr lang="es-ES_tradnl" sz="1200" dirty="0">
                <a:solidFill>
                  <a:schemeClr val="tx2"/>
                </a:solidFill>
                <a:latin typeface="Verdana"/>
                <a:cs typeface="Verdana"/>
              </a:rPr>
              <a:t>en los últimos 12 </a:t>
            </a:r>
            <a:r>
              <a:rPr lang="es-ES_tradnl" sz="1200" dirty="0" smtClean="0">
                <a:solidFill>
                  <a:schemeClr val="tx2"/>
                </a:solidFill>
                <a:latin typeface="Verdana"/>
                <a:cs typeface="Verdana"/>
              </a:rPr>
              <a:t>meses.</a:t>
            </a:r>
          </a:p>
          <a:p>
            <a:pPr marL="244475" algn="just">
              <a:spcAft>
                <a:spcPts val="600"/>
              </a:spcAft>
              <a:buClr>
                <a:srgbClr val="4F81BD"/>
              </a:buClr>
            </a:pPr>
            <a:endParaRPr lang="es-ES_tradnl" sz="1200" dirty="0">
              <a:solidFill>
                <a:schemeClr val="tx2"/>
              </a:solidFill>
              <a:latin typeface="Verdana"/>
              <a:cs typeface="Verdana"/>
            </a:endParaRPr>
          </a:p>
          <a:p>
            <a:pPr marL="285750" indent="-285750" algn="just">
              <a:buClr>
                <a:srgbClr val="4F81BD"/>
              </a:buClr>
              <a:buFont typeface="Wingdings" pitchFamily="2" charset="2"/>
              <a:buChar char="q"/>
            </a:pPr>
            <a:r>
              <a:rPr lang="es-CL" sz="1200" b="1" dirty="0">
                <a:solidFill>
                  <a:schemeClr val="tx2"/>
                </a:solidFill>
                <a:latin typeface="Verdana" pitchFamily="34" charset="0"/>
                <a:ea typeface="Verdana" pitchFamily="34" charset="0"/>
                <a:cs typeface="Verdana" pitchFamily="34" charset="0"/>
              </a:rPr>
              <a:t>Televisión de pago:</a:t>
            </a:r>
          </a:p>
          <a:p>
            <a:pPr algn="just">
              <a:buClr>
                <a:srgbClr val="4F81BD"/>
              </a:buClr>
            </a:pPr>
            <a:endParaRPr lang="es-CL" sz="1200" b="1" dirty="0">
              <a:solidFill>
                <a:schemeClr val="tx2"/>
              </a:solidFill>
              <a:latin typeface="Verdana" pitchFamily="34" charset="0"/>
              <a:ea typeface="Verdana" pitchFamily="34" charset="0"/>
              <a:cs typeface="Verdana" pitchFamily="34" charset="0"/>
            </a:endParaRPr>
          </a:p>
          <a:p>
            <a:pPr marL="530225" indent="-285750" algn="just">
              <a:spcAft>
                <a:spcPts val="600"/>
              </a:spcAft>
              <a:buClr>
                <a:srgbClr val="4F81BD"/>
              </a:buClr>
              <a:buFont typeface="Wingdings" pitchFamily="2" charset="2"/>
              <a:buChar char="§"/>
            </a:pPr>
            <a:r>
              <a:rPr lang="es-ES" sz="1200" dirty="0">
                <a:solidFill>
                  <a:schemeClr val="tx2"/>
                </a:solidFill>
                <a:latin typeface="Verdana"/>
                <a:cs typeface="Verdana"/>
              </a:rPr>
              <a:t>La penetración de hogares alcanza un </a:t>
            </a:r>
            <a:r>
              <a:rPr lang="es-ES" sz="1200" dirty="0" smtClean="0">
                <a:solidFill>
                  <a:schemeClr val="tx2"/>
                </a:solidFill>
                <a:latin typeface="Verdana"/>
                <a:cs typeface="Verdana"/>
              </a:rPr>
              <a:t>52,6% </a:t>
            </a:r>
            <a:r>
              <a:rPr lang="es-ES" sz="1200" dirty="0">
                <a:solidFill>
                  <a:schemeClr val="tx2"/>
                </a:solidFill>
                <a:latin typeface="Verdana"/>
                <a:cs typeface="Verdana"/>
              </a:rPr>
              <a:t>en </a:t>
            </a:r>
            <a:r>
              <a:rPr lang="es-ES" sz="1200" dirty="0" smtClean="0">
                <a:solidFill>
                  <a:schemeClr val="tx2"/>
                </a:solidFill>
                <a:latin typeface="Verdana"/>
                <a:cs typeface="Verdana"/>
              </a:rPr>
              <a:t>septiembre </a:t>
            </a:r>
            <a:r>
              <a:rPr lang="es-ES" sz="1200" dirty="0" smtClean="0">
                <a:solidFill>
                  <a:schemeClr val="tx2"/>
                </a:solidFill>
                <a:latin typeface="Verdana"/>
                <a:cs typeface="Verdana"/>
              </a:rPr>
              <a:t>2022 y </a:t>
            </a:r>
            <a:r>
              <a:rPr lang="es-ES" sz="1200" dirty="0">
                <a:solidFill>
                  <a:schemeClr val="tx2"/>
                </a:solidFill>
                <a:latin typeface="Verdana"/>
                <a:cs typeface="Verdana"/>
              </a:rPr>
              <a:t>l</a:t>
            </a:r>
            <a:r>
              <a:rPr lang="es-CL" sz="1200" dirty="0">
                <a:solidFill>
                  <a:schemeClr val="tx2"/>
                </a:solidFill>
                <a:latin typeface="Verdana"/>
                <a:cs typeface="Verdana"/>
              </a:rPr>
              <a:t>os suscriptores han </a:t>
            </a:r>
            <a:r>
              <a:rPr lang="es-CL" sz="1200" dirty="0" smtClean="0">
                <a:solidFill>
                  <a:schemeClr val="tx2"/>
                </a:solidFill>
                <a:latin typeface="Verdana"/>
                <a:cs typeface="Verdana"/>
              </a:rPr>
              <a:t>disminuido </a:t>
            </a:r>
            <a:r>
              <a:rPr lang="es-CL" sz="1200" dirty="0">
                <a:solidFill>
                  <a:schemeClr val="tx2"/>
                </a:solidFill>
                <a:latin typeface="Verdana"/>
                <a:cs typeface="Verdana"/>
              </a:rPr>
              <a:t>en un </a:t>
            </a:r>
            <a:r>
              <a:rPr lang="es-CL" sz="1200" dirty="0" smtClean="0">
                <a:solidFill>
                  <a:schemeClr val="tx2"/>
                </a:solidFill>
                <a:latin typeface="Verdana"/>
                <a:cs typeface="Verdana"/>
              </a:rPr>
              <a:t>2</a:t>
            </a:r>
            <a:r>
              <a:rPr lang="es-CL" sz="1200" dirty="0" smtClean="0">
                <a:solidFill>
                  <a:schemeClr val="tx2"/>
                </a:solidFill>
                <a:latin typeface="Verdana"/>
                <a:cs typeface="Verdana"/>
              </a:rPr>
              <a:t>,4% </a:t>
            </a:r>
            <a:r>
              <a:rPr lang="es-CL" sz="1200" dirty="0">
                <a:solidFill>
                  <a:schemeClr val="tx2"/>
                </a:solidFill>
                <a:latin typeface="Verdana"/>
                <a:cs typeface="Verdana"/>
              </a:rPr>
              <a:t>en los últimos 12 meses</a:t>
            </a:r>
            <a:r>
              <a:rPr lang="es-CL" sz="1200" dirty="0" smtClean="0">
                <a:solidFill>
                  <a:schemeClr val="tx2"/>
                </a:solidFill>
                <a:latin typeface="Verdana"/>
                <a:cs typeface="Verdana"/>
              </a:rPr>
              <a:t>.(***)</a:t>
            </a:r>
            <a:endParaRPr lang="es-CL" sz="1200" dirty="0">
              <a:solidFill>
                <a:schemeClr val="tx2"/>
              </a:solidFill>
              <a:latin typeface="Verdana"/>
              <a:cs typeface="Verdana"/>
            </a:endParaRPr>
          </a:p>
        </p:txBody>
      </p:sp>
      <p:sp>
        <p:nvSpPr>
          <p:cNvPr id="7" name="6 Rectángulo"/>
          <p:cNvSpPr/>
          <p:nvPr/>
        </p:nvSpPr>
        <p:spPr>
          <a:xfrm>
            <a:off x="136480" y="6613732"/>
            <a:ext cx="4877480" cy="230832"/>
          </a:xfrm>
          <a:prstGeom prst="rect">
            <a:avLst/>
          </a:prstGeom>
        </p:spPr>
        <p:txBody>
          <a:bodyPr wrap="square">
            <a:spAutoFit/>
          </a:bodyPr>
          <a:lstStyle/>
          <a:p>
            <a:pPr defTabSz="457200" fontAlgn="base">
              <a:spcBef>
                <a:spcPct val="0"/>
              </a:spcBef>
              <a:spcAft>
                <a:spcPct val="0"/>
              </a:spcAft>
              <a:defRPr/>
            </a:pPr>
            <a:r>
              <a:rPr lang="es-ES_tradnl" sz="900" dirty="0">
                <a:solidFill>
                  <a:schemeClr val="bg1">
                    <a:lumMod val="50000"/>
                  </a:schemeClr>
                </a:solidFill>
                <a:latin typeface="Verdana" pitchFamily="34" charset="0"/>
                <a:ea typeface="Verdana" pitchFamily="34" charset="0"/>
                <a:cs typeface="Verdana" pitchFamily="34" charset="0"/>
              </a:rPr>
              <a:t>Subtel – División Política Regulatoria y Estudios, Unidad de Estudios</a:t>
            </a:r>
          </a:p>
        </p:txBody>
      </p:sp>
      <p:sp>
        <p:nvSpPr>
          <p:cNvPr id="5" name="4 CuadroTexto"/>
          <p:cNvSpPr txBox="1"/>
          <p:nvPr/>
        </p:nvSpPr>
        <p:spPr>
          <a:xfrm>
            <a:off x="683250" y="5919281"/>
            <a:ext cx="7272030" cy="815608"/>
          </a:xfrm>
          <a:prstGeom prst="rect">
            <a:avLst/>
          </a:prstGeom>
          <a:noFill/>
        </p:spPr>
        <p:txBody>
          <a:bodyPr wrap="square" rtlCol="0">
            <a:spAutoFit/>
          </a:bodyPr>
          <a:lstStyle/>
          <a:p>
            <a:pPr marL="244475" algn="just">
              <a:spcAft>
                <a:spcPts val="600"/>
              </a:spcAft>
              <a:buClr>
                <a:srgbClr val="4F81BD"/>
              </a:buClr>
            </a:pPr>
            <a:r>
              <a:rPr lang="es-MX" sz="800" dirty="0">
                <a:solidFill>
                  <a:schemeClr val="tx2"/>
                </a:solidFill>
                <a:latin typeface="Verdana"/>
                <a:cs typeface="Verdana"/>
              </a:rPr>
              <a:t>(*) </a:t>
            </a:r>
            <a:r>
              <a:rPr lang="es-MX" sz="800" dirty="0" smtClean="0">
                <a:solidFill>
                  <a:schemeClr val="tx2"/>
                </a:solidFill>
                <a:latin typeface="Verdana"/>
                <a:cs typeface="Verdana"/>
              </a:rPr>
              <a:t>Enero 2021 </a:t>
            </a:r>
            <a:r>
              <a:rPr lang="es-MX" sz="800" dirty="0">
                <a:solidFill>
                  <a:schemeClr val="tx2"/>
                </a:solidFill>
                <a:latin typeface="Verdana"/>
                <a:cs typeface="Verdana"/>
              </a:rPr>
              <a:t>a </a:t>
            </a:r>
            <a:r>
              <a:rPr lang="es-MX" sz="800" dirty="0" smtClean="0">
                <a:solidFill>
                  <a:schemeClr val="tx2"/>
                </a:solidFill>
                <a:latin typeface="Verdana"/>
                <a:cs typeface="Verdana"/>
              </a:rPr>
              <a:t>Septiembre</a:t>
            </a:r>
            <a:r>
              <a:rPr lang="es-MX" sz="800" dirty="0" smtClean="0">
                <a:solidFill>
                  <a:schemeClr val="tx2"/>
                </a:solidFill>
                <a:latin typeface="Verdana"/>
                <a:cs typeface="Verdana"/>
              </a:rPr>
              <a:t> </a:t>
            </a:r>
            <a:r>
              <a:rPr lang="es-MX" sz="800" dirty="0" smtClean="0">
                <a:solidFill>
                  <a:schemeClr val="tx2"/>
                </a:solidFill>
                <a:latin typeface="Verdana"/>
                <a:cs typeface="Verdana"/>
              </a:rPr>
              <a:t>2021.</a:t>
            </a:r>
          </a:p>
          <a:p>
            <a:pPr marL="244475" algn="just">
              <a:spcAft>
                <a:spcPts val="600"/>
              </a:spcAft>
              <a:buClr>
                <a:srgbClr val="4F81BD"/>
              </a:buClr>
            </a:pPr>
            <a:r>
              <a:rPr lang="es-MX" sz="800" dirty="0" smtClean="0">
                <a:solidFill>
                  <a:schemeClr val="tx2"/>
                </a:solidFill>
                <a:latin typeface="Verdana"/>
                <a:cs typeface="Verdana"/>
              </a:rPr>
              <a:t>(**) </a:t>
            </a:r>
            <a:r>
              <a:rPr lang="es-MX" sz="800" dirty="0">
                <a:solidFill>
                  <a:schemeClr val="tx2"/>
                </a:solidFill>
                <a:latin typeface="Verdana"/>
                <a:cs typeface="Verdana"/>
              </a:rPr>
              <a:t>Incluye tráfico local-local, </a:t>
            </a:r>
            <a:r>
              <a:rPr lang="es-MX" sz="800" dirty="0" smtClean="0">
                <a:solidFill>
                  <a:schemeClr val="tx2"/>
                </a:solidFill>
                <a:latin typeface="Verdana"/>
                <a:cs typeface="Verdana"/>
              </a:rPr>
              <a:t>local-móvil, </a:t>
            </a:r>
            <a:r>
              <a:rPr lang="es-MX" sz="800" dirty="0">
                <a:solidFill>
                  <a:schemeClr val="tx2"/>
                </a:solidFill>
                <a:latin typeface="Verdana"/>
                <a:cs typeface="Verdana"/>
              </a:rPr>
              <a:t>móvil-móvil, móvil-local y móvil-LDI</a:t>
            </a:r>
            <a:r>
              <a:rPr lang="es-MX" sz="800" dirty="0" smtClean="0">
                <a:solidFill>
                  <a:schemeClr val="tx2"/>
                </a:solidFill>
                <a:latin typeface="Verdana"/>
                <a:cs typeface="Verdana"/>
              </a:rPr>
              <a:t>.</a:t>
            </a:r>
          </a:p>
          <a:p>
            <a:pPr marL="244475" algn="just">
              <a:spcAft>
                <a:spcPts val="600"/>
              </a:spcAft>
              <a:buClr>
                <a:srgbClr val="4F81BD"/>
              </a:buClr>
            </a:pPr>
            <a:r>
              <a:rPr lang="es-ES" sz="800" dirty="0" smtClean="0">
                <a:solidFill>
                  <a:schemeClr val="tx2"/>
                </a:solidFill>
                <a:latin typeface="Verdana"/>
                <a:cs typeface="Verdana"/>
              </a:rPr>
              <a:t>(***) Porcentaje </a:t>
            </a:r>
            <a:r>
              <a:rPr lang="es-ES" sz="800" dirty="0">
                <a:solidFill>
                  <a:schemeClr val="tx2"/>
                </a:solidFill>
                <a:latin typeface="Verdana"/>
                <a:cs typeface="Verdana"/>
              </a:rPr>
              <a:t>de </a:t>
            </a:r>
            <a:r>
              <a:rPr lang="es-ES" sz="800" dirty="0" smtClean="0">
                <a:solidFill>
                  <a:schemeClr val="tx2"/>
                </a:solidFill>
                <a:latin typeface="Verdana"/>
                <a:cs typeface="Verdana"/>
              </a:rPr>
              <a:t>hogares con televisión de pago calculado </a:t>
            </a:r>
            <a:r>
              <a:rPr lang="es-ES" sz="800" dirty="0">
                <a:solidFill>
                  <a:schemeClr val="tx2"/>
                </a:solidFill>
                <a:latin typeface="Verdana"/>
                <a:cs typeface="Verdana"/>
              </a:rPr>
              <a:t>sobre una proyección de hogares del Censo 2017 a </a:t>
            </a:r>
            <a:r>
              <a:rPr lang="es-ES" sz="800" dirty="0" smtClean="0">
                <a:solidFill>
                  <a:schemeClr val="tx2"/>
                </a:solidFill>
                <a:latin typeface="Verdana"/>
                <a:cs typeface="Verdana"/>
              </a:rPr>
              <a:t>septiembre</a:t>
            </a:r>
            <a:r>
              <a:rPr lang="es-ES" sz="800" dirty="0" smtClean="0">
                <a:solidFill>
                  <a:schemeClr val="tx2"/>
                </a:solidFill>
                <a:latin typeface="Verdana"/>
                <a:cs typeface="Verdana"/>
              </a:rPr>
              <a:t> </a:t>
            </a:r>
            <a:r>
              <a:rPr lang="es-ES" sz="800" dirty="0">
                <a:solidFill>
                  <a:schemeClr val="tx2"/>
                </a:solidFill>
                <a:latin typeface="Verdana"/>
                <a:cs typeface="Verdana"/>
              </a:rPr>
              <a:t>2022.</a:t>
            </a:r>
            <a:endParaRPr lang="es-MX" sz="800" dirty="0" smtClean="0">
              <a:solidFill>
                <a:schemeClr val="tx2"/>
              </a:solidFill>
              <a:latin typeface="Verdana"/>
              <a:cs typeface="Verdana"/>
            </a:endParaRPr>
          </a:p>
          <a:p>
            <a:pPr marL="244475" algn="just">
              <a:spcAft>
                <a:spcPts val="600"/>
              </a:spcAft>
              <a:buClr>
                <a:srgbClr val="4F81BD"/>
              </a:buClr>
            </a:pPr>
            <a:endParaRPr lang="es-CL" sz="800" dirty="0">
              <a:solidFill>
                <a:schemeClr val="tx2"/>
              </a:solidFill>
              <a:latin typeface="Verdana"/>
              <a:cs typeface="Verdana"/>
            </a:endParaRPr>
          </a:p>
        </p:txBody>
      </p:sp>
    </p:spTree>
    <p:extLst>
      <p:ext uri="{BB962C8B-B14F-4D97-AF65-F5344CB8AC3E}">
        <p14:creationId xmlns:p14="http://schemas.microsoft.com/office/powerpoint/2010/main" val="3061204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6CB7"/>
        </a:solidFill>
        <a:effectLst/>
      </p:bgPr>
    </p:bg>
    <p:spTree>
      <p:nvGrpSpPr>
        <p:cNvPr id="1" name=""/>
        <p:cNvGrpSpPr/>
        <p:nvPr/>
      </p:nvGrpSpPr>
      <p:grpSpPr>
        <a:xfrm>
          <a:off x="0" y="0"/>
          <a:ext cx="0" cy="0"/>
          <a:chOff x="0" y="0"/>
          <a:chExt cx="0" cy="0"/>
        </a:xfrm>
      </p:grpSpPr>
      <p:sp>
        <p:nvSpPr>
          <p:cNvPr id="35844" name="Slide Number Placeholder 9"/>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fld id="{F87C597D-22ED-4EB3-A1DD-F73893CC764E}" type="slidenum">
              <a:rPr lang="en-US" sz="1000">
                <a:solidFill>
                  <a:prstClr val="white"/>
                </a:solidFill>
                <a:latin typeface="Verdana" charset="0"/>
              </a:rPr>
              <a:pPr eaLnBrk="1" hangingPunct="1"/>
              <a:t>8</a:t>
            </a:fld>
            <a:endParaRPr lang="en-US" sz="1000" dirty="0">
              <a:solidFill>
                <a:prstClr val="white"/>
              </a:solidFill>
              <a:latin typeface="Verdana" charset="0"/>
            </a:endParaRPr>
          </a:p>
        </p:txBody>
      </p:sp>
      <p:sp>
        <p:nvSpPr>
          <p:cNvPr id="4" name="3 Rectángulo"/>
          <p:cNvSpPr/>
          <p:nvPr/>
        </p:nvSpPr>
        <p:spPr>
          <a:xfrm>
            <a:off x="770137" y="2765459"/>
            <a:ext cx="7900727" cy="707886"/>
          </a:xfrm>
          <a:prstGeom prst="rect">
            <a:avLst/>
          </a:prstGeom>
        </p:spPr>
        <p:txBody>
          <a:bodyPr wrap="square">
            <a:spAutoFit/>
          </a:bodyPr>
          <a:lstStyle/>
          <a:p>
            <a:pPr>
              <a:defRPr/>
            </a:pPr>
            <a:r>
              <a:rPr lang="es-ES" sz="4000" b="1" kern="0" dirty="0">
                <a:solidFill>
                  <a:prstClr val="white"/>
                </a:solidFill>
                <a:latin typeface="Verdana"/>
                <a:cs typeface="Verdana"/>
              </a:rPr>
              <a:t>Resumen</a:t>
            </a:r>
            <a:endParaRPr lang="es-CL" sz="4000" kern="0" dirty="0">
              <a:solidFill>
                <a:prstClr val="white"/>
              </a:solidFill>
              <a:latin typeface="Arial" pitchFamily="34" charset="0"/>
            </a:endParaRPr>
          </a:p>
        </p:txBody>
      </p:sp>
    </p:spTree>
    <p:extLst>
      <p:ext uri="{BB962C8B-B14F-4D97-AF65-F5344CB8AC3E}">
        <p14:creationId xmlns:p14="http://schemas.microsoft.com/office/powerpoint/2010/main" val="422522628"/>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41 Rectángulo"/>
          <p:cNvSpPr/>
          <p:nvPr/>
        </p:nvSpPr>
        <p:spPr>
          <a:xfrm>
            <a:off x="1509084" y="2496634"/>
            <a:ext cx="7416553" cy="2934083"/>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4" name="3 Rectángulo"/>
          <p:cNvSpPr/>
          <p:nvPr/>
        </p:nvSpPr>
        <p:spPr>
          <a:xfrm>
            <a:off x="1509084" y="753677"/>
            <a:ext cx="7416553" cy="1604514"/>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2" name="1 Título"/>
          <p:cNvSpPr>
            <a:spLocks noGrp="1"/>
          </p:cNvSpPr>
          <p:nvPr>
            <p:ph type="title"/>
          </p:nvPr>
        </p:nvSpPr>
        <p:spPr>
          <a:xfrm>
            <a:off x="152400" y="152402"/>
            <a:ext cx="8493656" cy="466725"/>
          </a:xfrm>
        </p:spPr>
        <p:txBody>
          <a:bodyPr/>
          <a:lstStyle/>
          <a:p>
            <a:r>
              <a:rPr lang="es-ES" b="1" dirty="0"/>
              <a:t>Resumen de servicios de Telecomunicaciones</a:t>
            </a:r>
          </a:p>
        </p:txBody>
      </p:sp>
      <p:sp>
        <p:nvSpPr>
          <p:cNvPr id="21" name="20 CuadroTexto"/>
          <p:cNvSpPr txBox="1"/>
          <p:nvPr/>
        </p:nvSpPr>
        <p:spPr>
          <a:xfrm>
            <a:off x="231279" y="3666129"/>
            <a:ext cx="1279470" cy="1015663"/>
          </a:xfrm>
          <a:prstGeom prst="rect">
            <a:avLst/>
          </a:prstGeom>
          <a:noFill/>
        </p:spPr>
        <p:txBody>
          <a:bodyPr wrap="square" rtlCol="0">
            <a:spAutoFit/>
          </a:bodyPr>
          <a:lstStyle>
            <a:defPPr>
              <a:defRPr lang="es-CL"/>
            </a:defPPr>
            <a:lvl1pPr>
              <a:defRPr sz="1400">
                <a:solidFill>
                  <a:schemeClr val="tx2"/>
                </a:solidFill>
              </a:defRPr>
            </a:lvl1pPr>
          </a:lstStyle>
          <a:p>
            <a:r>
              <a:rPr lang="es-ES" sz="1200" b="1" dirty="0">
                <a:latin typeface="Verdana" panose="020B0604030504040204" pitchFamily="34" charset="0"/>
                <a:ea typeface="Verdana" panose="020B0604030504040204" pitchFamily="34" charset="0"/>
                <a:cs typeface="Verdana" panose="020B0604030504040204" pitchFamily="34" charset="0"/>
              </a:rPr>
              <a:t>Total de servicios (*) </a:t>
            </a:r>
          </a:p>
          <a:p>
            <a:r>
              <a:rPr lang="es-ES" sz="1200" dirty="0">
                <a:latin typeface="Verdana" panose="020B0604030504040204" pitchFamily="34" charset="0"/>
                <a:ea typeface="Verdana" panose="020B0604030504040204" pitchFamily="34" charset="0"/>
                <a:cs typeface="Verdana" panose="020B0604030504040204" pitchFamily="34" charset="0"/>
              </a:rPr>
              <a:t>fin de periodo,</a:t>
            </a:r>
          </a:p>
          <a:p>
            <a:r>
              <a:rPr lang="es-ES" sz="1200" dirty="0">
                <a:latin typeface="Verdana" panose="020B0604030504040204" pitchFamily="34" charset="0"/>
                <a:ea typeface="Verdana" panose="020B0604030504040204" pitchFamily="34" charset="0"/>
                <a:cs typeface="Verdana" panose="020B0604030504040204" pitchFamily="34" charset="0"/>
              </a:rPr>
              <a:t>millones</a:t>
            </a:r>
          </a:p>
        </p:txBody>
      </p:sp>
      <p:sp>
        <p:nvSpPr>
          <p:cNvPr id="9" name="8 CuadroTexto"/>
          <p:cNvSpPr txBox="1"/>
          <p:nvPr/>
        </p:nvSpPr>
        <p:spPr>
          <a:xfrm>
            <a:off x="231280" y="6264509"/>
            <a:ext cx="7827099" cy="553998"/>
          </a:xfrm>
          <a:prstGeom prst="rect">
            <a:avLst/>
          </a:prstGeom>
          <a:noFill/>
        </p:spPr>
        <p:txBody>
          <a:bodyPr wrap="square" rtlCol="0">
            <a:spAutoFit/>
          </a:bodyPr>
          <a:lstStyle/>
          <a:p>
            <a:r>
              <a:rPr lang="es-ES" sz="900" dirty="0">
                <a:solidFill>
                  <a:schemeClr val="tx2"/>
                </a:solidFill>
                <a:latin typeface="Verdana" panose="020B0604030504040204" pitchFamily="34" charset="0"/>
                <a:ea typeface="Verdana" panose="020B0604030504040204" pitchFamily="34" charset="0"/>
                <a:cs typeface="Verdana" panose="020B0604030504040204" pitchFamily="34" charset="0"/>
              </a:rPr>
              <a:t>Notas: (*) Asociado al concepto de abonados o suscriptores</a:t>
            </a:r>
          </a:p>
          <a:p>
            <a:r>
              <a:rPr lang="es-ES" sz="900" dirty="0">
                <a:solidFill>
                  <a:schemeClr val="tx2"/>
                </a:solidFill>
                <a:latin typeface="Verdana" panose="020B0604030504040204" pitchFamily="34" charset="0"/>
                <a:ea typeface="Verdana" panose="020B0604030504040204" pitchFamily="34" charset="0"/>
                <a:cs typeface="Verdana" panose="020B0604030504040204" pitchFamily="34" charset="0"/>
              </a:rPr>
              <a:t>No se incluyen: accesos de internet conmutados (dial-up), Wifi, servicios  vía internet (TV streaming , </a:t>
            </a:r>
            <a:r>
              <a:rPr lang="es-ES" sz="900" dirty="0" err="1">
                <a:solidFill>
                  <a:schemeClr val="tx2"/>
                </a:solidFill>
                <a:latin typeface="Verdana" panose="020B0604030504040204" pitchFamily="34" charset="0"/>
                <a:ea typeface="Verdana" panose="020B0604030504040204" pitchFamily="34" charset="0"/>
                <a:cs typeface="Verdana" panose="020B0604030504040204" pitchFamily="34" charset="0"/>
              </a:rPr>
              <a:t>VozIP</a:t>
            </a:r>
            <a:r>
              <a:rPr lang="es-ES" sz="900" dirty="0">
                <a:solidFill>
                  <a:schemeClr val="tx2"/>
                </a:solidFill>
                <a:latin typeface="Verdana" panose="020B0604030504040204" pitchFamily="34" charset="0"/>
                <a:ea typeface="Verdana" panose="020B0604030504040204" pitchFamily="34" charset="0"/>
                <a:cs typeface="Verdana" panose="020B0604030504040204" pitchFamily="34" charset="0"/>
              </a:rPr>
              <a:t>), ni redes privadas. </a:t>
            </a:r>
          </a:p>
          <a:p>
            <a:endParaRPr lang="es-ES" sz="1200" dirty="0"/>
          </a:p>
        </p:txBody>
      </p:sp>
      <p:graphicFrame>
        <p:nvGraphicFramePr>
          <p:cNvPr id="3" name="2 Gráfico"/>
          <p:cNvGraphicFramePr/>
          <p:nvPr>
            <p:extLst>
              <p:ext uri="{D42A27DB-BD31-4B8C-83A1-F6EECF244321}">
                <p14:modId xmlns:p14="http://schemas.microsoft.com/office/powerpoint/2010/main" val="1257264634"/>
              </p:ext>
            </p:extLst>
          </p:nvPr>
        </p:nvGraphicFramePr>
        <p:xfrm>
          <a:off x="1595338" y="1119724"/>
          <a:ext cx="7330299" cy="1250732"/>
        </p:xfrm>
        <a:graphic>
          <a:graphicData uri="http://schemas.openxmlformats.org/drawingml/2006/chart">
            <c:chart xmlns:c="http://schemas.openxmlformats.org/drawingml/2006/chart" xmlns:r="http://schemas.openxmlformats.org/officeDocument/2006/relationships" r:id="rId3"/>
          </a:graphicData>
        </a:graphic>
      </p:graphicFrame>
      <p:sp>
        <p:nvSpPr>
          <p:cNvPr id="41" name="40 CuadroTexto"/>
          <p:cNvSpPr txBox="1"/>
          <p:nvPr/>
        </p:nvSpPr>
        <p:spPr>
          <a:xfrm>
            <a:off x="136480" y="1275126"/>
            <a:ext cx="1274030" cy="830997"/>
          </a:xfrm>
          <a:prstGeom prst="rect">
            <a:avLst/>
          </a:prstGeom>
          <a:noFill/>
        </p:spPr>
        <p:txBody>
          <a:bodyPr wrap="square" rtlCol="0">
            <a:spAutoFit/>
          </a:bodyPr>
          <a:lstStyle>
            <a:defPPr>
              <a:defRPr lang="es-CL"/>
            </a:defPPr>
            <a:lvl1pPr>
              <a:defRPr sz="1400">
                <a:solidFill>
                  <a:schemeClr val="tx2"/>
                </a:solidFill>
              </a:defRPr>
            </a:lvl1pPr>
          </a:lstStyle>
          <a:p>
            <a:r>
              <a:rPr lang="es-ES" sz="1200" b="1" dirty="0">
                <a:latin typeface="Verdana" panose="020B0604030504040204" pitchFamily="34" charset="0"/>
                <a:ea typeface="Verdana" panose="020B0604030504040204" pitchFamily="34" charset="0"/>
                <a:cs typeface="Verdana" panose="020B0604030504040204" pitchFamily="34" charset="0"/>
              </a:rPr>
              <a:t>Número de Servicios</a:t>
            </a:r>
          </a:p>
          <a:p>
            <a:r>
              <a:rPr lang="es-ES" sz="1200" b="1" dirty="0">
                <a:latin typeface="Verdana" panose="020B0604030504040204" pitchFamily="34" charset="0"/>
                <a:ea typeface="Verdana" panose="020B0604030504040204" pitchFamily="34" charset="0"/>
                <a:cs typeface="Verdana" panose="020B0604030504040204" pitchFamily="34" charset="0"/>
              </a:rPr>
              <a:t>por habitante</a:t>
            </a:r>
          </a:p>
        </p:txBody>
      </p:sp>
      <p:sp>
        <p:nvSpPr>
          <p:cNvPr id="10" name="9 Rectángulo"/>
          <p:cNvSpPr/>
          <p:nvPr/>
        </p:nvSpPr>
        <p:spPr>
          <a:xfrm>
            <a:off x="136480" y="6613732"/>
            <a:ext cx="4877480" cy="230832"/>
          </a:xfrm>
          <a:prstGeom prst="rect">
            <a:avLst/>
          </a:prstGeom>
        </p:spPr>
        <p:txBody>
          <a:bodyPr wrap="square">
            <a:spAutoFit/>
          </a:bodyPr>
          <a:lstStyle/>
          <a:p>
            <a:pPr defTabSz="457200" fontAlgn="base">
              <a:spcBef>
                <a:spcPct val="0"/>
              </a:spcBef>
              <a:spcAft>
                <a:spcPct val="0"/>
              </a:spcAft>
              <a:defRPr/>
            </a:pPr>
            <a:r>
              <a:rPr lang="es-ES_tradnl" sz="900" dirty="0">
                <a:solidFill>
                  <a:schemeClr val="bg1">
                    <a:lumMod val="50000"/>
                  </a:schemeClr>
                </a:solidFill>
                <a:latin typeface="Verdana" pitchFamily="34" charset="0"/>
                <a:ea typeface="Verdana" pitchFamily="34" charset="0"/>
                <a:cs typeface="Verdana" pitchFamily="34" charset="0"/>
              </a:rPr>
              <a:t>Subtel – División Política Regulatoria y Estudios</a:t>
            </a:r>
          </a:p>
        </p:txBody>
      </p:sp>
      <p:graphicFrame>
        <p:nvGraphicFramePr>
          <p:cNvPr id="11" name="3 Gráfico"/>
          <p:cNvGraphicFramePr>
            <a:graphicFrameLocks/>
          </p:cNvGraphicFramePr>
          <p:nvPr>
            <p:extLst>
              <p:ext uri="{D42A27DB-BD31-4B8C-83A1-F6EECF244321}">
                <p14:modId xmlns:p14="http://schemas.microsoft.com/office/powerpoint/2010/main" val="472234702"/>
              </p:ext>
            </p:extLst>
          </p:nvPr>
        </p:nvGraphicFramePr>
        <p:xfrm>
          <a:off x="1410510" y="2358193"/>
          <a:ext cx="7665396" cy="3199501"/>
        </p:xfrm>
        <a:graphic>
          <a:graphicData uri="http://schemas.openxmlformats.org/drawingml/2006/chart">
            <c:chart xmlns:c="http://schemas.openxmlformats.org/drawingml/2006/chart" xmlns:r="http://schemas.openxmlformats.org/officeDocument/2006/relationships" r:id="rId4"/>
          </a:graphicData>
        </a:graphic>
      </p:graphicFrame>
      <p:sp>
        <p:nvSpPr>
          <p:cNvPr id="5" name="4 CuadroTexto"/>
          <p:cNvSpPr txBox="1"/>
          <p:nvPr/>
        </p:nvSpPr>
        <p:spPr>
          <a:xfrm>
            <a:off x="738568" y="5643988"/>
            <a:ext cx="7692271" cy="523220"/>
          </a:xfrm>
          <a:prstGeom prst="rect">
            <a:avLst/>
          </a:prstGeom>
          <a:solidFill>
            <a:schemeClr val="bg1">
              <a:lumMod val="95000"/>
            </a:schemeClr>
          </a:solidFill>
          <a:ln w="12700"/>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s-CL"/>
            </a:defPPr>
            <a:lvl1pPr marL="285750" indent="-285750" algn="just">
              <a:spcAft>
                <a:spcPts val="400"/>
              </a:spcAft>
              <a:buClr>
                <a:srgbClr val="003399"/>
              </a:buClr>
              <a:buSzPct val="120000"/>
              <a:buFont typeface="Arial" panose="020B0604020202020204" pitchFamily="34" charset="0"/>
              <a:buChar char="•"/>
              <a:defRPr sz="1400" b="0">
                <a:solidFill>
                  <a:schemeClr val="tx2"/>
                </a:solidFill>
                <a:latin typeface="Verdana" pitchFamily="34" charset="0"/>
                <a:ea typeface="Verdana" pitchFamily="34" charset="0"/>
                <a:cs typeface="Verdana"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buNone/>
            </a:pPr>
            <a:r>
              <a:rPr lang="es-CL" dirty="0"/>
              <a:t>A </a:t>
            </a:r>
            <a:r>
              <a:rPr lang="es-CL" dirty="0" smtClean="0"/>
              <a:t>septiembre</a:t>
            </a:r>
            <a:r>
              <a:rPr lang="es-CL" dirty="0" smtClean="0"/>
              <a:t> </a:t>
            </a:r>
            <a:r>
              <a:rPr lang="es-CL" dirty="0" smtClean="0"/>
              <a:t>2022 el </a:t>
            </a:r>
            <a:r>
              <a:rPr lang="es-CL" dirty="0"/>
              <a:t>sector alcanza los </a:t>
            </a:r>
            <a:r>
              <a:rPr lang="es-CL" dirty="0" smtClean="0"/>
              <a:t>59 </a:t>
            </a:r>
            <a:r>
              <a:rPr lang="es-CL" dirty="0"/>
              <a:t>millones de servicios de telecomunicaciones.</a:t>
            </a:r>
          </a:p>
        </p:txBody>
      </p:sp>
      <p:sp>
        <p:nvSpPr>
          <p:cNvPr id="12" name="3 Marcador de número de diapositiva"/>
          <p:cNvSpPr>
            <a:spLocks noGrp="1"/>
          </p:cNvSpPr>
          <p:nvPr>
            <p:ph type="sldNum" sz="quarter" idx="11"/>
          </p:nvPr>
        </p:nvSpPr>
        <p:spPr>
          <a:xfrm>
            <a:off x="6183313" y="6527802"/>
            <a:ext cx="2133600" cy="193675"/>
          </a:xfrm>
        </p:spPr>
        <p:txBody>
          <a:bodyPr/>
          <a:lstStyle/>
          <a:p>
            <a:r>
              <a:rPr lang="en-US" dirty="0" smtClean="0"/>
              <a:t>15</a:t>
            </a:r>
            <a:endParaRPr lang="en-US" dirty="0"/>
          </a:p>
        </p:txBody>
      </p:sp>
    </p:spTree>
    <p:extLst>
      <p:ext uri="{BB962C8B-B14F-4D97-AF65-F5344CB8AC3E}">
        <p14:creationId xmlns:p14="http://schemas.microsoft.com/office/powerpoint/2010/main" val="244408737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113329</TotalTime>
  <Words>2688</Words>
  <Application>Microsoft Office PowerPoint</Application>
  <PresentationFormat>Presentación en pantalla (4:3)</PresentationFormat>
  <Paragraphs>528</Paragraphs>
  <Slides>31</Slides>
  <Notes>21</Notes>
  <HiddenSlides>0</HiddenSlides>
  <MMClips>0</MMClips>
  <ScaleCrop>false</ScaleCrop>
  <HeadingPairs>
    <vt:vector size="6" baseType="variant">
      <vt:variant>
        <vt:lpstr>Fuentes usadas</vt:lpstr>
      </vt:variant>
      <vt:variant>
        <vt:i4>7</vt:i4>
      </vt:variant>
      <vt:variant>
        <vt:lpstr>Tema</vt:lpstr>
      </vt:variant>
      <vt:variant>
        <vt:i4>6</vt:i4>
      </vt:variant>
      <vt:variant>
        <vt:lpstr>Títulos de diapositiva</vt:lpstr>
      </vt:variant>
      <vt:variant>
        <vt:i4>31</vt:i4>
      </vt:variant>
    </vt:vector>
  </HeadingPairs>
  <TitlesOfParts>
    <vt:vector size="44" baseType="lpstr">
      <vt:lpstr>ＭＳ Ｐゴシック</vt:lpstr>
      <vt:lpstr>Arial</vt:lpstr>
      <vt:lpstr>Calibri</vt:lpstr>
      <vt:lpstr>Verdana</vt:lpstr>
      <vt:lpstr>Verdana Bold</vt:lpstr>
      <vt:lpstr>Wingdings</vt:lpstr>
      <vt:lpstr>ヒラギノ角ゴ Pro W3</vt:lpstr>
      <vt:lpstr>1_Office Theme</vt:lpstr>
      <vt:lpstr>Office Theme</vt:lpstr>
      <vt:lpstr>2_Office Theme</vt:lpstr>
      <vt:lpstr>4_Office Theme</vt:lpstr>
      <vt:lpstr>5_Office Theme</vt:lpstr>
      <vt:lpstr>12_Office Theme</vt:lpstr>
      <vt:lpstr>Especial Análisis Nueva Tecnología 5G en Internet Móvil</vt:lpstr>
      <vt:lpstr> Nueva Tecnología 5G  Evolución de Conexiones  </vt:lpstr>
      <vt:lpstr> Nueva Tecnología 5G  Conexiones del Primer Año 4G y 5G </vt:lpstr>
      <vt:lpstr>Sector Telecomunicaciones  Tercer Trimestre 2022 </vt:lpstr>
      <vt:lpstr>Resumen principales servicios</vt:lpstr>
      <vt:lpstr>Principales Resultados Estadísticos   Tercer Trimestre 2022</vt:lpstr>
      <vt:lpstr>Principales Resultados Estadísticos   Tercer Trimestre 2022</vt:lpstr>
      <vt:lpstr>Presentación de PowerPoint</vt:lpstr>
      <vt:lpstr>Resumen de servicios de Telecomunicaciones</vt:lpstr>
      <vt:lpstr>Internet</vt:lpstr>
      <vt:lpstr>Telefonía Móvil</vt:lpstr>
      <vt:lpstr>Televisión Pagada</vt:lpstr>
      <vt:lpstr>Presentación de PowerPoint</vt:lpstr>
      <vt:lpstr>Internet Móvil  Conexiones 3G+4G+5G y Penetración c/100 habs. </vt:lpstr>
      <vt:lpstr>Internet Móvil (3G+4G+5G) Por tipo de terminal</vt:lpstr>
      <vt:lpstr>Internet Móvil (conexiones 3G+4G+5G)  Conexiones por Empresa y Participación de Mercado</vt:lpstr>
      <vt:lpstr> Internet Móvil por Tecnología  Conexiones  </vt:lpstr>
      <vt:lpstr>Presentación de PowerPoint</vt:lpstr>
      <vt:lpstr>Presentación de PowerPoint</vt:lpstr>
      <vt:lpstr>Presentación de PowerPoint</vt:lpstr>
      <vt:lpstr>Presentación de PowerPoint</vt:lpstr>
      <vt:lpstr>Presentación de PowerPoint</vt:lpstr>
      <vt:lpstr>Internet Fijo Conexiones por Región y Tecnología (Septiembre 2022) (*)</vt:lpstr>
      <vt:lpstr>Presentación de PowerPoint</vt:lpstr>
      <vt:lpstr> Telefonía Móvil  Evolución de abonados y penetración cada 100 hab.   </vt:lpstr>
      <vt:lpstr> Telefonía Móvil  Abonados por Empresa y Participación de Mercado</vt:lpstr>
      <vt:lpstr> Telefonía Fija   Evolución de Líneas Fijas y Penetración cada 100 hab.   </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Sector Telecomunicaciones  Primer Trimestre 2018</dc:title>
  <dc:creator>Alejandro Vera Muñoz</dc:creator>
  <cp:lastModifiedBy>Alejandro Vera Muñoz</cp:lastModifiedBy>
  <cp:revision>3763</cp:revision>
  <cp:lastPrinted>2022-08-19T16:44:13Z</cp:lastPrinted>
  <dcterms:created xsi:type="dcterms:W3CDTF">2012-01-02T19:25:10Z</dcterms:created>
  <dcterms:modified xsi:type="dcterms:W3CDTF">2022-11-25T17:54:19Z</dcterms:modified>
</cp:coreProperties>
</file>