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9.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3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drawings/drawing11.xml" ContentType="application/vnd.openxmlformats-officedocument.drawingml.chartshapes+xml"/>
  <Override PartName="/ppt/theme/themeOverride3.xml" ContentType="application/vnd.openxmlformats-officedocument.themeOverride+xml"/>
  <Override PartName="/ppt/notesSlides/notesSlide2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drawings/drawing12.xml" ContentType="application/vnd.openxmlformats-officedocument.drawingml.chartshapes+xml"/>
  <Override PartName="/ppt/charts/chart40.xml" ContentType="application/vnd.openxmlformats-officedocument.drawingml.chart+xml"/>
  <Override PartName="/ppt/notesSlides/notesSlide30.xml" ContentType="application/vnd.openxmlformats-officedocument.presentationml.notesSlide+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50"/>
  </p:notesMasterIdLst>
  <p:handoutMasterIdLst>
    <p:handoutMasterId r:id="rId51"/>
  </p:handoutMasterIdLst>
  <p:sldIdLst>
    <p:sldId id="478" r:id="rId7"/>
    <p:sldId id="523" r:id="rId8"/>
    <p:sldId id="522" r:id="rId9"/>
    <p:sldId id="519" r:id="rId10"/>
    <p:sldId id="518" r:id="rId11"/>
    <p:sldId id="511" r:id="rId12"/>
    <p:sldId id="494" r:id="rId13"/>
    <p:sldId id="497" r:id="rId14"/>
    <p:sldId id="491" r:id="rId15"/>
    <p:sldId id="490" r:id="rId16"/>
    <p:sldId id="486" r:id="rId17"/>
    <p:sldId id="474" r:id="rId18"/>
    <p:sldId id="485" r:id="rId19"/>
    <p:sldId id="492" r:id="rId20"/>
    <p:sldId id="509" r:id="rId21"/>
    <p:sldId id="512" r:id="rId22"/>
    <p:sldId id="459" r:id="rId23"/>
    <p:sldId id="460" r:id="rId24"/>
    <p:sldId id="499" r:id="rId25"/>
    <p:sldId id="495" r:id="rId26"/>
    <p:sldId id="498" r:id="rId27"/>
    <p:sldId id="462" r:id="rId28"/>
    <p:sldId id="506" r:id="rId29"/>
    <p:sldId id="513" r:id="rId30"/>
    <p:sldId id="517" r:id="rId31"/>
    <p:sldId id="465" r:id="rId32"/>
    <p:sldId id="510" r:id="rId33"/>
    <p:sldId id="464" r:id="rId34"/>
    <p:sldId id="505" r:id="rId35"/>
    <p:sldId id="507" r:id="rId36"/>
    <p:sldId id="434" r:id="rId37"/>
    <p:sldId id="398" r:id="rId38"/>
    <p:sldId id="424" r:id="rId39"/>
    <p:sldId id="443" r:id="rId40"/>
    <p:sldId id="466" r:id="rId41"/>
    <p:sldId id="408" r:id="rId42"/>
    <p:sldId id="481" r:id="rId43"/>
    <p:sldId id="435" r:id="rId44"/>
    <p:sldId id="480" r:id="rId45"/>
    <p:sldId id="479" r:id="rId46"/>
    <p:sldId id="469" r:id="rId47"/>
    <p:sldId id="471" r:id="rId48"/>
    <p:sldId id="436" r:id="rId49"/>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478"/>
            <p14:sldId id="523"/>
            <p14:sldId id="522"/>
            <p14:sldId id="519"/>
            <p14:sldId id="518"/>
            <p14:sldId id="511"/>
            <p14:sldId id="494"/>
            <p14:sldId id="497"/>
            <p14:sldId id="491"/>
            <p14:sldId id="490"/>
            <p14:sldId id="486"/>
            <p14:sldId id="474"/>
            <p14:sldId id="485"/>
            <p14:sldId id="492"/>
            <p14:sldId id="509"/>
            <p14:sldId id="512"/>
            <p14:sldId id="459"/>
            <p14:sldId id="460"/>
            <p14:sldId id="499"/>
            <p14:sldId id="495"/>
            <p14:sldId id="498"/>
            <p14:sldId id="462"/>
            <p14:sldId id="506"/>
            <p14:sldId id="513"/>
            <p14:sldId id="517"/>
            <p14:sldId id="465"/>
            <p14:sldId id="510"/>
            <p14:sldId id="464"/>
            <p14:sldId id="505"/>
            <p14:sldId id="507"/>
            <p14:sldId id="434"/>
            <p14:sldId id="398"/>
            <p14:sldId id="424"/>
            <p14:sldId id="443"/>
            <p14:sldId id="466"/>
            <p14:sldId id="408"/>
            <p14:sldId id="481"/>
            <p14:sldId id="435"/>
            <p14:sldId id="480"/>
            <p14:sldId id="479"/>
            <p14:sldId id="469"/>
            <p14:sldId id="471"/>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137"/>
    <a:srgbClr val="DA1D37"/>
    <a:srgbClr val="006CB7"/>
    <a:srgbClr val="CC0066"/>
    <a:srgbClr val="CC0000"/>
    <a:srgbClr val="FF3300"/>
    <a:srgbClr val="FF7C80"/>
    <a:srgbClr val="FF6600"/>
    <a:srgbClr val="868686"/>
    <a:srgbClr val="7DA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94434" autoAdjust="0"/>
  </p:normalViewPr>
  <p:slideViewPr>
    <p:cSldViewPr snapToGrid="0">
      <p:cViewPr varScale="1">
        <p:scale>
          <a:sx n="116" d="100"/>
          <a:sy n="116" d="100"/>
        </p:scale>
        <p:origin x="2244" y="84"/>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100" d="100"/>
        <a:sy n="100" d="100"/>
      </p:scale>
      <p:origin x="0" y="-585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6.xml"/><Relationship Id="rId1" Type="http://schemas.microsoft.com/office/2011/relationships/chartStyle" Target="style6.xml"/></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FIJO</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(2)'!$A$4:$B$30</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2019</c:v>
                  </c:pt>
                  <c:pt idx="12">
                    <c:v>2020</c:v>
                  </c:pt>
                  <c:pt idx="24">
                    <c:v>2021</c:v>
                  </c:pt>
                </c:lvl>
              </c:multiLvlStrCache>
            </c:multiLvlStrRef>
          </c:cat>
          <c:val>
            <c:numRef>
              <c:f>'Abonados (2)'!$C$4:$C$30</c:f>
              <c:numCache>
                <c:formatCode>#,##0</c:formatCode>
                <c:ptCount val="27"/>
                <c:pt idx="0">
                  <c:v>798685.91776950657</c:v>
                </c:pt>
                <c:pt idx="1">
                  <c:v>731575.81735737377</c:v>
                </c:pt>
                <c:pt idx="2">
                  <c:v>784749.1276374975</c:v>
                </c:pt>
                <c:pt idx="3">
                  <c:v>780968.13335575024</c:v>
                </c:pt>
                <c:pt idx="4">
                  <c:v>823287.28344289819</c:v>
                </c:pt>
                <c:pt idx="5">
                  <c:v>854090.70812971226</c:v>
                </c:pt>
                <c:pt idx="6">
                  <c:v>947593.77755166381</c:v>
                </c:pt>
                <c:pt idx="7">
                  <c:v>909855.29777726508</c:v>
                </c:pt>
                <c:pt idx="8">
                  <c:v>906240.59569592576</c:v>
                </c:pt>
                <c:pt idx="9">
                  <c:v>999396.54683736304</c:v>
                </c:pt>
                <c:pt idx="10">
                  <c:v>952644.1800935372</c:v>
                </c:pt>
                <c:pt idx="11">
                  <c:v>994702.80180404021</c:v>
                </c:pt>
                <c:pt idx="12">
                  <c:v>998043.11869044183</c:v>
                </c:pt>
                <c:pt idx="13">
                  <c:v>939529.74725886981</c:v>
                </c:pt>
                <c:pt idx="14">
                  <c:v>1233422.945007771</c:v>
                </c:pt>
                <c:pt idx="15">
                  <c:v>1308700.5167620578</c:v>
                </c:pt>
                <c:pt idx="16">
                  <c:v>1390818.3832411091</c:v>
                </c:pt>
                <c:pt idx="17">
                  <c:v>1429389.0575754619</c:v>
                </c:pt>
                <c:pt idx="18">
                  <c:v>1513898.1285220806</c:v>
                </c:pt>
                <c:pt idx="19">
                  <c:v>1578469.3082102567</c:v>
                </c:pt>
                <c:pt idx="20">
                  <c:v>1494651.8053365739</c:v>
                </c:pt>
                <c:pt idx="21">
                  <c:v>1527689.7620299931</c:v>
                </c:pt>
                <c:pt idx="22">
                  <c:v>1527595.3756855249</c:v>
                </c:pt>
                <c:pt idx="23">
                  <c:v>1624013.0764108223</c:v>
                </c:pt>
                <c:pt idx="24">
                  <c:v>1635978.5423565931</c:v>
                </c:pt>
                <c:pt idx="25">
                  <c:v>1466373.7895366999</c:v>
                </c:pt>
                <c:pt idx="26">
                  <c:v>1817279.9630789629</c:v>
                </c:pt>
              </c:numCache>
            </c:numRef>
          </c:val>
        </c:ser>
        <c:dLbls>
          <c:showLegendKey val="0"/>
          <c:showVal val="0"/>
          <c:showCatName val="0"/>
          <c:showSerName val="0"/>
          <c:showPercent val="0"/>
          <c:showBubbleSize val="0"/>
        </c:dLbls>
        <c:gapWidth val="98"/>
        <c:axId val="154847216"/>
        <c:axId val="154844864"/>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0"/>
              <c:layout>
                <c:manualLayout>
                  <c:x val="-3.185411198600175E-2"/>
                  <c:y val="-4.5423098217453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9618110236220473E-2"/>
                  <c:y val="-4.5937303040170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9618110236220574E-2"/>
                  <c:y val="-5.4625198270994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5173665791776131E-2"/>
                  <c:y val="-5.75211633479362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2.7381999125109462E-2"/>
                  <c:y val="-4.84617660730927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2.5993110236220369E-2"/>
                  <c:y val="-5.68874762985435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6680610236220575E-2"/>
                  <c:y val="-1.7452609250058742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(2)'!$A$4:$B$30</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2019</c:v>
                  </c:pt>
                  <c:pt idx="12">
                    <c:v>2020</c:v>
                  </c:pt>
                  <c:pt idx="24">
                    <c:v>2021</c:v>
                  </c:pt>
                </c:lvl>
              </c:multiLvlStrCache>
            </c:multiLvlStrRef>
          </c:cat>
          <c:val>
            <c:numRef>
              <c:f>'Abonados (2)'!$E$4:$E$30</c:f>
              <c:numCache>
                <c:formatCode>General</c:formatCode>
                <c:ptCount val="27"/>
                <c:pt idx="0">
                  <c:v>240.17263077400477</c:v>
                </c:pt>
                <c:pt idx="1">
                  <c:v>219.61204512743646</c:v>
                </c:pt>
                <c:pt idx="2">
                  <c:v>233.41866823087267</c:v>
                </c:pt>
                <c:pt idx="3">
                  <c:v>231.78723063080463</c:v>
                </c:pt>
                <c:pt idx="4">
                  <c:v>243.87165139852857</c:v>
                </c:pt>
                <c:pt idx="5">
                  <c:v>251.20713921036165</c:v>
                </c:pt>
                <c:pt idx="6">
                  <c:v>277.43901192640254</c:v>
                </c:pt>
                <c:pt idx="7">
                  <c:v>265.21375336773451</c:v>
                </c:pt>
                <c:pt idx="8">
                  <c:v>264.08135617154721</c:v>
                </c:pt>
                <c:pt idx="9">
                  <c:v>291.04198189888598</c:v>
                </c:pt>
                <c:pt idx="10">
                  <c:v>277.24415331639676</c:v>
                </c:pt>
                <c:pt idx="11">
                  <c:v>289.62911208531796</c:v>
                </c:pt>
                <c:pt idx="12">
                  <c:v>290.7198876700017</c:v>
                </c:pt>
                <c:pt idx="13">
                  <c:v>272.85197145901043</c:v>
                </c:pt>
                <c:pt idx="14">
                  <c:v>353.51284892630309</c:v>
                </c:pt>
                <c:pt idx="15">
                  <c:v>370.47326596727476</c:v>
                </c:pt>
                <c:pt idx="16">
                  <c:v>390.60032331694407</c:v>
                </c:pt>
                <c:pt idx="17">
                  <c:v>398.35147375719379</c:v>
                </c:pt>
                <c:pt idx="18">
                  <c:v>418.4937271536063</c:v>
                </c:pt>
                <c:pt idx="19">
                  <c:v>432.55167653281558</c:v>
                </c:pt>
                <c:pt idx="20">
                  <c:v>404.39855587602818</c:v>
                </c:pt>
                <c:pt idx="21">
                  <c:v>408.25258918375738</c:v>
                </c:pt>
                <c:pt idx="22">
                  <c:v>404.84344752046547</c:v>
                </c:pt>
                <c:pt idx="23">
                  <c:v>428.06792318636604</c:v>
                </c:pt>
                <c:pt idx="24">
                  <c:v>428.70678805742261</c:v>
                </c:pt>
                <c:pt idx="25">
                  <c:v>379.87826516482016</c:v>
                </c:pt>
                <c:pt idx="26">
                  <c:v>462.93108766415355</c:v>
                </c:pt>
              </c:numCache>
            </c:numRef>
          </c:val>
          <c:smooth val="0"/>
        </c:ser>
        <c:dLbls>
          <c:showLegendKey val="0"/>
          <c:showVal val="0"/>
          <c:showCatName val="0"/>
          <c:showSerName val="0"/>
          <c:showPercent val="0"/>
          <c:showBubbleSize val="0"/>
        </c:dLbls>
        <c:marker val="1"/>
        <c:smooth val="0"/>
        <c:axId val="154848784"/>
        <c:axId val="154847608"/>
      </c:lineChart>
      <c:catAx>
        <c:axId val="154847216"/>
        <c:scaling>
          <c:orientation val="minMax"/>
        </c:scaling>
        <c:delete val="0"/>
        <c:axPos val="b"/>
        <c:numFmt formatCode="General" sourceLinked="0"/>
        <c:majorTickMark val="out"/>
        <c:minorTickMark val="none"/>
        <c:tickLblPos val="nextTo"/>
        <c:txPr>
          <a:bodyPr/>
          <a:lstStyle/>
          <a:p>
            <a:pPr>
              <a:defRPr sz="1000"/>
            </a:pPr>
            <a:endParaRPr lang="es-CL"/>
          </a:p>
        </c:txPr>
        <c:crossAx val="154844864"/>
        <c:crosses val="autoZero"/>
        <c:auto val="0"/>
        <c:lblAlgn val="ctr"/>
        <c:lblOffset val="100"/>
        <c:noMultiLvlLbl val="0"/>
      </c:catAx>
      <c:valAx>
        <c:axId val="154844864"/>
        <c:scaling>
          <c:orientation val="minMax"/>
          <c:max val="22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54847216"/>
        <c:crossesAt val="1"/>
        <c:crossBetween val="between"/>
        <c:dispUnits>
          <c:builtInUnit val="thousands"/>
          <c:dispUnitsLbl>
            <c:layout/>
          </c:dispUnitsLbl>
        </c:dispUnits>
      </c:valAx>
      <c:valAx>
        <c:axId val="154847608"/>
        <c:scaling>
          <c:orientation val="minMax"/>
          <c:max val="550"/>
          <c:min val="0"/>
        </c:scaling>
        <c:delete val="0"/>
        <c:axPos val="r"/>
        <c:numFmt formatCode="General" sourceLinked="1"/>
        <c:majorTickMark val="out"/>
        <c:minorTickMark val="none"/>
        <c:tickLblPos val="nextTo"/>
        <c:spPr>
          <a:ln w="3175">
            <a:solidFill>
              <a:schemeClr val="tx1"/>
            </a:solidFill>
          </a:ln>
        </c:spPr>
        <c:crossAx val="154848784"/>
        <c:crosses val="max"/>
        <c:crossBetween val="between"/>
      </c:valAx>
      <c:catAx>
        <c:axId val="154848784"/>
        <c:scaling>
          <c:orientation val="minMax"/>
        </c:scaling>
        <c:delete val="1"/>
        <c:axPos val="b"/>
        <c:numFmt formatCode="General" sourceLinked="1"/>
        <c:majorTickMark val="out"/>
        <c:minorTickMark val="none"/>
        <c:tickLblPos val="nextTo"/>
        <c:crossAx val="154847608"/>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Abonados!$A$4:$A$16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Abonados!$C$4:$C$16</c:f>
              <c:numCache>
                <c:formatCode>_-* #,##0\ _€_-;\-* #,##0\ _€_-;_-* "-"??\ _€_-;_-@_-</c:formatCode>
                <c:ptCount val="13"/>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25068249</c:v>
                </c:pt>
                <c:pt idx="12">
                  <c:v>25439907</c:v>
                </c:pt>
              </c:numCache>
            </c:numRef>
          </c:val>
        </c:ser>
        <c:dLbls>
          <c:showLegendKey val="0"/>
          <c:showVal val="0"/>
          <c:showCatName val="0"/>
          <c:showSerName val="0"/>
          <c:showPercent val="0"/>
          <c:showBubbleSize val="0"/>
        </c:dLbls>
        <c:gapWidth val="67"/>
        <c:overlap val="-25"/>
        <c:axId val="309554008"/>
        <c:axId val="309546952"/>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numFmt formatCode="#,##0.0" sourceLinked="0"/>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Abonados!$A$4:$A$16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Abonados!$D$4:$D$16</c:f>
              <c:numCache>
                <c:formatCode>#,#00</c:formatCode>
                <c:ptCount val="13"/>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128.10618316993873</c:v>
                </c:pt>
                <c:pt idx="12">
                  <c:v>129.64100076746573</c:v>
                </c:pt>
              </c:numCache>
            </c:numRef>
          </c:val>
          <c:smooth val="0"/>
        </c:ser>
        <c:dLbls>
          <c:showLegendKey val="0"/>
          <c:showVal val="0"/>
          <c:showCatName val="0"/>
          <c:showSerName val="0"/>
          <c:showPercent val="0"/>
          <c:showBubbleSize val="0"/>
        </c:dLbls>
        <c:marker val="1"/>
        <c:smooth val="0"/>
        <c:axId val="309543032"/>
        <c:axId val="309550480"/>
      </c:lineChart>
      <c:catAx>
        <c:axId val="309554008"/>
        <c:scaling>
          <c:orientation val="minMax"/>
        </c:scaling>
        <c:delete val="0"/>
        <c:axPos val="b"/>
        <c:numFmt formatCode="General" sourceLinked="0"/>
        <c:majorTickMark val="none"/>
        <c:minorTickMark val="none"/>
        <c:tickLblPos val="nextTo"/>
        <c:txPr>
          <a:bodyPr/>
          <a:lstStyle/>
          <a:p>
            <a:pPr>
              <a:defRPr sz="1100"/>
            </a:pPr>
            <a:endParaRPr lang="es-CL"/>
          </a:p>
        </c:txPr>
        <c:crossAx val="309546952"/>
        <c:crosses val="autoZero"/>
        <c:auto val="1"/>
        <c:lblAlgn val="ctr"/>
        <c:lblOffset val="100"/>
        <c:noMultiLvlLbl val="0"/>
      </c:catAx>
      <c:valAx>
        <c:axId val="309546952"/>
        <c:scaling>
          <c:orientation val="minMax"/>
        </c:scaling>
        <c:delete val="0"/>
        <c:axPos val="l"/>
        <c:numFmt formatCode="_-* #,##0\ _€_-;\-* #,##0\ _€_-;_-* &quot;-&quot;??\ _€_-;_-@_-" sourceLinked="1"/>
        <c:majorTickMark val="none"/>
        <c:minorTickMark val="none"/>
        <c:tickLblPos val="none"/>
        <c:spPr>
          <a:ln w="9525">
            <a:noFill/>
          </a:ln>
        </c:spPr>
        <c:crossAx val="309554008"/>
        <c:crosses val="autoZero"/>
        <c:crossBetween val="between"/>
        <c:dispUnits>
          <c:builtInUnit val="thousands"/>
        </c:dispUnits>
      </c:valAx>
      <c:valAx>
        <c:axId val="309550480"/>
        <c:scaling>
          <c:orientation val="minMax"/>
        </c:scaling>
        <c:delete val="0"/>
        <c:axPos val="r"/>
        <c:numFmt formatCode="#,#00" sourceLinked="1"/>
        <c:majorTickMark val="none"/>
        <c:minorTickMark val="none"/>
        <c:tickLblPos val="none"/>
        <c:spPr>
          <a:ln>
            <a:noFill/>
          </a:ln>
        </c:spPr>
        <c:crossAx val="309543032"/>
        <c:crosses val="max"/>
        <c:crossBetween val="between"/>
      </c:valAx>
      <c:catAx>
        <c:axId val="309543032"/>
        <c:scaling>
          <c:orientation val="minMax"/>
        </c:scaling>
        <c:delete val="1"/>
        <c:axPos val="b"/>
        <c:numFmt formatCode="General" sourceLinked="1"/>
        <c:majorTickMark val="out"/>
        <c:minorTickMark val="none"/>
        <c:tickLblPos val="none"/>
        <c:crossAx val="309550480"/>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0018197594880075E-2"/>
          <c:y val="7.097801950246195E-2"/>
          <c:w val="0.85415945105711455"/>
          <c:h val="0.78185993856298852"/>
        </c:manualLayout>
      </c:layout>
      <c:barChart>
        <c:barDir val="col"/>
        <c:grouping val="stacked"/>
        <c:varyColors val="0"/>
        <c:ser>
          <c:idx val="0"/>
          <c:order val="0"/>
          <c:tx>
            <c:strRef>
              <c:f>'Internt (2)'!$H$301</c:f>
              <c:strCache>
                <c:ptCount val="1"/>
                <c:pt idx="0">
                  <c:v>Móvil 3G+4G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(2)'!$F$302:$F$314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'Internt (2)'!$H$302:$H$314</c:f>
              <c:numCache>
                <c:formatCode>#,##0</c:formatCode>
                <c:ptCount val="13"/>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20542.849999999999</c:v>
                </c:pt>
                <c:pt idx="12">
                  <c:v>21158.184000000001</c:v>
                </c:pt>
              </c:numCache>
            </c:numRef>
          </c:val>
        </c:ser>
        <c:ser>
          <c:idx val="1"/>
          <c:order val="1"/>
          <c:tx>
            <c:strRef>
              <c:f>'Internt (2)'!$G$301</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(2)'!$F$302:$F$314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'Internt (2)'!$G$302:$G$314</c:f>
              <c:numCache>
                <c:formatCode>#,##0</c:formatCode>
                <c:ptCount val="13"/>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3256.0970000000002</c:v>
                </c:pt>
                <c:pt idx="10">
                  <c:v>3434.7669999999998</c:v>
                </c:pt>
                <c:pt idx="11">
                  <c:v>3793.8209999999999</c:v>
                </c:pt>
                <c:pt idx="12">
                  <c:v>3925.5949999999998</c:v>
                </c:pt>
              </c:numCache>
            </c:numRef>
          </c:val>
        </c:ser>
        <c:dLbls>
          <c:showLegendKey val="0"/>
          <c:showVal val="0"/>
          <c:showCatName val="0"/>
          <c:showSerName val="0"/>
          <c:showPercent val="0"/>
          <c:showBubbleSize val="0"/>
        </c:dLbls>
        <c:gapWidth val="60"/>
        <c:overlap val="100"/>
        <c:axId val="309548128"/>
        <c:axId val="309548520"/>
      </c:barChart>
      <c:lineChart>
        <c:grouping val="standard"/>
        <c:varyColors val="0"/>
        <c:ser>
          <c:idx val="2"/>
          <c:order val="2"/>
          <c:tx>
            <c:strRef>
              <c:f>'Internt (2)'!$I$301</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(2)'!$F$302:$F$314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'Internt (2)'!$I$302:$I$314</c:f>
              <c:numCache>
                <c:formatCode>#,##0.00</c:formatCode>
                <c:ptCount val="13"/>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116.14250509639086</c:v>
                </c:pt>
                <c:pt idx="11">
                  <c:v>124.36760273414136</c:v>
                </c:pt>
                <c:pt idx="12">
                  <c:v>127.82618319280571</c:v>
                </c:pt>
              </c:numCache>
            </c:numRef>
          </c:val>
          <c:smooth val="0"/>
        </c:ser>
        <c:dLbls>
          <c:showLegendKey val="0"/>
          <c:showVal val="0"/>
          <c:showCatName val="0"/>
          <c:showSerName val="0"/>
          <c:showPercent val="0"/>
          <c:showBubbleSize val="0"/>
        </c:dLbls>
        <c:marker val="1"/>
        <c:smooth val="0"/>
        <c:axId val="309551264"/>
        <c:axId val="309549304"/>
      </c:lineChart>
      <c:catAx>
        <c:axId val="309548128"/>
        <c:scaling>
          <c:orientation val="minMax"/>
        </c:scaling>
        <c:delete val="0"/>
        <c:axPos val="b"/>
        <c:numFmt formatCode="General" sourceLinked="0"/>
        <c:majorTickMark val="none"/>
        <c:minorTickMark val="none"/>
        <c:tickLblPos val="nextTo"/>
        <c:crossAx val="309548520"/>
        <c:crosses val="autoZero"/>
        <c:auto val="1"/>
        <c:lblAlgn val="ctr"/>
        <c:lblOffset val="100"/>
        <c:noMultiLvlLbl val="0"/>
      </c:catAx>
      <c:valAx>
        <c:axId val="309548520"/>
        <c:scaling>
          <c:orientation val="minMax"/>
          <c:max val="28000"/>
        </c:scaling>
        <c:delete val="0"/>
        <c:axPos val="l"/>
        <c:numFmt formatCode="#,##0.0" sourceLinked="0"/>
        <c:majorTickMark val="out"/>
        <c:minorTickMark val="none"/>
        <c:tickLblPos val="nextTo"/>
        <c:spPr>
          <a:ln>
            <a:noFill/>
          </a:ln>
        </c:spPr>
        <c:txPr>
          <a:bodyPr/>
          <a:lstStyle/>
          <a:p>
            <a:pPr>
              <a:defRPr>
                <a:noFill/>
              </a:defRPr>
            </a:pPr>
            <a:endParaRPr lang="es-CL"/>
          </a:p>
        </c:txPr>
        <c:crossAx val="309548128"/>
        <c:crosses val="autoZero"/>
        <c:crossBetween val="between"/>
      </c:valAx>
      <c:valAx>
        <c:axId val="309549304"/>
        <c:scaling>
          <c:orientation val="minMax"/>
          <c:max val="14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309551264"/>
        <c:crosses val="max"/>
        <c:crossBetween val="between"/>
      </c:valAx>
      <c:catAx>
        <c:axId val="309551264"/>
        <c:scaling>
          <c:orientation val="minMax"/>
        </c:scaling>
        <c:delete val="1"/>
        <c:axPos val="b"/>
        <c:numFmt formatCode="General" sourceLinked="1"/>
        <c:majorTickMark val="out"/>
        <c:minorTickMark val="none"/>
        <c:tickLblPos val="nextTo"/>
        <c:crossAx val="309549304"/>
        <c:crosses val="autoZero"/>
        <c:auto val="1"/>
        <c:lblAlgn val="ctr"/>
        <c:lblOffset val="100"/>
        <c:noMultiLvlLbl val="0"/>
      </c:catAx>
    </c:plotArea>
    <c:legend>
      <c:legendPos val="b"/>
      <c:layout>
        <c:manualLayout>
          <c:xMode val="edge"/>
          <c:yMode val="edge"/>
          <c:x val="0.23130919013209916"/>
          <c:y val="0.93396792983847621"/>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90940514766633795"/>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TV!$C$2:$C$14</c:f>
              <c:numCache>
                <c:formatCode>#,##0</c:formatCode>
                <c:ptCount val="13"/>
                <c:pt idx="0">
                  <c:v>1003315</c:v>
                </c:pt>
                <c:pt idx="1">
                  <c:v>1075675</c:v>
                </c:pt>
                <c:pt idx="2">
                  <c:v>1137625</c:v>
                </c:pt>
                <c:pt idx="3">
                  <c:v>1177637</c:v>
                </c:pt>
                <c:pt idx="4">
                  <c:v>1285639</c:v>
                </c:pt>
                <c:pt idx="5">
                  <c:v>1374806</c:v>
                </c:pt>
                <c:pt idx="6">
                  <c:v>1429197</c:v>
                </c:pt>
                <c:pt idx="7">
                  <c:v>1478889</c:v>
                </c:pt>
                <c:pt idx="8">
                  <c:v>1631090</c:v>
                </c:pt>
                <c:pt idx="9">
                  <c:v>1703569</c:v>
                </c:pt>
                <c:pt idx="10">
                  <c:v>1761062</c:v>
                </c:pt>
                <c:pt idx="11">
                  <c:v>1894043</c:v>
                </c:pt>
                <c:pt idx="12">
                  <c:v>1947537</c:v>
                </c:pt>
              </c:numCache>
            </c:numRef>
          </c:val>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TV!$D$2:$D$14</c:f>
              <c:numCache>
                <c:formatCode>#,##0</c:formatCode>
                <c:ptCount val="13"/>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1374942</c:v>
                </c:pt>
                <c:pt idx="12">
                  <c:v>1356335</c:v>
                </c:pt>
              </c:numCache>
            </c:numRef>
          </c:val>
        </c:ser>
        <c:dLbls>
          <c:showLegendKey val="0"/>
          <c:showVal val="0"/>
          <c:showCatName val="0"/>
          <c:showSerName val="0"/>
          <c:showPercent val="0"/>
          <c:showBubbleSize val="0"/>
        </c:dLbls>
        <c:gapWidth val="70"/>
        <c:overlap val="100"/>
        <c:axId val="309546168"/>
        <c:axId val="309552440"/>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TV!$B$2:$B$14</c:f>
              <c:numCache>
                <c:formatCode>0.00</c:formatCode>
                <c:ptCount val="13"/>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58.300878134954523</c:v>
                </c:pt>
                <c:pt idx="9">
                  <c:v>58.912895502665862</c:v>
                </c:pt>
                <c:pt idx="10">
                  <c:v>57.03322771791607</c:v>
                </c:pt>
                <c:pt idx="11">
                  <c:v>57.841382947984812</c:v>
                </c:pt>
                <c:pt idx="12">
                  <c:v>58.458673124264706</c:v>
                </c:pt>
              </c:numCache>
            </c:numRef>
          </c:val>
          <c:smooth val="0"/>
        </c:ser>
        <c:dLbls>
          <c:showLegendKey val="0"/>
          <c:showVal val="0"/>
          <c:showCatName val="0"/>
          <c:showSerName val="0"/>
          <c:showPercent val="0"/>
          <c:showBubbleSize val="0"/>
        </c:dLbls>
        <c:marker val="1"/>
        <c:smooth val="0"/>
        <c:axId val="309552832"/>
        <c:axId val="309554400"/>
      </c:lineChart>
      <c:catAx>
        <c:axId val="309546168"/>
        <c:scaling>
          <c:orientation val="minMax"/>
        </c:scaling>
        <c:delete val="0"/>
        <c:axPos val="b"/>
        <c:numFmt formatCode="General" sourceLinked="1"/>
        <c:majorTickMark val="none"/>
        <c:minorTickMark val="none"/>
        <c:tickLblPos val="nextTo"/>
        <c:crossAx val="309552440"/>
        <c:crosses val="autoZero"/>
        <c:auto val="1"/>
        <c:lblAlgn val="ctr"/>
        <c:lblOffset val="100"/>
        <c:noMultiLvlLbl val="0"/>
      </c:catAx>
      <c:valAx>
        <c:axId val="309552440"/>
        <c:scaling>
          <c:orientation val="minMax"/>
          <c:max val="3600000"/>
        </c:scaling>
        <c:delete val="0"/>
        <c:axPos val="l"/>
        <c:numFmt formatCode="#,##0" sourceLinked="1"/>
        <c:majorTickMark val="none"/>
        <c:minorTickMark val="none"/>
        <c:tickLblPos val="none"/>
        <c:spPr>
          <a:ln>
            <a:noFill/>
          </a:ln>
        </c:spPr>
        <c:crossAx val="309546168"/>
        <c:crosses val="autoZero"/>
        <c:crossBetween val="between"/>
        <c:dispUnits>
          <c:builtInUnit val="thousands"/>
        </c:dispUnits>
      </c:valAx>
      <c:valAx>
        <c:axId val="309554400"/>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309552832"/>
        <c:crosses val="max"/>
        <c:crossBetween val="between"/>
      </c:valAx>
      <c:catAx>
        <c:axId val="309552832"/>
        <c:scaling>
          <c:orientation val="minMax"/>
        </c:scaling>
        <c:delete val="1"/>
        <c:axPos val="b"/>
        <c:numFmt formatCode="General" sourceLinked="1"/>
        <c:majorTickMark val="out"/>
        <c:minorTickMark val="none"/>
        <c:tickLblPos val="nextTo"/>
        <c:crossAx val="309554400"/>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75367673638895627"/>
        </c:manualLayout>
      </c:layout>
      <c:barChart>
        <c:barDir val="col"/>
        <c:grouping val="stacked"/>
        <c:varyColors val="0"/>
        <c:ser>
          <c:idx val="0"/>
          <c:order val="0"/>
          <c:tx>
            <c:strRef>
              <c:f>'Abonados (2)'!$N$24</c:f>
              <c:strCache>
                <c:ptCount val="1"/>
                <c:pt idx="0">
                  <c:v>TRAFICO LOCAL</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(2)'!$L$28:$M$69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'Abonados (2)'!$N$28:$N$69</c:f>
              <c:numCache>
                <c:formatCode>_-* #,##0\ _€_-;\-* #,##0\ _€_-;_-* "-"??\ _€_-;_-@_-</c:formatCode>
                <c:ptCount val="42"/>
                <c:pt idx="0">
                  <c:v>2818808.7153166789</c:v>
                </c:pt>
                <c:pt idx="1">
                  <c:v>2519392.3275000066</c:v>
                </c:pt>
                <c:pt idx="2">
                  <c:v>2649656.6007833369</c:v>
                </c:pt>
                <c:pt idx="3">
                  <c:v>2588547.8875533361</c:v>
                </c:pt>
                <c:pt idx="4">
                  <c:v>2543389.665303336</c:v>
                </c:pt>
                <c:pt idx="5">
                  <c:v>2364633.8219666677</c:v>
                </c:pt>
                <c:pt idx="6">
                  <c:v>2322338.9874333288</c:v>
                </c:pt>
                <c:pt idx="7">
                  <c:v>2215176.3227166678</c:v>
                </c:pt>
                <c:pt idx="8">
                  <c:v>2236389.0358499978</c:v>
                </c:pt>
                <c:pt idx="9">
                  <c:v>1924867.4606000036</c:v>
                </c:pt>
                <c:pt idx="10">
                  <c:v>2002657.0167500004</c:v>
                </c:pt>
                <c:pt idx="11">
                  <c:v>1983269.9050833371</c:v>
                </c:pt>
                <c:pt idx="12">
                  <c:v>1999682.4469000022</c:v>
                </c:pt>
                <c:pt idx="13">
                  <c:v>1817231.0684499997</c:v>
                </c:pt>
                <c:pt idx="14">
                  <c:v>1865665.332683329</c:v>
                </c:pt>
                <c:pt idx="15">
                  <c:v>1832644.96735</c:v>
                </c:pt>
                <c:pt idx="16">
                  <c:v>1878860.6687070075</c:v>
                </c:pt>
                <c:pt idx="17">
                  <c:v>1758013.7233053371</c:v>
                </c:pt>
                <c:pt idx="18">
                  <c:v>1798256.9557500032</c:v>
                </c:pt>
                <c:pt idx="19">
                  <c:v>1815897.996950001</c:v>
                </c:pt>
                <c:pt idx="20">
                  <c:v>1746058.251500004</c:v>
                </c:pt>
                <c:pt idx="21">
                  <c:v>1604733.9227166695</c:v>
                </c:pt>
                <c:pt idx="22">
                  <c:v>1582483.5681000035</c:v>
                </c:pt>
                <c:pt idx="23">
                  <c:v>1510332.9806166666</c:v>
                </c:pt>
                <c:pt idx="24">
                  <c:v>1445381.239383338</c:v>
                </c:pt>
                <c:pt idx="25">
                  <c:v>1371264.7834666683</c:v>
                </c:pt>
                <c:pt idx="26">
                  <c:v>1333714.2866999977</c:v>
                </c:pt>
                <c:pt idx="27">
                  <c:v>1270293.2366666654</c:v>
                </c:pt>
                <c:pt idx="28">
                  <c:v>1225512.9743666712</c:v>
                </c:pt>
                <c:pt idx="29">
                  <c:v>1062137.8261166685</c:v>
                </c:pt>
                <c:pt idx="30">
                  <c:v>1029316.8844000016</c:v>
                </c:pt>
                <c:pt idx="31">
                  <c:v>916174.21044999897</c:v>
                </c:pt>
                <c:pt idx="32">
                  <c:v>879690.58545000083</c:v>
                </c:pt>
                <c:pt idx="33">
                  <c:v>783161.7640166668</c:v>
                </c:pt>
                <c:pt idx="34">
                  <c:v>754229.69298950129</c:v>
                </c:pt>
                <c:pt idx="35">
                  <c:v>699207.02219999768</c:v>
                </c:pt>
                <c:pt idx="36">
                  <c:v>682827.62158333405</c:v>
                </c:pt>
                <c:pt idx="37">
                  <c:v>617180.85576666775</c:v>
                </c:pt>
                <c:pt idx="38">
                  <c:v>690805.21819999989</c:v>
                </c:pt>
                <c:pt idx="39">
                  <c:v>622464.09021666576</c:v>
                </c:pt>
                <c:pt idx="40">
                  <c:v>537254.22136666614</c:v>
                </c:pt>
                <c:pt idx="41">
                  <c:v>525055.52175000007</c:v>
                </c:pt>
              </c:numCache>
            </c:numRef>
          </c:val>
        </c:ser>
        <c:ser>
          <c:idx val="1"/>
          <c:order val="1"/>
          <c:tx>
            <c:strRef>
              <c:f>'Abonados (2)'!$O$24</c:f>
              <c:strCache>
                <c:ptCount val="1"/>
                <c:pt idx="0">
                  <c:v>TRAFICO MOVIL</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(2)'!$L$28:$M$69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'Abonados (2)'!$O$28:$O$69</c:f>
              <c:numCache>
                <c:formatCode>_-* #,##0.00\ _€_-;\-* #,##0.00\ _€_-;_-* "-"??\ _€_-;_-@_-</c:formatCode>
                <c:ptCount val="42"/>
                <c:pt idx="0">
                  <c:v>5739067.6241666675</c:v>
                </c:pt>
                <c:pt idx="1">
                  <c:v>5820308.7377833333</c:v>
                </c:pt>
                <c:pt idx="2">
                  <c:v>6056234.2484999988</c:v>
                </c:pt>
                <c:pt idx="3">
                  <c:v>6259726.3326833332</c:v>
                </c:pt>
                <c:pt idx="4">
                  <c:v>6696066.0645666681</c:v>
                </c:pt>
                <c:pt idx="5">
                  <c:v>6866038.019083336</c:v>
                </c:pt>
                <c:pt idx="6">
                  <c:v>7161634.7646333314</c:v>
                </c:pt>
                <c:pt idx="7">
                  <c:v>7451517.8040500022</c:v>
                </c:pt>
                <c:pt idx="8">
                  <c:v>7805322.5508500012</c:v>
                </c:pt>
                <c:pt idx="9">
                  <c:v>7602575.3055166695</c:v>
                </c:pt>
                <c:pt idx="10">
                  <c:v>7483130.5916333357</c:v>
                </c:pt>
                <c:pt idx="11">
                  <c:v>7291129.7319499953</c:v>
                </c:pt>
                <c:pt idx="12">
                  <c:v>7371652.1657666778</c:v>
                </c:pt>
                <c:pt idx="13">
                  <c:v>6901067.598683334</c:v>
                </c:pt>
                <c:pt idx="14" formatCode="_-* #,##0\ _€_-;\-* #,##0\ _€_-;_-* &quot;-&quot;??\ _€_-;_-@_-">
                  <c:v>6737755.0659333346</c:v>
                </c:pt>
                <c:pt idx="15" formatCode="_-* #,##0\ _€_-;\-* #,##0\ _€_-;_-* &quot;-&quot;??\ _€_-;_-@_-">
                  <c:v>6673645.2057333319</c:v>
                </c:pt>
                <c:pt idx="16" formatCode="_-* #,##0\ _€_-;\-* #,##0\ _€_-;_-* &quot;-&quot;??\ _€_-;_-@_-">
                  <c:v>6808264.4510666672</c:v>
                </c:pt>
                <c:pt idx="17" formatCode="_-* #,##0\ _€_-;\-* #,##0\ _€_-;_-* &quot;-&quot;??\ _€_-;_-@_-">
                  <c:v>6598009.5355500029</c:v>
                </c:pt>
                <c:pt idx="18" formatCode="_-* #,##0\ _€_-;\-* #,##0\ _€_-;_-* &quot;-&quot;??\ _€_-;_-@_-">
                  <c:v>6452051.6865333291</c:v>
                </c:pt>
                <c:pt idx="19" formatCode="_-* #,##0\ _€_-;\-* #,##0\ _€_-;_-* &quot;-&quot;??\ _€_-;_-@_-">
                  <c:v>6696980.4332499951</c:v>
                </c:pt>
                <c:pt idx="20" formatCode="_-* #,##0\ _€_-;\-* #,##0\ _€_-;_-* &quot;-&quot;??\ _€_-;_-@_-">
                  <c:v>7012840.6205833275</c:v>
                </c:pt>
                <c:pt idx="21" formatCode="_-* #,##0\ _€_-;\-* #,##0\ _€_-;_-* &quot;-&quot;??\ _€_-;_-@_-">
                  <c:v>7143894.1580666685</c:v>
                </c:pt>
                <c:pt idx="22" formatCode="_-* #,##0\ _€_-;\-* #,##0\ _€_-;_-* &quot;-&quot;??\ _€_-;_-@_-">
                  <c:v>7049211.3200333305</c:v>
                </c:pt>
                <c:pt idx="23" formatCode="_-* #,##0\ _€_-;\-* #,##0\ _€_-;_-* &quot;-&quot;??\ _€_-;_-@_-">
                  <c:v>7277166.0781500041</c:v>
                </c:pt>
                <c:pt idx="24" formatCode="_-* #,##0\ _€_-;\-* #,##0\ _€_-;_-* &quot;-&quot;??\ _€_-;_-@_-">
                  <c:v>7552813.6911666701</c:v>
                </c:pt>
                <c:pt idx="25" formatCode="_-* #,##0\ _€_-;\-* #,##0\ _€_-;_-* &quot;-&quot;??\ _€_-;_-@_-">
                  <c:v>7428468.4422000013</c:v>
                </c:pt>
                <c:pt idx="26" formatCode="_-* #,##0\ _€_-;\-* #,##0\ _€_-;_-* &quot;-&quot;??\ _€_-;_-@_-">
                  <c:v>7553562.9201666676</c:v>
                </c:pt>
                <c:pt idx="27" formatCode="_-* #,##0\ _€_-;\-* #,##0\ _€_-;_-* &quot;-&quot;??\ _€_-;_-@_-">
                  <c:v>7767488.3632500013</c:v>
                </c:pt>
                <c:pt idx="28" formatCode="_-* #,##0\ _€_-;\-* #,##0\ _€_-;_-* &quot;-&quot;??\ _€_-;_-@_-">
                  <c:v>8144070.0725666657</c:v>
                </c:pt>
                <c:pt idx="29" formatCode="_-* #,##0\ _€_-;\-* #,##0\ _€_-;_-* &quot;-&quot;??\ _€_-;_-@_-">
                  <c:v>8099652.6286666645</c:v>
                </c:pt>
                <c:pt idx="30" formatCode="_-* #,##0\ _€_-;\-* #,##0\ _€_-;_-* &quot;-&quot;??\ _€_-;_-@_-">
                  <c:v>8625796.8266333323</c:v>
                </c:pt>
                <c:pt idx="31" formatCode="_-* #,##0\ _€_-;\-* #,##0\ _€_-;_-* &quot;-&quot;??\ _€_-;_-@_-">
                  <c:v>8843237.7212166656</c:v>
                </c:pt>
                <c:pt idx="32" formatCode="_-* #,##0\ _€_-;\-* #,##0\ _€_-;_-* &quot;-&quot;??\ _€_-;_-@_-">
                  <c:v>9441409.3670499995</c:v>
                </c:pt>
                <c:pt idx="33" formatCode="_-* #,##0\ _€_-;\-* #,##0\ _€_-;_-* &quot;-&quot;??\ _€_-;_-@_-">
                  <c:v>9151168.7250999995</c:v>
                </c:pt>
                <c:pt idx="34" formatCode="_-* #,##0\ _€_-;\-* #,##0\ _€_-;_-* &quot;-&quot;??\ _€_-;_-@_-">
                  <c:v>9335550.1397666726</c:v>
                </c:pt>
                <c:pt idx="35" formatCode="_-* #,##0\ _€_-;\-* #,##0\ _€_-;_-* &quot;-&quot;??\ _€_-;_-@_-">
                  <c:v>9490422.2624333315</c:v>
                </c:pt>
                <c:pt idx="36" formatCode="_-* #,##0\ _€_-;\-* #,##0\ _€_-;_-* &quot;-&quot;??\ _€_-;_-@_-">
                  <c:v>9882798.3111833371</c:v>
                </c:pt>
                <c:pt idx="37" formatCode="_-* #,##0\ _€_-;\-* #,##0\ _€_-;_-* &quot;-&quot;??\ _€_-;_-@_-">
                  <c:v>9915191.5426333342</c:v>
                </c:pt>
                <c:pt idx="38" formatCode="_-* #,##0\ _€_-;\-* #,##0\ _€_-;_-* &quot;-&quot;??\ _€_-;_-@_-">
                  <c:v>11763721.465699995</c:v>
                </c:pt>
                <c:pt idx="39" formatCode="_-* #,##0\ _€_-;\-* #,##0\ _€_-;_-* &quot;-&quot;??\ _€_-;_-@_-">
                  <c:v>12334116.384466663</c:v>
                </c:pt>
                <c:pt idx="40" formatCode="_-* #,##0\ _€_-;\-* #,##0\ _€_-;_-* &quot;-&quot;??\ _€_-;_-@_-">
                  <c:v>11758574.584333334</c:v>
                </c:pt>
                <c:pt idx="41" formatCode="_-* #,##0\ _€_-;\-* #,##0\ _€_-;_-* &quot;-&quot;??\ _€_-;_-@_-">
                  <c:v>11517359.810549997</c:v>
                </c:pt>
              </c:numCache>
            </c:numRef>
          </c:val>
        </c:ser>
        <c:dLbls>
          <c:showLegendKey val="0"/>
          <c:showVal val="1"/>
          <c:showCatName val="0"/>
          <c:showSerName val="0"/>
          <c:showPercent val="0"/>
          <c:showBubbleSize val="0"/>
        </c:dLbls>
        <c:gapWidth val="52"/>
        <c:overlap val="100"/>
        <c:axId val="309553224"/>
        <c:axId val="309550872"/>
      </c:barChart>
      <c:catAx>
        <c:axId val="309553224"/>
        <c:scaling>
          <c:orientation val="minMax"/>
        </c:scaling>
        <c:delete val="0"/>
        <c:axPos val="b"/>
        <c:numFmt formatCode="General" sourceLinked="0"/>
        <c:majorTickMark val="none"/>
        <c:minorTickMark val="none"/>
        <c:tickLblPos val="nextTo"/>
        <c:crossAx val="309550872"/>
        <c:crosses val="autoZero"/>
        <c:auto val="0"/>
        <c:lblAlgn val="ctr"/>
        <c:lblOffset val="100"/>
        <c:noMultiLvlLbl val="0"/>
      </c:catAx>
      <c:valAx>
        <c:axId val="309550872"/>
        <c:scaling>
          <c:orientation val="minMax"/>
          <c:max val="14000000"/>
          <c:min val="0"/>
        </c:scaling>
        <c:delete val="1"/>
        <c:axPos val="l"/>
        <c:numFmt formatCode="_-* #,##0\ _€_-;\-* #,##0\ _€_-;_-* &quot;-&quot;??\ _€_-;_-@_-" sourceLinked="1"/>
        <c:majorTickMark val="out"/>
        <c:minorTickMark val="none"/>
        <c:tickLblPos val="nextTo"/>
        <c:crossAx val="309553224"/>
        <c:crossesAt val="1"/>
        <c:crossBetween val="between"/>
      </c:valAx>
    </c:plotArea>
    <c:legend>
      <c:legendPos val="b"/>
      <c:layout>
        <c:manualLayout>
          <c:xMode val="edge"/>
          <c:yMode val="edge"/>
          <c:x val="0.33708753855074414"/>
          <c:y val="0.90366510791503174"/>
          <c:w val="0.31444107373451319"/>
          <c:h val="5.784387142887811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3962928098576399"/>
          <c:w val="0.95216340753563755"/>
          <c:h val="0.73457991347253948"/>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'Abonados (2)'!$A$4:$B$49</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'Abonados (2)'!$C$4:$C$49</c:f>
              <c:numCache>
                <c:formatCode>#,##0</c:formatCode>
                <c:ptCount val="46"/>
                <c:pt idx="0">
                  <c:v>53141.133159640041</c:v>
                </c:pt>
                <c:pt idx="1">
                  <c:v>58720.998187389996</c:v>
                </c:pt>
                <c:pt idx="2">
                  <c:v>63980.47488670006</c:v>
                </c:pt>
                <c:pt idx="3">
                  <c:v>65689.459639570021</c:v>
                </c:pt>
                <c:pt idx="4">
                  <c:v>68154.231634220079</c:v>
                </c:pt>
                <c:pt idx="5">
                  <c:v>70547.426015209887</c:v>
                </c:pt>
                <c:pt idx="6">
                  <c:v>79065.208193609855</c:v>
                </c:pt>
                <c:pt idx="7">
                  <c:v>88921.022318480071</c:v>
                </c:pt>
                <c:pt idx="8">
                  <c:v>86537.827618439973</c:v>
                </c:pt>
                <c:pt idx="9">
                  <c:v>97004.157637580051</c:v>
                </c:pt>
                <c:pt idx="10">
                  <c:v>95818.280523720052</c:v>
                </c:pt>
                <c:pt idx="11">
                  <c:v>105134.56801963995</c:v>
                </c:pt>
                <c:pt idx="12">
                  <c:v>105671.64322954994</c:v>
                </c:pt>
                <c:pt idx="13">
                  <c:v>115633.54065338981</c:v>
                </c:pt>
                <c:pt idx="14">
                  <c:v>118105.12654231</c:v>
                </c:pt>
                <c:pt idx="15">
                  <c:v>123422.22060256993</c:v>
                </c:pt>
                <c:pt idx="16">
                  <c:v>132463.46163281007</c:v>
                </c:pt>
                <c:pt idx="17">
                  <c:v>132627.88006574992</c:v>
                </c:pt>
                <c:pt idx="18">
                  <c:v>145180.40926242995</c:v>
                </c:pt>
                <c:pt idx="19">
                  <c:v>146105.93850483</c:v>
                </c:pt>
                <c:pt idx="20">
                  <c:v>154355.75526596999</c:v>
                </c:pt>
                <c:pt idx="21">
                  <c:v>159924.69758972991</c:v>
                </c:pt>
                <c:pt idx="22">
                  <c:v>161940.30438133021</c:v>
                </c:pt>
                <c:pt idx="23">
                  <c:v>177439.37310916977</c:v>
                </c:pt>
                <c:pt idx="24">
                  <c:v>177218.22340755991</c:v>
                </c:pt>
                <c:pt idx="25">
                  <c:v>172035.93817694995</c:v>
                </c:pt>
                <c:pt idx="26">
                  <c:v>193814.17825972999</c:v>
                </c:pt>
                <c:pt idx="27">
                  <c:v>192498.71419846002</c:v>
                </c:pt>
                <c:pt idx="28">
                  <c:v>208785.33528137975</c:v>
                </c:pt>
                <c:pt idx="29">
                  <c:v>187157.47388219976</c:v>
                </c:pt>
                <c:pt idx="30">
                  <c:v>196207.86848351982</c:v>
                </c:pt>
                <c:pt idx="31">
                  <c:v>206241.37467885987</c:v>
                </c:pt>
                <c:pt idx="32">
                  <c:v>203529.88583423966</c:v>
                </c:pt>
                <c:pt idx="33">
                  <c:v>237840.21230956039</c:v>
                </c:pt>
                <c:pt idx="34">
                  <c:v>244870.32029575048</c:v>
                </c:pt>
                <c:pt idx="35">
                  <c:v>242890.19819860003</c:v>
                </c:pt>
                <c:pt idx="36">
                  <c:v>240292.19683329985</c:v>
                </c:pt>
                <c:pt idx="37">
                  <c:v>248494.19303421973</c:v>
                </c:pt>
                <c:pt idx="38">
                  <c:v>252217.51877751938</c:v>
                </c:pt>
                <c:pt idx="39">
                  <c:v>251189.7285600396</c:v>
                </c:pt>
                <c:pt idx="40">
                  <c:v>262205.1239161297</c:v>
                </c:pt>
                <c:pt idx="41">
                  <c:v>263045.1426840598</c:v>
                </c:pt>
                <c:pt idx="42">
                  <c:v>274894.71273468988</c:v>
                </c:pt>
                <c:pt idx="43">
                  <c:v>279259.22986063984</c:v>
                </c:pt>
                <c:pt idx="44">
                  <c:v>257663.35711063995</c:v>
                </c:pt>
                <c:pt idx="45">
                  <c:v>282723.63519259996</c:v>
                </c:pt>
              </c:numCache>
            </c:numRef>
          </c:val>
        </c:ser>
        <c:dLbls>
          <c:showLegendKey val="0"/>
          <c:showVal val="0"/>
          <c:showCatName val="0"/>
          <c:showSerName val="0"/>
          <c:showPercent val="0"/>
          <c:showBubbleSize val="0"/>
        </c:dLbls>
        <c:gapWidth val="98"/>
        <c:axId val="309547736"/>
        <c:axId val="309553616"/>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2611111111111112E-2"/>
                  <c:y val="-3.03804186081822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2.3927165354330811E-2"/>
                  <c:y val="-2.54285078803440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4277777777777881E-2"/>
                  <c:y val="-5.19431568382380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layout>
                <c:manualLayout>
                  <c:x val="-2.7471456692913385E-2"/>
                  <c:y val="-3.22516956098119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2"/>
              <c:layout>
                <c:manualLayout>
                  <c:x val="-2.6704943132108486E-2"/>
                  <c:y val="-5.0071637286122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5"/>
              <c:layout>
                <c:manualLayout>
                  <c:x val="-2.8093832020997377E-2"/>
                  <c:y val="-6.5473593164733251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(2)'!$A$4:$B$49</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'Abonados (2)'!$E$4:$E$49</c:f>
              <c:numCache>
                <c:formatCode>General</c:formatCode>
                <c:ptCount val="46"/>
                <c:pt idx="0">
                  <c:v>3.7776944029568069</c:v>
                </c:pt>
                <c:pt idx="1">
                  <c:v>4.0840477585788753</c:v>
                </c:pt>
                <c:pt idx="2">
                  <c:v>4.3328209486681049</c:v>
                </c:pt>
                <c:pt idx="3">
                  <c:v>4.4127966135165169</c:v>
                </c:pt>
                <c:pt idx="4">
                  <c:v>4.4335328896142325</c:v>
                </c:pt>
                <c:pt idx="5">
                  <c:v>4.4579819407677759</c:v>
                </c:pt>
                <c:pt idx="6">
                  <c:v>4.8437950327237784</c:v>
                </c:pt>
                <c:pt idx="7">
                  <c:v>5.4812508375411602</c:v>
                </c:pt>
                <c:pt idx="8">
                  <c:v>5.2232697631506975</c:v>
                </c:pt>
                <c:pt idx="9">
                  <c:v>5.7290589950007567</c:v>
                </c:pt>
                <c:pt idx="10">
                  <c:v>5.5855722769071239</c:v>
                </c:pt>
                <c:pt idx="11">
                  <c:v>6.0641086822196701</c:v>
                </c:pt>
                <c:pt idx="12">
                  <c:v>6.0703178098039903</c:v>
                </c:pt>
                <c:pt idx="13">
                  <c:v>6.6179924015542859</c:v>
                </c:pt>
                <c:pt idx="14">
                  <c:v>6.6837947673031177</c:v>
                </c:pt>
                <c:pt idx="15">
                  <c:v>6.891713023476683</c:v>
                </c:pt>
                <c:pt idx="16">
                  <c:v>7.3655821464650533</c:v>
                </c:pt>
                <c:pt idx="17">
                  <c:v>7.2853067447566806</c:v>
                </c:pt>
                <c:pt idx="18">
                  <c:v>8.0170727751031858</c:v>
                </c:pt>
                <c:pt idx="19">
                  <c:v>8.0179341167081688</c:v>
                </c:pt>
                <c:pt idx="20">
                  <c:v>8.4336775285197643</c:v>
                </c:pt>
                <c:pt idx="21">
                  <c:v>8.6263691485464875</c:v>
                </c:pt>
                <c:pt idx="22">
                  <c:v>8.717754188289474</c:v>
                </c:pt>
                <c:pt idx="23">
                  <c:v>9.5293908477122233</c:v>
                </c:pt>
                <c:pt idx="24">
                  <c:v>9.5156788466228637</c:v>
                </c:pt>
                <c:pt idx="25">
                  <c:v>9.2580505841901086</c:v>
                </c:pt>
                <c:pt idx="26">
                  <c:v>10.444831491316899</c:v>
                </c:pt>
                <c:pt idx="27">
                  <c:v>10.42553608320879</c:v>
                </c:pt>
                <c:pt idx="28">
                  <c:v>11.331337037083578</c:v>
                </c:pt>
                <c:pt idx="29">
                  <c:v>10.037713472948237</c:v>
                </c:pt>
                <c:pt idx="30">
                  <c:v>10.347925739866524</c:v>
                </c:pt>
                <c:pt idx="31">
                  <c:v>10.890442722211278</c:v>
                </c:pt>
                <c:pt idx="32">
                  <c:v>10.789345288093633</c:v>
                </c:pt>
                <c:pt idx="33">
                  <c:v>12.553499707674327</c:v>
                </c:pt>
                <c:pt idx="34">
                  <c:v>12.971490320196292</c:v>
                </c:pt>
                <c:pt idx="35">
                  <c:v>12.800322260648162</c:v>
                </c:pt>
                <c:pt idx="36">
                  <c:v>12.565389830650895</c:v>
                </c:pt>
                <c:pt idx="37">
                  <c:v>12.871918057175534</c:v>
                </c:pt>
                <c:pt idx="38">
                  <c:v>12.867282272724552</c:v>
                </c:pt>
                <c:pt idx="39">
                  <c:v>12.689590900061678</c:v>
                </c:pt>
                <c:pt idx="40">
                  <c:v>13.128192588931112</c:v>
                </c:pt>
                <c:pt idx="41">
                  <c:v>13.055626566949044</c:v>
                </c:pt>
                <c:pt idx="42">
                  <c:v>13.381527525863739</c:v>
                </c:pt>
                <c:pt idx="43">
                  <c:v>13.60584082538365</c:v>
                </c:pt>
                <c:pt idx="44">
                  <c:v>12.522843082385293</c:v>
                </c:pt>
                <c:pt idx="45">
                  <c:v>13.36237718665269</c:v>
                </c:pt>
              </c:numCache>
            </c:numRef>
          </c:val>
          <c:smooth val="0"/>
        </c:ser>
        <c:dLbls>
          <c:showLegendKey val="0"/>
          <c:showVal val="0"/>
          <c:showCatName val="0"/>
          <c:showSerName val="0"/>
          <c:showPercent val="0"/>
          <c:showBubbleSize val="0"/>
        </c:dLbls>
        <c:marker val="1"/>
        <c:smooth val="0"/>
        <c:axId val="309554792"/>
        <c:axId val="309551656"/>
      </c:lineChart>
      <c:catAx>
        <c:axId val="309547736"/>
        <c:scaling>
          <c:orientation val="minMax"/>
        </c:scaling>
        <c:delete val="0"/>
        <c:axPos val="b"/>
        <c:numFmt formatCode="General" sourceLinked="0"/>
        <c:majorTickMark val="out"/>
        <c:minorTickMark val="none"/>
        <c:tickLblPos val="nextTo"/>
        <c:txPr>
          <a:bodyPr/>
          <a:lstStyle/>
          <a:p>
            <a:pPr>
              <a:defRPr sz="800"/>
            </a:pPr>
            <a:endParaRPr lang="es-CL"/>
          </a:p>
        </c:txPr>
        <c:crossAx val="309553616"/>
        <c:crosses val="autoZero"/>
        <c:auto val="0"/>
        <c:lblAlgn val="ctr"/>
        <c:lblOffset val="100"/>
        <c:noMultiLvlLbl val="0"/>
      </c:catAx>
      <c:valAx>
        <c:axId val="309553616"/>
        <c:scaling>
          <c:orientation val="minMax"/>
          <c:max val="4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309547736"/>
        <c:crossesAt val="1"/>
        <c:crossBetween val="between"/>
        <c:dispUnits>
          <c:builtInUnit val="thousands"/>
          <c:dispUnitsLbl/>
        </c:dispUnits>
      </c:valAx>
      <c:valAx>
        <c:axId val="309551656"/>
        <c:scaling>
          <c:orientation val="minMax"/>
          <c:max val="20"/>
          <c:min val="1"/>
        </c:scaling>
        <c:delete val="0"/>
        <c:axPos val="r"/>
        <c:numFmt formatCode="General" sourceLinked="1"/>
        <c:majorTickMark val="out"/>
        <c:minorTickMark val="none"/>
        <c:tickLblPos val="nextTo"/>
        <c:spPr>
          <a:ln w="3175">
            <a:solidFill>
              <a:schemeClr val="tx1"/>
            </a:solidFill>
          </a:ln>
        </c:spPr>
        <c:crossAx val="309554792"/>
        <c:crosses val="max"/>
        <c:crossBetween val="between"/>
      </c:valAx>
      <c:catAx>
        <c:axId val="309554792"/>
        <c:scaling>
          <c:orientation val="minMax"/>
        </c:scaling>
        <c:delete val="1"/>
        <c:axPos val="b"/>
        <c:numFmt formatCode="General" sourceLinked="1"/>
        <c:majorTickMark val="out"/>
        <c:minorTickMark val="none"/>
        <c:tickLblPos val="nextTo"/>
        <c:crossAx val="309551656"/>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7092769755572088E-2"/>
          <c:y val="1.8530117803476173E-2"/>
          <c:w val="0.89996751430661326"/>
          <c:h val="0.79901890055690705"/>
        </c:manualLayout>
      </c:layout>
      <c:barChart>
        <c:barDir val="col"/>
        <c:grouping val="stacked"/>
        <c:varyColors val="0"/>
        <c:ser>
          <c:idx val="1"/>
          <c:order val="1"/>
          <c:tx>
            <c:strRef>
              <c:f>'Internt (2)'!$H$251</c:f>
              <c:strCache>
                <c:ptCount val="1"/>
                <c:pt idx="0">
                  <c:v>Fijo </c:v>
                </c:pt>
              </c:strCache>
            </c:strRef>
          </c:tx>
          <c:spPr>
            <a:solidFill>
              <a:schemeClr val="tx2">
                <a:lumMod val="40000"/>
                <a:lumOff val="60000"/>
              </a:schemeClr>
            </a:solidFill>
            <a:ln>
              <a:solidFill>
                <a:schemeClr val="bg1"/>
              </a:solidFill>
            </a:ln>
            <a:scene3d>
              <a:camera prst="orthographicFront"/>
              <a:lightRig rig="threePt" dir="t">
                <a:rot lat="0" lon="0" rev="1200000"/>
              </a:lightRig>
            </a:scene3d>
            <a:sp3d/>
          </c:spPr>
          <c:invertIfNegative val="0"/>
          <c:dLbls>
            <c:dLbl>
              <c:idx val="0"/>
              <c:numFmt formatCode="#,##0.0" sourceLinked="0"/>
              <c:spPr/>
              <c:txPr>
                <a:bodyPr rot="-5400000" vert="horz"/>
                <a:lstStyle/>
                <a:p>
                  <a:pPr>
                    <a:defRPr sz="500" b="1"/>
                  </a:pPr>
                  <a:endParaRPr lang="es-CL"/>
                </a:p>
              </c:txPr>
              <c:showLegendKey val="0"/>
              <c:showVal val="1"/>
              <c:showCatName val="0"/>
              <c:showSerName val="0"/>
              <c:showPercent val="0"/>
              <c:showBubbleSize val="0"/>
            </c:dLbl>
            <c:dLbl>
              <c:idx val="1"/>
              <c:numFmt formatCode="#,##0.0" sourceLinked="0"/>
              <c:spPr/>
              <c:txPr>
                <a:bodyPr rot="-5400000" vert="horz"/>
                <a:lstStyle/>
                <a:p>
                  <a:pPr>
                    <a:defRPr sz="500" b="1"/>
                  </a:pPr>
                  <a:endParaRPr lang="es-CL"/>
                </a:p>
              </c:txPr>
              <c:showLegendKey val="0"/>
              <c:showVal val="1"/>
              <c:showCatName val="0"/>
              <c:showSerName val="0"/>
              <c:showPercent val="0"/>
              <c:showBubbleSize val="0"/>
            </c:dLbl>
            <c:dLbl>
              <c:idx val="2"/>
              <c:numFmt formatCode="#,##0.0" sourceLinked="0"/>
              <c:spPr/>
              <c:txPr>
                <a:bodyPr rot="-5400000" vert="horz"/>
                <a:lstStyle/>
                <a:p>
                  <a:pPr>
                    <a:defRPr sz="500" b="1"/>
                  </a:pPr>
                  <a:endParaRPr lang="es-CL"/>
                </a:p>
              </c:txPr>
              <c:showLegendKey val="0"/>
              <c:showVal val="1"/>
              <c:showCatName val="0"/>
              <c:showSerName val="0"/>
              <c:showPercent val="0"/>
              <c:showBubbleSize val="0"/>
            </c:dLbl>
            <c:numFmt formatCode="#,##0.0" sourceLinked="0"/>
            <c:spPr>
              <a:noFill/>
              <a:ln>
                <a:noFill/>
              </a:ln>
              <a:effectLst/>
            </c:spPr>
            <c:txPr>
              <a:bodyPr rot="-5400000" vert="horz"/>
              <a:lstStyle/>
              <a:p>
                <a:pPr>
                  <a:defRPr sz="6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(2)'!$F$256:$G$297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(2)'!$H$256:$H$297</c:f>
              <c:numCache>
                <c:formatCode>#,##0</c:formatCode>
                <c:ptCount val="42"/>
                <c:pt idx="0">
                  <c:v>1819.5640000000001</c:v>
                </c:pt>
                <c:pt idx="1">
                  <c:v>1855.0540000000001</c:v>
                </c:pt>
                <c:pt idx="2">
                  <c:v>1932.809</c:v>
                </c:pt>
                <c:pt idx="3">
                  <c:v>1992.7529999999999</c:v>
                </c:pt>
                <c:pt idx="4">
                  <c:v>2025.0419999999999</c:v>
                </c:pt>
                <c:pt idx="5">
                  <c:v>2031.5719999999999</c:v>
                </c:pt>
                <c:pt idx="6">
                  <c:v>2097.4450000000002</c:v>
                </c:pt>
                <c:pt idx="7">
                  <c:v>2158.2060000000001</c:v>
                </c:pt>
                <c:pt idx="8">
                  <c:v>2186.1729999999998</c:v>
                </c:pt>
                <c:pt idx="9">
                  <c:v>2235.8049999999998</c:v>
                </c:pt>
                <c:pt idx="10">
                  <c:v>2260.4430000000002</c:v>
                </c:pt>
                <c:pt idx="11">
                  <c:v>2288.6759999999999</c:v>
                </c:pt>
                <c:pt idx="12">
                  <c:v>2309.5720000000001</c:v>
                </c:pt>
                <c:pt idx="13">
                  <c:v>2352.875</c:v>
                </c:pt>
                <c:pt idx="14">
                  <c:v>2428.5920000000001</c:v>
                </c:pt>
                <c:pt idx="15">
                  <c:v>2482.9960000000001</c:v>
                </c:pt>
                <c:pt idx="16">
                  <c:v>2501.3560000000002</c:v>
                </c:pt>
                <c:pt idx="17">
                  <c:v>2556.9140000000002</c:v>
                </c:pt>
                <c:pt idx="18">
                  <c:v>2614.855</c:v>
                </c:pt>
                <c:pt idx="19">
                  <c:v>2698.2530000000002</c:v>
                </c:pt>
                <c:pt idx="20">
                  <c:v>2729.2510000000002</c:v>
                </c:pt>
                <c:pt idx="21">
                  <c:v>2742.9870000000001</c:v>
                </c:pt>
                <c:pt idx="22">
                  <c:v>2830.5430000000001</c:v>
                </c:pt>
                <c:pt idx="23">
                  <c:v>2889.096</c:v>
                </c:pt>
                <c:pt idx="24">
                  <c:v>2912.1329999999998</c:v>
                </c:pt>
                <c:pt idx="25">
                  <c:v>2950.875</c:v>
                </c:pt>
                <c:pt idx="26">
                  <c:v>3014.0540000000001</c:v>
                </c:pt>
                <c:pt idx="27">
                  <c:v>3064.9940000000001</c:v>
                </c:pt>
                <c:pt idx="28">
                  <c:v>3068.5279999999998</c:v>
                </c:pt>
                <c:pt idx="29">
                  <c:v>3098.1089999999999</c:v>
                </c:pt>
                <c:pt idx="30">
                  <c:v>3155.61</c:v>
                </c:pt>
                <c:pt idx="31">
                  <c:v>3203.6460000000002</c:v>
                </c:pt>
                <c:pt idx="32">
                  <c:v>3256.0970000000002</c:v>
                </c:pt>
                <c:pt idx="33">
                  <c:v>3361.9810000000002</c:v>
                </c:pt>
                <c:pt idx="34">
                  <c:v>3399.9459999999999</c:v>
                </c:pt>
                <c:pt idx="35">
                  <c:v>3431.672</c:v>
                </c:pt>
                <c:pt idx="36">
                  <c:v>3434.7669999999998</c:v>
                </c:pt>
                <c:pt idx="37">
                  <c:v>3488.7060000000001</c:v>
                </c:pt>
                <c:pt idx="38">
                  <c:v>3586.7170000000001</c:v>
                </c:pt>
                <c:pt idx="39">
                  <c:v>3695.9870000000001</c:v>
                </c:pt>
                <c:pt idx="40">
                  <c:v>3793.8209999999999</c:v>
                </c:pt>
                <c:pt idx="41">
                  <c:v>3925.5949999999998</c:v>
                </c:pt>
              </c:numCache>
            </c:numRef>
          </c:val>
        </c:ser>
        <c:ser>
          <c:idx val="2"/>
          <c:order val="2"/>
          <c:tx>
            <c:strRef>
              <c:f>'Internt (2)'!$I$251</c:f>
              <c:strCache>
                <c:ptCount val="1"/>
                <c:pt idx="0">
                  <c:v>Móvil (3G+4G)</c:v>
                </c:pt>
              </c:strCache>
            </c:strRef>
          </c:tx>
          <c:spPr>
            <a:solidFill>
              <a:schemeClr val="accent1"/>
            </a:solidFill>
            <a:ln w="0">
              <a:solidFill>
                <a:schemeClr val="bg1"/>
              </a:solidFill>
            </a:ln>
            <a:effectLst/>
            <a:scene3d>
              <a:camera prst="orthographicFront"/>
              <a:lightRig rig="threePt" dir="t">
                <a:rot lat="0" lon="0" rev="1200000"/>
              </a:lightRig>
            </a:scene3d>
            <a:sp3d/>
          </c:spPr>
          <c:invertIfNegative val="0"/>
          <c:dLbls>
            <c:dLbl>
              <c:idx val="0"/>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1"/>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2"/>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numFmt formatCode="#,##0.0" sourceLinked="0"/>
            <c:spPr>
              <a:noFill/>
              <a:ln>
                <a:noFill/>
              </a:ln>
              <a:effectLst/>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(2)'!$F$256:$G$297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(2)'!$I$256:$I$297</c:f>
              <c:numCache>
                <c:formatCode>#,##0</c:formatCode>
                <c:ptCount val="42"/>
                <c:pt idx="0">
                  <c:v>1445.675</c:v>
                </c:pt>
                <c:pt idx="1">
                  <c:v>1918.2149999999999</c:v>
                </c:pt>
                <c:pt idx="2">
                  <c:v>2241.1880000000001</c:v>
                </c:pt>
                <c:pt idx="3">
                  <c:v>2679.63</c:v>
                </c:pt>
                <c:pt idx="4">
                  <c:v>3154.9949999999999</c:v>
                </c:pt>
                <c:pt idx="5">
                  <c:v>3619.4630000000002</c:v>
                </c:pt>
                <c:pt idx="6">
                  <c:v>3946.1419999999998</c:v>
                </c:pt>
                <c:pt idx="7">
                  <c:v>4409.4930000000004</c:v>
                </c:pt>
                <c:pt idx="8">
                  <c:v>4983.8879999999999</c:v>
                </c:pt>
                <c:pt idx="9">
                  <c:v>5268.1030000000001</c:v>
                </c:pt>
                <c:pt idx="10">
                  <c:v>5447.665</c:v>
                </c:pt>
                <c:pt idx="11">
                  <c:v>5645.7780000000002</c:v>
                </c:pt>
                <c:pt idx="12">
                  <c:v>6366.12</c:v>
                </c:pt>
                <c:pt idx="13">
                  <c:v>6864.61</c:v>
                </c:pt>
                <c:pt idx="14">
                  <c:v>7660.18</c:v>
                </c:pt>
                <c:pt idx="15">
                  <c:v>8279.9609999999993</c:v>
                </c:pt>
                <c:pt idx="16">
                  <c:v>8984.3150000000005</c:v>
                </c:pt>
                <c:pt idx="17">
                  <c:v>9314.2060000000001</c:v>
                </c:pt>
                <c:pt idx="18">
                  <c:v>9432.1839999999993</c:v>
                </c:pt>
                <c:pt idx="19">
                  <c:v>9985.4850000000006</c:v>
                </c:pt>
                <c:pt idx="20">
                  <c:v>10089.571</c:v>
                </c:pt>
                <c:pt idx="21">
                  <c:v>10649.567999999999</c:v>
                </c:pt>
                <c:pt idx="22">
                  <c:v>11382.948</c:v>
                </c:pt>
                <c:pt idx="23">
                  <c:v>12449.27</c:v>
                </c:pt>
                <c:pt idx="24">
                  <c:v>13215.138999999999</c:v>
                </c:pt>
                <c:pt idx="25">
                  <c:v>13739.566000000001</c:v>
                </c:pt>
                <c:pt idx="26">
                  <c:v>14067.081</c:v>
                </c:pt>
                <c:pt idx="27">
                  <c:v>14886.129000000001</c:v>
                </c:pt>
                <c:pt idx="28">
                  <c:v>16322.987999999999</c:v>
                </c:pt>
                <c:pt idx="29">
                  <c:v>16931.953000000001</c:v>
                </c:pt>
                <c:pt idx="30">
                  <c:v>17407.925999999999</c:v>
                </c:pt>
                <c:pt idx="31">
                  <c:v>17908.787</c:v>
                </c:pt>
                <c:pt idx="32">
                  <c:v>18108.904999999999</c:v>
                </c:pt>
                <c:pt idx="33">
                  <c:v>18539.050999999999</c:v>
                </c:pt>
                <c:pt idx="34">
                  <c:v>18623.812999999998</c:v>
                </c:pt>
                <c:pt idx="35">
                  <c:v>18464.154999999999</c:v>
                </c:pt>
                <c:pt idx="36">
                  <c:v>18961.081999999999</c:v>
                </c:pt>
                <c:pt idx="37">
                  <c:v>18946.128000000001</c:v>
                </c:pt>
                <c:pt idx="38">
                  <c:v>19123.338</c:v>
                </c:pt>
                <c:pt idx="39">
                  <c:v>19794.942999999999</c:v>
                </c:pt>
                <c:pt idx="40">
                  <c:v>20542.849999999999</c:v>
                </c:pt>
                <c:pt idx="41">
                  <c:v>21158.184000000001</c:v>
                </c:pt>
              </c:numCache>
            </c:numRef>
          </c:val>
        </c:ser>
        <c:dLbls>
          <c:showLegendKey val="0"/>
          <c:showVal val="0"/>
          <c:showCatName val="0"/>
          <c:showSerName val="0"/>
          <c:showPercent val="0"/>
          <c:showBubbleSize val="0"/>
        </c:dLbls>
        <c:gapWidth val="55"/>
        <c:overlap val="100"/>
        <c:axId val="309548912"/>
        <c:axId val="309543816"/>
      </c:barChart>
      <c:lineChart>
        <c:grouping val="standard"/>
        <c:varyColors val="0"/>
        <c:ser>
          <c:idx val="0"/>
          <c:order val="0"/>
          <c:tx>
            <c:strRef>
              <c:f>'Internt (2)'!$K$251</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c:spPr>
          </c:marker>
          <c:dLbls>
            <c:dLbl>
              <c:idx val="20"/>
              <c:layout>
                <c:manualLayout>
                  <c:x val="-2.5944981632996307E-2"/>
                  <c:y val="-3.4047987108815229E-2"/>
                </c:manualLayout>
              </c:layout>
              <c:tx>
                <c:rich>
                  <a:bodyPr/>
                  <a:lstStyle/>
                  <a:p>
                    <a:r>
                      <a:rPr lang="en-US" sz="600" baseline="0" dirty="0"/>
                      <a:t>64,0</a:t>
                    </a:r>
                    <a:endParaRPr lang="en-US" sz="600" dirty="0"/>
                  </a:p>
                </c:rich>
              </c:tx>
              <c:dLblPos val="r"/>
              <c:showLegendKey val="0"/>
              <c:showVal val="1"/>
              <c:showCatName val="0"/>
              <c:showSerName val="0"/>
              <c:showPercent val="0"/>
              <c:showBubbleSize val="0"/>
              <c:extLst>
                <c:ext xmlns:c15="http://schemas.microsoft.com/office/drawing/2012/chart" uri="{CE6537A1-D6FC-4f65-9D91-7224C49458BB}"/>
              </c:extLst>
            </c:dLbl>
            <c:dLbl>
              <c:idx val="21"/>
              <c:layout>
                <c:manualLayout>
                  <c:x val="-3.0106876271029061E-2"/>
                  <c:y val="-3.74426807042113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2"/>
              <c:layout>
                <c:manualLayout>
                  <c:x val="-2.5064562282873157E-2"/>
                  <c:y val="-4.01456951665194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3"/>
              <c:layout>
                <c:manualLayout>
                  <c:x val="-2.9896751505410359E-2"/>
                  <c:y val="-4.42815173934723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4"/>
              <c:layout>
                <c:manualLayout>
                  <c:x val="-3.2324558778686868E-2"/>
                  <c:y val="-2.6545094778873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5"/>
              <c:layout>
                <c:manualLayout>
                  <c:x val="-3.2031118892565137E-2"/>
                  <c:y val="-3.26427197878626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8"/>
              <c:layout>
                <c:manualLayout>
                  <c:x val="-2.6113441762402649E-2"/>
                  <c:y val="-2.56117702496536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9"/>
              <c:layout>
                <c:manualLayout>
                  <c:x val="-3.1451529624370825E-2"/>
                  <c:y val="-3.46669030545356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410287853362602E-2"/>
                  <c:y val="-3.29733083881924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3.2544318230712965E-2"/>
                  <c:y val="-5.020738369950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4.2453911502104688E-2"/>
                  <c:y val="-2.21896104940965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3.6663104408365996E-2"/>
                  <c:y val="-2.54230599430607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9612538186825108E-2"/>
                  <c:y val="-4.37300600889197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layout>
                <c:manualLayout>
                  <c:x val="-2.640032700830439E-2"/>
                  <c:y val="-5.14134904654544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0"/>
              <c:layout>
                <c:manualLayout>
                  <c:x val="-2.9115464050600233E-2"/>
                  <c:y val="-5.28770010133658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layout>
                <c:manualLayout>
                  <c:x val="-2.9115464050600434E-2"/>
                  <c:y val="-5.28770010133658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2"/>
              <c:layout>
                <c:manualLayout>
                  <c:x val="-2.3650983176283391E-2"/>
                  <c:y val="-4.44209352561620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3"/>
              <c:layout>
                <c:manualLayout>
                  <c:x val="-2.70122843251153E-2"/>
                  <c:y val="-3.81068131027307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layout>
                <c:manualLayout>
                  <c:x val="-2.4052859171292112E-2"/>
                  <c:y val="-4.106943738132007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600" b="1" baseline="0"/>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(2)'!$F$256:$G$297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(2)'!$K$256:$K$297</c:f>
              <c:numCache>
                <c:formatCode>#,##0.00</c:formatCode>
                <c:ptCount val="42"/>
                <c:pt idx="0">
                  <c:v>19.015625580090095</c:v>
                </c:pt>
                <c:pt idx="1">
                  <c:v>21.924982885946854</c:v>
                </c:pt>
                <c:pt idx="2">
                  <c:v>24.199258484095658</c:v>
                </c:pt>
                <c:pt idx="3">
                  <c:v>27.027768562436652</c:v>
                </c:pt>
                <c:pt idx="4">
                  <c:v>29.898294656328147</c:v>
                </c:pt>
                <c:pt idx="5">
                  <c:v>32.544542370070147</c:v>
                </c:pt>
                <c:pt idx="6">
                  <c:v>34.72802099452781</c:v>
                </c:pt>
                <c:pt idx="7">
                  <c:v>37.656290526850185</c:v>
                </c:pt>
                <c:pt idx="8">
                  <c:v>41.019306799635942</c:v>
                </c:pt>
                <c:pt idx="9">
                  <c:v>42.834757858135916</c:v>
                </c:pt>
                <c:pt idx="10">
                  <c:v>43.903794623341383</c:v>
                </c:pt>
                <c:pt idx="11">
                  <c:v>45.094007655341073</c:v>
                </c:pt>
                <c:pt idx="12">
                  <c:v>49.198914171585109</c:v>
                </c:pt>
                <c:pt idx="13">
                  <c:v>52.157349317038175</c:v>
                </c:pt>
                <c:pt idx="14">
                  <c:v>56.963298071639485</c:v>
                </c:pt>
                <c:pt idx="15">
                  <c:v>60.243042157606205</c:v>
                </c:pt>
                <c:pt idx="16">
                  <c:v>64.120157448916004</c:v>
                </c:pt>
                <c:pt idx="17">
                  <c:v>66.099137263526984</c:v>
                </c:pt>
                <c:pt idx="18">
                  <c:v>66.904180273166077</c:v>
                </c:pt>
                <c:pt idx="19">
                  <c:v>70.259210131184091</c:v>
                </c:pt>
                <c:pt idx="20">
                  <c:v>70.825564665469955</c:v>
                </c:pt>
                <c:pt idx="21">
                  <c:v>73.806420950389352</c:v>
                </c:pt>
                <c:pt idx="22">
                  <c:v>78.130945645871492</c:v>
                </c:pt>
                <c:pt idx="23">
                  <c:v>84.103943095263503</c:v>
                </c:pt>
                <c:pt idx="24">
                  <c:v>88.209592345590877</c:v>
                </c:pt>
                <c:pt idx="25">
                  <c:v>90.925444825988649</c:v>
                </c:pt>
                <c:pt idx="26">
                  <c:v>92.735528246841668</c:v>
                </c:pt>
                <c:pt idx="27">
                  <c:v>97.021322317625192</c:v>
                </c:pt>
                <c:pt idx="28">
                  <c:v>104.33793140314637</c:v>
                </c:pt>
                <c:pt idx="29">
                  <c:v>107.29421787330523</c:v>
                </c:pt>
                <c:pt idx="30">
                  <c:v>109.66397451284308</c:v>
                </c:pt>
                <c:pt idx="31">
                  <c:v>112.05961840082351</c:v>
                </c:pt>
                <c:pt idx="32">
                  <c:v>112.867301743505</c:v>
                </c:pt>
                <c:pt idx="33">
                  <c:v>115.15789697568715</c:v>
                </c:pt>
                <c:pt idx="34">
                  <c:v>115.26409184885944</c:v>
                </c:pt>
                <c:pt idx="35">
                  <c:v>114.0705338755198</c:v>
                </c:pt>
                <c:pt idx="36">
                  <c:v>116.14439797865053</c:v>
                </c:pt>
                <c:pt idx="37">
                  <c:v>115.81937340764918</c:v>
                </c:pt>
                <c:pt idx="38">
                  <c:v>116.71134337976926</c:v>
                </c:pt>
                <c:pt idx="39">
                  <c:v>120.38405605769884</c:v>
                </c:pt>
                <c:pt idx="40">
                  <c:v>124.36760273414136</c:v>
                </c:pt>
                <c:pt idx="41">
                  <c:v>127.82618319280571</c:v>
                </c:pt>
              </c:numCache>
            </c:numRef>
          </c:val>
          <c:smooth val="0"/>
        </c:ser>
        <c:dLbls>
          <c:showLegendKey val="0"/>
          <c:showVal val="0"/>
          <c:showCatName val="0"/>
          <c:showSerName val="0"/>
          <c:showPercent val="0"/>
          <c:showBubbleSize val="0"/>
        </c:dLbls>
        <c:marker val="1"/>
        <c:smooth val="0"/>
        <c:axId val="309545776"/>
        <c:axId val="309544208"/>
      </c:lineChart>
      <c:valAx>
        <c:axId val="309543816"/>
        <c:scaling>
          <c:orientation val="minMax"/>
          <c:max val="27000"/>
          <c:min val="0"/>
        </c:scaling>
        <c:delete val="0"/>
        <c:axPos val="r"/>
        <c:numFmt formatCode="#,##0" sourceLinked="1"/>
        <c:majorTickMark val="out"/>
        <c:minorTickMark val="none"/>
        <c:tickLblPos val="nextTo"/>
        <c:txPr>
          <a:bodyPr/>
          <a:lstStyle/>
          <a:p>
            <a:pPr>
              <a:defRPr sz="800"/>
            </a:pPr>
            <a:endParaRPr lang="es-CL"/>
          </a:p>
        </c:txPr>
        <c:crossAx val="309548912"/>
        <c:crosses val="max"/>
        <c:crossBetween val="between"/>
        <c:majorUnit val="2000"/>
        <c:dispUnits>
          <c:builtInUnit val="thousands"/>
        </c:dispUnits>
      </c:valAx>
      <c:catAx>
        <c:axId val="309548912"/>
        <c:scaling>
          <c:orientation val="minMax"/>
        </c:scaling>
        <c:delete val="0"/>
        <c:axPos val="b"/>
        <c:numFmt formatCode="General" sourceLinked="1"/>
        <c:majorTickMark val="out"/>
        <c:minorTickMark val="none"/>
        <c:tickLblPos val="nextTo"/>
        <c:crossAx val="309543816"/>
        <c:crossesAt val="0"/>
        <c:auto val="1"/>
        <c:lblAlgn val="ctr"/>
        <c:lblOffset val="100"/>
        <c:noMultiLvlLbl val="0"/>
      </c:catAx>
      <c:valAx>
        <c:axId val="309544208"/>
        <c:scaling>
          <c:orientation val="minMax"/>
          <c:max val="140"/>
          <c:min val="0"/>
        </c:scaling>
        <c:delete val="0"/>
        <c:axPos val="l"/>
        <c:numFmt formatCode="#,##0.00" sourceLinked="1"/>
        <c:majorTickMark val="out"/>
        <c:minorTickMark val="none"/>
        <c:tickLblPos val="nextTo"/>
        <c:spPr>
          <a:ln>
            <a:noFill/>
          </a:ln>
        </c:spPr>
        <c:txPr>
          <a:bodyPr/>
          <a:lstStyle/>
          <a:p>
            <a:pPr>
              <a:defRPr>
                <a:solidFill>
                  <a:schemeClr val="bg1"/>
                </a:solidFill>
              </a:defRPr>
            </a:pPr>
            <a:endParaRPr lang="es-CL"/>
          </a:p>
        </c:txPr>
        <c:crossAx val="309545776"/>
        <c:crosses val="autoZero"/>
        <c:crossBetween val="between"/>
      </c:valAx>
      <c:catAx>
        <c:axId val="309545776"/>
        <c:scaling>
          <c:orientation val="minMax"/>
        </c:scaling>
        <c:delete val="1"/>
        <c:axPos val="b"/>
        <c:numFmt formatCode="General" sourceLinked="1"/>
        <c:majorTickMark val="out"/>
        <c:minorTickMark val="none"/>
        <c:tickLblPos val="nextTo"/>
        <c:crossAx val="309544208"/>
        <c:crosses val="autoZero"/>
        <c:auto val="1"/>
        <c:lblAlgn val="ctr"/>
        <c:lblOffset val="100"/>
        <c:noMultiLvlLbl val="0"/>
      </c:catAx>
    </c:plotArea>
    <c:legend>
      <c:legendPos val="b"/>
      <c:layout>
        <c:manualLayout>
          <c:xMode val="edge"/>
          <c:yMode val="edge"/>
          <c:x val="0.23576758116961763"/>
          <c:y val="0.94168970393314755"/>
          <c:w val="0.52556943411389534"/>
          <c:h val="5.831029606685245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2410656141858985E-2"/>
          <c:y val="7.5955593222008178E-2"/>
          <c:w val="0.8576100845376381"/>
          <c:h val="0.78779628820088643"/>
        </c:manualLayout>
      </c:layout>
      <c:barChart>
        <c:barDir val="col"/>
        <c:grouping val="stacked"/>
        <c:varyColors val="0"/>
        <c:ser>
          <c:idx val="1"/>
          <c:order val="1"/>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 (2)'!$D$142:$E$183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(2)'!$I$142:$I$183</c:f>
              <c:numCache>
                <c:formatCode>_-* #,##0\ _€_-;\-* #,##0\ _€_-;_-* "-"??\ _€_-;_-@_-</c:formatCode>
                <c:ptCount val="42"/>
                <c:pt idx="0">
                  <c:v>1445675</c:v>
                </c:pt>
                <c:pt idx="1">
                  <c:v>1918215</c:v>
                </c:pt>
                <c:pt idx="2">
                  <c:v>2241188</c:v>
                </c:pt>
                <c:pt idx="3">
                  <c:v>2679630</c:v>
                </c:pt>
                <c:pt idx="4">
                  <c:v>3154995</c:v>
                </c:pt>
                <c:pt idx="5">
                  <c:v>3619463</c:v>
                </c:pt>
                <c:pt idx="6">
                  <c:v>3946142</c:v>
                </c:pt>
                <c:pt idx="7">
                  <c:v>4409493</c:v>
                </c:pt>
                <c:pt idx="8">
                  <c:v>4983888</c:v>
                </c:pt>
                <c:pt idx="9">
                  <c:v>5268103</c:v>
                </c:pt>
                <c:pt idx="10">
                  <c:v>5447665</c:v>
                </c:pt>
                <c:pt idx="11">
                  <c:v>5645778</c:v>
                </c:pt>
                <c:pt idx="12">
                  <c:v>6366120</c:v>
                </c:pt>
                <c:pt idx="13" formatCode="#,##0_ ;\-#,##0\ ">
                  <c:v>7011653</c:v>
                </c:pt>
                <c:pt idx="14" formatCode="#,##0_ ;\-#,##0\ ">
                  <c:v>7637528</c:v>
                </c:pt>
                <c:pt idx="15" formatCode="#,##0_ ;\-#,##0\ ">
                  <c:v>8105732</c:v>
                </c:pt>
                <c:pt idx="16" formatCode="#,##0_ ;\-#,##0\ ">
                  <c:v>8610313</c:v>
                </c:pt>
                <c:pt idx="17" formatCode="#,##0_ ;\-#,##0\ ">
                  <c:v>8595818</c:v>
                </c:pt>
                <c:pt idx="18" formatCode="#,##0_ ;\-#,##0\ ">
                  <c:v>8501727</c:v>
                </c:pt>
                <c:pt idx="19" formatCode="#,##0_ ;\-#,##0\ ">
                  <c:v>8685597</c:v>
                </c:pt>
                <c:pt idx="20" formatCode="#,##0_ ;\-#,##0\ ">
                  <c:v>7885665</c:v>
                </c:pt>
                <c:pt idx="21" formatCode="#,##0_ ;\-#,##0\ ">
                  <c:v>7596968</c:v>
                </c:pt>
                <c:pt idx="22" formatCode="#,##0_ ;\-#,##0\ ">
                  <c:v>7349169</c:v>
                </c:pt>
                <c:pt idx="23" formatCode="#,##0_ ;\-#,##0\ ">
                  <c:v>7454574</c:v>
                </c:pt>
                <c:pt idx="24" formatCode="#,##0_ ;\-#,##0\ ">
                  <c:v>6924263</c:v>
                </c:pt>
                <c:pt idx="25" formatCode="#,##0_ ;\-#,##0\ ">
                  <c:v>6356733</c:v>
                </c:pt>
                <c:pt idx="26" formatCode="#,##0_ ;\-#,##0\ ">
                  <c:v>5738255</c:v>
                </c:pt>
                <c:pt idx="27" formatCode="#,##0_ ;\-#,##0\ ">
                  <c:v>5791530</c:v>
                </c:pt>
                <c:pt idx="28" formatCode="#,##0_ ;\-#,##0\ ">
                  <c:v>5554675</c:v>
                </c:pt>
                <c:pt idx="29" formatCode="#,##0_ ;\-#,##0\ ">
                  <c:v>4533584</c:v>
                </c:pt>
                <c:pt idx="30" formatCode="#,##0_ ;\-#,##0\ ">
                  <c:v>4339116</c:v>
                </c:pt>
                <c:pt idx="31" formatCode="#,##0_ ;\-#,##0\ ">
                  <c:v>4007143</c:v>
                </c:pt>
                <c:pt idx="32" formatCode="#,##0_ ;\-#,##0\ ">
                  <c:v>3549684</c:v>
                </c:pt>
                <c:pt idx="33" formatCode="#,##0_ ;\-#,##0\ ">
                  <c:v>3098535</c:v>
                </c:pt>
                <c:pt idx="34" formatCode="#,##0_ ;\-#,##0\ ">
                  <c:v>2739847</c:v>
                </c:pt>
                <c:pt idx="35" formatCode="#,##0_ ;\-#,##0\ ">
                  <c:v>2532165</c:v>
                </c:pt>
                <c:pt idx="36" formatCode="#,##0_ ;\-#,##0\ ">
                  <c:v>2454468</c:v>
                </c:pt>
                <c:pt idx="37" formatCode="#,##0_ ;\-#,##0\ ">
                  <c:v>2346482</c:v>
                </c:pt>
                <c:pt idx="38" formatCode="#,##0_ ;\-#,##0\ ">
                  <c:v>2306720</c:v>
                </c:pt>
                <c:pt idx="39" formatCode="#,##0_ ;\-#,##0\ ">
                  <c:v>2095488</c:v>
                </c:pt>
                <c:pt idx="40" formatCode="#,##0_ ;\-#,##0\ ">
                  <c:v>1960755</c:v>
                </c:pt>
                <c:pt idx="41" formatCode="#,##0_ ;\-#,##0\ ">
                  <c:v>2367491</c:v>
                </c:pt>
              </c:numCache>
            </c:numRef>
          </c:val>
        </c:ser>
        <c:ser>
          <c:idx val="2"/>
          <c:order val="2"/>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 (2)'!$D$142:$E$183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(2)'!$J$142:$J$183</c:f>
              <c:numCache>
                <c:formatCode>General</c:formatCode>
                <c:ptCount val="42"/>
                <c:pt idx="13" formatCode="#.##0_ ;\-#.##0\ ">
                  <c:v>9829</c:v>
                </c:pt>
                <c:pt idx="14" formatCode="#.##0_ ;\-#.##0\ ">
                  <c:v>184382</c:v>
                </c:pt>
                <c:pt idx="15" formatCode="#.##0_ ;\-#.##0\ ">
                  <c:v>345396</c:v>
                </c:pt>
                <c:pt idx="16" formatCode="#.##0_ ;\-#.##0\ ">
                  <c:v>545410</c:v>
                </c:pt>
                <c:pt idx="17" formatCode="#.##0_ ;\-#.##0\ ">
                  <c:v>888052</c:v>
                </c:pt>
                <c:pt idx="18" formatCode="#.##0_ ;\-#.##0\ ">
                  <c:v>1102739</c:v>
                </c:pt>
                <c:pt idx="19" formatCode="#.##0_ ;\-#.##0\ ">
                  <c:v>1486280</c:v>
                </c:pt>
                <c:pt idx="20" formatCode="#.##0_ ;\-#.##0\ ">
                  <c:v>2397579</c:v>
                </c:pt>
                <c:pt idx="21" formatCode="#.##0_ ;\-#.##0\ ">
                  <c:v>3052600</c:v>
                </c:pt>
                <c:pt idx="22" formatCode="#.##0_ ;\-#.##0\ ">
                  <c:v>4033779</c:v>
                </c:pt>
                <c:pt idx="23" formatCode="#.##0_ ;\-#.##0\ ">
                  <c:v>4994696</c:v>
                </c:pt>
                <c:pt idx="24" formatCode="#.##0_ ;\-#.##0\ ">
                  <c:v>6290876</c:v>
                </c:pt>
                <c:pt idx="25" formatCode="#.##0_ ;\-#.##0\ ">
                  <c:v>7382833</c:v>
                </c:pt>
                <c:pt idx="26" formatCode="#.##0_ ;\-#.##0\ ">
                  <c:v>8328826</c:v>
                </c:pt>
                <c:pt idx="27" formatCode="#.##0_ ;\-#.##0\ ">
                  <c:v>9094599</c:v>
                </c:pt>
                <c:pt idx="28" formatCode="#.##0_ ;\-#.##0\ ">
                  <c:v>10768313</c:v>
                </c:pt>
                <c:pt idx="29" formatCode="#.##0_ ;\-#.##0\ ">
                  <c:v>12398369</c:v>
                </c:pt>
                <c:pt idx="30" formatCode="#.##0_ ;\-#.##0\ ">
                  <c:v>13068810</c:v>
                </c:pt>
                <c:pt idx="31" formatCode="#.##0_ ;\-#.##0\ ">
                  <c:v>13901644</c:v>
                </c:pt>
                <c:pt idx="32" formatCode="#.##0_ ;\-#.##0\ ">
                  <c:v>14559221</c:v>
                </c:pt>
                <c:pt idx="33" formatCode="#.##0_ ;\-#.##0\ ">
                  <c:v>15440516</c:v>
                </c:pt>
                <c:pt idx="34" formatCode="#.##0_ ;\-#.##0\ ">
                  <c:v>15883966</c:v>
                </c:pt>
                <c:pt idx="35" formatCode="#.##0_ ;\-#.##0\ ">
                  <c:v>15931990</c:v>
                </c:pt>
                <c:pt idx="36" formatCode="#.##0_ ;\-#.##0\ ">
                  <c:v>16506614</c:v>
                </c:pt>
                <c:pt idx="37" formatCode="#.##0_ ;\-#.##0\ ">
                  <c:v>16599646</c:v>
                </c:pt>
                <c:pt idx="38" formatCode="#.##0_ ;\-#.##0\ ">
                  <c:v>16816618</c:v>
                </c:pt>
                <c:pt idx="39" formatCode="#.##0_ ;\-#.##0\ ">
                  <c:v>17699455</c:v>
                </c:pt>
                <c:pt idx="40" formatCode="#.##0_ ;\-#.##0\ ">
                  <c:v>18582095</c:v>
                </c:pt>
                <c:pt idx="41" formatCode="#.##0_ ;\-#.##0\ ">
                  <c:v>18790693</c:v>
                </c:pt>
              </c:numCache>
            </c:numRef>
          </c:val>
        </c:ser>
        <c:dLbls>
          <c:showLegendKey val="0"/>
          <c:showVal val="0"/>
          <c:showCatName val="0"/>
          <c:showSerName val="0"/>
          <c:showPercent val="0"/>
          <c:showBubbleSize val="0"/>
        </c:dLbls>
        <c:gapWidth val="72"/>
        <c:overlap val="100"/>
        <c:axId val="315036104"/>
        <c:axId val="315047472"/>
      </c:barChart>
      <c:lineChart>
        <c:grouping val="standard"/>
        <c:varyColors val="0"/>
        <c:ser>
          <c:idx val="0"/>
          <c:order val="0"/>
          <c:tx>
            <c:strRef>
              <c:f>'Internt (2)'!$H$134</c:f>
              <c:strCache>
                <c:ptCount val="1"/>
                <c:pt idx="0">
                  <c:v>Penetración 3G+4G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2.486483258316706E-2"/>
                  <c:y val="-5.08726603869553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4"/>
              <c:layout>
                <c:manualLayout>
                  <c:x val="-3.0452733509661177E-2"/>
                  <c:y val="-4.46133206635097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4179328407843075E-2"/>
                  <c:y val="-5.3110497553436033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Lst>
            </c:dLbl>
            <c:dLbl>
              <c:idx val="39"/>
              <c:layout>
                <c:manualLayout>
                  <c:x val="-2.0772430659029235E-2"/>
                  <c:y val="-5.35126724522023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layout>
                <c:manualLayout>
                  <c:x val="-2.1451060458417961E-2"/>
                  <c:y val="-5.154566262257463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extLst>
            </c:dLbl>
            <c:dLbl>
              <c:idx val="42"/>
              <c:layout>
                <c:manualLayout>
                  <c:x val="-1.9408296684316626E-2"/>
                  <c:y val="-5.40023302486781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3"/>
              <c:layout>
                <c:manualLayout>
                  <c:x val="-2.9622222966946183E-2"/>
                  <c:y val="-5.40023302486781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layout>
                <c:manualLayout>
                  <c:x val="-3.1272825076348439E-2"/>
                  <c:y val="-6.2499507138604457E-2"/>
                </c:manualLayout>
              </c:layout>
              <c:numFmt formatCode="#,##0.0" sourceLinked="0"/>
              <c:spPr>
                <a:noFill/>
                <a:ln>
                  <a:noFill/>
                </a:ln>
                <a:effectLst/>
              </c:spPr>
              <c:txPr>
                <a:bodyPr wrap="square" lIns="38100" tIns="19050" rIns="38100" bIns="19050" anchor="ctr">
                  <a:no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540069018734393E-2"/>
                      <c:h val="5.9275947181029964E-2"/>
                    </c:manualLayout>
                  </c15:layout>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(2)'!$D$142:$E$183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 (2)'!$H$142:$H$183</c:f>
              <c:numCache>
                <c:formatCode>#,##0.00_ ;\-#,##0.00\ </c:formatCode>
                <c:ptCount val="42"/>
                <c:pt idx="0">
                  <c:v>8.4191047740096288</c:v>
                </c:pt>
                <c:pt idx="1">
                  <c:v>11.145993314170429</c:v>
                </c:pt>
                <c:pt idx="2">
                  <c:v>12.993561740330282</c:v>
                </c:pt>
                <c:pt idx="3">
                  <c:v>15.500843263968074</c:v>
                </c:pt>
                <c:pt idx="4">
                  <c:v>18.21008176368527</c:v>
                </c:pt>
                <c:pt idx="5">
                  <c:v>20.844536294310913</c:v>
                </c:pt>
                <c:pt idx="6">
                  <c:v>22.67554961520182</c:v>
                </c:pt>
                <c:pt idx="7">
                  <c:v>25.282084974056701</c:v>
                </c:pt>
                <c:pt idx="8">
                  <c:v>28.512397722561076</c:v>
                </c:pt>
                <c:pt idx="9">
                  <c:v>30.072052639333982</c:v>
                </c:pt>
                <c:pt idx="10">
                  <c:v>31.028777144373827</c:v>
                </c:pt>
                <c:pt idx="11">
                  <c:v>32.086739220160105</c:v>
                </c:pt>
                <c:pt idx="12">
                  <c:v>36.101580310367332</c:v>
                </c:pt>
                <c:pt idx="13">
                  <c:v>39.731216204560774</c:v>
                </c:pt>
                <c:pt idx="14">
                  <c:v>44.164125308762813</c:v>
                </c:pt>
                <c:pt idx="15">
                  <c:v>47.303139869770568</c:v>
                </c:pt>
                <c:pt idx="16">
                  <c:v>51.112938923521455</c:v>
                </c:pt>
                <c:pt idx="17">
                  <c:v>52.806780229619918</c:v>
                </c:pt>
                <c:pt idx="18">
                  <c:v>53.339158667245478</c:v>
                </c:pt>
                <c:pt idx="19">
                  <c:v>56.345222801949902</c:v>
                </c:pt>
                <c:pt idx="20">
                  <c:v>56.816185051388175</c:v>
                </c:pt>
                <c:pt idx="21">
                  <c:v>58.689809281932838</c:v>
                </c:pt>
                <c:pt idx="22">
                  <c:v>62.571573125686129</c:v>
                </c:pt>
                <c:pt idx="23">
                  <c:v>68.262336135255282</c:v>
                </c:pt>
                <c:pt idx="24">
                  <c:v>72.281413991177146</c:v>
                </c:pt>
                <c:pt idx="25">
                  <c:v>74.849807741188215</c:v>
                </c:pt>
                <c:pt idx="26">
                  <c:v>76.371867995078176</c:v>
                </c:pt>
                <c:pt idx="27">
                  <c:v>80.455797655152139</c:v>
                </c:pt>
                <c:pt idx="28">
                  <c:v>87.827419075351372</c:v>
                </c:pt>
                <c:pt idx="29">
                  <c:v>90.69870348891402</c:v>
                </c:pt>
                <c:pt idx="30">
                  <c:v>92.835315540355438</c:v>
                </c:pt>
                <c:pt idx="31">
                  <c:v>95.05545084461032</c:v>
                </c:pt>
                <c:pt idx="32">
                  <c:v>95.665951488301587</c:v>
                </c:pt>
                <c:pt idx="33">
                  <c:v>97.480252304321084</c:v>
                </c:pt>
                <c:pt idx="34">
                  <c:v>97.470050058574586</c:v>
                </c:pt>
                <c:pt idx="35">
                  <c:v>96.192576713834484</c:v>
                </c:pt>
                <c:pt idx="36">
                  <c:v>98.33176915569608</c:v>
                </c:pt>
                <c:pt idx="37">
                  <c:v>97.808999766217013</c:v>
                </c:pt>
                <c:pt idx="38">
                  <c:v>98.27851442391443</c:v>
                </c:pt>
                <c:pt idx="39">
                  <c:v>101.44321777685913</c:v>
                </c:pt>
                <c:pt idx="40">
                  <c:v>104.98005285221861</c:v>
                </c:pt>
                <c:pt idx="41">
                  <c:v>107.82146916583386</c:v>
                </c:pt>
              </c:numCache>
            </c:numRef>
          </c:val>
          <c:smooth val="0"/>
        </c:ser>
        <c:dLbls>
          <c:showLegendKey val="0"/>
          <c:showVal val="0"/>
          <c:showCatName val="0"/>
          <c:showSerName val="0"/>
          <c:showPercent val="0"/>
          <c:showBubbleSize val="0"/>
        </c:dLbls>
        <c:marker val="1"/>
        <c:smooth val="0"/>
        <c:axId val="315040416"/>
        <c:axId val="315041984"/>
      </c:lineChart>
      <c:valAx>
        <c:axId val="315047472"/>
        <c:scaling>
          <c:orientation val="minMax"/>
          <c:max val="21000000"/>
          <c:min val="0"/>
        </c:scaling>
        <c:delete val="0"/>
        <c:axPos val="r"/>
        <c:numFmt formatCode="_-* #,##0\ _€_-;\-* #,##0\ _€_-;_-* &quot;-&quot;??\ _€_-;_-@_-" sourceLinked="1"/>
        <c:majorTickMark val="out"/>
        <c:minorTickMark val="none"/>
        <c:tickLblPos val="nextTo"/>
        <c:txPr>
          <a:bodyPr/>
          <a:lstStyle/>
          <a:p>
            <a:pPr>
              <a:defRPr sz="900"/>
            </a:pPr>
            <a:endParaRPr lang="es-CL"/>
          </a:p>
        </c:txPr>
        <c:crossAx val="315036104"/>
        <c:crosses val="max"/>
        <c:crossBetween val="between"/>
        <c:majorUnit val="1000000"/>
        <c:dispUnits>
          <c:builtInUnit val="thousands"/>
        </c:dispUnits>
      </c:valAx>
      <c:catAx>
        <c:axId val="315036104"/>
        <c:scaling>
          <c:orientation val="minMax"/>
        </c:scaling>
        <c:delete val="0"/>
        <c:axPos val="b"/>
        <c:numFmt formatCode="General" sourceLinked="1"/>
        <c:majorTickMark val="out"/>
        <c:minorTickMark val="none"/>
        <c:tickLblPos val="nextTo"/>
        <c:crossAx val="315047472"/>
        <c:crossesAt val="0"/>
        <c:auto val="1"/>
        <c:lblAlgn val="ctr"/>
        <c:lblOffset val="100"/>
        <c:noMultiLvlLbl val="0"/>
      </c:catAx>
      <c:valAx>
        <c:axId val="315041984"/>
        <c:scaling>
          <c:orientation val="minMax"/>
          <c:max val="110"/>
          <c:min val="0"/>
        </c:scaling>
        <c:delete val="0"/>
        <c:axPos val="l"/>
        <c:numFmt formatCode="#,##0.00_ ;\-#,##0.00\ " sourceLinked="1"/>
        <c:majorTickMark val="out"/>
        <c:minorTickMark val="none"/>
        <c:tickLblPos val="nextTo"/>
        <c:spPr>
          <a:ln>
            <a:noFill/>
          </a:ln>
        </c:spPr>
        <c:txPr>
          <a:bodyPr/>
          <a:lstStyle/>
          <a:p>
            <a:pPr>
              <a:defRPr>
                <a:solidFill>
                  <a:schemeClr val="bg1"/>
                </a:solidFill>
              </a:defRPr>
            </a:pPr>
            <a:endParaRPr lang="es-CL"/>
          </a:p>
        </c:txPr>
        <c:crossAx val="315040416"/>
        <c:crosses val="autoZero"/>
        <c:crossBetween val="between"/>
      </c:valAx>
      <c:catAx>
        <c:axId val="315040416"/>
        <c:scaling>
          <c:orientation val="minMax"/>
        </c:scaling>
        <c:delete val="1"/>
        <c:axPos val="b"/>
        <c:numFmt formatCode="General" sourceLinked="1"/>
        <c:majorTickMark val="out"/>
        <c:minorTickMark val="none"/>
        <c:tickLblPos val="nextTo"/>
        <c:crossAx val="315041984"/>
        <c:crosses val="autoZero"/>
        <c:auto val="1"/>
        <c:lblAlgn val="ctr"/>
        <c:lblOffset val="100"/>
        <c:noMultiLvlLbl val="0"/>
      </c:catAx>
    </c:plotArea>
    <c:legend>
      <c:legendPos val="t"/>
      <c:layout>
        <c:manualLayout>
          <c:xMode val="edge"/>
          <c:yMode val="edge"/>
          <c:x val="0.25322786696587374"/>
          <c:y val="2.0845427054956973E-2"/>
          <c:w val="0.34992580789998451"/>
          <c:h val="6.265254502967874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17927093</c:v>
                </c:pt>
                <c:pt idx="1">
                  <c:v>567181</c:v>
                </c:pt>
                <c:pt idx="2">
                  <c:v>451854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19765562</c:v>
                </c:pt>
                <c:pt idx="1">
                  <c:v>738892</c:v>
                </c:pt>
                <c:pt idx="2" formatCode="General">
                  <c:v>653730</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Participación </a:t>
            </a:r>
            <a:r>
              <a:rPr lang="es-CL" sz="1100" b="1" i="0" u="none" strike="noStrike" kern="1200" spc="0" baseline="0" dirty="0">
                <a:solidFill>
                  <a:schemeClr val="tx2"/>
                </a:solidFill>
                <a:latin typeface="Verdana"/>
                <a:ea typeface="ヒラギノ角ゴ Pro W3" charset="-128"/>
                <a:cs typeface="Verdana"/>
              </a:rPr>
              <a:t>de mercado </a:t>
            </a:r>
            <a:r>
              <a:rPr lang="es-CL" sz="1100" b="1" i="0" u="none" strike="noStrike" kern="1200" spc="0" baseline="0" dirty="0" smtClean="0">
                <a:solidFill>
                  <a:schemeClr val="tx2"/>
                </a:solidFill>
                <a:latin typeface="Verdana"/>
                <a:ea typeface="ヒラギノ角ゴ Pro W3" charset="-128"/>
                <a:cs typeface="Verdana"/>
              </a:rPr>
              <a:t>4G </a:t>
            </a:r>
          </a:p>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MARZO 2021</a:t>
            </a:r>
            <a:endParaRPr lang="es-CL" sz="1100" b="1" i="0" u="none" strike="noStrike" kern="1200" spc="0" baseline="0" dirty="0">
              <a:solidFill>
                <a:schemeClr val="tx2"/>
              </a:solidFill>
              <a:latin typeface="Verdana"/>
              <a:ea typeface="ヒラギノ角ゴ Pro W3" charset="-128"/>
              <a:cs typeface="Verdana"/>
            </a:endParaRPr>
          </a:p>
        </c:rich>
      </c:tx>
      <c:layout>
        <c:manualLayout>
          <c:xMode val="edge"/>
          <c:yMode val="edge"/>
          <c:x val="0.1896874453193351"/>
          <c:y val="4.0687983805703272E-3"/>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3"/>
              </a:solidFill>
              <a:ln>
                <a:solidFill>
                  <a:schemeClr val="tx1"/>
                </a:solidFill>
              </a:ln>
              <a:effectLst>
                <a:outerShdw blurRad="63500" sx="102000" sy="102000" algn="ctr" rotWithShape="0">
                  <a:prstClr val="black">
                    <a:alpha val="20000"/>
                  </a:prstClr>
                </a:outerShdw>
              </a:effectLst>
            </c:spPr>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dPt>
          <c:dPt>
            <c:idx val="2"/>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dPt>
          <c:dLbls>
            <c:dLbl>
              <c:idx val="0"/>
              <c:layout>
                <c:manualLayout>
                  <c:x val="-0.11666666666666677"/>
                  <c:y val="0.15984276149349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388888888888889"/>
                  <c:y val="-0.11597522192950721"/>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3055555555555556"/>
                  <c:y val="-0.2222820305472575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4.4444444444444446E-2"/>
                  <c:y val="6.343713380040380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3611122047244095"/>
                  <c:y val="0.1790766002555716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138888888888887"/>
                      <c:h val="0.1052210592636031"/>
                    </c:manualLayout>
                  </c15:layout>
                </c:ext>
              </c:extLst>
            </c:dLbl>
            <c:dLbl>
              <c:idx val="5"/>
              <c:layout>
                <c:manualLayout>
                  <c:x val="-0.14717297718101563"/>
                  <c:y val="1.9757490033357469E-2"/>
                </c:manualLayout>
              </c:layout>
              <c:numFmt formatCode="0.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28405177468663606"/>
                  <c:y val="0.1027389481734589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28177214368940834"/>
                  <c:y val="-1.5805992026685992E-2"/>
                </c:manualLayout>
              </c:layout>
              <c:numFmt formatCode="0.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'Internet 3'!$J$31:$J$39</c:f>
              <c:strCache>
                <c:ptCount val="9"/>
                <c:pt idx="0">
                  <c:v>Movistar</c:v>
                </c:pt>
                <c:pt idx="1">
                  <c:v>Claro</c:v>
                </c:pt>
                <c:pt idx="2">
                  <c:v>Entel</c:v>
                </c:pt>
                <c:pt idx="3">
                  <c:v>VTR</c:v>
                </c:pt>
                <c:pt idx="4">
                  <c:v>WOM</c:v>
                </c:pt>
                <c:pt idx="5">
                  <c:v>Telsur</c:v>
                </c:pt>
                <c:pt idx="6">
                  <c:v>Virgin</c:v>
                </c:pt>
                <c:pt idx="7">
                  <c:v>Simple</c:v>
                </c:pt>
                <c:pt idx="8">
                  <c:v>Mundo Pacífico</c:v>
                </c:pt>
              </c:strCache>
            </c:strRef>
          </c:cat>
          <c:val>
            <c:numRef>
              <c:f>'Internet 3'!$K$31:$K$39</c:f>
              <c:numCache>
                <c:formatCode>#,##0_ ;\-#,##0\ </c:formatCode>
                <c:ptCount val="9"/>
                <c:pt idx="0">
                  <c:v>4143994</c:v>
                </c:pt>
                <c:pt idx="1">
                  <c:v>3021074</c:v>
                </c:pt>
                <c:pt idx="2">
                  <c:v>6592976</c:v>
                </c:pt>
                <c:pt idx="3" formatCode="General">
                  <c:v>202922</c:v>
                </c:pt>
                <c:pt idx="4" formatCode="General">
                  <c:v>4681123</c:v>
                </c:pt>
                <c:pt idx="5" formatCode="General">
                  <c:v>7974</c:v>
                </c:pt>
                <c:pt idx="6" formatCode="General">
                  <c:v>107263</c:v>
                </c:pt>
                <c:pt idx="7" formatCode="General">
                  <c:v>23200</c:v>
                </c:pt>
                <c:pt idx="8" formatCode="General">
                  <c:v>10167</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7703630796150481E-2"/>
          <c:y val="8.4182239822763502E-2"/>
          <c:w val="0.95216340753563755"/>
          <c:h val="0.77154460758120635"/>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(2)'!$A$23:$B$49</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2019</c:v>
                  </c:pt>
                  <c:pt idx="12">
                    <c:v>2020</c:v>
                  </c:pt>
                  <c:pt idx="24">
                    <c:v>2021</c:v>
                  </c:pt>
                </c:lvl>
              </c:multiLvlStrCache>
            </c:multiLvlStrRef>
          </c:cat>
          <c:val>
            <c:numRef>
              <c:f>'Abonados (2)'!$C$23:$C$49</c:f>
              <c:numCache>
                <c:formatCode>#,##0</c:formatCode>
                <c:ptCount val="27"/>
                <c:pt idx="0">
                  <c:v>146105.93850483</c:v>
                </c:pt>
                <c:pt idx="1">
                  <c:v>154355.75526596999</c:v>
                </c:pt>
                <c:pt idx="2">
                  <c:v>159924.69758972991</c:v>
                </c:pt>
                <c:pt idx="3">
                  <c:v>161940.30438133021</c:v>
                </c:pt>
                <c:pt idx="4">
                  <c:v>177439.37310916977</c:v>
                </c:pt>
                <c:pt idx="5">
                  <c:v>177218.22340755991</c:v>
                </c:pt>
                <c:pt idx="6">
                  <c:v>172035.93817694995</c:v>
                </c:pt>
                <c:pt idx="7">
                  <c:v>193814.17825972999</c:v>
                </c:pt>
                <c:pt idx="8">
                  <c:v>192498.71419846002</c:v>
                </c:pt>
                <c:pt idx="9">
                  <c:v>208785.33528137975</c:v>
                </c:pt>
                <c:pt idx="10">
                  <c:v>187157.47388219976</c:v>
                </c:pt>
                <c:pt idx="11">
                  <c:v>196207.86848351982</c:v>
                </c:pt>
                <c:pt idx="12">
                  <c:v>206241.37467885987</c:v>
                </c:pt>
                <c:pt idx="13">
                  <c:v>203529.88583423966</c:v>
                </c:pt>
                <c:pt idx="14">
                  <c:v>237840.21230956039</c:v>
                </c:pt>
                <c:pt idx="15">
                  <c:v>244870.32029575048</c:v>
                </c:pt>
                <c:pt idx="16">
                  <c:v>242890.19819860003</c:v>
                </c:pt>
                <c:pt idx="17">
                  <c:v>240292.19683329985</c:v>
                </c:pt>
                <c:pt idx="18">
                  <c:v>248494.19303421973</c:v>
                </c:pt>
                <c:pt idx="19">
                  <c:v>252217.51877751938</c:v>
                </c:pt>
                <c:pt idx="20">
                  <c:v>251189.7285600396</c:v>
                </c:pt>
                <c:pt idx="21">
                  <c:v>262205.1239161297</c:v>
                </c:pt>
                <c:pt idx="22">
                  <c:v>263045.1426840598</c:v>
                </c:pt>
                <c:pt idx="23">
                  <c:v>274894.71273468988</c:v>
                </c:pt>
                <c:pt idx="24">
                  <c:v>279259.22986064019</c:v>
                </c:pt>
                <c:pt idx="25">
                  <c:v>262595.2046831203</c:v>
                </c:pt>
                <c:pt idx="26">
                  <c:v>282723.6351926002</c:v>
                </c:pt>
              </c:numCache>
            </c:numRef>
          </c:val>
        </c:ser>
        <c:dLbls>
          <c:showLegendKey val="0"/>
          <c:showVal val="0"/>
          <c:showCatName val="0"/>
          <c:showSerName val="0"/>
          <c:showPercent val="0"/>
          <c:showBubbleSize val="0"/>
        </c:dLbls>
        <c:gapWidth val="98"/>
        <c:axId val="304856768"/>
        <c:axId val="304857944"/>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3"/>
              <c:layout>
                <c:manualLayout>
                  <c:x val="-3.3295166229221344E-2"/>
                  <c:y val="-4.02837549628861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529172134733158E-2"/>
                  <c:y val="-4.7984732902191761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(2)'!$A$23:$B$49</c:f>
              <c:multiLvlStrCache>
                <c:ptCount val="27"/>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lvl>
                <c:lvl>
                  <c:pt idx="0">
                    <c:v>2019</c:v>
                  </c:pt>
                  <c:pt idx="12">
                    <c:v>2020</c:v>
                  </c:pt>
                  <c:pt idx="24">
                    <c:v>2021</c:v>
                  </c:pt>
                </c:lvl>
              </c:multiLvlStrCache>
            </c:multiLvlStrRef>
          </c:cat>
          <c:val>
            <c:numRef>
              <c:f>'Abonados (2)'!$E$23:$E$49</c:f>
              <c:numCache>
                <c:formatCode>General</c:formatCode>
                <c:ptCount val="27"/>
                <c:pt idx="0">
                  <c:v>8.0179341167081688</c:v>
                </c:pt>
                <c:pt idx="1">
                  <c:v>8.4336775285197643</c:v>
                </c:pt>
                <c:pt idx="2">
                  <c:v>8.6263691485464875</c:v>
                </c:pt>
                <c:pt idx="3">
                  <c:v>8.717754188289474</c:v>
                </c:pt>
                <c:pt idx="4">
                  <c:v>9.5293908477122233</c:v>
                </c:pt>
                <c:pt idx="5">
                  <c:v>9.5156788466228637</c:v>
                </c:pt>
                <c:pt idx="6">
                  <c:v>9.2580505841901086</c:v>
                </c:pt>
                <c:pt idx="7">
                  <c:v>10.444831491316899</c:v>
                </c:pt>
                <c:pt idx="8">
                  <c:v>10.42553608320879</c:v>
                </c:pt>
                <c:pt idx="9">
                  <c:v>11.331337037083578</c:v>
                </c:pt>
                <c:pt idx="10">
                  <c:v>10.037713472948237</c:v>
                </c:pt>
                <c:pt idx="11">
                  <c:v>10.347925739866524</c:v>
                </c:pt>
                <c:pt idx="12">
                  <c:v>10.890442722211278</c:v>
                </c:pt>
                <c:pt idx="13">
                  <c:v>10.789345288093633</c:v>
                </c:pt>
                <c:pt idx="14">
                  <c:v>12.553499707674327</c:v>
                </c:pt>
                <c:pt idx="15">
                  <c:v>12.971490320196292</c:v>
                </c:pt>
                <c:pt idx="16">
                  <c:v>12.800322260648162</c:v>
                </c:pt>
                <c:pt idx="17">
                  <c:v>12.565389830650895</c:v>
                </c:pt>
                <c:pt idx="18">
                  <c:v>12.871918057175534</c:v>
                </c:pt>
                <c:pt idx="19">
                  <c:v>12.867282272724552</c:v>
                </c:pt>
                <c:pt idx="20">
                  <c:v>12.689590900061678</c:v>
                </c:pt>
                <c:pt idx="21">
                  <c:v>13.128192588931112</c:v>
                </c:pt>
                <c:pt idx="22">
                  <c:v>13.055626566949044</c:v>
                </c:pt>
                <c:pt idx="23">
                  <c:v>13.381527525863739</c:v>
                </c:pt>
                <c:pt idx="24">
                  <c:v>13.605840825383668</c:v>
                </c:pt>
                <c:pt idx="25">
                  <c:v>12.762538605834886</c:v>
                </c:pt>
                <c:pt idx="26">
                  <c:v>13.362377186652701</c:v>
                </c:pt>
              </c:numCache>
            </c:numRef>
          </c:val>
          <c:smooth val="0"/>
        </c:ser>
        <c:dLbls>
          <c:showLegendKey val="0"/>
          <c:showVal val="0"/>
          <c:showCatName val="0"/>
          <c:showSerName val="0"/>
          <c:showPercent val="0"/>
          <c:showBubbleSize val="0"/>
        </c:dLbls>
        <c:marker val="1"/>
        <c:smooth val="0"/>
        <c:axId val="304859120"/>
        <c:axId val="304860296"/>
      </c:lineChart>
      <c:catAx>
        <c:axId val="304856768"/>
        <c:scaling>
          <c:orientation val="minMax"/>
        </c:scaling>
        <c:delete val="0"/>
        <c:axPos val="b"/>
        <c:numFmt formatCode="General" sourceLinked="0"/>
        <c:majorTickMark val="out"/>
        <c:minorTickMark val="none"/>
        <c:tickLblPos val="nextTo"/>
        <c:txPr>
          <a:bodyPr/>
          <a:lstStyle/>
          <a:p>
            <a:pPr>
              <a:defRPr sz="1000"/>
            </a:pPr>
            <a:endParaRPr lang="es-CL"/>
          </a:p>
        </c:txPr>
        <c:crossAx val="304857944"/>
        <c:crosses val="autoZero"/>
        <c:auto val="0"/>
        <c:lblAlgn val="ctr"/>
        <c:lblOffset val="100"/>
        <c:noMultiLvlLbl val="0"/>
      </c:catAx>
      <c:valAx>
        <c:axId val="304857944"/>
        <c:scaling>
          <c:orientation val="minMax"/>
          <c:max val="32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304856768"/>
        <c:crossesAt val="1"/>
        <c:crossBetween val="between"/>
        <c:dispUnits>
          <c:builtInUnit val="thousands"/>
          <c:dispUnitsLbl>
            <c:layout/>
          </c:dispUnitsLbl>
        </c:dispUnits>
      </c:valAx>
      <c:valAx>
        <c:axId val="304860296"/>
        <c:scaling>
          <c:orientation val="minMax"/>
          <c:max val="16"/>
          <c:min val="0"/>
        </c:scaling>
        <c:delete val="0"/>
        <c:axPos val="r"/>
        <c:numFmt formatCode="General" sourceLinked="1"/>
        <c:majorTickMark val="out"/>
        <c:minorTickMark val="none"/>
        <c:tickLblPos val="nextTo"/>
        <c:spPr>
          <a:ln w="3175">
            <a:solidFill>
              <a:schemeClr val="tx1"/>
            </a:solidFill>
          </a:ln>
        </c:spPr>
        <c:crossAx val="304859120"/>
        <c:crosses val="max"/>
        <c:crossBetween val="between"/>
      </c:valAx>
      <c:catAx>
        <c:axId val="304859120"/>
        <c:scaling>
          <c:orientation val="minMax"/>
        </c:scaling>
        <c:delete val="1"/>
        <c:axPos val="b"/>
        <c:numFmt formatCode="General" sourceLinked="1"/>
        <c:majorTickMark val="out"/>
        <c:minorTickMark val="none"/>
        <c:tickLblPos val="nextTo"/>
        <c:crossAx val="304860296"/>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CONEXIONES 4G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barChart>
        <c:barDir val="col"/>
        <c:grouping val="clustered"/>
        <c:varyColors val="0"/>
        <c:ser>
          <c:idx val="1"/>
          <c:order val="0"/>
          <c:tx>
            <c:strRef>
              <c:f>Hoja1!$C$1</c:f>
              <c:strCache>
                <c:ptCount val="1"/>
                <c:pt idx="0">
                  <c:v>Columna2</c:v>
                </c:pt>
              </c:strCache>
            </c:strRef>
          </c:tx>
          <c:spPr>
            <a:solidFill>
              <a:schemeClr val="accent1"/>
            </a:solidFill>
          </c:spPr>
          <c:invertIfNegative val="0"/>
          <c:cat>
            <c:multiLvlStrRef>
              <c:f>Hoja1!$A$2:$B$30</c:f>
              <c:multiLvlStrCache>
                <c:ptCount val="29"/>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lvl>
                <c:lvl>
                  <c:pt idx="0">
                    <c:v>2014</c:v>
                  </c:pt>
                  <c:pt idx="4">
                    <c:v>2015</c:v>
                  </c:pt>
                  <c:pt idx="8">
                    <c:v>2016</c:v>
                  </c:pt>
                  <c:pt idx="12">
                    <c:v>2017</c:v>
                  </c:pt>
                  <c:pt idx="16">
                    <c:v>2018</c:v>
                  </c:pt>
                  <c:pt idx="20">
                    <c:v>2019</c:v>
                  </c:pt>
                  <c:pt idx="24">
                    <c:v>2020</c:v>
                  </c:pt>
                  <c:pt idx="28">
                    <c:v>2021</c:v>
                  </c:pt>
                </c:lvl>
              </c:multiLvlStrCache>
            </c:multiLvlStrRef>
          </c:cat>
          <c:val>
            <c:numRef>
              <c:f>Hoja1!$C$2:$C$30</c:f>
              <c:numCache>
                <c:formatCode>#,##0_ ;\-#,##0\ </c:formatCode>
                <c:ptCount val="29"/>
                <c:pt idx="0">
                  <c:v>9829</c:v>
                </c:pt>
                <c:pt idx="1">
                  <c:v>184382</c:v>
                </c:pt>
                <c:pt idx="2">
                  <c:v>345396</c:v>
                </c:pt>
                <c:pt idx="3">
                  <c:v>545410</c:v>
                </c:pt>
                <c:pt idx="4">
                  <c:v>888052</c:v>
                </c:pt>
                <c:pt idx="5">
                  <c:v>1102739</c:v>
                </c:pt>
                <c:pt idx="6">
                  <c:v>1486280</c:v>
                </c:pt>
                <c:pt idx="7">
                  <c:v>2397579</c:v>
                </c:pt>
                <c:pt idx="8">
                  <c:v>3052600</c:v>
                </c:pt>
                <c:pt idx="9">
                  <c:v>4033779</c:v>
                </c:pt>
                <c:pt idx="10">
                  <c:v>4994696</c:v>
                </c:pt>
                <c:pt idx="11">
                  <c:v>6290876</c:v>
                </c:pt>
                <c:pt idx="12">
                  <c:v>7382833</c:v>
                </c:pt>
                <c:pt idx="13">
                  <c:v>8328826</c:v>
                </c:pt>
                <c:pt idx="14">
                  <c:v>9094599</c:v>
                </c:pt>
                <c:pt idx="15">
                  <c:v>10768313</c:v>
                </c:pt>
                <c:pt idx="16">
                  <c:v>12398369</c:v>
                </c:pt>
                <c:pt idx="17">
                  <c:v>13068810</c:v>
                </c:pt>
                <c:pt idx="18">
                  <c:v>13901644</c:v>
                </c:pt>
                <c:pt idx="19">
                  <c:v>14559221</c:v>
                </c:pt>
                <c:pt idx="20">
                  <c:v>15440516</c:v>
                </c:pt>
                <c:pt idx="21">
                  <c:v>15883966</c:v>
                </c:pt>
                <c:pt idx="22">
                  <c:v>15931990</c:v>
                </c:pt>
                <c:pt idx="23">
                  <c:v>16506614</c:v>
                </c:pt>
                <c:pt idx="24">
                  <c:v>16599646</c:v>
                </c:pt>
                <c:pt idx="25">
                  <c:v>16816618</c:v>
                </c:pt>
                <c:pt idx="26">
                  <c:v>17699455</c:v>
                </c:pt>
                <c:pt idx="27">
                  <c:v>18582095</c:v>
                </c:pt>
                <c:pt idx="28">
                  <c:v>18790693</c:v>
                </c:pt>
              </c:numCache>
            </c:numRef>
          </c:val>
        </c:ser>
        <c:dLbls>
          <c:showLegendKey val="0"/>
          <c:showVal val="0"/>
          <c:showCatName val="0"/>
          <c:showSerName val="0"/>
          <c:showPercent val="0"/>
          <c:showBubbleSize val="0"/>
        </c:dLbls>
        <c:gapWidth val="77"/>
        <c:axId val="315043160"/>
        <c:axId val="315039240"/>
      </c:barChart>
      <c:catAx>
        <c:axId val="315043160"/>
        <c:scaling>
          <c:orientation val="minMax"/>
        </c:scaling>
        <c:delete val="0"/>
        <c:axPos val="b"/>
        <c:numFmt formatCode="General" sourceLinked="1"/>
        <c:majorTickMark val="out"/>
        <c:minorTickMark val="none"/>
        <c:tickLblPos val="nextTo"/>
        <c:txPr>
          <a:bodyPr/>
          <a:lstStyle/>
          <a:p>
            <a:pPr>
              <a:defRPr sz="1000"/>
            </a:pPr>
            <a:endParaRPr lang="es-CL"/>
          </a:p>
        </c:txPr>
        <c:crossAx val="315039240"/>
        <c:crosses val="autoZero"/>
        <c:auto val="1"/>
        <c:lblAlgn val="ctr"/>
        <c:lblOffset val="100"/>
        <c:noMultiLvlLbl val="0"/>
      </c:catAx>
      <c:valAx>
        <c:axId val="315039240"/>
        <c:scaling>
          <c:orientation val="minMax"/>
          <c:max val="20000000"/>
          <c:min val="0"/>
        </c:scaling>
        <c:delete val="0"/>
        <c:axPos val="l"/>
        <c:majorGridlines/>
        <c:numFmt formatCode="#,##0_ ;\-#,##0\ " sourceLinked="1"/>
        <c:majorTickMark val="out"/>
        <c:minorTickMark val="none"/>
        <c:tickLblPos val="nextTo"/>
        <c:txPr>
          <a:bodyPr/>
          <a:lstStyle/>
          <a:p>
            <a:pPr>
              <a:defRPr sz="800"/>
            </a:pPr>
            <a:endParaRPr lang="es-CL"/>
          </a:p>
        </c:txPr>
        <c:crossAx val="315043160"/>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6512266177019E-2"/>
          <c:y val="5.0925925925925923E-2"/>
          <c:w val="0.90107479091375076"/>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132"/>
              <c:layout>
                <c:manualLayout>
                  <c:x val="-8.446176106097078E-2"/>
                  <c:y val="9.4707112999076581E-2"/>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Internt!$A$249:$B$372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Internt!$X$249:$X$372</c:f>
              <c:numCache>
                <c:formatCode>#,##0_ ;\-#,##0\ </c:formatCode>
                <c:ptCount val="124"/>
                <c:pt idx="0">
                  <c:v>550694</c:v>
                </c:pt>
                <c:pt idx="1">
                  <c:v>841439</c:v>
                </c:pt>
                <c:pt idx="2">
                  <c:v>829664</c:v>
                </c:pt>
                <c:pt idx="3">
                  <c:v>832481</c:v>
                </c:pt>
                <c:pt idx="4">
                  <c:v>827411</c:v>
                </c:pt>
                <c:pt idx="5">
                  <c:v>890497</c:v>
                </c:pt>
                <c:pt idx="6">
                  <c:v>988883</c:v>
                </c:pt>
                <c:pt idx="7">
                  <c:v>1024601</c:v>
                </c:pt>
                <c:pt idx="8">
                  <c:v>1105877</c:v>
                </c:pt>
                <c:pt idx="9">
                  <c:v>1145118</c:v>
                </c:pt>
                <c:pt idx="10">
                  <c:v>1189614</c:v>
                </c:pt>
                <c:pt idx="11">
                  <c:v>1172774</c:v>
                </c:pt>
                <c:pt idx="12">
                  <c:v>1266875</c:v>
                </c:pt>
                <c:pt idx="13">
                  <c:v>1279083</c:v>
                </c:pt>
                <c:pt idx="14">
                  <c:v>1295653</c:v>
                </c:pt>
                <c:pt idx="15">
                  <c:v>1479713</c:v>
                </c:pt>
                <c:pt idx="16">
                  <c:v>1457949</c:v>
                </c:pt>
                <c:pt idx="17">
                  <c:v>1506764</c:v>
                </c:pt>
                <c:pt idx="18">
                  <c:v>1546225</c:v>
                </c:pt>
                <c:pt idx="19">
                  <c:v>1608843</c:v>
                </c:pt>
                <c:pt idx="20">
                  <c:v>1649554</c:v>
                </c:pt>
                <c:pt idx="21">
                  <c:v>1646046</c:v>
                </c:pt>
                <c:pt idx="22">
                  <c:v>1713606</c:v>
                </c:pt>
                <c:pt idx="23">
                  <c:v>1719504</c:v>
                </c:pt>
                <c:pt idx="24">
                  <c:v>1905372</c:v>
                </c:pt>
                <c:pt idx="25">
                  <c:v>1914548</c:v>
                </c:pt>
                <c:pt idx="26">
                  <c:v>1921873</c:v>
                </c:pt>
                <c:pt idx="27">
                  <c:v>2082027</c:v>
                </c:pt>
                <c:pt idx="28">
                  <c:v>2117286</c:v>
                </c:pt>
                <c:pt idx="29">
                  <c:v>2185443</c:v>
                </c:pt>
                <c:pt idx="30">
                  <c:v>2188373</c:v>
                </c:pt>
                <c:pt idx="31">
                  <c:v>2260223</c:v>
                </c:pt>
                <c:pt idx="32">
                  <c:v>2254564</c:v>
                </c:pt>
                <c:pt idx="33">
                  <c:v>2200772</c:v>
                </c:pt>
                <c:pt idx="34">
                  <c:v>2414420</c:v>
                </c:pt>
                <c:pt idx="35">
                  <c:v>2414667</c:v>
                </c:pt>
                <c:pt idx="36">
                  <c:v>2721623</c:v>
                </c:pt>
                <c:pt idx="37">
                  <c:v>2769261</c:v>
                </c:pt>
                <c:pt idx="38">
                  <c:v>2800659</c:v>
                </c:pt>
                <c:pt idx="39">
                  <c:v>2914200</c:v>
                </c:pt>
                <c:pt idx="40">
                  <c:v>2928618</c:v>
                </c:pt>
                <c:pt idx="41">
                  <c:v>3011935</c:v>
                </c:pt>
                <c:pt idx="42">
                  <c:v>3072170</c:v>
                </c:pt>
                <c:pt idx="43">
                  <c:v>2841593</c:v>
                </c:pt>
                <c:pt idx="44">
                  <c:v>2952494</c:v>
                </c:pt>
                <c:pt idx="45">
                  <c:v>3206729</c:v>
                </c:pt>
                <c:pt idx="46">
                  <c:v>3286512</c:v>
                </c:pt>
                <c:pt idx="47">
                  <c:v>3266793</c:v>
                </c:pt>
                <c:pt idx="48">
                  <c:v>3467268</c:v>
                </c:pt>
                <c:pt idx="49">
                  <c:v>3365168</c:v>
                </c:pt>
                <c:pt idx="50">
                  <c:v>3340105</c:v>
                </c:pt>
                <c:pt idx="51">
                  <c:v>3432269</c:v>
                </c:pt>
                <c:pt idx="52">
                  <c:v>3512243</c:v>
                </c:pt>
                <c:pt idx="53">
                  <c:v>3612214</c:v>
                </c:pt>
                <c:pt idx="54">
                  <c:v>3535953</c:v>
                </c:pt>
                <c:pt idx="55" formatCode="General">
                  <c:v>3533986</c:v>
                </c:pt>
                <c:pt idx="56" formatCode="General">
                  <c:v>3398902</c:v>
                </c:pt>
                <c:pt idx="57" formatCode="General">
                  <c:v>3553765</c:v>
                </c:pt>
                <c:pt idx="58" formatCode="General">
                  <c:v>3578414</c:v>
                </c:pt>
                <c:pt idx="59" formatCode="General">
                  <c:v>3570080</c:v>
                </c:pt>
                <c:pt idx="60" formatCode="General">
                  <c:v>3118983</c:v>
                </c:pt>
                <c:pt idx="61" formatCode="General">
                  <c:v>3066666</c:v>
                </c:pt>
                <c:pt idx="62" formatCode="General">
                  <c:v>3040924</c:v>
                </c:pt>
                <c:pt idx="63" formatCode="General">
                  <c:v>3080037</c:v>
                </c:pt>
                <c:pt idx="64" formatCode="General">
                  <c:v>3115555</c:v>
                </c:pt>
                <c:pt idx="65" formatCode="General">
                  <c:v>3241333</c:v>
                </c:pt>
                <c:pt idx="66" formatCode="General">
                  <c:v>3335863</c:v>
                </c:pt>
                <c:pt idx="67" formatCode="General">
                  <c:v>3461281</c:v>
                </c:pt>
                <c:pt idx="68" formatCode="General">
                  <c:v>3601805</c:v>
                </c:pt>
                <c:pt idx="69" formatCode="General">
                  <c:v>3660893</c:v>
                </c:pt>
                <c:pt idx="70" formatCode="General">
                  <c:v>3728000</c:v>
                </c:pt>
                <c:pt idx="71" formatCode="General">
                  <c:v>3787026</c:v>
                </c:pt>
                <c:pt idx="72" formatCode="General">
                  <c:v>3953949</c:v>
                </c:pt>
                <c:pt idx="73" formatCode="General">
                  <c:v>3951926</c:v>
                </c:pt>
                <c:pt idx="74" formatCode="General">
                  <c:v>4011285</c:v>
                </c:pt>
                <c:pt idx="75" formatCode="General">
                  <c:v>4078473</c:v>
                </c:pt>
                <c:pt idx="76" formatCode="General">
                  <c:v>4044070</c:v>
                </c:pt>
                <c:pt idx="77" formatCode="General">
                  <c:v>4067055</c:v>
                </c:pt>
                <c:pt idx="78" formatCode="General">
                  <c:v>4149713</c:v>
                </c:pt>
                <c:pt idx="79" formatCode="General">
                  <c:v>4237025</c:v>
                </c:pt>
                <c:pt idx="80" formatCode="General">
                  <c:v>4289999</c:v>
                </c:pt>
                <c:pt idx="81" formatCode="General">
                  <c:v>4255495</c:v>
                </c:pt>
                <c:pt idx="82" formatCode="General">
                  <c:v>4479293</c:v>
                </c:pt>
                <c:pt idx="83" formatCode="General">
                  <c:v>4505318</c:v>
                </c:pt>
                <c:pt idx="84" formatCode="General">
                  <c:v>4661805</c:v>
                </c:pt>
                <c:pt idx="85" formatCode="General">
                  <c:v>4549683</c:v>
                </c:pt>
                <c:pt idx="86" formatCode="General">
                  <c:v>4633760</c:v>
                </c:pt>
                <c:pt idx="87" formatCode="General">
                  <c:v>4746697</c:v>
                </c:pt>
                <c:pt idx="88" formatCode="General">
                  <c:v>4744351</c:v>
                </c:pt>
                <c:pt idx="89" formatCode="General">
                  <c:v>4746034</c:v>
                </c:pt>
                <c:pt idx="90" formatCode="General">
                  <c:v>4735307</c:v>
                </c:pt>
                <c:pt idx="91" formatCode="General">
                  <c:v>4738539</c:v>
                </c:pt>
                <c:pt idx="92" formatCode="General">
                  <c:v>4738619</c:v>
                </c:pt>
                <c:pt idx="93" formatCode="General">
                  <c:v>4737127</c:v>
                </c:pt>
                <c:pt idx="94" formatCode="General">
                  <c:v>4658592</c:v>
                </c:pt>
                <c:pt idx="95" formatCode="General">
                  <c:v>4839251</c:v>
                </c:pt>
                <c:pt idx="96" formatCode="General">
                  <c:v>4299868</c:v>
                </c:pt>
                <c:pt idx="97" formatCode="General">
                  <c:v>4269763</c:v>
                </c:pt>
                <c:pt idx="98" formatCode="General">
                  <c:v>4230085</c:v>
                </c:pt>
                <c:pt idx="99" formatCode="General">
                  <c:v>4272519</c:v>
                </c:pt>
                <c:pt idx="100" formatCode="General">
                  <c:v>4227077</c:v>
                </c:pt>
                <c:pt idx="101" formatCode="General">
                  <c:v>4235957</c:v>
                </c:pt>
                <c:pt idx="102" formatCode="General">
                  <c:v>4218187</c:v>
                </c:pt>
                <c:pt idx="103" formatCode="General">
                  <c:v>4198720</c:v>
                </c:pt>
                <c:pt idx="104" formatCode="General">
                  <c:v>4244996</c:v>
                </c:pt>
                <c:pt idx="105" formatCode="General">
                  <c:v>4202282</c:v>
                </c:pt>
                <c:pt idx="106" formatCode="General">
                  <c:v>4203163</c:v>
                </c:pt>
                <c:pt idx="107" formatCode="General">
                  <c:v>4188430</c:v>
                </c:pt>
                <c:pt idx="108" formatCode="General">
                  <c:v>4241135</c:v>
                </c:pt>
                <c:pt idx="109" formatCode="General">
                  <c:v>4213688</c:v>
                </c:pt>
                <c:pt idx="110" formatCode="General">
                  <c:v>4163223</c:v>
                </c:pt>
                <c:pt idx="111" formatCode="General">
                  <c:v>4136151</c:v>
                </c:pt>
                <c:pt idx="112" formatCode="General">
                  <c:v>4034748</c:v>
                </c:pt>
                <c:pt idx="113" formatCode="General">
                  <c:v>4060044</c:v>
                </c:pt>
                <c:pt idx="114" formatCode="General">
                  <c:v>4086149</c:v>
                </c:pt>
                <c:pt idx="115" formatCode="General">
                  <c:v>4133663</c:v>
                </c:pt>
                <c:pt idx="116" formatCode="General">
                  <c:v>4244858</c:v>
                </c:pt>
                <c:pt idx="117" formatCode="General">
                  <c:v>4292803</c:v>
                </c:pt>
                <c:pt idx="118" formatCode="General">
                  <c:v>4359373</c:v>
                </c:pt>
                <c:pt idx="119" formatCode="General">
                  <c:v>4395112</c:v>
                </c:pt>
                <c:pt idx="120" formatCode="General">
                  <c:v>4431650</c:v>
                </c:pt>
                <c:pt idx="121" formatCode="General">
                  <c:v>4438729</c:v>
                </c:pt>
                <c:pt idx="122" formatCode="General">
                  <c:v>4472153</c:v>
                </c:pt>
                <c:pt idx="123" formatCode="General">
                  <c:v>4607750</c:v>
                </c:pt>
              </c:numCache>
            </c:numRef>
          </c:val>
          <c:smooth val="0"/>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32"/>
              <c:layout>
                <c:manualLayout>
                  <c:x val="0"/>
                  <c:y val="4.3048687726853024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Internt!$A$249:$B$372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Internt!$Y$249:$Y$372</c:f>
              <c:numCache>
                <c:formatCode>#,##0_ ;\-#,##0\ </c:formatCode>
                <c:ptCount val="124"/>
                <c:pt idx="0">
                  <c:v>275809</c:v>
                </c:pt>
                <c:pt idx="1">
                  <c:v>280238</c:v>
                </c:pt>
                <c:pt idx="2">
                  <c:v>255107</c:v>
                </c:pt>
                <c:pt idx="3">
                  <c:v>347047</c:v>
                </c:pt>
                <c:pt idx="4">
                  <c:v>367813</c:v>
                </c:pt>
                <c:pt idx="5">
                  <c:v>325579</c:v>
                </c:pt>
                <c:pt idx="6">
                  <c:v>316465</c:v>
                </c:pt>
                <c:pt idx="7">
                  <c:v>446910</c:v>
                </c:pt>
                <c:pt idx="8">
                  <c:v>480553</c:v>
                </c:pt>
                <c:pt idx="9">
                  <c:v>506128</c:v>
                </c:pt>
                <c:pt idx="10">
                  <c:v>456940</c:v>
                </c:pt>
                <c:pt idx="11">
                  <c:v>447214</c:v>
                </c:pt>
                <c:pt idx="12">
                  <c:v>693521</c:v>
                </c:pt>
                <c:pt idx="13">
                  <c:v>581004</c:v>
                </c:pt>
                <c:pt idx="14">
                  <c:v>607664</c:v>
                </c:pt>
                <c:pt idx="15">
                  <c:v>639753</c:v>
                </c:pt>
                <c:pt idx="16">
                  <c:v>640251</c:v>
                </c:pt>
                <c:pt idx="17">
                  <c:v>672557</c:v>
                </c:pt>
                <c:pt idx="18">
                  <c:v>686633</c:v>
                </c:pt>
                <c:pt idx="19">
                  <c:v>708633</c:v>
                </c:pt>
                <c:pt idx="20">
                  <c:v>743476</c:v>
                </c:pt>
                <c:pt idx="21">
                  <c:v>756811</c:v>
                </c:pt>
                <c:pt idx="22">
                  <c:v>805426</c:v>
                </c:pt>
                <c:pt idx="23">
                  <c:v>842025</c:v>
                </c:pt>
                <c:pt idx="24">
                  <c:v>1010313</c:v>
                </c:pt>
                <c:pt idx="25">
                  <c:v>999756</c:v>
                </c:pt>
                <c:pt idx="26">
                  <c:v>978357</c:v>
                </c:pt>
                <c:pt idx="27">
                  <c:v>990973</c:v>
                </c:pt>
                <c:pt idx="28">
                  <c:v>1002238</c:v>
                </c:pt>
                <c:pt idx="29">
                  <c:v>994346</c:v>
                </c:pt>
                <c:pt idx="30">
                  <c:v>932276</c:v>
                </c:pt>
                <c:pt idx="31">
                  <c:v>1000129</c:v>
                </c:pt>
                <c:pt idx="32">
                  <c:v>1029449</c:v>
                </c:pt>
                <c:pt idx="33">
                  <c:v>1041173</c:v>
                </c:pt>
                <c:pt idx="34">
                  <c:v>1065886</c:v>
                </c:pt>
                <c:pt idx="35">
                  <c:v>1085167</c:v>
                </c:pt>
                <c:pt idx="36">
                  <c:v>1205087</c:v>
                </c:pt>
                <c:pt idx="37">
                  <c:v>1227543</c:v>
                </c:pt>
                <c:pt idx="38">
                  <c:v>1205883</c:v>
                </c:pt>
                <c:pt idx="39">
                  <c:v>1295223</c:v>
                </c:pt>
                <c:pt idx="40">
                  <c:v>1374200</c:v>
                </c:pt>
                <c:pt idx="41">
                  <c:v>1585754</c:v>
                </c:pt>
                <c:pt idx="42">
                  <c:v>1627845</c:v>
                </c:pt>
                <c:pt idx="43">
                  <c:v>1758621</c:v>
                </c:pt>
                <c:pt idx="44">
                  <c:v>1724634</c:v>
                </c:pt>
                <c:pt idx="45">
                  <c:v>1871472</c:v>
                </c:pt>
                <c:pt idx="46">
                  <c:v>1884774</c:v>
                </c:pt>
                <c:pt idx="47">
                  <c:v>2034532</c:v>
                </c:pt>
                <c:pt idx="48">
                  <c:v>2148743</c:v>
                </c:pt>
                <c:pt idx="49">
                  <c:v>2245471</c:v>
                </c:pt>
                <c:pt idx="50">
                  <c:v>2276201</c:v>
                </c:pt>
                <c:pt idx="51">
                  <c:v>2425571</c:v>
                </c:pt>
                <c:pt idx="52">
                  <c:v>2516049</c:v>
                </c:pt>
                <c:pt idx="53">
                  <c:v>2520237</c:v>
                </c:pt>
                <c:pt idx="54">
                  <c:v>2476974</c:v>
                </c:pt>
                <c:pt idx="55" formatCode="General">
                  <c:v>2635869</c:v>
                </c:pt>
                <c:pt idx="56" formatCode="General">
                  <c:v>2676099</c:v>
                </c:pt>
                <c:pt idx="57" formatCode="General">
                  <c:v>2690257</c:v>
                </c:pt>
                <c:pt idx="58" formatCode="General">
                  <c:v>2734842</c:v>
                </c:pt>
                <c:pt idx="59" formatCode="General">
                  <c:v>2655936</c:v>
                </c:pt>
                <c:pt idx="60" formatCode="General">
                  <c:v>2891569</c:v>
                </c:pt>
                <c:pt idx="61" formatCode="General">
                  <c:v>2920658</c:v>
                </c:pt>
                <c:pt idx="62" formatCode="General">
                  <c:v>2852355</c:v>
                </c:pt>
                <c:pt idx="63" formatCode="General">
                  <c:v>2916503</c:v>
                </c:pt>
                <c:pt idx="64" formatCode="General">
                  <c:v>2856222</c:v>
                </c:pt>
                <c:pt idx="65" formatCode="General">
                  <c:v>2937774</c:v>
                </c:pt>
                <c:pt idx="66" formatCode="General">
                  <c:v>2876990</c:v>
                </c:pt>
                <c:pt idx="67" formatCode="General">
                  <c:v>2916902</c:v>
                </c:pt>
                <c:pt idx="68" formatCode="General">
                  <c:v>2984940</c:v>
                </c:pt>
                <c:pt idx="69" formatCode="General">
                  <c:v>2979676</c:v>
                </c:pt>
                <c:pt idx="70" formatCode="General">
                  <c:v>2959741</c:v>
                </c:pt>
                <c:pt idx="71" formatCode="General">
                  <c:v>3226101</c:v>
                </c:pt>
                <c:pt idx="72" formatCode="General">
                  <c:v>3188064</c:v>
                </c:pt>
                <c:pt idx="73" formatCode="General">
                  <c:v>3176663</c:v>
                </c:pt>
                <c:pt idx="74" formatCode="General">
                  <c:v>3094380</c:v>
                </c:pt>
                <c:pt idx="75" formatCode="General">
                  <c:v>3128373</c:v>
                </c:pt>
                <c:pt idx="76" formatCode="General">
                  <c:v>3119399</c:v>
                </c:pt>
                <c:pt idx="77" formatCode="General">
                  <c:v>3135577</c:v>
                </c:pt>
                <c:pt idx="78" formatCode="General">
                  <c:v>3060821</c:v>
                </c:pt>
                <c:pt idx="79" formatCode="General">
                  <c:v>3046609</c:v>
                </c:pt>
                <c:pt idx="80" formatCode="General">
                  <c:v>3244372</c:v>
                </c:pt>
                <c:pt idx="81" formatCode="General">
                  <c:v>3193284</c:v>
                </c:pt>
                <c:pt idx="82" formatCode="General">
                  <c:v>3250170</c:v>
                </c:pt>
                <c:pt idx="83" formatCode="General">
                  <c:v>3324528</c:v>
                </c:pt>
                <c:pt idx="84" formatCode="General">
                  <c:v>3482904</c:v>
                </c:pt>
                <c:pt idx="85" formatCode="General">
                  <c:v>3435364</c:v>
                </c:pt>
                <c:pt idx="86" formatCode="General">
                  <c:v>3664407</c:v>
                </c:pt>
                <c:pt idx="87" formatCode="General">
                  <c:v>3716842</c:v>
                </c:pt>
                <c:pt idx="88" formatCode="General">
                  <c:v>3714705</c:v>
                </c:pt>
                <c:pt idx="89" formatCode="General">
                  <c:v>3677684</c:v>
                </c:pt>
                <c:pt idx="90" formatCode="General">
                  <c:v>3630088</c:v>
                </c:pt>
                <c:pt idx="91" formatCode="General">
                  <c:v>3609330</c:v>
                </c:pt>
                <c:pt idx="92" formatCode="General">
                  <c:v>3657317</c:v>
                </c:pt>
                <c:pt idx="93" formatCode="General">
                  <c:v>3756411</c:v>
                </c:pt>
                <c:pt idx="94" formatCode="General">
                  <c:v>3706256</c:v>
                </c:pt>
                <c:pt idx="95" formatCode="General">
                  <c:v>3746266</c:v>
                </c:pt>
                <c:pt idx="96" formatCode="General">
                  <c:v>3839266</c:v>
                </c:pt>
                <c:pt idx="97" formatCode="General">
                  <c:v>3962107</c:v>
                </c:pt>
                <c:pt idx="98" formatCode="General">
                  <c:v>4093619</c:v>
                </c:pt>
                <c:pt idx="99" formatCode="General">
                  <c:v>4117192</c:v>
                </c:pt>
                <c:pt idx="100" formatCode="General">
                  <c:v>4152742</c:v>
                </c:pt>
                <c:pt idx="101" formatCode="General">
                  <c:v>4113560</c:v>
                </c:pt>
                <c:pt idx="102" formatCode="General">
                  <c:v>4060650</c:v>
                </c:pt>
                <c:pt idx="103" formatCode="General">
                  <c:v>4010998</c:v>
                </c:pt>
                <c:pt idx="104" formatCode="General">
                  <c:v>3964293</c:v>
                </c:pt>
                <c:pt idx="105" formatCode="General">
                  <c:v>3916615</c:v>
                </c:pt>
                <c:pt idx="106" formatCode="General">
                  <c:v>3868962</c:v>
                </c:pt>
                <c:pt idx="107" formatCode="General">
                  <c:v>3868074</c:v>
                </c:pt>
                <c:pt idx="108" formatCode="General">
                  <c:v>3839433</c:v>
                </c:pt>
                <c:pt idx="109" formatCode="General">
                  <c:v>3788472</c:v>
                </c:pt>
                <c:pt idx="110" formatCode="General">
                  <c:v>3767789</c:v>
                </c:pt>
                <c:pt idx="111" formatCode="General">
                  <c:v>3739968</c:v>
                </c:pt>
                <c:pt idx="112" formatCode="General">
                  <c:v>3683150</c:v>
                </c:pt>
                <c:pt idx="113" formatCode="General">
                  <c:v>3627208</c:v>
                </c:pt>
                <c:pt idx="114" formatCode="General">
                  <c:v>3553080</c:v>
                </c:pt>
                <c:pt idx="115" formatCode="General">
                  <c:v>3513072</c:v>
                </c:pt>
                <c:pt idx="116" formatCode="General">
                  <c:v>3469994</c:v>
                </c:pt>
                <c:pt idx="117" formatCode="General">
                  <c:v>3476534</c:v>
                </c:pt>
                <c:pt idx="118" formatCode="General">
                  <c:v>3453743</c:v>
                </c:pt>
                <c:pt idx="119" formatCode="General">
                  <c:v>3466724</c:v>
                </c:pt>
                <c:pt idx="120" formatCode="General">
                  <c:v>3422925</c:v>
                </c:pt>
                <c:pt idx="121" formatCode="General">
                  <c:v>3503835</c:v>
                </c:pt>
                <c:pt idx="122" formatCode="General">
                  <c:v>3565452</c:v>
                </c:pt>
                <c:pt idx="123" formatCode="General">
                  <c:v>3851488</c:v>
                </c:pt>
              </c:numCache>
            </c:numRef>
          </c:val>
          <c:smooth val="0"/>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32"/>
              <c:layout>
                <c:manualLayout>
                  <c:x val="-1.2360257716239777E-2"/>
                  <c:y val="-2.5829212636111817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Internt!$A$249:$B$372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Internt!$Z$249:$Z$372</c:f>
              <c:numCache>
                <c:formatCode>#,##0_ ;\-#,##0\ </c:formatCode>
                <c:ptCount val="124"/>
                <c:pt idx="0">
                  <c:v>619172</c:v>
                </c:pt>
                <c:pt idx="1">
                  <c:v>659298</c:v>
                </c:pt>
                <c:pt idx="2">
                  <c:v>695900</c:v>
                </c:pt>
                <c:pt idx="3">
                  <c:v>738687</c:v>
                </c:pt>
                <c:pt idx="4">
                  <c:v>824395</c:v>
                </c:pt>
                <c:pt idx="5">
                  <c:v>895825</c:v>
                </c:pt>
                <c:pt idx="6">
                  <c:v>935840</c:v>
                </c:pt>
                <c:pt idx="7">
                  <c:v>972553</c:v>
                </c:pt>
                <c:pt idx="8">
                  <c:v>1010511</c:v>
                </c:pt>
                <c:pt idx="9">
                  <c:v>1028384</c:v>
                </c:pt>
                <c:pt idx="10">
                  <c:v>1117845</c:v>
                </c:pt>
                <c:pt idx="11">
                  <c:v>1124798</c:v>
                </c:pt>
                <c:pt idx="12">
                  <c:v>1194599</c:v>
                </c:pt>
                <c:pt idx="13">
                  <c:v>1413690</c:v>
                </c:pt>
                <c:pt idx="14">
                  <c:v>1450237</c:v>
                </c:pt>
                <c:pt idx="15">
                  <c:v>1499997</c:v>
                </c:pt>
                <c:pt idx="16">
                  <c:v>1593752</c:v>
                </c:pt>
                <c:pt idx="17">
                  <c:v>1648661</c:v>
                </c:pt>
                <c:pt idx="18">
                  <c:v>1683619</c:v>
                </c:pt>
                <c:pt idx="19">
                  <c:v>1746563</c:v>
                </c:pt>
                <c:pt idx="20">
                  <c:v>1816818</c:v>
                </c:pt>
                <c:pt idx="21">
                  <c:v>1854434</c:v>
                </c:pt>
                <c:pt idx="22">
                  <c:v>1823870</c:v>
                </c:pt>
                <c:pt idx="23">
                  <c:v>1845832</c:v>
                </c:pt>
                <c:pt idx="24">
                  <c:v>1856012</c:v>
                </c:pt>
                <c:pt idx="25">
                  <c:v>1930363</c:v>
                </c:pt>
                <c:pt idx="26">
                  <c:v>1997444</c:v>
                </c:pt>
                <c:pt idx="27">
                  <c:v>1980744</c:v>
                </c:pt>
                <c:pt idx="28">
                  <c:v>2036982</c:v>
                </c:pt>
                <c:pt idx="29">
                  <c:v>2069614</c:v>
                </c:pt>
                <c:pt idx="30">
                  <c:v>2099301</c:v>
                </c:pt>
                <c:pt idx="31">
                  <c:v>2123497</c:v>
                </c:pt>
                <c:pt idx="32">
                  <c:v>2151682</c:v>
                </c:pt>
                <c:pt idx="33">
                  <c:v>2164434</c:v>
                </c:pt>
                <c:pt idx="34">
                  <c:v>2150896</c:v>
                </c:pt>
                <c:pt idx="35">
                  <c:v>2126003</c:v>
                </c:pt>
                <c:pt idx="36">
                  <c:v>2142654</c:v>
                </c:pt>
                <c:pt idx="37">
                  <c:v>2327146</c:v>
                </c:pt>
                <c:pt idx="38">
                  <c:v>2346842</c:v>
                </c:pt>
                <c:pt idx="39">
                  <c:v>2478092</c:v>
                </c:pt>
                <c:pt idx="40">
                  <c:v>2579175</c:v>
                </c:pt>
                <c:pt idx="41">
                  <c:v>2669726</c:v>
                </c:pt>
                <c:pt idx="42">
                  <c:v>2774941</c:v>
                </c:pt>
                <c:pt idx="43">
                  <c:v>2831625</c:v>
                </c:pt>
                <c:pt idx="44">
                  <c:v>2896717</c:v>
                </c:pt>
                <c:pt idx="45">
                  <c:v>2996621</c:v>
                </c:pt>
                <c:pt idx="46">
                  <c:v>3084093</c:v>
                </c:pt>
                <c:pt idx="47">
                  <c:v>3088930</c:v>
                </c:pt>
                <c:pt idx="48">
                  <c:v>3120725</c:v>
                </c:pt>
                <c:pt idx="49">
                  <c:v>3100088</c:v>
                </c:pt>
                <c:pt idx="50">
                  <c:v>3226432</c:v>
                </c:pt>
                <c:pt idx="51">
                  <c:v>3211745</c:v>
                </c:pt>
                <c:pt idx="52">
                  <c:v>3192845</c:v>
                </c:pt>
                <c:pt idx="53">
                  <c:v>3179238</c:v>
                </c:pt>
                <c:pt idx="54">
                  <c:v>3148755</c:v>
                </c:pt>
                <c:pt idx="55" formatCode="General">
                  <c:v>3285406</c:v>
                </c:pt>
                <c:pt idx="56" formatCode="General">
                  <c:v>3311436</c:v>
                </c:pt>
                <c:pt idx="57" formatCode="General">
                  <c:v>3366527</c:v>
                </c:pt>
                <c:pt idx="58" formatCode="General">
                  <c:v>3341482</c:v>
                </c:pt>
                <c:pt idx="59" formatCode="General">
                  <c:v>3290978</c:v>
                </c:pt>
                <c:pt idx="60" formatCode="General">
                  <c:v>3404955</c:v>
                </c:pt>
                <c:pt idx="61" formatCode="General">
                  <c:v>3489674</c:v>
                </c:pt>
                <c:pt idx="62" formatCode="General">
                  <c:v>3572071</c:v>
                </c:pt>
                <c:pt idx="63" formatCode="General">
                  <c:v>3595770</c:v>
                </c:pt>
                <c:pt idx="64" formatCode="General">
                  <c:v>3619487</c:v>
                </c:pt>
                <c:pt idx="65" formatCode="General">
                  <c:v>3661518</c:v>
                </c:pt>
                <c:pt idx="66" formatCode="General">
                  <c:v>3887673</c:v>
                </c:pt>
                <c:pt idx="67" formatCode="General">
                  <c:v>4057292</c:v>
                </c:pt>
                <c:pt idx="68" formatCode="General">
                  <c:v>4159280</c:v>
                </c:pt>
                <c:pt idx="69" formatCode="General">
                  <c:v>4233453</c:v>
                </c:pt>
                <c:pt idx="70" formatCode="General">
                  <c:v>4179009</c:v>
                </c:pt>
                <c:pt idx="71" formatCode="General">
                  <c:v>4143293</c:v>
                </c:pt>
                <c:pt idx="72" formatCode="General">
                  <c:v>4201054</c:v>
                </c:pt>
                <c:pt idx="73" formatCode="General">
                  <c:v>4262012</c:v>
                </c:pt>
                <c:pt idx="74" formatCode="General">
                  <c:v>4397265</c:v>
                </c:pt>
                <c:pt idx="75" formatCode="General">
                  <c:v>4458739</c:v>
                </c:pt>
                <c:pt idx="76" formatCode="General">
                  <c:v>4499938</c:v>
                </c:pt>
                <c:pt idx="77" formatCode="General">
                  <c:v>4523074</c:v>
                </c:pt>
                <c:pt idx="78" formatCode="General">
                  <c:v>4535839</c:v>
                </c:pt>
                <c:pt idx="79" formatCode="General">
                  <c:v>4657796</c:v>
                </c:pt>
                <c:pt idx="80" formatCode="General">
                  <c:v>4787992</c:v>
                </c:pt>
                <c:pt idx="81" formatCode="General">
                  <c:v>4878300</c:v>
                </c:pt>
                <c:pt idx="82" formatCode="General">
                  <c:v>5024900</c:v>
                </c:pt>
                <c:pt idx="83" formatCode="General">
                  <c:v>5321242</c:v>
                </c:pt>
                <c:pt idx="84" formatCode="General">
                  <c:v>5328220</c:v>
                </c:pt>
                <c:pt idx="85" formatCode="General">
                  <c:v>5329295</c:v>
                </c:pt>
                <c:pt idx="86" formatCode="General">
                  <c:v>5340902</c:v>
                </c:pt>
                <c:pt idx="87" formatCode="General">
                  <c:v>5439043</c:v>
                </c:pt>
                <c:pt idx="88" formatCode="General">
                  <c:v>5585120</c:v>
                </c:pt>
                <c:pt idx="89" formatCode="General">
                  <c:v>5736598</c:v>
                </c:pt>
                <c:pt idx="90" formatCode="General">
                  <c:v>5756939</c:v>
                </c:pt>
                <c:pt idx="91" formatCode="General">
                  <c:v>5795769</c:v>
                </c:pt>
                <c:pt idx="92" formatCode="General">
                  <c:v>5773553</c:v>
                </c:pt>
                <c:pt idx="93" formatCode="General">
                  <c:v>5838466</c:v>
                </c:pt>
                <c:pt idx="94" formatCode="General">
                  <c:v>5924534</c:v>
                </c:pt>
                <c:pt idx="95" formatCode="General">
                  <c:v>5861473</c:v>
                </c:pt>
                <c:pt idx="96" formatCode="General">
                  <c:v>6004348</c:v>
                </c:pt>
                <c:pt idx="97" formatCode="General">
                  <c:v>5969619</c:v>
                </c:pt>
                <c:pt idx="98" formatCode="General">
                  <c:v>5921603</c:v>
                </c:pt>
                <c:pt idx="99" formatCode="General">
                  <c:v>5965916</c:v>
                </c:pt>
                <c:pt idx="100" formatCode="General">
                  <c:v>5970706</c:v>
                </c:pt>
                <c:pt idx="101" formatCode="General">
                  <c:v>5993006</c:v>
                </c:pt>
                <c:pt idx="102" formatCode="General">
                  <c:v>5990261</c:v>
                </c:pt>
                <c:pt idx="103" formatCode="General">
                  <c:v>5952249</c:v>
                </c:pt>
                <c:pt idx="104" formatCode="General">
                  <c:v>5867753</c:v>
                </c:pt>
                <c:pt idx="105" formatCode="General">
                  <c:v>5853728</c:v>
                </c:pt>
                <c:pt idx="106" formatCode="General">
                  <c:v>5778136</c:v>
                </c:pt>
                <c:pt idx="107" formatCode="General">
                  <c:v>5952817</c:v>
                </c:pt>
                <c:pt idx="108" formatCode="General">
                  <c:v>6077961</c:v>
                </c:pt>
                <c:pt idx="109" formatCode="General">
                  <c:v>6091585</c:v>
                </c:pt>
                <c:pt idx="110" formatCode="General">
                  <c:v>6051280</c:v>
                </c:pt>
                <c:pt idx="111" formatCode="General">
                  <c:v>6109486</c:v>
                </c:pt>
                <c:pt idx="112" formatCode="General">
                  <c:v>6163756</c:v>
                </c:pt>
                <c:pt idx="113" formatCode="General">
                  <c:v>6253812</c:v>
                </c:pt>
                <c:pt idx="114" formatCode="General">
                  <c:v>6383400</c:v>
                </c:pt>
                <c:pt idx="115" formatCode="General">
                  <c:v>6463733</c:v>
                </c:pt>
                <c:pt idx="116" formatCode="General">
                  <c:v>6597518</c:v>
                </c:pt>
                <c:pt idx="117" formatCode="General">
                  <c:v>6685888</c:v>
                </c:pt>
                <c:pt idx="118" formatCode="General">
                  <c:v>6802560</c:v>
                </c:pt>
                <c:pt idx="119" formatCode="General">
                  <c:v>6838417</c:v>
                </c:pt>
                <c:pt idx="120" formatCode="General">
                  <c:v>7124435</c:v>
                </c:pt>
                <c:pt idx="121" formatCode="General">
                  <c:v>7084219</c:v>
                </c:pt>
                <c:pt idx="122" formatCode="General">
                  <c:v>7151787</c:v>
                </c:pt>
                <c:pt idx="123" formatCode="General">
                  <c:v>7305219</c:v>
                </c:pt>
              </c:numCache>
            </c:numRef>
          </c:val>
          <c:smooth val="0"/>
        </c:ser>
        <c:ser>
          <c:idx val="6"/>
          <c:order val="3"/>
          <c:tx>
            <c:strRef>
              <c:f>Internt!$AD$225</c:f>
              <c:strCache>
                <c:ptCount val="1"/>
                <c:pt idx="0">
                  <c:v>WOM</c:v>
                </c:pt>
              </c:strCache>
            </c:strRef>
          </c:tx>
          <c:spPr>
            <a:ln w="28575" cap="rnd">
              <a:solidFill>
                <a:srgbClr val="7030A0"/>
              </a:solidFill>
              <a:round/>
            </a:ln>
            <a:effectLst/>
          </c:spPr>
          <c:marker>
            <c:symbol val="none"/>
          </c:marker>
          <c:dLbls>
            <c:dLbl>
              <c:idx val="132"/>
              <c:layout>
                <c:manualLayout>
                  <c:x val="-1.8540386574359441E-2"/>
                  <c:y val="-3.4438950181482422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Internt!$A$249:$B$372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Internt!$AD$249:$AD$372</c:f>
              <c:numCache>
                <c:formatCode>General</c:formatCode>
                <c:ptCount val="124"/>
                <c:pt idx="18" formatCode="#.##0_ ;\-#.##0\ ">
                  <c:v>16767</c:v>
                </c:pt>
                <c:pt idx="19" formatCode="#.##0_ ;\-#.##0\ ">
                  <c:v>30493</c:v>
                </c:pt>
                <c:pt idx="20" formatCode="#.##0_ ;\-#.##0\ ">
                  <c:v>77949</c:v>
                </c:pt>
                <c:pt idx="21" formatCode="#.##0_ ;\-#.##0\ ">
                  <c:v>82424</c:v>
                </c:pt>
                <c:pt idx="22" formatCode="#.##0_ ;\-#.##0\ ">
                  <c:v>73952</c:v>
                </c:pt>
                <c:pt idx="23" formatCode="#.##0_ ;\-#.##0\ ">
                  <c:v>87184</c:v>
                </c:pt>
                <c:pt idx="24" formatCode="#.##0_ ;\-#.##0\ ">
                  <c:v>108116</c:v>
                </c:pt>
                <c:pt idx="25" formatCode="#.##0_ ;\-#.##0\ ">
                  <c:v>98009</c:v>
                </c:pt>
                <c:pt idx="26" formatCode="#.##0_ ;\-#.##0\ ">
                  <c:v>91990</c:v>
                </c:pt>
                <c:pt idx="27" formatCode="#.##0_ ;\-#.##0\ ">
                  <c:v>111163</c:v>
                </c:pt>
                <c:pt idx="28" formatCode="#.##0_ ;\-#.##0\ ">
                  <c:v>113220</c:v>
                </c:pt>
                <c:pt idx="29" formatCode="#.##0_ ;\-#.##0\ ">
                  <c:v>117103</c:v>
                </c:pt>
                <c:pt idx="30" formatCode="#.##0_ ;\-#.##0\ ">
                  <c:v>122563</c:v>
                </c:pt>
                <c:pt idx="31" formatCode="#.##0_ ;\-#.##0\ ">
                  <c:v>119814</c:v>
                </c:pt>
                <c:pt idx="32" formatCode="#.##0_ ;\-#.##0\ ">
                  <c:v>124451</c:v>
                </c:pt>
                <c:pt idx="33" formatCode="#.##0_ ;\-#.##0\ ">
                  <c:v>117895</c:v>
                </c:pt>
                <c:pt idx="34" formatCode="#.##0_ ;\-#.##0\ ">
                  <c:v>121082</c:v>
                </c:pt>
                <c:pt idx="35" formatCode="#.##0_ ;\-#.##0\ ">
                  <c:v>126489</c:v>
                </c:pt>
                <c:pt idx="36" formatCode="#.##0_ ;\-#.##0\ ">
                  <c:v>128611</c:v>
                </c:pt>
                <c:pt idx="37" formatCode="#.##0_ ;\-#.##0\ ">
                  <c:v>143773</c:v>
                </c:pt>
                <c:pt idx="38" formatCode="#.##0_ ;\-#.##0\ ">
                  <c:v>144953</c:v>
                </c:pt>
                <c:pt idx="39" formatCode="#.##0_ ;\-#.##0\ ">
                  <c:v>147596</c:v>
                </c:pt>
                <c:pt idx="40" formatCode="#.##0_ ;\-#.##0\ ">
                  <c:v>149596</c:v>
                </c:pt>
                <c:pt idx="41" formatCode="#.##0_ ;\-#.##0\ ">
                  <c:v>153007</c:v>
                </c:pt>
                <c:pt idx="42" formatCode="#.##0_ ;\-#.##0\ ">
                  <c:v>157482</c:v>
                </c:pt>
                <c:pt idx="43" formatCode="#.##0_ ;\-#.##0\ ">
                  <c:v>164169</c:v>
                </c:pt>
                <c:pt idx="44" formatCode="#.##0_ ;\-#.##0\ ">
                  <c:v>165126</c:v>
                </c:pt>
                <c:pt idx="45" formatCode="#.##0_ ;\-#.##0\ ">
                  <c:v>166249</c:v>
                </c:pt>
                <c:pt idx="46" formatCode="#.##0_ ;\-#.##0\ ">
                  <c:v>167860</c:v>
                </c:pt>
                <c:pt idx="47" formatCode="#.##0_ ;\-#.##0\ ">
                  <c:v>161437</c:v>
                </c:pt>
                <c:pt idx="48" formatCode="#.##0_ ;\-#.##0\ ">
                  <c:v>156848</c:v>
                </c:pt>
                <c:pt idx="49" formatCode="#.##0_ ;\-#.##0\ ">
                  <c:v>133763</c:v>
                </c:pt>
                <c:pt idx="50" formatCode="#.##0_ ;\-#.##0\ ">
                  <c:v>131010</c:v>
                </c:pt>
                <c:pt idx="51" formatCode="#.##0_ ;\-#.##0\ ">
                  <c:v>131296</c:v>
                </c:pt>
                <c:pt idx="52" formatCode="#.##0_ ;\-#.##0\ ">
                  <c:v>133465</c:v>
                </c:pt>
                <c:pt idx="53" formatCode="#.##0_ ;\-#.##0\ ">
                  <c:v>142596</c:v>
                </c:pt>
                <c:pt idx="54" formatCode="#.##0_ ;\-#.##0\ ">
                  <c:v>146658</c:v>
                </c:pt>
                <c:pt idx="55">
                  <c:v>186172</c:v>
                </c:pt>
                <c:pt idx="56">
                  <c:v>219768</c:v>
                </c:pt>
                <c:pt idx="57">
                  <c:v>226966</c:v>
                </c:pt>
                <c:pt idx="58">
                  <c:v>294139</c:v>
                </c:pt>
                <c:pt idx="59">
                  <c:v>430303</c:v>
                </c:pt>
                <c:pt idx="60">
                  <c:v>523450</c:v>
                </c:pt>
                <c:pt idx="61">
                  <c:v>593462</c:v>
                </c:pt>
                <c:pt idx="62">
                  <c:v>633615</c:v>
                </c:pt>
                <c:pt idx="63">
                  <c:v>689473</c:v>
                </c:pt>
                <c:pt idx="64">
                  <c:v>749534</c:v>
                </c:pt>
                <c:pt idx="65">
                  <c:v>825240</c:v>
                </c:pt>
                <c:pt idx="66">
                  <c:v>903961</c:v>
                </c:pt>
                <c:pt idx="67">
                  <c:v>1001845</c:v>
                </c:pt>
                <c:pt idx="68">
                  <c:v>1112342</c:v>
                </c:pt>
                <c:pt idx="69">
                  <c:v>1175104</c:v>
                </c:pt>
                <c:pt idx="70">
                  <c:v>1241647</c:v>
                </c:pt>
                <c:pt idx="71">
                  <c:v>1309686</c:v>
                </c:pt>
                <c:pt idx="72">
                  <c:v>1455701</c:v>
                </c:pt>
                <c:pt idx="73">
                  <c:v>1510612</c:v>
                </c:pt>
                <c:pt idx="74">
                  <c:v>1552427</c:v>
                </c:pt>
                <c:pt idx="75">
                  <c:v>1664537</c:v>
                </c:pt>
                <c:pt idx="76">
                  <c:v>1725431</c:v>
                </c:pt>
                <c:pt idx="77">
                  <c:v>1826594</c:v>
                </c:pt>
                <c:pt idx="78">
                  <c:v>1906912</c:v>
                </c:pt>
                <c:pt idx="79">
                  <c:v>2002608</c:v>
                </c:pt>
                <c:pt idx="80">
                  <c:v>2010041</c:v>
                </c:pt>
                <c:pt idx="81">
                  <c:v>2132237</c:v>
                </c:pt>
                <c:pt idx="82">
                  <c:v>2193126</c:v>
                </c:pt>
                <c:pt idx="83">
                  <c:v>2250213</c:v>
                </c:pt>
                <c:pt idx="84">
                  <c:v>2422927</c:v>
                </c:pt>
                <c:pt idx="85">
                  <c:v>2483438</c:v>
                </c:pt>
                <c:pt idx="86">
                  <c:v>2508052</c:v>
                </c:pt>
                <c:pt idx="87">
                  <c:v>2610094</c:v>
                </c:pt>
                <c:pt idx="88">
                  <c:v>2695863</c:v>
                </c:pt>
                <c:pt idx="89">
                  <c:v>2778073</c:v>
                </c:pt>
                <c:pt idx="90">
                  <c:v>2885845</c:v>
                </c:pt>
                <c:pt idx="91">
                  <c:v>2929383</c:v>
                </c:pt>
                <c:pt idx="92">
                  <c:v>3088074</c:v>
                </c:pt>
                <c:pt idx="93">
                  <c:v>3159443</c:v>
                </c:pt>
                <c:pt idx="94">
                  <c:v>3268305</c:v>
                </c:pt>
                <c:pt idx="95">
                  <c:v>3326101</c:v>
                </c:pt>
                <c:pt idx="96">
                  <c:v>3517900</c:v>
                </c:pt>
                <c:pt idx="97">
                  <c:v>3570965</c:v>
                </c:pt>
                <c:pt idx="98">
                  <c:v>3606397</c:v>
                </c:pt>
                <c:pt idx="99">
                  <c:v>3718285</c:v>
                </c:pt>
                <c:pt idx="100">
                  <c:v>3762417</c:v>
                </c:pt>
                <c:pt idx="101">
                  <c:v>3813259</c:v>
                </c:pt>
                <c:pt idx="102">
                  <c:v>3886657</c:v>
                </c:pt>
                <c:pt idx="103">
                  <c:v>3949183</c:v>
                </c:pt>
                <c:pt idx="104">
                  <c:v>4012469</c:v>
                </c:pt>
                <c:pt idx="105">
                  <c:v>4038040</c:v>
                </c:pt>
                <c:pt idx="106">
                  <c:v>4106815</c:v>
                </c:pt>
                <c:pt idx="107">
                  <c:v>4155215</c:v>
                </c:pt>
                <c:pt idx="108">
                  <c:v>4315567</c:v>
                </c:pt>
                <c:pt idx="109">
                  <c:v>4356590</c:v>
                </c:pt>
                <c:pt idx="110">
                  <c:v>4409379</c:v>
                </c:pt>
                <c:pt idx="111">
                  <c:v>4474607</c:v>
                </c:pt>
                <c:pt idx="112">
                  <c:v>4524001</c:v>
                </c:pt>
                <c:pt idx="113">
                  <c:v>4569211</c:v>
                </c:pt>
                <c:pt idx="114">
                  <c:v>4641803</c:v>
                </c:pt>
                <c:pt idx="115">
                  <c:v>4737117</c:v>
                </c:pt>
                <c:pt idx="116">
                  <c:v>4832976</c:v>
                </c:pt>
                <c:pt idx="117">
                  <c:v>4897715</c:v>
                </c:pt>
                <c:pt idx="118">
                  <c:v>4915267</c:v>
                </c:pt>
                <c:pt idx="119">
                  <c:v>5005099</c:v>
                </c:pt>
                <c:pt idx="120">
                  <c:v>5125473</c:v>
                </c:pt>
                <c:pt idx="121">
                  <c:v>5062370</c:v>
                </c:pt>
                <c:pt idx="122">
                  <c:v>4952422</c:v>
                </c:pt>
                <c:pt idx="123">
                  <c:v>4957938</c:v>
                </c:pt>
              </c:numCache>
            </c:numRef>
          </c:val>
          <c:smooth val="0"/>
        </c:ser>
        <c:dLbls>
          <c:showLegendKey val="0"/>
          <c:showVal val="0"/>
          <c:showCatName val="0"/>
          <c:showSerName val="0"/>
          <c:showPercent val="0"/>
          <c:showBubbleSize val="0"/>
        </c:dLbls>
        <c:smooth val="0"/>
        <c:axId val="315036496"/>
        <c:axId val="315040808"/>
      </c:lineChart>
      <c:catAx>
        <c:axId val="3150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5040808"/>
        <c:crosses val="autoZero"/>
        <c:auto val="1"/>
        <c:lblAlgn val="ctr"/>
        <c:lblOffset val="100"/>
        <c:noMultiLvlLbl val="0"/>
      </c:catAx>
      <c:valAx>
        <c:axId val="315040808"/>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5036496"/>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2322024532154912"/>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Móvil'!$A$14:$B$137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'Trf. Móvil'!$C$14:$C$137</c:f>
              <c:numCache>
                <c:formatCode>#,##0_ ;\-#,##0\ </c:formatCode>
                <c:ptCount val="124"/>
                <c:pt idx="0">
                  <c:v>3809777</c:v>
                </c:pt>
                <c:pt idx="1">
                  <c:v>3540683</c:v>
                </c:pt>
                <c:pt idx="2">
                  <c:v>3482404</c:v>
                </c:pt>
                <c:pt idx="3">
                  <c:v>3509356</c:v>
                </c:pt>
                <c:pt idx="4">
                  <c:v>3507393</c:v>
                </c:pt>
                <c:pt idx="5">
                  <c:v>3533497</c:v>
                </c:pt>
                <c:pt idx="6">
                  <c:v>3750297</c:v>
                </c:pt>
                <c:pt idx="7">
                  <c:v>3949617</c:v>
                </c:pt>
                <c:pt idx="8">
                  <c:v>4201075</c:v>
                </c:pt>
                <c:pt idx="9">
                  <c:v>4288244</c:v>
                </c:pt>
                <c:pt idx="10">
                  <c:v>4347185</c:v>
                </c:pt>
                <c:pt idx="11">
                  <c:v>4394432</c:v>
                </c:pt>
                <c:pt idx="12">
                  <c:v>4802719</c:v>
                </c:pt>
                <c:pt idx="13">
                  <c:v>4439098</c:v>
                </c:pt>
                <c:pt idx="14">
                  <c:v>4298723</c:v>
                </c:pt>
                <c:pt idx="15">
                  <c:v>4396975</c:v>
                </c:pt>
                <c:pt idx="16">
                  <c:v>4341453</c:v>
                </c:pt>
                <c:pt idx="17">
                  <c:v>4202236</c:v>
                </c:pt>
                <c:pt idx="18">
                  <c:v>4117626</c:v>
                </c:pt>
                <c:pt idx="19">
                  <c:v>4172032</c:v>
                </c:pt>
                <c:pt idx="20">
                  <c:v>4322668</c:v>
                </c:pt>
                <c:pt idx="21">
                  <c:v>4301600</c:v>
                </c:pt>
                <c:pt idx="22">
                  <c:v>3992109</c:v>
                </c:pt>
                <c:pt idx="23">
                  <c:v>3942702</c:v>
                </c:pt>
                <c:pt idx="24">
                  <c:v>3988594</c:v>
                </c:pt>
                <c:pt idx="25">
                  <c:v>4066613</c:v>
                </c:pt>
                <c:pt idx="26">
                  <c:v>3855775</c:v>
                </c:pt>
                <c:pt idx="27">
                  <c:v>3757936</c:v>
                </c:pt>
                <c:pt idx="28">
                  <c:v>3748317</c:v>
                </c:pt>
                <c:pt idx="29">
                  <c:v>3786898</c:v>
                </c:pt>
                <c:pt idx="30">
                  <c:v>3840570</c:v>
                </c:pt>
                <c:pt idx="31">
                  <c:v>3719032</c:v>
                </c:pt>
                <c:pt idx="32">
                  <c:v>3705492</c:v>
                </c:pt>
                <c:pt idx="33">
                  <c:v>3673199</c:v>
                </c:pt>
                <c:pt idx="34">
                  <c:v>3474618</c:v>
                </c:pt>
                <c:pt idx="35">
                  <c:v>3488156</c:v>
                </c:pt>
                <c:pt idx="36">
                  <c:v>3444862</c:v>
                </c:pt>
                <c:pt idx="37">
                  <c:v>3344257</c:v>
                </c:pt>
                <c:pt idx="38">
                  <c:v>3210790</c:v>
                </c:pt>
                <c:pt idx="39">
                  <c:v>3150825</c:v>
                </c:pt>
                <c:pt idx="40">
                  <c:v>2853272</c:v>
                </c:pt>
                <c:pt idx="41">
                  <c:v>2794916</c:v>
                </c:pt>
                <c:pt idx="42">
                  <c:v>2603845</c:v>
                </c:pt>
                <c:pt idx="43">
                  <c:v>2320089</c:v>
                </c:pt>
                <c:pt idx="44">
                  <c:v>2120724</c:v>
                </c:pt>
                <c:pt idx="45">
                  <c:v>2157361</c:v>
                </c:pt>
                <c:pt idx="46">
                  <c:v>2018549</c:v>
                </c:pt>
                <c:pt idx="47">
                  <c:v>1830004</c:v>
                </c:pt>
                <c:pt idx="48">
                  <c:v>1744424</c:v>
                </c:pt>
                <c:pt idx="49">
                  <c:v>1561338</c:v>
                </c:pt>
                <c:pt idx="50">
                  <c:v>1456469</c:v>
                </c:pt>
                <c:pt idx="51">
                  <c:v>1386005</c:v>
                </c:pt>
                <c:pt idx="52">
                  <c:v>1323165</c:v>
                </c:pt>
                <c:pt idx="53">
                  <c:v>1262111</c:v>
                </c:pt>
                <c:pt idx="54">
                  <c:v>1113939</c:v>
                </c:pt>
                <c:pt idx="55">
                  <c:v>1070145</c:v>
                </c:pt>
                <c:pt idx="56">
                  <c:v>1138746</c:v>
                </c:pt>
                <c:pt idx="57">
                  <c:v>1081318</c:v>
                </c:pt>
                <c:pt idx="58">
                  <c:v>864920</c:v>
                </c:pt>
                <c:pt idx="59">
                  <c:v>825080</c:v>
                </c:pt>
                <c:pt idx="60">
                  <c:v>1270825</c:v>
                </c:pt>
                <c:pt idx="61">
                  <c:v>1261412</c:v>
                </c:pt>
                <c:pt idx="62">
                  <c:v>1184571</c:v>
                </c:pt>
                <c:pt idx="63">
                  <c:v>1148689</c:v>
                </c:pt>
                <c:pt idx="64">
                  <c:v>1100447</c:v>
                </c:pt>
                <c:pt idx="65">
                  <c:v>1060664</c:v>
                </c:pt>
                <c:pt idx="66">
                  <c:v>995519</c:v>
                </c:pt>
                <c:pt idx="67">
                  <c:v>944233</c:v>
                </c:pt>
                <c:pt idx="68">
                  <c:v>908163</c:v>
                </c:pt>
                <c:pt idx="69">
                  <c:v>872715</c:v>
                </c:pt>
                <c:pt idx="70">
                  <c:v>843240</c:v>
                </c:pt>
                <c:pt idx="71">
                  <c:v>743873</c:v>
                </c:pt>
                <c:pt idx="72">
                  <c:v>730115</c:v>
                </c:pt>
                <c:pt idx="73">
                  <c:v>730692</c:v>
                </c:pt>
                <c:pt idx="74">
                  <c:v>645598</c:v>
                </c:pt>
                <c:pt idx="75">
                  <c:v>641749</c:v>
                </c:pt>
                <c:pt idx="76">
                  <c:v>616213</c:v>
                </c:pt>
                <c:pt idx="77">
                  <c:v>614412</c:v>
                </c:pt>
                <c:pt idx="78">
                  <c:v>528483</c:v>
                </c:pt>
                <c:pt idx="79">
                  <c:v>521945</c:v>
                </c:pt>
                <c:pt idx="80">
                  <c:v>513927</c:v>
                </c:pt>
                <c:pt idx="81">
                  <c:v>534119</c:v>
                </c:pt>
                <c:pt idx="82">
                  <c:v>373844</c:v>
                </c:pt>
                <c:pt idx="83">
                  <c:v>341292</c:v>
                </c:pt>
                <c:pt idx="84">
                  <c:v>368480</c:v>
                </c:pt>
                <c:pt idx="85">
                  <c:v>414103</c:v>
                </c:pt>
                <c:pt idx="86">
                  <c:v>460041</c:v>
                </c:pt>
                <c:pt idx="87">
                  <c:v>417650</c:v>
                </c:pt>
                <c:pt idx="88">
                  <c:v>413105</c:v>
                </c:pt>
                <c:pt idx="89">
                  <c:v>403900</c:v>
                </c:pt>
                <c:pt idx="90">
                  <c:v>405188</c:v>
                </c:pt>
                <c:pt idx="91">
                  <c:v>397830</c:v>
                </c:pt>
                <c:pt idx="92">
                  <c:v>396861</c:v>
                </c:pt>
                <c:pt idx="93">
                  <c:v>394635</c:v>
                </c:pt>
                <c:pt idx="94">
                  <c:v>420645</c:v>
                </c:pt>
                <c:pt idx="95">
                  <c:v>393208</c:v>
                </c:pt>
                <c:pt idx="96">
                  <c:v>380406</c:v>
                </c:pt>
                <c:pt idx="97">
                  <c:v>374839</c:v>
                </c:pt>
                <c:pt idx="98">
                  <c:v>370554</c:v>
                </c:pt>
                <c:pt idx="99">
                  <c:v>372336</c:v>
                </c:pt>
                <c:pt idx="100">
                  <c:v>339814</c:v>
                </c:pt>
                <c:pt idx="101">
                  <c:v>325821</c:v>
                </c:pt>
                <c:pt idx="102">
                  <c:v>317096</c:v>
                </c:pt>
                <c:pt idx="103">
                  <c:v>307382</c:v>
                </c:pt>
                <c:pt idx="104">
                  <c:v>297102</c:v>
                </c:pt>
                <c:pt idx="105">
                  <c:v>291504</c:v>
                </c:pt>
                <c:pt idx="106">
                  <c:v>274161</c:v>
                </c:pt>
                <c:pt idx="107">
                  <c:v>286046</c:v>
                </c:pt>
                <c:pt idx="108">
                  <c:v>286123</c:v>
                </c:pt>
                <c:pt idx="109">
                  <c:v>279207</c:v>
                </c:pt>
                <c:pt idx="110">
                  <c:v>269379</c:v>
                </c:pt>
                <c:pt idx="111">
                  <c:v>263615</c:v>
                </c:pt>
                <c:pt idx="112">
                  <c:v>256085</c:v>
                </c:pt>
                <c:pt idx="113">
                  <c:v>255032</c:v>
                </c:pt>
                <c:pt idx="114">
                  <c:v>248343</c:v>
                </c:pt>
                <c:pt idx="115">
                  <c:v>238949</c:v>
                </c:pt>
                <c:pt idx="116">
                  <c:v>222283</c:v>
                </c:pt>
                <c:pt idx="117">
                  <c:v>213434</c:v>
                </c:pt>
                <c:pt idx="118">
                  <c:v>204218</c:v>
                </c:pt>
                <c:pt idx="119">
                  <c:v>194446</c:v>
                </c:pt>
                <c:pt idx="120">
                  <c:v>167375</c:v>
                </c:pt>
                <c:pt idx="121">
                  <c:v>167161</c:v>
                </c:pt>
                <c:pt idx="122">
                  <c:v>169646</c:v>
                </c:pt>
                <c:pt idx="123">
                  <c:v>176582</c:v>
                </c:pt>
              </c:numCache>
            </c:numRef>
          </c:val>
          <c:smooth val="0"/>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Móvil'!$A$14:$B$137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'Trf. Móvil'!$D$14:$D$137</c:f>
              <c:numCache>
                <c:formatCode>#,##0_ ;\-#,##0\ </c:formatCode>
                <c:ptCount val="124"/>
                <c:pt idx="0">
                  <c:v>1445675</c:v>
                </c:pt>
                <c:pt idx="1">
                  <c:v>1780975</c:v>
                </c:pt>
                <c:pt idx="2">
                  <c:v>1780671</c:v>
                </c:pt>
                <c:pt idx="3">
                  <c:v>1918215</c:v>
                </c:pt>
                <c:pt idx="4">
                  <c:v>2019619</c:v>
                </c:pt>
                <c:pt idx="5">
                  <c:v>2111901</c:v>
                </c:pt>
                <c:pt idx="6">
                  <c:v>2241188</c:v>
                </c:pt>
                <c:pt idx="7">
                  <c:v>2444064</c:v>
                </c:pt>
                <c:pt idx="8">
                  <c:v>2596941</c:v>
                </c:pt>
                <c:pt idx="9">
                  <c:v>2679630</c:v>
                </c:pt>
                <c:pt idx="10">
                  <c:v>2764399</c:v>
                </c:pt>
                <c:pt idx="11">
                  <c:v>2744786</c:v>
                </c:pt>
                <c:pt idx="12">
                  <c:v>3154995</c:v>
                </c:pt>
                <c:pt idx="13">
                  <c:v>3274151</c:v>
                </c:pt>
                <c:pt idx="14">
                  <c:v>3353946</c:v>
                </c:pt>
                <c:pt idx="15">
                  <c:v>3619463</c:v>
                </c:pt>
                <c:pt idx="16">
                  <c:v>3694300</c:v>
                </c:pt>
                <c:pt idx="17">
                  <c:v>3835712</c:v>
                </c:pt>
                <c:pt idx="18">
                  <c:v>3946142</c:v>
                </c:pt>
                <c:pt idx="19">
                  <c:v>4139993</c:v>
                </c:pt>
                <c:pt idx="20">
                  <c:v>4347399</c:v>
                </c:pt>
                <c:pt idx="21">
                  <c:v>4409493</c:v>
                </c:pt>
                <c:pt idx="22">
                  <c:v>4494650</c:v>
                </c:pt>
                <c:pt idx="23">
                  <c:v>4576134</c:v>
                </c:pt>
                <c:pt idx="24">
                  <c:v>4983888</c:v>
                </c:pt>
                <c:pt idx="25">
                  <c:v>5048537</c:v>
                </c:pt>
                <c:pt idx="26">
                  <c:v>5090041</c:v>
                </c:pt>
                <c:pt idx="27">
                  <c:v>5268103</c:v>
                </c:pt>
                <c:pt idx="28">
                  <c:v>5370918</c:v>
                </c:pt>
                <c:pt idx="29">
                  <c:v>5469374</c:v>
                </c:pt>
                <c:pt idx="30">
                  <c:v>5447665</c:v>
                </c:pt>
                <c:pt idx="31">
                  <c:v>5614971</c:v>
                </c:pt>
                <c:pt idx="32">
                  <c:v>5679494</c:v>
                </c:pt>
                <c:pt idx="33">
                  <c:v>5645778</c:v>
                </c:pt>
                <c:pt idx="34">
                  <c:v>5876547</c:v>
                </c:pt>
                <c:pt idx="35">
                  <c:v>5880360</c:v>
                </c:pt>
                <c:pt idx="36">
                  <c:v>6366120</c:v>
                </c:pt>
                <c:pt idx="37">
                  <c:v>6636236</c:v>
                </c:pt>
                <c:pt idx="38">
                  <c:v>6675009</c:v>
                </c:pt>
                <c:pt idx="39">
                  <c:v>7011653</c:v>
                </c:pt>
                <c:pt idx="40">
                  <c:v>7179005</c:v>
                </c:pt>
                <c:pt idx="41">
                  <c:v>7593239</c:v>
                </c:pt>
                <c:pt idx="42">
                  <c:v>7637528</c:v>
                </c:pt>
                <c:pt idx="43">
                  <c:v>7573448</c:v>
                </c:pt>
                <c:pt idx="44">
                  <c:v>7675395</c:v>
                </c:pt>
                <c:pt idx="45">
                  <c:v>8105732</c:v>
                </c:pt>
                <c:pt idx="46">
                  <c:v>8246308</c:v>
                </c:pt>
                <c:pt idx="47">
                  <c:v>8286795</c:v>
                </c:pt>
                <c:pt idx="48">
                  <c:v>8610313</c:v>
                </c:pt>
                <c:pt idx="49">
                  <c:v>8479546</c:v>
                </c:pt>
                <c:pt idx="50">
                  <c:v>8554419</c:v>
                </c:pt>
                <c:pt idx="51">
                  <c:v>8595818</c:v>
                </c:pt>
                <c:pt idx="52">
                  <c:v>8679998</c:v>
                </c:pt>
                <c:pt idx="53">
                  <c:v>8726939</c:v>
                </c:pt>
                <c:pt idx="54">
                  <c:v>8501727</c:v>
                </c:pt>
                <c:pt idx="55">
                  <c:v>8771370</c:v>
                </c:pt>
                <c:pt idx="56">
                  <c:v>8616081</c:v>
                </c:pt>
                <c:pt idx="57">
                  <c:v>8685597</c:v>
                </c:pt>
                <c:pt idx="58">
                  <c:v>8479506</c:v>
                </c:pt>
                <c:pt idx="59">
                  <c:v>8247291</c:v>
                </c:pt>
                <c:pt idx="60">
                  <c:v>7885665</c:v>
                </c:pt>
                <c:pt idx="61">
                  <c:v>7801996</c:v>
                </c:pt>
                <c:pt idx="62">
                  <c:v>7619101</c:v>
                </c:pt>
                <c:pt idx="63">
                  <c:v>7596968</c:v>
                </c:pt>
                <c:pt idx="64">
                  <c:v>7303063</c:v>
                </c:pt>
                <c:pt idx="65">
                  <c:v>7354240</c:v>
                </c:pt>
                <c:pt idx="66">
                  <c:v>7349169</c:v>
                </c:pt>
                <c:pt idx="67">
                  <c:v>7467274</c:v>
                </c:pt>
                <c:pt idx="68">
                  <c:v>7533107</c:v>
                </c:pt>
                <c:pt idx="69">
                  <c:v>7454574</c:v>
                </c:pt>
                <c:pt idx="70">
                  <c:v>7253935</c:v>
                </c:pt>
                <c:pt idx="71">
                  <c:v>7232430</c:v>
                </c:pt>
                <c:pt idx="72">
                  <c:v>6924263</c:v>
                </c:pt>
                <c:pt idx="73">
                  <c:v>6808655</c:v>
                </c:pt>
                <c:pt idx="74">
                  <c:v>6541691</c:v>
                </c:pt>
                <c:pt idx="75">
                  <c:v>6356733</c:v>
                </c:pt>
                <c:pt idx="76">
                  <c:v>6122335</c:v>
                </c:pt>
                <c:pt idx="77">
                  <c:v>6035420</c:v>
                </c:pt>
                <c:pt idx="78">
                  <c:v>5738255</c:v>
                </c:pt>
                <c:pt idx="79">
                  <c:v>5624783</c:v>
                </c:pt>
                <c:pt idx="80">
                  <c:v>5698510</c:v>
                </c:pt>
                <c:pt idx="81">
                  <c:v>5791530</c:v>
                </c:pt>
                <c:pt idx="82">
                  <c:v>5550215</c:v>
                </c:pt>
                <c:pt idx="83">
                  <c:v>5728989</c:v>
                </c:pt>
                <c:pt idx="84">
                  <c:v>5554675</c:v>
                </c:pt>
                <c:pt idx="85">
                  <c:v>5295756</c:v>
                </c:pt>
                <c:pt idx="86">
                  <c:v>4913201</c:v>
                </c:pt>
                <c:pt idx="87">
                  <c:v>4533584</c:v>
                </c:pt>
                <c:pt idx="88">
                  <c:v>4468062</c:v>
                </c:pt>
                <c:pt idx="89">
                  <c:v>4412360</c:v>
                </c:pt>
                <c:pt idx="90">
                  <c:v>4339116</c:v>
                </c:pt>
                <c:pt idx="91">
                  <c:v>4210861</c:v>
                </c:pt>
                <c:pt idx="92">
                  <c:v>4126465</c:v>
                </c:pt>
                <c:pt idx="93">
                  <c:v>4007143</c:v>
                </c:pt>
                <c:pt idx="94">
                  <c:v>4017695</c:v>
                </c:pt>
                <c:pt idx="95">
                  <c:v>3732328</c:v>
                </c:pt>
                <c:pt idx="96">
                  <c:v>3549684</c:v>
                </c:pt>
                <c:pt idx="97">
                  <c:v>3319902</c:v>
                </c:pt>
                <c:pt idx="98">
                  <c:v>3304226</c:v>
                </c:pt>
                <c:pt idx="99">
                  <c:v>3098535</c:v>
                </c:pt>
                <c:pt idx="100">
                  <c:v>2923157</c:v>
                </c:pt>
                <c:pt idx="101">
                  <c:v>2840589</c:v>
                </c:pt>
                <c:pt idx="102">
                  <c:v>2739847</c:v>
                </c:pt>
                <c:pt idx="103">
                  <c:v>2682741</c:v>
                </c:pt>
                <c:pt idx="104">
                  <c:v>2566192</c:v>
                </c:pt>
                <c:pt idx="105">
                  <c:v>2532165</c:v>
                </c:pt>
                <c:pt idx="106">
                  <c:v>2468569</c:v>
                </c:pt>
                <c:pt idx="107">
                  <c:v>2462437</c:v>
                </c:pt>
                <c:pt idx="108">
                  <c:v>2454468</c:v>
                </c:pt>
                <c:pt idx="109">
                  <c:v>2386584</c:v>
                </c:pt>
                <c:pt idx="110">
                  <c:v>2379005</c:v>
                </c:pt>
                <c:pt idx="111">
                  <c:v>2346482</c:v>
                </c:pt>
                <c:pt idx="112">
                  <c:v>2294426</c:v>
                </c:pt>
                <c:pt idx="113">
                  <c:v>2285203</c:v>
                </c:pt>
                <c:pt idx="114">
                  <c:v>2306720</c:v>
                </c:pt>
                <c:pt idx="115">
                  <c:v>2223232</c:v>
                </c:pt>
                <c:pt idx="116">
                  <c:v>2157574</c:v>
                </c:pt>
                <c:pt idx="117">
                  <c:v>2095488</c:v>
                </c:pt>
                <c:pt idx="118">
                  <c:v>2070677</c:v>
                </c:pt>
                <c:pt idx="119">
                  <c:v>2037442</c:v>
                </c:pt>
                <c:pt idx="120">
                  <c:v>1960755</c:v>
                </c:pt>
                <c:pt idx="121">
                  <c:v>2030738</c:v>
                </c:pt>
                <c:pt idx="122">
                  <c:v>2167216</c:v>
                </c:pt>
                <c:pt idx="123">
                  <c:v>2367491</c:v>
                </c:pt>
              </c:numCache>
            </c:numRef>
          </c:val>
          <c:smooth val="0"/>
        </c:ser>
        <c:ser>
          <c:idx val="2"/>
          <c:order val="2"/>
          <c:tx>
            <c:strRef>
              <c:f>'Trf. Móvil'!$E$1</c:f>
              <c:strCache>
                <c:ptCount val="1"/>
                <c:pt idx="0">
                  <c:v>4G</c:v>
                </c:pt>
              </c:strCache>
            </c:strRef>
          </c:tx>
          <c:spPr>
            <a:ln w="47625">
              <a:solidFill>
                <a:srgbClr val="0070C0"/>
              </a:solidFill>
            </a:ln>
          </c:spPr>
          <c:marker>
            <c:symbol val="none"/>
          </c:marker>
          <c:cat>
            <c:multiLvlStrRef>
              <c:f>'Trf. Móvil'!$A$14:$B$137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'Trf. Móvil'!$E$14:$E$137</c:f>
              <c:numCache>
                <c:formatCode>General</c:formatCode>
                <c:ptCount val="124"/>
                <c:pt idx="37" formatCode="#.##0_ ;\-#.##0\ ">
                  <c:v>6485</c:v>
                </c:pt>
                <c:pt idx="38" formatCode="#.##0_ ;\-#.##0\ ">
                  <c:v>8170</c:v>
                </c:pt>
                <c:pt idx="39" formatCode="#.##0_ ;\-#.##0\ ">
                  <c:v>9829</c:v>
                </c:pt>
                <c:pt idx="40" formatCode="#.##0_ ;\-#.##0\ ">
                  <c:v>29536</c:v>
                </c:pt>
                <c:pt idx="41" formatCode="#.##0_ ;\-#.##0\ ">
                  <c:v>14407</c:v>
                </c:pt>
                <c:pt idx="42" formatCode="#.##0_ ;\-#.##0\ ">
                  <c:v>184382</c:v>
                </c:pt>
                <c:pt idx="43" formatCode="#.##0_ ;\-#.##0\ ">
                  <c:v>220443</c:v>
                </c:pt>
                <c:pt idx="44" formatCode="#.##0_ ;\-#.##0\ ">
                  <c:v>270166</c:v>
                </c:pt>
                <c:pt idx="45" formatCode="#.##0_ ;\-#.##0\ ">
                  <c:v>345396</c:v>
                </c:pt>
                <c:pt idx="46" formatCode="#.##0_ ;\-#.##0\ ">
                  <c:v>401649</c:v>
                </c:pt>
                <c:pt idx="47" formatCode="#.##0_ ;\-#.##0\ ">
                  <c:v>500735</c:v>
                </c:pt>
                <c:pt idx="48" formatCode="#.##0_ ;\-#.##0\ ">
                  <c:v>545410</c:v>
                </c:pt>
                <c:pt idx="49" formatCode="#.##0_ ;\-#.##0\ ">
                  <c:v>631312</c:v>
                </c:pt>
                <c:pt idx="50" formatCode="#.##0_ ;\-#.##0\ ">
                  <c:v>693436</c:v>
                </c:pt>
                <c:pt idx="51" formatCode="#.##0_ ;\-#.##0\ ">
                  <c:v>888052</c:v>
                </c:pt>
                <c:pt idx="52" formatCode="#.##0_ ;\-#.##0\ ">
                  <c:v>958294</c:v>
                </c:pt>
                <c:pt idx="53" formatCode="#.##0_ ;\-#.##0\ ">
                  <c:v>1026867</c:v>
                </c:pt>
                <c:pt idx="54" formatCode="#.##0_ ;\-#.##0\ ">
                  <c:v>1102739</c:v>
                </c:pt>
                <c:pt idx="55" formatCode="#.##0_ ;\-#.##0\ ">
                  <c:v>1181592</c:v>
                </c:pt>
                <c:pt idx="56" formatCode="#.##0_ ;\-#.##0\ ">
                  <c:v>1317988</c:v>
                </c:pt>
                <c:pt idx="57" formatCode="#.##0_ ;\-#.##0\ ">
                  <c:v>1486280</c:v>
                </c:pt>
                <c:pt idx="58" formatCode="#.##0_ ;\-#.##0\ ">
                  <c:v>1807166</c:v>
                </c:pt>
                <c:pt idx="59" formatCode="#.##0_ ;\-#.##0\ ">
                  <c:v>2038046</c:v>
                </c:pt>
                <c:pt idx="60" formatCode="#.##0_ ;\-#.##0\ ">
                  <c:v>2397579</c:v>
                </c:pt>
                <c:pt idx="61" formatCode="#.##0_ ;\-#.##0\ ">
                  <c:v>2620047</c:v>
                </c:pt>
                <c:pt idx="62" formatCode="#.##0_ ;\-#.##0\ ">
                  <c:v>2839379</c:v>
                </c:pt>
                <c:pt idx="63" formatCode="#.##0_ ;\-#.##0\ ">
                  <c:v>3052600</c:v>
                </c:pt>
                <c:pt idx="64" formatCode="#.##0_ ;\-#.##0\ ">
                  <c:v>3406766</c:v>
                </c:pt>
                <c:pt idx="65" formatCode="#.##0_ ;\-#.##0\ ">
                  <c:v>3687607</c:v>
                </c:pt>
                <c:pt idx="66" formatCode="#.##0_ ;\-#.##0\ ">
                  <c:v>4033779</c:v>
                </c:pt>
                <c:pt idx="67" formatCode="#.##0_ ;\-#.##0\ ">
                  <c:v>4354678</c:v>
                </c:pt>
                <c:pt idx="68" formatCode="#.##0_ ;\-#.##0\ ">
                  <c:v>4724916</c:v>
                </c:pt>
                <c:pt idx="69" formatCode="#.##0_ ;\-#.##0\ ">
                  <c:v>4994696</c:v>
                </c:pt>
                <c:pt idx="70" formatCode="#.##0_ ;\-#.##0\ ">
                  <c:v>5257295</c:v>
                </c:pt>
                <c:pt idx="71" formatCode="#.##0_ ;\-#.##0\ ">
                  <c:v>5639650</c:v>
                </c:pt>
                <c:pt idx="72" formatCode="#.##0_ ;\-#.##0\ ">
                  <c:v>6290876</c:v>
                </c:pt>
                <c:pt idx="73" formatCode="#.##0_ ;\-#.##0\ ">
                  <c:v>6504059</c:v>
                </c:pt>
                <c:pt idx="74" formatCode="#.##0_ ;\-#.##0\ ">
                  <c:v>6918625</c:v>
                </c:pt>
                <c:pt idx="75" formatCode="#.##0_ ;\-#.##0\ ">
                  <c:v>7382833</c:v>
                </c:pt>
                <c:pt idx="76" formatCode="#.##0_ ;\-#.##0\ ">
                  <c:v>7679019</c:v>
                </c:pt>
                <c:pt idx="77" formatCode="#.##0_ ;\-#.##0\ ">
                  <c:v>7933627</c:v>
                </c:pt>
                <c:pt idx="78" formatCode="#.##0_ ;\-#.##0\ ">
                  <c:v>8328826</c:v>
                </c:pt>
                <c:pt idx="79" formatCode="#.##0_ ;\-#.##0\ ">
                  <c:v>8753354</c:v>
                </c:pt>
                <c:pt idx="80" formatCode="#.##0_ ;\-#.##0\ ">
                  <c:v>9067961</c:v>
                </c:pt>
                <c:pt idx="81" formatCode="#.##0_ ;\-#.##0\ ">
                  <c:v>9094599</c:v>
                </c:pt>
                <c:pt idx="82" formatCode="#.##0_ ;\-#.##0\ ">
                  <c:v>9822228</c:v>
                </c:pt>
                <c:pt idx="83" formatCode="#.##0_ ;\-#.##0\ ">
                  <c:v>10095980</c:v>
                </c:pt>
                <c:pt idx="84" formatCode="#.##0_ ;\-#.##0\ ">
                  <c:v>10768313</c:v>
                </c:pt>
                <c:pt idx="85" formatCode="#.##0_ ;\-#.##0\ ">
                  <c:v>10927005</c:v>
                </c:pt>
                <c:pt idx="86" formatCode="#.##0_ ;\-#.##0\ ">
                  <c:v>11654549</c:v>
                </c:pt>
                <c:pt idx="87" formatCode="#.##0_ ;\-#.##0\ ">
                  <c:v>12398369</c:v>
                </c:pt>
                <c:pt idx="88" formatCode="#.##0_ ;\-#.##0\ ">
                  <c:v>12686542</c:v>
                </c:pt>
                <c:pt idx="89" formatCode="#.##0_ ;\-#.##0\ ">
                  <c:v>12924824</c:v>
                </c:pt>
                <c:pt idx="90" formatCode="#.##0_ ;\-#.##0\ ">
                  <c:v>13068810</c:v>
                </c:pt>
                <c:pt idx="91" formatCode="#.##0_ ;\-#.##0\ ">
                  <c:v>13261740</c:v>
                </c:pt>
                <c:pt idx="92" formatCode="#.##0_ ;\-#.##0\ ">
                  <c:v>13543905</c:v>
                </c:pt>
                <c:pt idx="93" formatCode="#.##0_ ;\-#.##0\ ">
                  <c:v>13901644</c:v>
                </c:pt>
                <c:pt idx="94" formatCode="#.##0_ ;\-#.##0\ ">
                  <c:v>13966418</c:v>
                </c:pt>
                <c:pt idx="95" formatCode="#.##0_ ;\-#.##0\ ">
                  <c:v>14472517</c:v>
                </c:pt>
                <c:pt idx="96" formatCode="#.##0_ ;\-#.##0\ ">
                  <c:v>14559221</c:v>
                </c:pt>
                <c:pt idx="97" formatCode="#.##0_ ;\-#.##0\ ">
                  <c:v>14902490</c:v>
                </c:pt>
                <c:pt idx="98" formatCode="#.##0_ ;\-#.##0\ ">
                  <c:v>14998081</c:v>
                </c:pt>
                <c:pt idx="99" formatCode="#.##0_ ;\-#.##0\ ">
                  <c:v>15440516</c:v>
                </c:pt>
                <c:pt idx="100" formatCode="#.##0_ ;\-#.##0\ ">
                  <c:v>15652763</c:v>
                </c:pt>
                <c:pt idx="101" formatCode="#.##0_ ;\-#.##0\ ">
                  <c:v>15779633</c:v>
                </c:pt>
                <c:pt idx="102" formatCode="#.##0_ ;\-#.##0\ ">
                  <c:v>15883966</c:v>
                </c:pt>
                <c:pt idx="103" formatCode="#.##0_ ;\-#.##0\ ">
                  <c:v>15899566</c:v>
                </c:pt>
                <c:pt idx="104" formatCode="#.##0_ ;\-#.##0\ ">
                  <c:v>15989797</c:v>
                </c:pt>
                <c:pt idx="105" formatCode="#.##0_ ;\-#.##0\ ">
                  <c:v>15931990</c:v>
                </c:pt>
                <c:pt idx="106" formatCode="#.##0_ ;\-#.##0\ ">
                  <c:v>15956912</c:v>
                </c:pt>
                <c:pt idx="107" formatCode="#.##0_ ;\-#.##0\ ">
                  <c:v>16182992</c:v>
                </c:pt>
                <c:pt idx="108" formatCode="#.##0_ ;\-#.##0\ ">
                  <c:v>16506614</c:v>
                </c:pt>
                <c:pt idx="109" formatCode="#.##0_ ;\-#.##0\ ">
                  <c:v>16551248</c:v>
                </c:pt>
                <c:pt idx="110" formatCode="#.##0_ ;\-#.##0\ ">
                  <c:v>16484965</c:v>
                </c:pt>
                <c:pt idx="111" formatCode="#.##0_ ;\-#.##0\ ">
                  <c:v>16599646</c:v>
                </c:pt>
                <c:pt idx="112" formatCode="#.##0_ ;\-#.##0\ ">
                  <c:v>16583152</c:v>
                </c:pt>
                <c:pt idx="113" formatCode="#.##0_ ;\-#.##0\ ">
                  <c:v>16690116</c:v>
                </c:pt>
                <c:pt idx="114" formatCode="#.##0_ ;\-#.##0\ ">
                  <c:v>16816618</c:v>
                </c:pt>
                <c:pt idx="115" formatCode="#.##0_ ;\-#.##0\ ">
                  <c:v>17081909</c:v>
                </c:pt>
                <c:pt idx="116" formatCode="#.##0_ ;\-#.##0\ ">
                  <c:v>17443886</c:v>
                </c:pt>
                <c:pt idx="117" formatCode="#.##0_ ;\-#.##0\ ">
                  <c:v>17699455</c:v>
                </c:pt>
                <c:pt idx="118" formatCode="#.##0_ ;\-#.##0\ ">
                  <c:v>17901998</c:v>
                </c:pt>
                <c:pt idx="119" formatCode="#.##0_ ;\-#.##0\ ">
                  <c:v>18110587</c:v>
                </c:pt>
                <c:pt idx="120" formatCode="#.##0_ ;\-#.##0\ ">
                  <c:v>18582095</c:v>
                </c:pt>
                <c:pt idx="121" formatCode="#.##0_ ;\-#.##0\ ">
                  <c:v>18494214</c:v>
                </c:pt>
                <c:pt idx="122" formatCode="#.##0_ ;\-#.##0\ ">
                  <c:v>18408252</c:v>
                </c:pt>
                <c:pt idx="123" formatCode="#.##0_ ;\-#.##0\ ">
                  <c:v>18790693</c:v>
                </c:pt>
              </c:numCache>
            </c:numRef>
          </c:val>
          <c:smooth val="0"/>
        </c:ser>
        <c:dLbls>
          <c:showLegendKey val="0"/>
          <c:showVal val="0"/>
          <c:showCatName val="0"/>
          <c:showSerName val="0"/>
          <c:showPercent val="0"/>
          <c:showBubbleSize val="0"/>
        </c:dLbls>
        <c:smooth val="0"/>
        <c:axId val="315045904"/>
        <c:axId val="315042376"/>
      </c:lineChart>
      <c:catAx>
        <c:axId val="31504590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5042376"/>
        <c:crosses val="autoZero"/>
        <c:auto val="1"/>
        <c:lblAlgn val="ctr"/>
        <c:lblOffset val="100"/>
        <c:noMultiLvlLbl val="0"/>
      </c:catAx>
      <c:valAx>
        <c:axId val="315042376"/>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315045904"/>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1966353049862641"/>
          <c:h val="6.23351041299877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(2)'!$C$3</c:f>
              <c:strCache>
                <c:ptCount val="1"/>
                <c:pt idx="0">
                  <c:v>DOWNLINK</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cat>
            <c:multiLvlStrRef>
              <c:f>'Abonados (2)'!$A$4:$B$49</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'Abonados (2)'!$C$4:$C$49</c:f>
              <c:numCache>
                <c:formatCode>#,##0</c:formatCode>
                <c:ptCount val="46"/>
                <c:pt idx="0">
                  <c:v>49031.050242580051</c:v>
                </c:pt>
                <c:pt idx="1">
                  <c:v>54144.662105049996</c:v>
                </c:pt>
                <c:pt idx="2">
                  <c:v>59053.884418420064</c:v>
                </c:pt>
                <c:pt idx="3">
                  <c:v>60615.603425050023</c:v>
                </c:pt>
                <c:pt idx="4">
                  <c:v>62912.282246690076</c:v>
                </c:pt>
                <c:pt idx="5">
                  <c:v>65116.652349389893</c:v>
                </c:pt>
                <c:pt idx="6">
                  <c:v>73085.593257439861</c:v>
                </c:pt>
                <c:pt idx="7">
                  <c:v>82305.17591393007</c:v>
                </c:pt>
                <c:pt idx="8">
                  <c:v>80168.923336229986</c:v>
                </c:pt>
                <c:pt idx="9">
                  <c:v>90017.001152120065</c:v>
                </c:pt>
                <c:pt idx="10">
                  <c:v>88889.971062700046</c:v>
                </c:pt>
                <c:pt idx="11">
                  <c:v>97402.040141559948</c:v>
                </c:pt>
                <c:pt idx="12">
                  <c:v>98551.02110283995</c:v>
                </c:pt>
                <c:pt idx="13">
                  <c:v>107733.1778129898</c:v>
                </c:pt>
                <c:pt idx="14">
                  <c:v>109511.38217124999</c:v>
                </c:pt>
                <c:pt idx="15">
                  <c:v>114524.11853606995</c:v>
                </c:pt>
                <c:pt idx="16">
                  <c:v>122756.47880075006</c:v>
                </c:pt>
                <c:pt idx="17">
                  <c:v>122842.40727964994</c:v>
                </c:pt>
                <c:pt idx="18">
                  <c:v>134504.78112262994</c:v>
                </c:pt>
                <c:pt idx="19">
                  <c:v>135546.44545225002</c:v>
                </c:pt>
                <c:pt idx="20">
                  <c:v>143259.10808628998</c:v>
                </c:pt>
                <c:pt idx="21">
                  <c:v>148265.34047109992</c:v>
                </c:pt>
                <c:pt idx="22">
                  <c:v>150224.02852741021</c:v>
                </c:pt>
                <c:pt idx="23">
                  <c:v>164564.94549961976</c:v>
                </c:pt>
                <c:pt idx="24">
                  <c:v>164718.99975290991</c:v>
                </c:pt>
                <c:pt idx="25">
                  <c:v>154863.19918163997</c:v>
                </c:pt>
                <c:pt idx="26">
                  <c:v>180338.07512147</c:v>
                </c:pt>
                <c:pt idx="27">
                  <c:v>178838.73593586002</c:v>
                </c:pt>
                <c:pt idx="28">
                  <c:v>194344.14851993974</c:v>
                </c:pt>
                <c:pt idx="29">
                  <c:v>174291.11628587975</c:v>
                </c:pt>
                <c:pt idx="30">
                  <c:v>182431.70744442981</c:v>
                </c:pt>
                <c:pt idx="31">
                  <c:v>191917.81745868985</c:v>
                </c:pt>
                <c:pt idx="32">
                  <c:v>189551.96312651967</c:v>
                </c:pt>
                <c:pt idx="33">
                  <c:v>221093.5033061404</c:v>
                </c:pt>
                <c:pt idx="34">
                  <c:v>226049.09769898051</c:v>
                </c:pt>
                <c:pt idx="35">
                  <c:v>223567.94712465003</c:v>
                </c:pt>
                <c:pt idx="36">
                  <c:v>220832.93911994985</c:v>
                </c:pt>
                <c:pt idx="37">
                  <c:v>228745.97579266969</c:v>
                </c:pt>
                <c:pt idx="38">
                  <c:v>231942.48839902936</c:v>
                </c:pt>
                <c:pt idx="39">
                  <c:v>231348.28614464961</c:v>
                </c:pt>
                <c:pt idx="40">
                  <c:v>241596.69927712966</c:v>
                </c:pt>
                <c:pt idx="41">
                  <c:v>243127.41126586983</c:v>
                </c:pt>
                <c:pt idx="42">
                  <c:v>254887.62644493984</c:v>
                </c:pt>
                <c:pt idx="43">
                  <c:v>258892.25209471019</c:v>
                </c:pt>
                <c:pt idx="44">
                  <c:v>239614.7259621704</c:v>
                </c:pt>
                <c:pt idx="45">
                  <c:v>262205.89112598024</c:v>
                </c:pt>
              </c:numCache>
            </c:numRef>
          </c:val>
        </c:ser>
        <c:ser>
          <c:idx val="1"/>
          <c:order val="1"/>
          <c:tx>
            <c:strRef>
              <c:f>'Abonados (2)'!$D$3</c:f>
              <c:strCache>
                <c:ptCount val="1"/>
                <c:pt idx="0">
                  <c:v>UPLINK</c:v>
                </c:pt>
              </c:strCache>
            </c:strRef>
          </c:tx>
          <c:spPr>
            <a:solidFill>
              <a:srgbClr val="C00000"/>
            </a:solidFill>
            <a:effectLst>
              <a:outerShdw dist="23000" dir="5400000" rotWithShape="0">
                <a:srgbClr val="000000">
                  <a:alpha val="35000"/>
                </a:srgbClr>
              </a:outerShdw>
            </a:effectLst>
          </c:spPr>
          <c:invertIfNegative val="0"/>
          <c:cat>
            <c:multiLvlStrRef>
              <c:f>'Abonados (2)'!$A$4:$B$49</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'Abonados (2)'!$D$4:$D$49</c:f>
              <c:numCache>
                <c:formatCode>#,##0</c:formatCode>
                <c:ptCount val="46"/>
                <c:pt idx="0">
                  <c:v>4110.08291705999</c:v>
                </c:pt>
                <c:pt idx="1">
                  <c:v>4576.3360823400035</c:v>
                </c:pt>
                <c:pt idx="2">
                  <c:v>4926.5904682799946</c:v>
                </c:pt>
                <c:pt idx="3">
                  <c:v>5073.8562145199949</c:v>
                </c:pt>
                <c:pt idx="4">
                  <c:v>5241.9493875300013</c:v>
                </c:pt>
                <c:pt idx="5">
                  <c:v>5430.7736658199992</c:v>
                </c:pt>
                <c:pt idx="6">
                  <c:v>5979.6149361699954</c:v>
                </c:pt>
                <c:pt idx="7">
                  <c:v>6615.8464045499995</c:v>
                </c:pt>
                <c:pt idx="8">
                  <c:v>6368.9042822099909</c:v>
                </c:pt>
                <c:pt idx="9">
                  <c:v>6987.1564854599883</c:v>
                </c:pt>
                <c:pt idx="10">
                  <c:v>6928.3094610200023</c:v>
                </c:pt>
                <c:pt idx="11">
                  <c:v>7732.5278780800036</c:v>
                </c:pt>
                <c:pt idx="12">
                  <c:v>7120.6221267099954</c:v>
                </c:pt>
                <c:pt idx="13">
                  <c:v>7900.3628403999983</c:v>
                </c:pt>
                <c:pt idx="14">
                  <c:v>8593.7443710600091</c:v>
                </c:pt>
                <c:pt idx="15">
                  <c:v>8898.1020664999869</c:v>
                </c:pt>
                <c:pt idx="16">
                  <c:v>9706.9828320599972</c:v>
                </c:pt>
                <c:pt idx="17">
                  <c:v>9785.4727860999919</c:v>
                </c:pt>
                <c:pt idx="18">
                  <c:v>10675.628139800008</c:v>
                </c:pt>
                <c:pt idx="19">
                  <c:v>10559.493052579986</c:v>
                </c:pt>
                <c:pt idx="20">
                  <c:v>11096.647179680003</c:v>
                </c:pt>
                <c:pt idx="21">
                  <c:v>11659.357118630005</c:v>
                </c:pt>
                <c:pt idx="22">
                  <c:v>11716.275853920009</c:v>
                </c:pt>
                <c:pt idx="23">
                  <c:v>12874.427609550014</c:v>
                </c:pt>
                <c:pt idx="24">
                  <c:v>12499.223654650001</c:v>
                </c:pt>
                <c:pt idx="25">
                  <c:v>17172.738995309985</c:v>
                </c:pt>
                <c:pt idx="26">
                  <c:v>13476.103138259983</c:v>
                </c:pt>
                <c:pt idx="27">
                  <c:v>13659.978262599991</c:v>
                </c:pt>
                <c:pt idx="28">
                  <c:v>14441.186761440011</c:v>
                </c:pt>
                <c:pt idx="29">
                  <c:v>12866.35759632002</c:v>
                </c:pt>
                <c:pt idx="30">
                  <c:v>13776.161039090002</c:v>
                </c:pt>
                <c:pt idx="31">
                  <c:v>14323.557220170003</c:v>
                </c:pt>
                <c:pt idx="32">
                  <c:v>13977.922707719998</c:v>
                </c:pt>
                <c:pt idx="33">
                  <c:v>16746.709003420001</c:v>
                </c:pt>
                <c:pt idx="34">
                  <c:v>18821.222596769981</c:v>
                </c:pt>
                <c:pt idx="35">
                  <c:v>19322.251073950007</c:v>
                </c:pt>
                <c:pt idx="36">
                  <c:v>19459.257713349998</c:v>
                </c:pt>
                <c:pt idx="37">
                  <c:v>19748.217241550032</c:v>
                </c:pt>
                <c:pt idx="38">
                  <c:v>20275.030378490006</c:v>
                </c:pt>
                <c:pt idx="39">
                  <c:v>19841.442415390004</c:v>
                </c:pt>
                <c:pt idx="40">
                  <c:v>20608.424639000033</c:v>
                </c:pt>
                <c:pt idx="41">
                  <c:v>19917.731418189993</c:v>
                </c:pt>
                <c:pt idx="42">
                  <c:v>20007.086289750026</c:v>
                </c:pt>
                <c:pt idx="43">
                  <c:v>20366.977765930009</c:v>
                </c:pt>
                <c:pt idx="44">
                  <c:v>18048.631148470016</c:v>
                </c:pt>
                <c:pt idx="45">
                  <c:v>20517.744066619973</c:v>
                </c:pt>
              </c:numCache>
            </c:numRef>
          </c:val>
        </c:ser>
        <c:dLbls>
          <c:showLegendKey val="0"/>
          <c:showVal val="0"/>
          <c:showCatName val="0"/>
          <c:showSerName val="0"/>
          <c:showPercent val="0"/>
          <c:showBubbleSize val="0"/>
        </c:dLbls>
        <c:gapWidth val="100"/>
        <c:overlap val="100"/>
        <c:axId val="315041200"/>
        <c:axId val="315043552"/>
      </c:barChart>
      <c:catAx>
        <c:axId val="315041200"/>
        <c:scaling>
          <c:orientation val="minMax"/>
        </c:scaling>
        <c:delete val="0"/>
        <c:axPos val="b"/>
        <c:numFmt formatCode="General" sourceLinked="0"/>
        <c:majorTickMark val="out"/>
        <c:minorTickMark val="none"/>
        <c:tickLblPos val="nextTo"/>
        <c:crossAx val="315043552"/>
        <c:crosses val="autoZero"/>
        <c:auto val="0"/>
        <c:lblAlgn val="ctr"/>
        <c:lblOffset val="100"/>
        <c:noMultiLvlLbl val="0"/>
      </c:catAx>
      <c:valAx>
        <c:axId val="315043552"/>
        <c:scaling>
          <c:orientation val="minMax"/>
          <c:max val="300000"/>
          <c:min val="0"/>
        </c:scaling>
        <c:delete val="0"/>
        <c:axPos val="l"/>
        <c:numFmt formatCode="#,##0" sourceLinked="1"/>
        <c:majorTickMark val="out"/>
        <c:minorTickMark val="none"/>
        <c:tickLblPos val="nextTo"/>
        <c:spPr>
          <a:ln>
            <a:noFill/>
          </a:ln>
        </c:spPr>
        <c:txPr>
          <a:bodyPr/>
          <a:lstStyle/>
          <a:p>
            <a:pPr>
              <a:defRPr sz="900"/>
            </a:pPr>
            <a:endParaRPr lang="es-CL"/>
          </a:p>
        </c:txPr>
        <c:crossAx val="315041200"/>
        <c:crossesAt val="1"/>
        <c:crossBetween val="between"/>
      </c:valAx>
    </c:plotArea>
    <c:legend>
      <c:legendPos val="t"/>
      <c:layout>
        <c:manualLayout>
          <c:xMode val="edge"/>
          <c:yMode val="edge"/>
          <c:x val="0.40049591453149469"/>
          <c:y val="1.9245510328045029E-2"/>
          <c:w val="0.23742866186550587"/>
          <c:h val="9.6334892084968177E-2"/>
        </c:manualLayout>
      </c:layout>
      <c:overlay val="0"/>
      <c:txPr>
        <a:bodyPr/>
        <a:lstStyle/>
        <a:p>
          <a:pPr>
            <a:defRPr sz="140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Internt!$C$9:$C$54</c:f>
              <c:numCache>
                <c:formatCode>#,##0</c:formatCode>
                <c:ptCount val="46"/>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pt idx="34">
                  <c:v>51673.540142190031</c:v>
                </c:pt>
                <c:pt idx="35">
                  <c:v>53796.620294679989</c:v>
                </c:pt>
                <c:pt idx="36">
                  <c:v>54013.631654829995</c:v>
                </c:pt>
                <c:pt idx="37">
                  <c:v>56999.900337129984</c:v>
                </c:pt>
                <c:pt idx="38">
                  <c:v>57716.854385580002</c:v>
                </c:pt>
                <c:pt idx="39">
                  <c:v>55879.570958600016</c:v>
                </c:pt>
                <c:pt idx="40">
                  <c:v>58827.456641809957</c:v>
                </c:pt>
                <c:pt idx="41">
                  <c:v>57972.283945260038</c:v>
                </c:pt>
                <c:pt idx="42">
                  <c:v>58546.672038679993</c:v>
                </c:pt>
                <c:pt idx="43" formatCode="#,##0_ ;\-#,##0\ ">
                  <c:v>60924.141862129989</c:v>
                </c:pt>
                <c:pt idx="44" formatCode="#,##0_ ;\-#,##0\ ">
                  <c:v>56942.981804750016</c:v>
                </c:pt>
                <c:pt idx="45" formatCode="#,##0_ ;\-#,##0\ ">
                  <c:v>64489.524611470006</c:v>
                </c:pt>
              </c:numCache>
            </c:numRef>
          </c:val>
          <c:smooth val="0"/>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Internt!$D$9:$D$54</c:f>
              <c:numCache>
                <c:formatCode>#,##0</c:formatCode>
                <c:ptCount val="46"/>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pt idx="34">
                  <c:v>29682.874524000003</c:v>
                </c:pt>
                <c:pt idx="35">
                  <c:v>29174.330774000002</c:v>
                </c:pt>
                <c:pt idx="36">
                  <c:v>27873.271868000007</c:v>
                </c:pt>
                <c:pt idx="37">
                  <c:v>29182.780885000007</c:v>
                </c:pt>
                <c:pt idx="38">
                  <c:v>30403.045591999995</c:v>
                </c:pt>
                <c:pt idx="39">
                  <c:v>29658.998944999999</c:v>
                </c:pt>
                <c:pt idx="40">
                  <c:v>31946.992865000004</c:v>
                </c:pt>
                <c:pt idx="41">
                  <c:v>31178.501003000012</c:v>
                </c:pt>
                <c:pt idx="42">
                  <c:v>32292.12462799999</c:v>
                </c:pt>
                <c:pt idx="43" formatCode="#,##0_ ;\-#,##0\ ">
                  <c:v>35262.261339999983</c:v>
                </c:pt>
                <c:pt idx="44" formatCode="#,##0_ ;\-#,##0\ ">
                  <c:v>30843.563823000008</c:v>
                </c:pt>
                <c:pt idx="45" formatCode="#,##0_ ;\-#,##0\ ">
                  <c:v>37104.504472000001</c:v>
                </c:pt>
              </c:numCache>
            </c:numRef>
          </c:val>
          <c:smooth val="0"/>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Internt!$E$9:$E$54</c:f>
              <c:numCache>
                <c:formatCode>#,##0</c:formatCode>
                <c:ptCount val="46"/>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pt idx="34">
                  <c:v>89093.653295089913</c:v>
                </c:pt>
                <c:pt idx="35">
                  <c:v>82170.846601499856</c:v>
                </c:pt>
                <c:pt idx="36">
                  <c:v>82357.573485970061</c:v>
                </c:pt>
                <c:pt idx="37">
                  <c:v>84416.513045819986</c:v>
                </c:pt>
                <c:pt idx="38">
                  <c:v>86189.25968470001</c:v>
                </c:pt>
                <c:pt idx="39">
                  <c:v>90054.246243010028</c:v>
                </c:pt>
                <c:pt idx="40">
                  <c:v>90277.50927018009</c:v>
                </c:pt>
                <c:pt idx="41">
                  <c:v>95355.922672129935</c:v>
                </c:pt>
                <c:pt idx="42">
                  <c:v>100133.94362217996</c:v>
                </c:pt>
                <c:pt idx="43" formatCode="#,##0_ ;\-#,##0\ ">
                  <c:v>97983.232697629981</c:v>
                </c:pt>
                <c:pt idx="44" formatCode="#,##0_ ;\-#,##0\ ">
                  <c:v>89874.050285349993</c:v>
                </c:pt>
                <c:pt idx="45" formatCode="#,##0_ ;\-#,##0\ ">
                  <c:v>89874.050285350022</c:v>
                </c:pt>
              </c:numCache>
            </c:numRef>
          </c:val>
          <c:smooth val="0"/>
        </c:ser>
        <c:ser>
          <c:idx val="3"/>
          <c:order val="3"/>
          <c:tx>
            <c:strRef>
              <c:f>Internt!$G$8</c:f>
              <c:strCache>
                <c:ptCount val="1"/>
                <c:pt idx="0">
                  <c:v>VTR Móvil</c:v>
                </c:pt>
              </c:strCache>
            </c:strRef>
          </c:tx>
          <c:spPr>
            <a:ln>
              <a:solidFill>
                <a:srgbClr val="00B050"/>
              </a:solidFill>
            </a:ln>
          </c:spPr>
          <c:marker>
            <c:symbol val="none"/>
          </c:marker>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Internt!$G$9:$G$54</c:f>
              <c:numCache>
                <c:formatCode>#,##0</c:formatCode>
                <c:ptCount val="46"/>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pt idx="34">
                  <c:v>2512.837256379999</c:v>
                </c:pt>
                <c:pt idx="35">
                  <c:v>2575.5605255499995</c:v>
                </c:pt>
                <c:pt idx="36">
                  <c:v>2452.3423975300016</c:v>
                </c:pt>
                <c:pt idx="37">
                  <c:v>2468.912877109999</c:v>
                </c:pt>
                <c:pt idx="38">
                  <c:v>2388.5434897499995</c:v>
                </c:pt>
                <c:pt idx="39">
                  <c:v>2265.1478194699998</c:v>
                </c:pt>
                <c:pt idx="40">
                  <c:v>2411.4627875800006</c:v>
                </c:pt>
                <c:pt idx="41">
                  <c:v>2219.2910722599991</c:v>
                </c:pt>
                <c:pt idx="42">
                  <c:v>2275.3837619600004</c:v>
                </c:pt>
                <c:pt idx="43" formatCode="#,##0_ ;\-#,##0\ ">
                  <c:v>2369.9446691699991</c:v>
                </c:pt>
                <c:pt idx="44" formatCode="#,##0_ ;\-#,##0\ ">
                  <c:v>2207.3867999499998</c:v>
                </c:pt>
                <c:pt idx="45" formatCode="#,##0_ ;\-#,##0\ ">
                  <c:v>2317.5344964700007</c:v>
                </c:pt>
              </c:numCache>
            </c:numRef>
          </c:val>
          <c:smooth val="0"/>
        </c:ser>
        <c:ser>
          <c:idx val="6"/>
          <c:order val="4"/>
          <c:tx>
            <c:strRef>
              <c:f>Internt!$I$8</c:f>
              <c:strCache>
                <c:ptCount val="1"/>
                <c:pt idx="0">
                  <c:v>WOM</c:v>
                </c:pt>
              </c:strCache>
            </c:strRef>
          </c:tx>
          <c:spPr>
            <a:ln w="38100">
              <a:solidFill>
                <a:srgbClr val="7030A0"/>
              </a:solidFill>
            </a:ln>
          </c:spPr>
          <c:marker>
            <c:symbol val="none"/>
          </c:marker>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Internt!$I$9:$I$54</c:f>
              <c:numCache>
                <c:formatCode>#,##0</c:formatCode>
                <c:ptCount val="46"/>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pt idx="34">
                  <c:v>71906.864771090142</c:v>
                </c:pt>
                <c:pt idx="35">
                  <c:v>75172.500582869965</c:v>
                </c:pt>
                <c:pt idx="36">
                  <c:v>73594.94172997</c:v>
                </c:pt>
                <c:pt idx="37">
                  <c:v>75425.866164160005</c:v>
                </c:pt>
                <c:pt idx="38">
                  <c:v>75519.618692490025</c:v>
                </c:pt>
                <c:pt idx="39">
                  <c:v>73331.587108229971</c:v>
                </c:pt>
                <c:pt idx="40">
                  <c:v>78737.69603472999</c:v>
                </c:pt>
                <c:pt idx="41">
                  <c:v>76308.102925260027</c:v>
                </c:pt>
                <c:pt idx="42">
                  <c:v>81623.625946530054</c:v>
                </c:pt>
                <c:pt idx="43" formatCode="#,##0_ ;\-#,##0\ ">
                  <c:v>82684.936758099924</c:v>
                </c:pt>
                <c:pt idx="44" formatCode="#,##0_ ;\-#,##0\ ">
                  <c:v>77753.858423829952</c:v>
                </c:pt>
                <c:pt idx="45" formatCode="#,##0_ ;\-#,##0\ ">
                  <c:v>88868.340847759988</c:v>
                </c:pt>
              </c:numCache>
            </c:numRef>
          </c:val>
          <c:smooth val="0"/>
        </c:ser>
        <c:ser>
          <c:idx val="0"/>
          <c:order val="5"/>
          <c:tx>
            <c:strRef>
              <c:f>Internt!$H$8</c:f>
              <c:strCache>
                <c:ptCount val="1"/>
                <c:pt idx="0">
                  <c:v>Mundo Pacífico</c:v>
                </c:pt>
              </c:strCache>
            </c:strRef>
          </c:tx>
          <c:spPr>
            <a:ln>
              <a:solidFill>
                <a:schemeClr val="accent6">
                  <a:lumMod val="75000"/>
                </a:schemeClr>
              </a:solidFill>
            </a:ln>
          </c:spPr>
          <c:marker>
            <c:symbol val="none"/>
          </c:marker>
          <c:cat>
            <c:multiLvlStrRef>
              <c:f>Internt!$A$9:$B$54</c:f>
              <c:multiLvlStrCache>
                <c:ptCount val="46"/>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lvl>
                <c:lvl>
                  <c:pt idx="0">
                    <c:v>2017</c:v>
                  </c:pt>
                  <c:pt idx="7">
                    <c:v>2018</c:v>
                  </c:pt>
                  <c:pt idx="19">
                    <c:v>2019</c:v>
                  </c:pt>
                  <c:pt idx="31">
                    <c:v>2020</c:v>
                  </c:pt>
                  <c:pt idx="43">
                    <c:v>2021</c:v>
                  </c:pt>
                </c:lvl>
              </c:multiLvlStrCache>
            </c:multiLvlStrRef>
          </c:cat>
          <c:val>
            <c:numRef>
              <c:f>Internt!$H$9:$H$54</c:f>
              <c:numCache>
                <c:formatCode>General</c:formatCode>
                <c:ptCount val="46"/>
                <c:pt idx="40" formatCode="#,##0">
                  <c:v>3.8151258300000004</c:v>
                </c:pt>
                <c:pt idx="41" formatCode="#,##0">
                  <c:v>10.84893415</c:v>
                </c:pt>
                <c:pt idx="42" formatCode="#,##0">
                  <c:v>22.79186434</c:v>
                </c:pt>
                <c:pt idx="43" formatCode="#.##0_ ;\-#.##0\ ">
                  <c:v>34.514955610000008</c:v>
                </c:pt>
                <c:pt idx="44" formatCode="#.##0_ ;\-#.##0\ ">
                  <c:v>41.337078760000004</c:v>
                </c:pt>
                <c:pt idx="45" formatCode="#.##0_ ;\-#.##0\ ">
                  <c:v>69.515722549999978</c:v>
                </c:pt>
              </c:numCache>
            </c:numRef>
          </c:val>
          <c:smooth val="0"/>
        </c:ser>
        <c:dLbls>
          <c:showLegendKey val="0"/>
          <c:showVal val="0"/>
          <c:showCatName val="0"/>
          <c:showSerName val="0"/>
          <c:showPercent val="0"/>
          <c:showBubbleSize val="0"/>
        </c:dLbls>
        <c:smooth val="0"/>
        <c:axId val="315046688"/>
        <c:axId val="315047080"/>
      </c:lineChart>
      <c:catAx>
        <c:axId val="315046688"/>
        <c:scaling>
          <c:orientation val="minMax"/>
        </c:scaling>
        <c:delete val="0"/>
        <c:axPos val="b"/>
        <c:numFmt formatCode="General" sourceLinked="0"/>
        <c:majorTickMark val="none"/>
        <c:minorTickMark val="none"/>
        <c:tickLblPos val="nextTo"/>
        <c:txPr>
          <a:bodyPr/>
          <a:lstStyle/>
          <a:p>
            <a:pPr>
              <a:defRPr sz="700"/>
            </a:pPr>
            <a:endParaRPr lang="es-CL"/>
          </a:p>
        </c:txPr>
        <c:crossAx val="315047080"/>
        <c:crosses val="autoZero"/>
        <c:auto val="1"/>
        <c:lblAlgn val="ctr"/>
        <c:lblOffset val="100"/>
        <c:noMultiLvlLbl val="0"/>
      </c:catAx>
      <c:valAx>
        <c:axId val="315047080"/>
        <c:scaling>
          <c:orientation val="minMax"/>
        </c:scaling>
        <c:delete val="0"/>
        <c:axPos val="l"/>
        <c:numFmt formatCode="#,##0" sourceLinked="1"/>
        <c:majorTickMark val="none"/>
        <c:minorTickMark val="none"/>
        <c:tickLblPos val="nextTo"/>
        <c:crossAx val="315046688"/>
        <c:crosses val="autoZero"/>
        <c:crossBetween val="between"/>
        <c:dispUnits>
          <c:builtInUnit val="thousands"/>
        </c:dispUnits>
      </c:valAx>
    </c:plotArea>
    <c:legend>
      <c:legendPos val="b"/>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9976983754715982E-2"/>
          <c:y val="5.7604258179336912E-2"/>
          <c:w val="0.9143445731797486"/>
          <c:h val="0.71201187690945222"/>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Internt!$U$61:$V$102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Internt!$Z$61:$Z$102</c:f>
              <c:numCache>
                <c:formatCode>_-* #.##0\ _€_-;\-* #.##0\ _€_-;_-* "-"??\ _€_-;_-@_-</c:formatCode>
                <c:ptCount val="42"/>
                <c:pt idx="0">
                  <c:v>1819.5640000000001</c:v>
                </c:pt>
                <c:pt idx="1">
                  <c:v>1855.0540000000001</c:v>
                </c:pt>
                <c:pt idx="2">
                  <c:v>1932.809</c:v>
                </c:pt>
                <c:pt idx="3">
                  <c:v>1992.7529999999999</c:v>
                </c:pt>
                <c:pt idx="4">
                  <c:v>2025.0419999999999</c:v>
                </c:pt>
                <c:pt idx="5">
                  <c:v>2031.5719999999999</c:v>
                </c:pt>
                <c:pt idx="6">
                  <c:v>2097.4450000000002</c:v>
                </c:pt>
                <c:pt idx="7">
                  <c:v>2158.2060000000001</c:v>
                </c:pt>
                <c:pt idx="8">
                  <c:v>2186.1729999999998</c:v>
                </c:pt>
                <c:pt idx="9">
                  <c:v>2235.8049999999998</c:v>
                </c:pt>
                <c:pt idx="10">
                  <c:v>2260.4430000000002</c:v>
                </c:pt>
                <c:pt idx="11">
                  <c:v>2288.6759999999999</c:v>
                </c:pt>
                <c:pt idx="12">
                  <c:v>2309.5720000000001</c:v>
                </c:pt>
                <c:pt idx="13">
                  <c:v>2352.875</c:v>
                </c:pt>
                <c:pt idx="14">
                  <c:v>2428.5920000000001</c:v>
                </c:pt>
                <c:pt idx="15">
                  <c:v>2482.9960000000001</c:v>
                </c:pt>
                <c:pt idx="16">
                  <c:v>2501.3560000000002</c:v>
                </c:pt>
                <c:pt idx="17">
                  <c:v>2556.9140000000002</c:v>
                </c:pt>
                <c:pt idx="18">
                  <c:v>2614.855</c:v>
                </c:pt>
                <c:pt idx="19">
                  <c:v>2698.2530000000002</c:v>
                </c:pt>
                <c:pt idx="20">
                  <c:v>2729.2510000000002</c:v>
                </c:pt>
                <c:pt idx="21">
                  <c:v>2742.9870000000001</c:v>
                </c:pt>
                <c:pt idx="22">
                  <c:v>2830.5430000000001</c:v>
                </c:pt>
                <c:pt idx="23">
                  <c:v>2889.096</c:v>
                </c:pt>
                <c:pt idx="24">
                  <c:v>2912.1329999999998</c:v>
                </c:pt>
                <c:pt idx="25">
                  <c:v>2950.873</c:v>
                </c:pt>
                <c:pt idx="26">
                  <c:v>3014.0540000000001</c:v>
                </c:pt>
                <c:pt idx="27">
                  <c:v>3064.9940000000001</c:v>
                </c:pt>
                <c:pt idx="28">
                  <c:v>3068.5279999999998</c:v>
                </c:pt>
                <c:pt idx="29">
                  <c:v>3098.143</c:v>
                </c:pt>
                <c:pt idx="30">
                  <c:v>3155.6410000000001</c:v>
                </c:pt>
                <c:pt idx="31">
                  <c:v>3203.8180000000002</c:v>
                </c:pt>
                <c:pt idx="32">
                  <c:v>3256.0970000000002</c:v>
                </c:pt>
                <c:pt idx="33">
                  <c:v>3362.1880000000001</c:v>
                </c:pt>
                <c:pt idx="34">
                  <c:v>3400.194</c:v>
                </c:pt>
                <c:pt idx="35">
                  <c:v>3431.9560000000001</c:v>
                </c:pt>
                <c:pt idx="36">
                  <c:v>3434.7669999999998</c:v>
                </c:pt>
                <c:pt idx="37">
                  <c:v>3489.047</c:v>
                </c:pt>
                <c:pt idx="38">
                  <c:v>3588.261</c:v>
                </c:pt>
                <c:pt idx="39">
                  <c:v>3695.9870000000001</c:v>
                </c:pt>
                <c:pt idx="40">
                  <c:v>3793.8209999999999</c:v>
                </c:pt>
                <c:pt idx="41">
                  <c:v>3925.5949999999998</c:v>
                </c:pt>
              </c:numCache>
            </c:numRef>
          </c:val>
        </c:ser>
        <c:dLbls>
          <c:showLegendKey val="0"/>
          <c:showVal val="0"/>
          <c:showCatName val="0"/>
          <c:showSerName val="0"/>
          <c:showPercent val="0"/>
          <c:showBubbleSize val="0"/>
        </c:dLbls>
        <c:gapWidth val="70"/>
        <c:overlap val="100"/>
        <c:axId val="315037280"/>
        <c:axId val="315036888"/>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dLbl>
              <c:idx val="44"/>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Internt!$U$61:$V$102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Internt!$AA$61:$AA$102</c:f>
              <c:numCache>
                <c:formatCode>_-* #,##0\ _€_-;\-* #,##0\ _€_-;_-* "-"??\ _€_-;_-@_-</c:formatCode>
                <c:ptCount val="42"/>
                <c:pt idx="0">
                  <c:v>10.596520806080466</c:v>
                </c:pt>
                <c:pt idx="1">
                  <c:v>10.778989571776423</c:v>
                </c:pt>
                <c:pt idx="2">
                  <c:v>11.205696743765374</c:v>
                </c:pt>
                <c:pt idx="3">
                  <c:v>11.526925298468578</c:v>
                </c:pt>
                <c:pt idx="4">
                  <c:v>11.688212892642875</c:v>
                </c:pt>
                <c:pt idx="5">
                  <c:v>11.700006075759237</c:v>
                </c:pt>
                <c:pt idx="6">
                  <c:v>12.052471379325988</c:v>
                </c:pt>
                <c:pt idx="7">
                  <c:v>12.374205552793484</c:v>
                </c:pt>
                <c:pt idx="8">
                  <c:v>12.506909077074868</c:v>
                </c:pt>
                <c:pt idx="9">
                  <c:v>12.762705218801933</c:v>
                </c:pt>
                <c:pt idx="10">
                  <c:v>12.875017478967559</c:v>
                </c:pt>
                <c:pt idx="11">
                  <c:v>13.00726843518097</c:v>
                </c:pt>
                <c:pt idx="12">
                  <c:v>13.097333861217775</c:v>
                </c:pt>
                <c:pt idx="13">
                  <c:v>13.313796906024388</c:v>
                </c:pt>
                <c:pt idx="14">
                  <c:v>13.712333868819622</c:v>
                </c:pt>
                <c:pt idx="15">
                  <c:v>13.897968068177507</c:v>
                </c:pt>
                <c:pt idx="16">
                  <c:v>13.964124564928836</c:v>
                </c:pt>
                <c:pt idx="17">
                  <c:v>14.237056777880591</c:v>
                </c:pt>
                <c:pt idx="18">
                  <c:v>14.521803267026003</c:v>
                </c:pt>
                <c:pt idx="19" formatCode="0.00">
                  <c:v>14.946471183344993</c:v>
                </c:pt>
                <c:pt idx="20" formatCode="0.00">
                  <c:v>15.079446706475721</c:v>
                </c:pt>
                <c:pt idx="21" formatCode="0.00">
                  <c:v>15.116611668456516</c:v>
                </c:pt>
                <c:pt idx="22" formatCode="0.00">
                  <c:v>15.559372520185368</c:v>
                </c:pt>
                <c:pt idx="23" formatCode="0.00">
                  <c:v>15.841606960008216</c:v>
                </c:pt>
                <c:pt idx="24" formatCode="0.00">
                  <c:v>15.928178354413726</c:v>
                </c:pt>
                <c:pt idx="25" formatCode="0.00">
                  <c:v>16.075637084800441</c:v>
                </c:pt>
                <c:pt idx="26" formatCode="0.00">
                  <c:v>16.363660251763488</c:v>
                </c:pt>
                <c:pt idx="27" formatCode="0.00">
                  <c:v>16.565524662473056</c:v>
                </c:pt>
                <c:pt idx="28" formatCode="0.00">
                  <c:v>16.510512327794999</c:v>
                </c:pt>
                <c:pt idx="29" formatCode="0.00">
                  <c:v>16.595696510807379</c:v>
                </c:pt>
                <c:pt idx="30" formatCode="0.00">
                  <c:v>16.82882429343293</c:v>
                </c:pt>
                <c:pt idx="31" formatCode="0.00">
                  <c:v>17.005080490045348</c:v>
                </c:pt>
                <c:pt idx="32" formatCode="0.00">
                  <c:v>17.201350255203412</c:v>
                </c:pt>
                <c:pt idx="33" formatCode="0.00">
                  <c:v>17.678733098828019</c:v>
                </c:pt>
                <c:pt idx="34" formatCode="0.00">
                  <c:v>17.795339729241533</c:v>
                </c:pt>
                <c:pt idx="35" formatCode="0.00">
                  <c:v>17.87943671446132</c:v>
                </c:pt>
                <c:pt idx="36" formatCode="0.00">
                  <c:v>17.812628822954448</c:v>
                </c:pt>
                <c:pt idx="37" formatCode="0.00">
                  <c:v>18.012134046984173</c:v>
                </c:pt>
                <c:pt idx="38" formatCode="0.00">
                  <c:v>18.440763869010194</c:v>
                </c:pt>
                <c:pt idx="39" formatCode="0.00">
                  <c:v>18.940838280839721</c:v>
                </c:pt>
                <c:pt idx="40" formatCode="0.00">
                  <c:v>19.387549881922755</c:v>
                </c:pt>
                <c:pt idx="41" formatCode="0.00">
                  <c:v>20.004714026971858</c:v>
                </c:pt>
              </c:numCache>
            </c:numRef>
          </c:val>
          <c:smooth val="0"/>
        </c:ser>
        <c:dLbls>
          <c:showLegendKey val="0"/>
          <c:showVal val="0"/>
          <c:showCatName val="0"/>
          <c:showSerName val="0"/>
          <c:showPercent val="0"/>
          <c:showBubbleSize val="0"/>
        </c:dLbls>
        <c:marker val="1"/>
        <c:smooth val="0"/>
        <c:axId val="315044728"/>
        <c:axId val="315044336"/>
      </c:lineChart>
      <c:valAx>
        <c:axId val="315036888"/>
        <c:scaling>
          <c:orientation val="minMax"/>
          <c:max val="4000"/>
          <c:min val="0"/>
        </c:scaling>
        <c:delete val="0"/>
        <c:axPos val="r"/>
        <c:numFmt formatCode="_-* #.##0\ _€_-;\-* #.##0\ _€_-;_-* &quot;-&quot;??\ _€_-;_-@_-" sourceLinked="1"/>
        <c:majorTickMark val="none"/>
        <c:minorTickMark val="none"/>
        <c:tickLblPos val="none"/>
        <c:spPr>
          <a:ln>
            <a:noFill/>
          </a:ln>
        </c:spPr>
        <c:crossAx val="315037280"/>
        <c:crosses val="max"/>
        <c:crossBetween val="between"/>
      </c:valAx>
      <c:catAx>
        <c:axId val="315037280"/>
        <c:scaling>
          <c:orientation val="minMax"/>
        </c:scaling>
        <c:delete val="0"/>
        <c:axPos val="b"/>
        <c:numFmt formatCode="General" sourceLinked="0"/>
        <c:majorTickMark val="out"/>
        <c:minorTickMark val="none"/>
        <c:tickLblPos val="nextTo"/>
        <c:crossAx val="315036888"/>
        <c:crosses val="autoZero"/>
        <c:auto val="1"/>
        <c:lblAlgn val="ctr"/>
        <c:lblOffset val="100"/>
        <c:noMultiLvlLbl val="0"/>
      </c:catAx>
      <c:valAx>
        <c:axId val="315044336"/>
        <c:scaling>
          <c:orientation val="minMax"/>
          <c:max val="21"/>
          <c:min val="0"/>
        </c:scaling>
        <c:delete val="0"/>
        <c:axPos val="l"/>
        <c:numFmt formatCode="_-* #,##0\ _€_-;\-* #,##0\ _€_-;_-* &quot;-&quot;??\ _€_-;_-@_-" sourceLinked="1"/>
        <c:majorTickMark val="out"/>
        <c:minorTickMark val="none"/>
        <c:tickLblPos val="nextTo"/>
        <c:spPr>
          <a:ln>
            <a:noFill/>
          </a:ln>
        </c:spPr>
        <c:txPr>
          <a:bodyPr/>
          <a:lstStyle/>
          <a:p>
            <a:pPr>
              <a:defRPr>
                <a:solidFill>
                  <a:schemeClr val="bg1"/>
                </a:solidFill>
              </a:defRPr>
            </a:pPr>
            <a:endParaRPr lang="es-CL"/>
          </a:p>
        </c:txPr>
        <c:crossAx val="315044728"/>
        <c:crosses val="autoZero"/>
        <c:crossBetween val="between"/>
      </c:valAx>
      <c:catAx>
        <c:axId val="315044728"/>
        <c:scaling>
          <c:orientation val="minMax"/>
        </c:scaling>
        <c:delete val="1"/>
        <c:axPos val="b"/>
        <c:numFmt formatCode="General" sourceLinked="1"/>
        <c:majorTickMark val="out"/>
        <c:minorTickMark val="none"/>
        <c:tickLblPos val="nextTo"/>
        <c:crossAx val="315044336"/>
        <c:crosses val="autoZero"/>
        <c:auto val="1"/>
        <c:lblAlgn val="ctr"/>
        <c:lblOffset val="100"/>
        <c:noMultiLvlLbl val="0"/>
      </c:catAx>
    </c:plotArea>
    <c:legend>
      <c:legendPos val="b"/>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6792682132052679E-3"/>
          <c:y val="1.405060139779443E-4"/>
          <c:w val="0.99300468121762309"/>
          <c:h val="0.75092985063623041"/>
        </c:manualLayout>
      </c:layout>
      <c:barChart>
        <c:barDir val="col"/>
        <c:grouping val="clustered"/>
        <c:varyColors val="0"/>
        <c:ser>
          <c:idx val="2"/>
          <c:order val="0"/>
          <c:tx>
            <c:strRef>
              <c:f>Internt!$AF$55</c:f>
              <c:strCache>
                <c:ptCount val="1"/>
                <c:pt idx="0">
                  <c:v>% HOGARES CON INTERNET FIJO</c:v>
                </c:pt>
              </c:strCache>
            </c:strRef>
          </c:tx>
          <c:spPr>
            <a:solidFill>
              <a:schemeClr val="accent1"/>
            </a:solidFill>
            <a:ln>
              <a:noFill/>
            </a:ln>
            <a:effectLst>
              <a:glow>
                <a:schemeClr val="bg1"/>
              </a:glow>
            </a:effectLst>
            <a:scene3d>
              <a:camera prst="orthographicFront"/>
              <a:lightRig rig="threePt" dir="t">
                <a:rot lat="0" lon="0" rev="0"/>
              </a:lightRig>
            </a:scene3d>
            <a:sp3d/>
          </c:spPr>
          <c:invertIfNegative val="0"/>
          <c:dLbls>
            <c:numFmt formatCode="0.00%" sourceLinked="0"/>
            <c:spPr>
              <a:noFill/>
              <a:ln>
                <a:noFill/>
              </a:ln>
              <a:effectLst/>
            </c:spPr>
            <c:txPr>
              <a:bodyPr rot="-5400000" vert="horz" anchor="ctr" anchorCtr="1"/>
              <a:lstStyle/>
              <a:p>
                <a:pPr>
                  <a:defRPr sz="13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Internt!$U$86:$V$102</c:f>
              <c:multiLvlStrCache>
                <c:ptCount val="17"/>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lvl>
                <c:lvl>
                  <c:pt idx="0">
                    <c:v>2017</c:v>
                  </c:pt>
                  <c:pt idx="4">
                    <c:v>2018</c:v>
                  </c:pt>
                  <c:pt idx="8">
                    <c:v>2019</c:v>
                  </c:pt>
                  <c:pt idx="12">
                    <c:v>2020</c:v>
                  </c:pt>
                  <c:pt idx="16">
                    <c:v>2021</c:v>
                  </c:pt>
                </c:lvl>
              </c:multiLvlStrCache>
            </c:multiLvlStrRef>
          </c:cat>
          <c:val>
            <c:numRef>
              <c:f>Internt!$AF$86:$AF$102</c:f>
              <c:numCache>
                <c:formatCode>0.00%</c:formatCode>
                <c:ptCount val="17"/>
                <c:pt idx="0" formatCode="0.0%">
                  <c:v>0.46302372215342208</c:v>
                </c:pt>
                <c:pt idx="1">
                  <c:v>0.47225697616460505</c:v>
                </c:pt>
                <c:pt idx="2">
                  <c:v>0.48041726671405116</c:v>
                </c:pt>
                <c:pt idx="3">
                  <c:v>0.48029800923166155</c:v>
                </c:pt>
                <c:pt idx="4">
                  <c:v>0.48426447063036782</c:v>
                </c:pt>
                <c:pt idx="5">
                  <c:v>0.49217757616067698</c:v>
                </c:pt>
                <c:pt idx="6">
                  <c:v>0.50140322175681129</c:v>
                </c:pt>
                <c:pt idx="7">
                  <c:v>0.50458283148758487</c:v>
                </c:pt>
                <c:pt idx="8">
                  <c:v>0.5231698355715344</c:v>
                </c:pt>
                <c:pt idx="9">
                  <c:v>0.52962707972928902</c:v>
                </c:pt>
                <c:pt idx="10">
                  <c:v>0.53579998149208807</c:v>
                </c:pt>
                <c:pt idx="11">
                  <c:v>0.53669405873024045</c:v>
                </c:pt>
                <c:pt idx="12">
                  <c:v>0.54806669288915755</c:v>
                </c:pt>
                <c:pt idx="13">
                  <c:v>0.56874866520974365</c:v>
                </c:pt>
                <c:pt idx="14">
                  <c:v>0.5880623614007765</c:v>
                </c:pt>
                <c:pt idx="15">
                  <c:v>0.60482210729386898</c:v>
                </c:pt>
                <c:pt idx="16">
                  <c:v>0.62618052079424069</c:v>
                </c:pt>
              </c:numCache>
            </c:numRef>
          </c:val>
        </c:ser>
        <c:dLbls>
          <c:showLegendKey val="0"/>
          <c:showVal val="0"/>
          <c:showCatName val="0"/>
          <c:showSerName val="0"/>
          <c:showPercent val="0"/>
          <c:showBubbleSize val="0"/>
        </c:dLbls>
        <c:gapWidth val="72"/>
        <c:overlap val="39"/>
        <c:axId val="315049432"/>
        <c:axId val="315048256"/>
      </c:barChart>
      <c:valAx>
        <c:axId val="315048256"/>
        <c:scaling>
          <c:orientation val="minMax"/>
        </c:scaling>
        <c:delete val="0"/>
        <c:axPos val="r"/>
        <c:numFmt formatCode="0.0%" sourceLinked="1"/>
        <c:majorTickMark val="none"/>
        <c:minorTickMark val="none"/>
        <c:tickLblPos val="none"/>
        <c:spPr>
          <a:ln>
            <a:noFill/>
          </a:ln>
        </c:spPr>
        <c:crossAx val="315049432"/>
        <c:crosses val="max"/>
        <c:crossBetween val="between"/>
      </c:valAx>
      <c:catAx>
        <c:axId val="315049432"/>
        <c:scaling>
          <c:orientation val="minMax"/>
        </c:scaling>
        <c:delete val="0"/>
        <c:axPos val="b"/>
        <c:numFmt formatCode="General" sourceLinked="0"/>
        <c:majorTickMark val="out"/>
        <c:minorTickMark val="none"/>
        <c:tickLblPos val="nextTo"/>
        <c:crossAx val="315048256"/>
        <c:crosses val="autoZero"/>
        <c:auto val="1"/>
        <c:lblAlgn val="ctr"/>
        <c:lblOffset val="100"/>
        <c:noMultiLvlLbl val="0"/>
      </c:catAx>
    </c:plotArea>
    <c:legend>
      <c:legendPos val="b"/>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32"/>
              <c:layout>
                <c:manualLayout>
                  <c:x val="-4.3927640453677877E-2"/>
                  <c:y val="7.4696545284780508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Internt!$C$94:$C$217</c:f>
              <c:numCache>
                <c:formatCode>_-* #,##0_-;\-* #,##0_-;_-* "-"??_-;_-@_-</c:formatCode>
                <c:ptCount val="124"/>
                <c:pt idx="0">
                  <c:v>788996</c:v>
                </c:pt>
                <c:pt idx="1">
                  <c:v>787714</c:v>
                </c:pt>
                <c:pt idx="2">
                  <c:v>785001</c:v>
                </c:pt>
                <c:pt idx="3">
                  <c:v>788345</c:v>
                </c:pt>
                <c:pt idx="4">
                  <c:v>790721</c:v>
                </c:pt>
                <c:pt idx="5">
                  <c:v>803473</c:v>
                </c:pt>
                <c:pt idx="6">
                  <c:v>811828</c:v>
                </c:pt>
                <c:pt idx="7">
                  <c:v>820586</c:v>
                </c:pt>
                <c:pt idx="8">
                  <c:v>829484</c:v>
                </c:pt>
                <c:pt idx="9">
                  <c:v>834778</c:v>
                </c:pt>
                <c:pt idx="10">
                  <c:v>840216</c:v>
                </c:pt>
                <c:pt idx="11">
                  <c:v>846324</c:v>
                </c:pt>
                <c:pt idx="12">
                  <c:v>848441</c:v>
                </c:pt>
                <c:pt idx="13">
                  <c:v>849107</c:v>
                </c:pt>
                <c:pt idx="14">
                  <c:v>850064</c:v>
                </c:pt>
                <c:pt idx="15">
                  <c:v>855515</c:v>
                </c:pt>
                <c:pt idx="16">
                  <c:v>858541</c:v>
                </c:pt>
                <c:pt idx="17">
                  <c:v>864611</c:v>
                </c:pt>
                <c:pt idx="18">
                  <c:v>872892</c:v>
                </c:pt>
                <c:pt idx="19">
                  <c:v>880850</c:v>
                </c:pt>
                <c:pt idx="20">
                  <c:v>888454</c:v>
                </c:pt>
                <c:pt idx="21">
                  <c:v>891850</c:v>
                </c:pt>
                <c:pt idx="22">
                  <c:v>898556</c:v>
                </c:pt>
                <c:pt idx="23">
                  <c:v>901450</c:v>
                </c:pt>
                <c:pt idx="24">
                  <c:v>899710</c:v>
                </c:pt>
                <c:pt idx="25">
                  <c:v>897788</c:v>
                </c:pt>
                <c:pt idx="26">
                  <c:v>894755</c:v>
                </c:pt>
                <c:pt idx="27">
                  <c:v>899616</c:v>
                </c:pt>
                <c:pt idx="28">
                  <c:v>869686</c:v>
                </c:pt>
                <c:pt idx="29">
                  <c:v>875652</c:v>
                </c:pt>
                <c:pt idx="30">
                  <c:v>880848</c:v>
                </c:pt>
                <c:pt idx="31">
                  <c:v>890567</c:v>
                </c:pt>
                <c:pt idx="32">
                  <c:v>894664</c:v>
                </c:pt>
                <c:pt idx="33">
                  <c:v>894332</c:v>
                </c:pt>
                <c:pt idx="34">
                  <c:v>909868</c:v>
                </c:pt>
                <c:pt idx="35">
                  <c:v>901170</c:v>
                </c:pt>
                <c:pt idx="36">
                  <c:v>897650</c:v>
                </c:pt>
                <c:pt idx="37">
                  <c:v>895925</c:v>
                </c:pt>
                <c:pt idx="38">
                  <c:v>867914</c:v>
                </c:pt>
                <c:pt idx="39">
                  <c:v>906069</c:v>
                </c:pt>
                <c:pt idx="40">
                  <c:v>914134</c:v>
                </c:pt>
                <c:pt idx="41">
                  <c:v>915579</c:v>
                </c:pt>
                <c:pt idx="42">
                  <c:v>932696</c:v>
                </c:pt>
                <c:pt idx="43">
                  <c:v>941718</c:v>
                </c:pt>
                <c:pt idx="44">
                  <c:v>952959</c:v>
                </c:pt>
                <c:pt idx="45">
                  <c:v>960182</c:v>
                </c:pt>
                <c:pt idx="46">
                  <c:v>971782</c:v>
                </c:pt>
                <c:pt idx="47">
                  <c:v>973567</c:v>
                </c:pt>
                <c:pt idx="48">
                  <c:v>976356</c:v>
                </c:pt>
                <c:pt idx="49">
                  <c:v>976115</c:v>
                </c:pt>
                <c:pt idx="50">
                  <c:v>967729</c:v>
                </c:pt>
                <c:pt idx="51">
                  <c:v>989920</c:v>
                </c:pt>
                <c:pt idx="52">
                  <c:v>998805</c:v>
                </c:pt>
                <c:pt idx="53">
                  <c:v>1007788</c:v>
                </c:pt>
                <c:pt idx="54">
                  <c:v>992907</c:v>
                </c:pt>
                <c:pt idx="55">
                  <c:v>1018246</c:v>
                </c:pt>
                <c:pt idx="56">
                  <c:v>1026058</c:v>
                </c:pt>
                <c:pt idx="57">
                  <c:v>1029954</c:v>
                </c:pt>
                <c:pt idx="58">
                  <c:v>1035596</c:v>
                </c:pt>
                <c:pt idx="59">
                  <c:v>1037549</c:v>
                </c:pt>
                <c:pt idx="60">
                  <c:v>1033747</c:v>
                </c:pt>
                <c:pt idx="61">
                  <c:v>1032935</c:v>
                </c:pt>
                <c:pt idx="62">
                  <c:v>1027078</c:v>
                </c:pt>
                <c:pt idx="63">
                  <c:v>1006096</c:v>
                </c:pt>
                <c:pt idx="64">
                  <c:v>1011142</c:v>
                </c:pt>
                <c:pt idx="65">
                  <c:v>1038766</c:v>
                </c:pt>
                <c:pt idx="66">
                  <c:v>1030385</c:v>
                </c:pt>
                <c:pt idx="67">
                  <c:v>1043892</c:v>
                </c:pt>
                <c:pt idx="68">
                  <c:v>1028073</c:v>
                </c:pt>
                <c:pt idx="69">
                  <c:v>1043319</c:v>
                </c:pt>
                <c:pt idx="70">
                  <c:v>1044076</c:v>
                </c:pt>
                <c:pt idx="71">
                  <c:v>1041895</c:v>
                </c:pt>
                <c:pt idx="72">
                  <c:v>1033632</c:v>
                </c:pt>
                <c:pt idx="73">
                  <c:v>1025757</c:v>
                </c:pt>
                <c:pt idx="74">
                  <c:v>1031713</c:v>
                </c:pt>
                <c:pt idx="75">
                  <c:v>1024139</c:v>
                </c:pt>
                <c:pt idx="76">
                  <c:v>1028792</c:v>
                </c:pt>
                <c:pt idx="77">
                  <c:v>1043108</c:v>
                </c:pt>
                <c:pt idx="78">
                  <c:v>1037560</c:v>
                </c:pt>
                <c:pt idx="79">
                  <c:v>1041713</c:v>
                </c:pt>
                <c:pt idx="80">
                  <c:v>1043647</c:v>
                </c:pt>
                <c:pt idx="81">
                  <c:v>1047604</c:v>
                </c:pt>
                <c:pt idx="82">
                  <c:v>1038191</c:v>
                </c:pt>
                <c:pt idx="83">
                  <c:v>1029029</c:v>
                </c:pt>
                <c:pt idx="84">
                  <c:v>1023232</c:v>
                </c:pt>
                <c:pt idx="85">
                  <c:v>1014879</c:v>
                </c:pt>
                <c:pt idx="86">
                  <c:v>996407</c:v>
                </c:pt>
                <c:pt idx="87">
                  <c:v>1007075</c:v>
                </c:pt>
                <c:pt idx="88">
                  <c:v>1010045</c:v>
                </c:pt>
                <c:pt idx="89">
                  <c:v>1009185</c:v>
                </c:pt>
                <c:pt idx="90">
                  <c:v>1015000</c:v>
                </c:pt>
                <c:pt idx="91">
                  <c:v>1014948</c:v>
                </c:pt>
                <c:pt idx="92">
                  <c:v>1020992</c:v>
                </c:pt>
                <c:pt idx="93">
                  <c:v>1015028</c:v>
                </c:pt>
                <c:pt idx="94">
                  <c:v>1016441</c:v>
                </c:pt>
                <c:pt idx="95">
                  <c:v>1010905</c:v>
                </c:pt>
                <c:pt idx="96">
                  <c:v>1024716</c:v>
                </c:pt>
                <c:pt idx="97">
                  <c:v>1016278</c:v>
                </c:pt>
                <c:pt idx="98">
                  <c:v>1005915</c:v>
                </c:pt>
                <c:pt idx="99">
                  <c:v>1006274</c:v>
                </c:pt>
                <c:pt idx="100">
                  <c:v>999805</c:v>
                </c:pt>
                <c:pt idx="101">
                  <c:v>990839</c:v>
                </c:pt>
                <c:pt idx="102">
                  <c:v>996198</c:v>
                </c:pt>
                <c:pt idx="103">
                  <c:v>996438</c:v>
                </c:pt>
                <c:pt idx="104">
                  <c:v>996135</c:v>
                </c:pt>
                <c:pt idx="105">
                  <c:v>982656</c:v>
                </c:pt>
                <c:pt idx="106">
                  <c:v>974011</c:v>
                </c:pt>
                <c:pt idx="107">
                  <c:v>960915</c:v>
                </c:pt>
                <c:pt idx="108">
                  <c:v>948331</c:v>
                </c:pt>
                <c:pt idx="109">
                  <c:v>928373</c:v>
                </c:pt>
                <c:pt idx="110">
                  <c:v>918740</c:v>
                </c:pt>
                <c:pt idx="111">
                  <c:v>923386</c:v>
                </c:pt>
                <c:pt idx="112">
                  <c:v>912398</c:v>
                </c:pt>
                <c:pt idx="113">
                  <c:v>907790</c:v>
                </c:pt>
                <c:pt idx="114">
                  <c:v>909702</c:v>
                </c:pt>
                <c:pt idx="115">
                  <c:v>920853</c:v>
                </c:pt>
                <c:pt idx="116">
                  <c:v>940114</c:v>
                </c:pt>
                <c:pt idx="117">
                  <c:v>960907</c:v>
                </c:pt>
                <c:pt idx="118">
                  <c:v>988069</c:v>
                </c:pt>
                <c:pt idx="119">
                  <c:v>1007959</c:v>
                </c:pt>
                <c:pt idx="120">
                  <c:v>1020528</c:v>
                </c:pt>
                <c:pt idx="121">
                  <c:v>1034770</c:v>
                </c:pt>
                <c:pt idx="122">
                  <c:v>1050775</c:v>
                </c:pt>
                <c:pt idx="123">
                  <c:v>1072066</c:v>
                </c:pt>
              </c:numCache>
            </c:numRef>
          </c:val>
          <c:smooth val="0"/>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32"/>
              <c:layout>
                <c:manualLayout>
                  <c:x val="-1.3976976507988416E-2"/>
                  <c:y val="-8.5901027077497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Internt!$D$94:$D$217</c:f>
              <c:numCache>
                <c:formatCode>_-* #,##0_-;\-* #,##0_-;_-* "-"??_-;_-@_-</c:formatCode>
                <c:ptCount val="124"/>
                <c:pt idx="0">
                  <c:v>698122</c:v>
                </c:pt>
                <c:pt idx="1">
                  <c:v>697742</c:v>
                </c:pt>
                <c:pt idx="2">
                  <c:v>698873</c:v>
                </c:pt>
                <c:pt idx="3">
                  <c:v>714093</c:v>
                </c:pt>
                <c:pt idx="4">
                  <c:v>725471</c:v>
                </c:pt>
                <c:pt idx="5">
                  <c:v>735616</c:v>
                </c:pt>
                <c:pt idx="6">
                  <c:v>742803</c:v>
                </c:pt>
                <c:pt idx="7">
                  <c:v>749261</c:v>
                </c:pt>
                <c:pt idx="8">
                  <c:v>755591</c:v>
                </c:pt>
                <c:pt idx="9">
                  <c:v>758310</c:v>
                </c:pt>
                <c:pt idx="10">
                  <c:v>759694</c:v>
                </c:pt>
                <c:pt idx="11">
                  <c:v>761252</c:v>
                </c:pt>
                <c:pt idx="12">
                  <c:v>761823</c:v>
                </c:pt>
                <c:pt idx="13">
                  <c:v>758622</c:v>
                </c:pt>
                <c:pt idx="14">
                  <c:v>759295</c:v>
                </c:pt>
                <c:pt idx="15">
                  <c:v>746148</c:v>
                </c:pt>
                <c:pt idx="16">
                  <c:v>776123</c:v>
                </c:pt>
                <c:pt idx="17">
                  <c:v>790216</c:v>
                </c:pt>
                <c:pt idx="18">
                  <c:v>777594</c:v>
                </c:pt>
                <c:pt idx="19">
                  <c:v>791026</c:v>
                </c:pt>
                <c:pt idx="20">
                  <c:v>807901</c:v>
                </c:pt>
                <c:pt idx="21">
                  <c:v>811044</c:v>
                </c:pt>
                <c:pt idx="22">
                  <c:v>817895</c:v>
                </c:pt>
                <c:pt idx="23">
                  <c:v>820746</c:v>
                </c:pt>
                <c:pt idx="24">
                  <c:v>817319</c:v>
                </c:pt>
                <c:pt idx="25">
                  <c:v>818518</c:v>
                </c:pt>
                <c:pt idx="26">
                  <c:v>820563</c:v>
                </c:pt>
                <c:pt idx="27">
                  <c:v>835761</c:v>
                </c:pt>
                <c:pt idx="28">
                  <c:v>845753</c:v>
                </c:pt>
                <c:pt idx="29">
                  <c:v>853079</c:v>
                </c:pt>
                <c:pt idx="30">
                  <c:v>858333</c:v>
                </c:pt>
                <c:pt idx="31">
                  <c:v>865158</c:v>
                </c:pt>
                <c:pt idx="32">
                  <c:v>871299</c:v>
                </c:pt>
                <c:pt idx="33">
                  <c:v>871687</c:v>
                </c:pt>
                <c:pt idx="34">
                  <c:v>876717</c:v>
                </c:pt>
                <c:pt idx="35">
                  <c:v>878679</c:v>
                </c:pt>
                <c:pt idx="36">
                  <c:v>877648</c:v>
                </c:pt>
                <c:pt idx="37" formatCode="_-* #,##0\ _€_-;\-* #,##0\ _€_-;_-* &quot;-&quot;??\ _€_-;_-@_-">
                  <c:v>873807</c:v>
                </c:pt>
                <c:pt idx="38" formatCode="_-* #,##0\ _€_-;\-* #,##0\ _€_-;_-* &quot;-&quot;??\ _€_-;_-@_-">
                  <c:v>874621</c:v>
                </c:pt>
                <c:pt idx="39" formatCode="_-* #,##0\ _€_-;\-* #,##0\ _€_-;_-* &quot;-&quot;??\ _€_-;_-@_-">
                  <c:v>889848</c:v>
                </c:pt>
                <c:pt idx="40" formatCode="_-* #,##0\ _€_-;\-* #,##0\ _€_-;_-* &quot;-&quot;??\ _€_-;_-@_-">
                  <c:v>897125</c:v>
                </c:pt>
                <c:pt idx="41" formatCode="_-* #,##0\ _€_-;\-* #,##0\ _€_-;_-* &quot;-&quot;??\ _€_-;_-@_-">
                  <c:v>903617</c:v>
                </c:pt>
                <c:pt idx="42" formatCode="_-* #,##0\ _€_-;\-* #,##0\ _€_-;_-* &quot;-&quot;??\ _€_-;_-@_-">
                  <c:v>920961</c:v>
                </c:pt>
                <c:pt idx="43" formatCode="_-* #,##0\ _€_-;\-* #,##0\ _€_-;_-* &quot;-&quot;??\ _€_-;_-@_-">
                  <c:v>925657</c:v>
                </c:pt>
                <c:pt idx="44" formatCode="_-* #,##0\ _€_-;\-* #,##0\ _€_-;_-* &quot;-&quot;??\ _€_-;_-@_-">
                  <c:v>929734</c:v>
                </c:pt>
                <c:pt idx="45" formatCode="_-* #,##0\ _€_-;\-* #,##0\ _€_-;_-* &quot;-&quot;??\ _€_-;_-@_-">
                  <c:v>932579</c:v>
                </c:pt>
                <c:pt idx="46" formatCode="_-* #,##0\ _€_-;\-* #,##0\ _€_-;_-* &quot;-&quot;??\ _€_-;_-@_-">
                  <c:v>935244</c:v>
                </c:pt>
                <c:pt idx="47" formatCode="_-* #,##0\ _€_-;\-* #,##0\ _€_-;_-* &quot;-&quot;??\ _€_-;_-@_-">
                  <c:v>936836</c:v>
                </c:pt>
                <c:pt idx="48" formatCode="_-* #,##0\ _€_-;\-* #,##0\ _€_-;_-* &quot;-&quot;??\ _€_-;_-@_-">
                  <c:v>931984</c:v>
                </c:pt>
                <c:pt idx="49" formatCode="_-* #,##0\ _€_-;\-* #,##0\ _€_-;_-* &quot;-&quot;??\ _€_-;_-@_-">
                  <c:v>935544</c:v>
                </c:pt>
                <c:pt idx="50" formatCode="_-* #,##0\ _€_-;\-* #,##0\ _€_-;_-* &quot;-&quot;??\ _€_-;_-@_-">
                  <c:v>940164</c:v>
                </c:pt>
                <c:pt idx="51" formatCode="_-* #,##0\ _€_-;\-* #,##0\ _€_-;_-* &quot;-&quot;??\ _€_-;_-@_-">
                  <c:v>954852</c:v>
                </c:pt>
                <c:pt idx="52" formatCode="_-* #,##0\ _€_-;\-* #,##0\ _€_-;_-* &quot;-&quot;??\ _€_-;_-@_-">
                  <c:v>963700</c:v>
                </c:pt>
                <c:pt idx="53" formatCode="_-* #,##0\ _€_-;\-* #,##0\ _€_-;_-* &quot;-&quot;??\ _€_-;_-@_-">
                  <c:v>969659</c:v>
                </c:pt>
                <c:pt idx="54" formatCode="_-* #,##0\ _€_-;\-* #,##0\ _€_-;_-* &quot;-&quot;??\ _€_-;_-@_-">
                  <c:v>977706</c:v>
                </c:pt>
                <c:pt idx="55" formatCode="_-* #,##0\ _€_-;\-* #,##0\ _€_-;_-* &quot;-&quot;??\ _€_-;_-@_-">
                  <c:v>984308</c:v>
                </c:pt>
                <c:pt idx="56" formatCode="_-* #,##0\ _€_-;\-* #,##0\ _€_-;_-* &quot;-&quot;??\ _€_-;_-@_-">
                  <c:v>990792</c:v>
                </c:pt>
                <c:pt idx="57" formatCode="_-* #,##0\ _€_-;\-* #,##0\ _€_-;_-* &quot;-&quot;??\ _€_-;_-@_-">
                  <c:v>993697</c:v>
                </c:pt>
                <c:pt idx="58" formatCode="_-* #,##0\ _€_-;\-* #,##0\ _€_-;_-* &quot;-&quot;??\ _€_-;_-@_-">
                  <c:v>998706</c:v>
                </c:pt>
                <c:pt idx="59" formatCode="_-* #,##0\ _€_-;\-* #,##0\ _€_-;_-* &quot;-&quot;??\ _€_-;_-@_-">
                  <c:v>1001799</c:v>
                </c:pt>
                <c:pt idx="60" formatCode="_-* #,##0\ _€_-;\-* #,##0\ _€_-;_-* &quot;-&quot;??\ _€_-;_-@_-">
                  <c:v>1003099</c:v>
                </c:pt>
                <c:pt idx="61" formatCode="_-* #,##0\ _€_-;\-* #,##0\ _€_-;_-* &quot;-&quot;??\ _€_-;_-@_-">
                  <c:v>1006115</c:v>
                </c:pt>
                <c:pt idx="62" formatCode="_-* #,##0\ _€_-;\-* #,##0\ _€_-;_-* &quot;-&quot;??\ _€_-;_-@_-">
                  <c:v>1010678</c:v>
                </c:pt>
                <c:pt idx="63" formatCode="_-* #,##0\ _€_-;\-* #,##0\ _€_-;_-* &quot;-&quot;??\ _€_-;_-@_-">
                  <c:v>1026608</c:v>
                </c:pt>
                <c:pt idx="64" formatCode="_-* #,##0\ _€_-;\-* #,##0\ _€_-;_-* &quot;-&quot;??\ _€_-;_-@_-">
                  <c:v>1038293</c:v>
                </c:pt>
                <c:pt idx="65" formatCode="_-* #,##0\ _€_-;\-* #,##0\ _€_-;_-* &quot;-&quot;??\ _€_-;_-@_-">
                  <c:v>1047144</c:v>
                </c:pt>
                <c:pt idx="66" formatCode="_-* #,##0\ _€_-;\-* #,##0\ _€_-;_-* &quot;-&quot;??\ _€_-;_-@_-">
                  <c:v>1056165</c:v>
                </c:pt>
                <c:pt idx="67" formatCode="_-* #,##0\ _€_-;\-* #,##0\ _€_-;_-* &quot;-&quot;??\ _€_-;_-@_-">
                  <c:v>1064136</c:v>
                </c:pt>
                <c:pt idx="68" formatCode="_-* #,##0\ _€_-;\-* #,##0\ _€_-;_-* &quot;-&quot;??\ _€_-;_-@_-">
                  <c:v>1071226</c:v>
                </c:pt>
                <c:pt idx="69" formatCode="_-* #,##0\ _€_-;\-* #,##0\ _€_-;_-* &quot;-&quot;??\ _€_-;_-@_-">
                  <c:v>1076791</c:v>
                </c:pt>
                <c:pt idx="70" formatCode="_-* #,##0\ _€_-;\-* #,##0\ _€_-;_-* &quot;-&quot;??\ _€_-;_-@_-">
                  <c:v>1084548</c:v>
                </c:pt>
                <c:pt idx="71" formatCode="_-* #,##0\ _€_-;\-* #,##0\ _€_-;_-* &quot;-&quot;??\ _€_-;_-@_-">
                  <c:v>1090258</c:v>
                </c:pt>
                <c:pt idx="72" formatCode="_-* #,##0\ _€_-;\-* #,##0\ _€_-;_-* &quot;-&quot;??\ _€_-;_-@_-">
                  <c:v>1091215</c:v>
                </c:pt>
                <c:pt idx="73" formatCode="_-* #,##0\ _€_-;\-* #,##0\ _€_-;_-* &quot;-&quot;??\ _€_-;_-@_-">
                  <c:v>1093688</c:v>
                </c:pt>
                <c:pt idx="74" formatCode="_-* #,##0\ _€_-;\-* #,##0\ _€_-;_-* &quot;-&quot;??\ _€_-;_-@_-">
                  <c:v>1101365</c:v>
                </c:pt>
                <c:pt idx="75" formatCode="_-* #,##0\ _€_-;\-* #,##0\ _€_-;_-* &quot;-&quot;??\ _€_-;_-@_-">
                  <c:v>1117819</c:v>
                </c:pt>
                <c:pt idx="76" formatCode="_-* #,##0\ _€_-;\-* #,##0\ _€_-;_-* &quot;-&quot;??\ _€_-;_-@_-">
                  <c:v>1128222</c:v>
                </c:pt>
                <c:pt idx="77" formatCode="_-* #,##0\ _€_-;\-* #,##0\ _€_-;_-* &quot;-&quot;??\ _€_-;_-@_-">
                  <c:v>1135378</c:v>
                </c:pt>
                <c:pt idx="78" formatCode="_-* #,##0\ _€_-;\-* #,##0\ _€_-;_-* &quot;-&quot;??\ _€_-;_-@_-">
                  <c:v>1143392</c:v>
                </c:pt>
                <c:pt idx="79" formatCode="_-* #,##0\ _€_-;\-* #,##0\ _€_-;_-* &quot;-&quot;??\ _€_-;_-@_-">
                  <c:v>1148711</c:v>
                </c:pt>
                <c:pt idx="80" formatCode="_-* #,##0\ _€_-;\-* #,##0\ _€_-;_-* &quot;-&quot;??\ _€_-;_-@_-">
                  <c:v>1157110</c:v>
                </c:pt>
                <c:pt idx="81" formatCode="_-* #,##0\ _€_-;\-* #,##0\ _€_-;_-* &quot;-&quot;??\ _€_-;_-@_-">
                  <c:v>1164537</c:v>
                </c:pt>
                <c:pt idx="82" formatCode="_-* #,##0\ _€_-;\-* #,##0\ _€_-;_-* &quot;-&quot;??\ _€_-;_-@_-">
                  <c:v>1169181</c:v>
                </c:pt>
                <c:pt idx="83" formatCode="_-* #,##0\ _€_-;\-* #,##0\ _€_-;_-* &quot;-&quot;??\ _€_-;_-@_-">
                  <c:v>1176689</c:v>
                </c:pt>
                <c:pt idx="84" formatCode="_-* #,##0\ _€_-;\-* #,##0\ _€_-;_-* &quot;-&quot;??\ _€_-;_-@_-">
                  <c:v>1181583</c:v>
                </c:pt>
                <c:pt idx="85" formatCode="_-* #,##0\ _€_-;\-* #,##0\ _€_-;_-* &quot;-&quot;??\ _€_-;_-@_-">
                  <c:v>1187464</c:v>
                </c:pt>
                <c:pt idx="86" formatCode="_-* #,##0\ _€_-;\-* #,##0\ _€_-;_-* &quot;-&quot;??\ _€_-;_-@_-">
                  <c:v>1195850</c:v>
                </c:pt>
                <c:pt idx="87" formatCode="_-* #,##0\ _€_-;\-* #,##0\ _€_-;_-* &quot;-&quot;??\ _€_-;_-@_-">
                  <c:v>1207459</c:v>
                </c:pt>
                <c:pt idx="88" formatCode="_-* #,##0\ _€_-;\-* #,##0\ _€_-;_-* &quot;-&quot;??\ _€_-;_-@_-">
                  <c:v>1217674</c:v>
                </c:pt>
                <c:pt idx="89" formatCode="_-* #,##0\ _€_-;\-* #,##0\ _€_-;_-* &quot;-&quot;??\ _€_-;_-@_-">
                  <c:v>1226665</c:v>
                </c:pt>
                <c:pt idx="90" formatCode="_-* #,##0\ _€_-;\-* #,##0\ _€_-;_-* &quot;-&quot;??\ _€_-;_-@_-">
                  <c:v>1234338</c:v>
                </c:pt>
                <c:pt idx="91" formatCode="_-* #,##0\ _€_-;\-* #,##0\ _€_-;_-* &quot;-&quot;??\ _€_-;_-@_-">
                  <c:v>1239627</c:v>
                </c:pt>
                <c:pt idx="92" formatCode="_-* #,##0\ _€_-;\-* #,##0\ _€_-;_-* &quot;-&quot;??\ _€_-;_-@_-">
                  <c:v>1246525</c:v>
                </c:pt>
                <c:pt idx="93" formatCode="_-* #,##0\ _€_-;\-* #,##0\ _€_-;_-* &quot;-&quot;??\ _€_-;_-@_-">
                  <c:v>1251714</c:v>
                </c:pt>
                <c:pt idx="94" formatCode="_-* #,##0\ _€_-;\-* #,##0\ _€_-;_-* &quot;-&quot;??\ _€_-;_-@_-">
                  <c:v>1259878</c:v>
                </c:pt>
                <c:pt idx="95" formatCode="_-* #,##0\ _€_-;\-* #,##0\ _€_-;_-* &quot;-&quot;??\ _€_-;_-@_-">
                  <c:v>1263379</c:v>
                </c:pt>
                <c:pt idx="96" formatCode="_-* #,##0\ _€_-;\-* #,##0\ _€_-;_-* &quot;-&quot;??\ _€_-;_-@_-">
                  <c:v>1259256</c:v>
                </c:pt>
                <c:pt idx="97" formatCode="_-* #,##0\ _€_-;\-* #,##0\ _€_-;_-* &quot;-&quot;??\ _€_-;_-@_-">
                  <c:v>1259813</c:v>
                </c:pt>
                <c:pt idx="98" formatCode="_-* #,##0\ _€_-;\-* #,##0\ _€_-;_-* &quot;-&quot;??\ _€_-;_-@_-">
                  <c:v>1263293</c:v>
                </c:pt>
                <c:pt idx="99" formatCode="_-* #,##0\ _€_-;\-* #,##0\ _€_-;_-* &quot;-&quot;??\ _€_-;_-@_-">
                  <c:v>1273296</c:v>
                </c:pt>
                <c:pt idx="100" formatCode="_-* #,##0\ _€_-;\-* #,##0\ _€_-;_-* &quot;-&quot;??\ _€_-;_-@_-">
                  <c:v>1278758</c:v>
                </c:pt>
                <c:pt idx="101" formatCode="_-* #,##0\ _€_-;\-* #,##0\ _€_-;_-* &quot;-&quot;??\ _€_-;_-@_-">
                  <c:v>1283218</c:v>
                </c:pt>
                <c:pt idx="102" formatCode="_-* #,##0\ _€_-;\-* #,##0\ _€_-;_-* &quot;-&quot;??\ _€_-;_-@_-">
                  <c:v>1290949</c:v>
                </c:pt>
                <c:pt idx="103" formatCode="_-* #,##0\ _€_-;\-* #,##0\ _€_-;_-* &quot;-&quot;??\ _€_-;_-@_-">
                  <c:v>1294602</c:v>
                </c:pt>
                <c:pt idx="104" formatCode="_-* #,##0\ _€_-;\-* #,##0\ _€_-;_-* &quot;-&quot;??\ _€_-;_-@_-">
                  <c:v>1301591</c:v>
                </c:pt>
                <c:pt idx="105" formatCode="_-* #,##0\ _€_-;\-* #,##0\ _€_-;_-* &quot;-&quot;??\ _€_-;_-@_-">
                  <c:v>1304608</c:v>
                </c:pt>
                <c:pt idx="106" formatCode="_-* #,##0\ _€_-;\-* #,##0\ _€_-;_-* &quot;-&quot;??\ _€_-;_-@_-">
                  <c:v>1310889</c:v>
                </c:pt>
                <c:pt idx="107" formatCode="_-* #,##0\ _€_-;\-* #,##0\ _€_-;_-* &quot;-&quot;??\ _€_-;_-@_-">
                  <c:v>1313927</c:v>
                </c:pt>
                <c:pt idx="108" formatCode="_-* #,##0\ _€_-;\-* #,##0\ _€_-;_-* &quot;-&quot;??\ _€_-;_-@_-">
                  <c:v>1317356</c:v>
                </c:pt>
                <c:pt idx="109" formatCode="_-* #,##0\ _€_-;\-* #,##0\ _€_-;_-* &quot;-&quot;??\ _€_-;_-@_-">
                  <c:v>1316402</c:v>
                </c:pt>
                <c:pt idx="110" formatCode="_-* #,##0\ _€_-;\-* #,##0\ _€_-;_-* &quot;-&quot;??\ _€_-;_-@_-">
                  <c:v>1319113</c:v>
                </c:pt>
                <c:pt idx="111" formatCode="_-* #,##0\ _€_-;\-* #,##0\ _€_-;_-* &quot;-&quot;??\ _€_-;_-@_-">
                  <c:v>1331835</c:v>
                </c:pt>
                <c:pt idx="112" formatCode="_-* #,##0\ _€_-;\-* #,##0\ _€_-;_-* &quot;-&quot;??\ _€_-;_-@_-">
                  <c:v>1348069</c:v>
                </c:pt>
                <c:pt idx="113" formatCode="_-* #,##0\ _€_-;\-* #,##0\ _€_-;_-* &quot;-&quot;??\ _€_-;_-@_-">
                  <c:v>1352468</c:v>
                </c:pt>
                <c:pt idx="114" formatCode="_-* #,##0\ _€_-;\-* #,##0\ _€_-;_-* &quot;-&quot;??\ _€_-;_-@_-">
                  <c:v>1350347</c:v>
                </c:pt>
                <c:pt idx="115" formatCode="_-* #,##0\ _€_-;\-* #,##0\ _€_-;_-* &quot;-&quot;??\ _€_-;_-@_-">
                  <c:v>1335382</c:v>
                </c:pt>
                <c:pt idx="116" formatCode="_-* #,##0\ _€_-;\-* #,##0\ _€_-;_-* &quot;-&quot;??\ _€_-;_-@_-">
                  <c:v>1323730</c:v>
                </c:pt>
                <c:pt idx="117" formatCode="_-* #,##0\ _€_-;\-* #,##0\ _€_-;_-* &quot;-&quot;??\ _€_-;_-@_-">
                  <c:v>1316197</c:v>
                </c:pt>
                <c:pt idx="118" formatCode="_-* #,##0\ _€_-;\-* #,##0\ _€_-;_-* &quot;-&quot;??\ _€_-;_-@_-">
                  <c:v>1309801</c:v>
                </c:pt>
                <c:pt idx="119" formatCode="_-* #,##0\ _€_-;\-* #,##0\ _€_-;_-* &quot;-&quot;??\ _€_-;_-@_-">
                  <c:v>1300614</c:v>
                </c:pt>
                <c:pt idx="120" formatCode="_-* #,##0\ _€_-;\-* #,##0\ _€_-;_-* &quot;-&quot;??\ _€_-;_-@_-">
                  <c:v>1286357</c:v>
                </c:pt>
                <c:pt idx="121" formatCode="_-* #,##0\ _€_-;\-* #,##0\ _€_-;_-* &quot;-&quot;??\ _€_-;_-@_-">
                  <c:v>1282711</c:v>
                </c:pt>
                <c:pt idx="122" formatCode="_-* #,##0\ _€_-;\-* #,##0\ _€_-;_-* &quot;-&quot;??\ _€_-;_-@_-">
                  <c:v>1279592</c:v>
                </c:pt>
                <c:pt idx="123" formatCode="_-* #,##0\ _€_-;\-* #,##0\ _€_-;_-* &quot;-&quot;??\ _€_-;_-@_-">
                  <c:v>1278098</c:v>
                </c:pt>
              </c:numCache>
            </c:numRef>
          </c:val>
          <c:smooth val="0"/>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32"/>
              <c:layout>
                <c:manualLayout>
                  <c:x val="-1.5973687437701046E-2"/>
                  <c:y val="-3.7348125601946815E-2"/>
                </c:manualLayout>
              </c:layout>
              <c:spPr>
                <a:noFill/>
                <a:ln>
                  <a:noFill/>
                </a:ln>
                <a:effectLst/>
              </c:spPr>
              <c:txPr>
                <a:bodyPr wrap="square" lIns="38100" tIns="19050" rIns="38100" bIns="19050" anchor="ctr" anchorCtr="0">
                  <a:noAutofit/>
                </a:bodyPr>
                <a:lstStyle/>
                <a:p>
                  <a:pPr algn="ctr" rtl="0">
                    <a:defRPr lang="en-US" sz="10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manualLayout>
                      <c:w val="6.403451951588407E-2"/>
                      <c:h val="6.9934787563319278E-2"/>
                    </c:manualLayout>
                  </c15:layout>
                </c:ext>
              </c:extLst>
            </c:dLbl>
            <c:spPr>
              <a:noFill/>
              <a:ln>
                <a:noFill/>
              </a:ln>
              <a:effectLst/>
            </c:spPr>
            <c:txPr>
              <a:bodyPr wrap="square" lIns="38100" tIns="19050" rIns="38100" bIns="19050" anchor="ctr" anchorCtr="0">
                <a:spAutoFit/>
              </a:bodyPr>
              <a:lstStyle/>
              <a:p>
                <a:pPr algn="ctr">
                  <a:defRPr lang="es-CL" sz="8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Internt!$E$94:$E$217</c:f>
              <c:numCache>
                <c:formatCode>_-* #,##0_-;\-* #,##0_-;_-* "-"??_-;_-@_-</c:formatCode>
                <c:ptCount val="124"/>
                <c:pt idx="0">
                  <c:v>132065</c:v>
                </c:pt>
                <c:pt idx="1">
                  <c:v>136175</c:v>
                </c:pt>
                <c:pt idx="2">
                  <c:v>139813</c:v>
                </c:pt>
                <c:pt idx="3">
                  <c:v>148271</c:v>
                </c:pt>
                <c:pt idx="4">
                  <c:v>156349</c:v>
                </c:pt>
                <c:pt idx="5">
                  <c:v>161443</c:v>
                </c:pt>
                <c:pt idx="6">
                  <c:v>167379</c:v>
                </c:pt>
                <c:pt idx="7">
                  <c:v>171405</c:v>
                </c:pt>
                <c:pt idx="8">
                  <c:v>176943</c:v>
                </c:pt>
                <c:pt idx="9">
                  <c:v>182619</c:v>
                </c:pt>
                <c:pt idx="10">
                  <c:v>187757</c:v>
                </c:pt>
                <c:pt idx="11">
                  <c:v>193296</c:v>
                </c:pt>
                <c:pt idx="12">
                  <c:v>194232</c:v>
                </c:pt>
                <c:pt idx="13">
                  <c:v>193812</c:v>
                </c:pt>
                <c:pt idx="14">
                  <c:v>198044</c:v>
                </c:pt>
                <c:pt idx="15">
                  <c:v>203171</c:v>
                </c:pt>
                <c:pt idx="16">
                  <c:v>207116</c:v>
                </c:pt>
                <c:pt idx="17">
                  <c:v>211935</c:v>
                </c:pt>
                <c:pt idx="18">
                  <c:v>214992</c:v>
                </c:pt>
                <c:pt idx="19">
                  <c:v>218186</c:v>
                </c:pt>
                <c:pt idx="20">
                  <c:v>220607</c:v>
                </c:pt>
                <c:pt idx="21">
                  <c:v>219474</c:v>
                </c:pt>
                <c:pt idx="22">
                  <c:v>223055</c:v>
                </c:pt>
                <c:pt idx="23">
                  <c:v>226008</c:v>
                </c:pt>
                <c:pt idx="24">
                  <c:v>229103</c:v>
                </c:pt>
                <c:pt idx="25">
                  <c:v>233606</c:v>
                </c:pt>
                <c:pt idx="26">
                  <c:v>236984</c:v>
                </c:pt>
                <c:pt idx="27">
                  <c:v>242945</c:v>
                </c:pt>
                <c:pt idx="28">
                  <c:v>246744</c:v>
                </c:pt>
                <c:pt idx="29">
                  <c:v>249222</c:v>
                </c:pt>
                <c:pt idx="30">
                  <c:v>252751</c:v>
                </c:pt>
                <c:pt idx="31">
                  <c:v>256421</c:v>
                </c:pt>
                <c:pt idx="32">
                  <c:v>243343</c:v>
                </c:pt>
                <c:pt idx="33">
                  <c:v>245334</c:v>
                </c:pt>
                <c:pt idx="34">
                  <c:v>247377</c:v>
                </c:pt>
                <c:pt idx="35">
                  <c:v>250330</c:v>
                </c:pt>
                <c:pt idx="36">
                  <c:v>250419</c:v>
                </c:pt>
                <c:pt idx="37" formatCode="_-* #,##0\ _€_-;\-* #,##0\ _€_-;_-* &quot;-&quot;??\ _€_-;_-@_-">
                  <c:v>253236</c:v>
                </c:pt>
                <c:pt idx="38" formatCode="_-* #,##0\ _€_-;\-* #,##0\ _€_-;_-* &quot;-&quot;??\ _€_-;_-@_-">
                  <c:v>256178</c:v>
                </c:pt>
                <c:pt idx="39" formatCode="_-* #,##0\ _€_-;\-* #,##0\ _€_-;_-* &quot;-&quot;??\ _€_-;_-@_-">
                  <c:v>262882</c:v>
                </c:pt>
                <c:pt idx="40" formatCode="_-* #,##0\ _€_-;\-* #,##0\ _€_-;_-* &quot;-&quot;??\ _€_-;_-@_-">
                  <c:v>267216</c:v>
                </c:pt>
                <c:pt idx="41" formatCode="_-* #,##0\ _€_-;\-* #,##0\ _€_-;_-* &quot;-&quot;??\ _€_-;_-@_-">
                  <c:v>270594</c:v>
                </c:pt>
                <c:pt idx="42" formatCode="_-* #,##0\ _€_-;\-* #,##0\ _€_-;_-* &quot;-&quot;??\ _€_-;_-@_-">
                  <c:v>270730</c:v>
                </c:pt>
                <c:pt idx="43" formatCode="_-* #,##0\ _€_-;\-* #,##0\ _€_-;_-* &quot;-&quot;??\ _€_-;_-@_-">
                  <c:v>272540</c:v>
                </c:pt>
                <c:pt idx="44" formatCode="_-* #,##0\ _€_-;\-* #,##0\ _€_-;_-* &quot;-&quot;??\ _€_-;_-@_-">
                  <c:v>275062</c:v>
                </c:pt>
                <c:pt idx="45" formatCode="_-* #,##0\ _€_-;\-* #,##0\ _€_-;_-* &quot;-&quot;??\ _€_-;_-@_-">
                  <c:v>276716</c:v>
                </c:pt>
                <c:pt idx="46" formatCode="_-* #,##0\ _€_-;\-* #,##0\ _€_-;_-* &quot;-&quot;??\ _€_-;_-@_-">
                  <c:v>279162</c:v>
                </c:pt>
                <c:pt idx="47" formatCode="_-* #,##0\ _€_-;\-* #,##0\ _€_-;_-* &quot;-&quot;??\ _€_-;_-@_-">
                  <c:v>280257</c:v>
                </c:pt>
                <c:pt idx="48" formatCode="_-* #,##0\ _€_-;\-* #,##0\ _€_-;_-* &quot;-&quot;??\ _€_-;_-@_-">
                  <c:v>280938</c:v>
                </c:pt>
                <c:pt idx="49" formatCode="_-* #,##0\ _€_-;\-* #,##0\ _€_-;_-* &quot;-&quot;??\ _€_-;_-@_-">
                  <c:v>283128</c:v>
                </c:pt>
                <c:pt idx="50" formatCode="_-* #,##0\ _€_-;\-* #,##0\ _€_-;_-* &quot;-&quot;??\ _€_-;_-@_-">
                  <c:v>283786</c:v>
                </c:pt>
                <c:pt idx="51" formatCode="_-* #,##0\ _€_-;\-* #,##0\ _€_-;_-* &quot;-&quot;??\ _€_-;_-@_-">
                  <c:v>290702</c:v>
                </c:pt>
                <c:pt idx="52" formatCode="_-* #,##0\ _€_-;\-* #,##0\ _€_-;_-* &quot;-&quot;??\ _€_-;_-@_-">
                  <c:v>297499</c:v>
                </c:pt>
                <c:pt idx="53" formatCode="_-* #,##0\ _€_-;\-* #,##0\ _€_-;_-* &quot;-&quot;??\ _€_-;_-@_-">
                  <c:v>302673</c:v>
                </c:pt>
                <c:pt idx="54" formatCode="_-* #,##0\ _€_-;\-* #,##0\ _€_-;_-* &quot;-&quot;??\ _€_-;_-@_-">
                  <c:v>306915</c:v>
                </c:pt>
                <c:pt idx="55" formatCode="_-* #,##0\ _€_-;\-* #,##0\ _€_-;_-* &quot;-&quot;??\ _€_-;_-@_-">
                  <c:v>310609</c:v>
                </c:pt>
                <c:pt idx="56" formatCode="_-* #,##0\ _€_-;\-* #,##0\ _€_-;_-* &quot;-&quot;??\ _€_-;_-@_-">
                  <c:v>314735</c:v>
                </c:pt>
                <c:pt idx="57" formatCode="_-* #,##0\ _€_-;\-* #,##0\ _€_-;_-* &quot;-&quot;??\ _€_-;_-@_-">
                  <c:v>318026</c:v>
                </c:pt>
                <c:pt idx="58" formatCode="_-* #,##0\ _€_-;\-* #,##0\ _€_-;_-* &quot;-&quot;??\ _€_-;_-@_-">
                  <c:v>321839</c:v>
                </c:pt>
                <c:pt idx="59" formatCode="_-* #,##0\ _€_-;\-* #,##0\ _€_-;_-* &quot;-&quot;??\ _€_-;_-@_-">
                  <c:v>324303</c:v>
                </c:pt>
                <c:pt idx="60" formatCode="_-* #,##0\ _€_-;\-* #,##0\ _€_-;_-* &quot;-&quot;??\ _€_-;_-@_-">
                  <c:v>326184</c:v>
                </c:pt>
                <c:pt idx="61" formatCode="_-* #,##0\ _€_-;\-* #,##0\ _€_-;_-* &quot;-&quot;??\ _€_-;_-@_-">
                  <c:v>327255</c:v>
                </c:pt>
                <c:pt idx="62" formatCode="_-* #,##0\ _€_-;\-* #,##0\ _€_-;_-* &quot;-&quot;??\ _€_-;_-@_-">
                  <c:v>328777</c:v>
                </c:pt>
                <c:pt idx="63" formatCode="_-* #,##0\ _€_-;\-* #,##0\ _€_-;_-* &quot;-&quot;??\ _€_-;_-@_-">
                  <c:v>334934</c:v>
                </c:pt>
                <c:pt idx="64" formatCode="_-* #,##0\ _€_-;\-* #,##0\ _€_-;_-* &quot;-&quot;??\ _€_-;_-@_-">
                  <c:v>342461</c:v>
                </c:pt>
                <c:pt idx="65" formatCode="_-* #,##0\ _€_-;\-* #,##0\ _€_-;_-* &quot;-&quot;??\ _€_-;_-@_-">
                  <c:v>349030</c:v>
                </c:pt>
                <c:pt idx="66" formatCode="_-* #,##0\ _€_-;\-* #,##0\ _€_-;_-* &quot;-&quot;??\ _€_-;_-@_-">
                  <c:v>354523</c:v>
                </c:pt>
                <c:pt idx="67" formatCode="_-* #,##0\ _€_-;\-* #,##0\ _€_-;_-* &quot;-&quot;??\ _€_-;_-@_-">
                  <c:v>360849</c:v>
                </c:pt>
                <c:pt idx="68" formatCode="_-* #,##0\ _€_-;\-* #,##0\ _€_-;_-* &quot;-&quot;??\ _€_-;_-@_-">
                  <c:v>366708</c:v>
                </c:pt>
                <c:pt idx="69" formatCode="_-* #,##0\ _€_-;\-* #,##0\ _€_-;_-* &quot;-&quot;??\ _€_-;_-@_-">
                  <c:v>372091</c:v>
                </c:pt>
                <c:pt idx="70" formatCode="_-* #,##0\ _€_-;\-* #,##0\ _€_-;_-* &quot;-&quot;??\ _€_-;_-@_-">
                  <c:v>377084</c:v>
                </c:pt>
                <c:pt idx="71" formatCode="_-* #,##0\ _€_-;\-* #,##0\ _€_-;_-* &quot;-&quot;??\ _€_-;_-@_-">
                  <c:v>382122</c:v>
                </c:pt>
                <c:pt idx="72" formatCode="_-* #,##0\ _€_-;\-* #,##0\ _€_-;_-* &quot;-&quot;??\ _€_-;_-@_-">
                  <c:v>385765</c:v>
                </c:pt>
                <c:pt idx="73" formatCode="_-* #,##0\ _€_-;\-* #,##0\ _€_-;_-* &quot;-&quot;??\ _€_-;_-@_-">
                  <c:v>389165</c:v>
                </c:pt>
                <c:pt idx="74" formatCode="_-* #,##0\ _€_-;\-* #,##0\ _€_-;_-* &quot;-&quot;??\ _€_-;_-@_-">
                  <c:v>391795</c:v>
                </c:pt>
                <c:pt idx="75" formatCode="_-* #,##0\ _€_-;\-* #,##0\ _€_-;_-* &quot;-&quot;??\ _€_-;_-@_-">
                  <c:v>399609</c:v>
                </c:pt>
                <c:pt idx="76" formatCode="_-* #,##0\ _€_-;\-* #,##0\ _€_-;_-* &quot;-&quot;??\ _€_-;_-@_-">
                  <c:v>404547</c:v>
                </c:pt>
                <c:pt idx="77" formatCode="_-* #,##0\ _€_-;\-* #,##0\ _€_-;_-* &quot;-&quot;??\ _€_-;_-@_-">
                  <c:v>408926</c:v>
                </c:pt>
                <c:pt idx="78" formatCode="_-* #,##0\ _€_-;\-* #,##0\ _€_-;_-* &quot;-&quot;??\ _€_-;_-@_-">
                  <c:v>412347</c:v>
                </c:pt>
                <c:pt idx="79" formatCode="_-* #,##0\ _€_-;\-* #,##0\ _€_-;_-* &quot;-&quot;??\ _€_-;_-@_-">
                  <c:v>416458</c:v>
                </c:pt>
                <c:pt idx="80" formatCode="_-* #,##0\ _€_-;\-* #,##0\ _€_-;_-* &quot;-&quot;??\ _€_-;_-@_-">
                  <c:v>421218</c:v>
                </c:pt>
                <c:pt idx="81" formatCode="_-* #,##0\ _€_-;\-* #,##0\ _€_-;_-* &quot;-&quot;??\ _€_-;_-@_-">
                  <c:v>423692</c:v>
                </c:pt>
                <c:pt idx="82" formatCode="_-* #,##0\ _€_-;\-* #,##0\ _€_-;_-* &quot;-&quot;??\ _€_-;_-@_-">
                  <c:v>426767</c:v>
                </c:pt>
                <c:pt idx="83" formatCode="_-* #,##0\ _€_-;\-* #,##0\ _€_-;_-* &quot;-&quot;??\ _€_-;_-@_-">
                  <c:v>428057</c:v>
                </c:pt>
                <c:pt idx="84" formatCode="_-* #,##0\ _€_-;\-* #,##0\ _€_-;_-* &quot;-&quot;??\ _€_-;_-@_-">
                  <c:v>427428</c:v>
                </c:pt>
                <c:pt idx="85" formatCode="_-* #,##0\ _€_-;\-* #,##0\ _€_-;_-* &quot;-&quot;??\ _€_-;_-@_-">
                  <c:v>427136</c:v>
                </c:pt>
                <c:pt idx="86" formatCode="_-* #,##0\ _€_-;\-* #,##0\ _€_-;_-* &quot;-&quot;??\ _€_-;_-@_-">
                  <c:v>426662</c:v>
                </c:pt>
                <c:pt idx="87" formatCode="_-* #,##0\ _€_-;\-* #,##0\ _€_-;_-* &quot;-&quot;??\ _€_-;_-@_-">
                  <c:v>430261</c:v>
                </c:pt>
                <c:pt idx="88" formatCode="_-* #,##0\ _€_-;\-* #,##0\ _€_-;_-* &quot;-&quot;??\ _€_-;_-@_-">
                  <c:v>433267</c:v>
                </c:pt>
                <c:pt idx="89" formatCode="_-* #,##0\ _€_-;\-* #,##0\ _€_-;_-* &quot;-&quot;??\ _€_-;_-@_-">
                  <c:v>435231</c:v>
                </c:pt>
                <c:pt idx="90" formatCode="_-* #,##0\ _€_-;\-* #,##0\ _€_-;_-* &quot;-&quot;??\ _€_-;_-@_-">
                  <c:v>437264</c:v>
                </c:pt>
                <c:pt idx="91" formatCode="_-* #,##0\ _€_-;\-* #,##0\ _€_-;_-* &quot;-&quot;??\ _€_-;_-@_-">
                  <c:v>442085</c:v>
                </c:pt>
                <c:pt idx="92" formatCode="_-* #,##0\ _€_-;\-* #,##0\ _€_-;_-* &quot;-&quot;??\ _€_-;_-@_-">
                  <c:v>447452</c:v>
                </c:pt>
                <c:pt idx="93" formatCode="_-* #,##0\ _€_-;\-* #,##0\ _€_-;_-* &quot;-&quot;??\ _€_-;_-@_-">
                  <c:v>449614</c:v>
                </c:pt>
                <c:pt idx="94" formatCode="_-* #,##0\ _€_-;\-* #,##0\ _€_-;_-* &quot;-&quot;??\ _€_-;_-@_-">
                  <c:v>454523</c:v>
                </c:pt>
                <c:pt idx="95" formatCode="_-* #,##0\ _€_-;\-* #,##0\ _€_-;_-* &quot;-&quot;??\ _€_-;_-@_-">
                  <c:v>455899</c:v>
                </c:pt>
                <c:pt idx="96" formatCode="_-* #,##0\ _€_-;\-* #,##0\ _€_-;_-* &quot;-&quot;??\ _€_-;_-@_-">
                  <c:v>458892</c:v>
                </c:pt>
                <c:pt idx="97" formatCode="_-* #,##0\ _€_-;\-* #,##0\ _€_-;_-* &quot;-&quot;??\ _€_-;_-@_-">
                  <c:v>462245</c:v>
                </c:pt>
                <c:pt idx="98" formatCode="_-* #,##0\ _€_-;\-* #,##0\ _€_-;_-* &quot;-&quot;??\ _€_-;_-@_-">
                  <c:v>464120</c:v>
                </c:pt>
                <c:pt idx="99" formatCode="_-* #,##0\ _€_-;\-* #,##0\ _€_-;_-* &quot;-&quot;??\ _€_-;_-@_-">
                  <c:v>468367</c:v>
                </c:pt>
                <c:pt idx="100" formatCode="_-* #,##0\ _€_-;\-* #,##0\ _€_-;_-* &quot;-&quot;??\ _€_-;_-@_-">
                  <c:v>466652</c:v>
                </c:pt>
                <c:pt idx="101" formatCode="_-* #,##0\ _€_-;\-* #,##0\ _€_-;_-* &quot;-&quot;??\ _€_-;_-@_-">
                  <c:v>466772</c:v>
                </c:pt>
                <c:pt idx="102" formatCode="_-* #,##0\ _€_-;\-* #,##0\ _€_-;_-* &quot;-&quot;??\ _€_-;_-@_-">
                  <c:v>466093</c:v>
                </c:pt>
                <c:pt idx="103" formatCode="_-* #,##0\ _€_-;\-* #,##0\ _€_-;_-* &quot;-&quot;??\ _€_-;_-@_-">
                  <c:v>466208</c:v>
                </c:pt>
                <c:pt idx="104" formatCode="_-* #,##0\ _€_-;\-* #,##0\ _€_-;_-* &quot;-&quot;??\ _€_-;_-@_-">
                  <c:v>466506</c:v>
                </c:pt>
                <c:pt idx="105" formatCode="_-* #,##0\ _€_-;\-* #,##0\ _€_-;_-* &quot;-&quot;??\ _€_-;_-@_-">
                  <c:v>467001</c:v>
                </c:pt>
                <c:pt idx="106" formatCode="_-* #,##0\ _€_-;\-* #,##0\ _€_-;_-* &quot;-&quot;??\ _€_-;_-@_-">
                  <c:v>463334</c:v>
                </c:pt>
                <c:pt idx="107" formatCode="_-* #,##0\ _€_-;\-* #,##0\ _€_-;_-* &quot;-&quot;??\ _€_-;_-@_-">
                  <c:v>460130</c:v>
                </c:pt>
                <c:pt idx="108" formatCode="_-* #,##0\ _€_-;\-* #,##0\ _€_-;_-* &quot;-&quot;??\ _€_-;_-@_-">
                  <c:v>456286</c:v>
                </c:pt>
                <c:pt idx="109" formatCode="_-* #,##0\ _€_-;\-* #,##0\ _€_-;_-* &quot;-&quot;??\ _€_-;_-@_-">
                  <c:v>454549</c:v>
                </c:pt>
                <c:pt idx="110" formatCode="_-* #,##0\ _€_-;\-* #,##0\ _€_-;_-* &quot;-&quot;??\ _€_-;_-@_-">
                  <c:v>454672</c:v>
                </c:pt>
                <c:pt idx="111" formatCode="_-* #,##0\ _€_-;\-* #,##0\ _€_-;_-* &quot;-&quot;??\ _€_-;_-@_-">
                  <c:v>459098</c:v>
                </c:pt>
                <c:pt idx="112" formatCode="_-* #,##0\ _€_-;\-* #,##0\ _€_-;_-* &quot;-&quot;??\ _€_-;_-@_-">
                  <c:v>469864</c:v>
                </c:pt>
                <c:pt idx="113" formatCode="_-* #,##0\ _€_-;\-* #,##0\ _€_-;_-* &quot;-&quot;??\ _€_-;_-@_-">
                  <c:v>477917</c:v>
                </c:pt>
                <c:pt idx="114" formatCode="_-* #,##0\ _€_-;\-* #,##0\ _€_-;_-* &quot;-&quot;??\ _€_-;_-@_-">
                  <c:v>478949</c:v>
                </c:pt>
                <c:pt idx="115" formatCode="_-* #,##0\ _€_-;\-* #,##0\ _€_-;_-* &quot;-&quot;??\ _€_-;_-@_-">
                  <c:v>480632</c:v>
                </c:pt>
                <c:pt idx="116" formatCode="_-* #,##0\ _€_-;\-* #,##0\ _€_-;_-* &quot;-&quot;??\ _€_-;_-@_-">
                  <c:v>481145</c:v>
                </c:pt>
                <c:pt idx="117" formatCode="_-* #,##0\ _€_-;\-* #,##0\ _€_-;_-* &quot;-&quot;??\ _€_-;_-@_-">
                  <c:v>483799</c:v>
                </c:pt>
                <c:pt idx="118" formatCode="_-* #,##0\ _€_-;\-* #,##0\ _€_-;_-* &quot;-&quot;??\ _€_-;_-@_-">
                  <c:v>485723</c:v>
                </c:pt>
                <c:pt idx="119" formatCode="_-* #,##0\ _€_-;\-* #,##0\ _€_-;_-* &quot;-&quot;??\ _€_-;_-@_-">
                  <c:v>485422</c:v>
                </c:pt>
                <c:pt idx="120" formatCode="_-* #,##0\ _€_-;\-* #,##0\ _€_-;_-* &quot;-&quot;??\ _€_-;_-@_-">
                  <c:v>483703</c:v>
                </c:pt>
                <c:pt idx="121" formatCode="_-* #,##0\ _€_-;\-* #,##0\ _€_-;_-* &quot;-&quot;??\ _€_-;_-@_-">
                  <c:v>483133</c:v>
                </c:pt>
                <c:pt idx="122" formatCode="_-* #,##0\ _€_-;\-* #,##0\ _€_-;_-* &quot;-&quot;??\ _€_-;_-@_-">
                  <c:v>481424</c:v>
                </c:pt>
                <c:pt idx="123" formatCode="_-* #,##0\ _€_-;\-* #,##0\ _€_-;_-* &quot;-&quot;??\ _€_-;_-@_-">
                  <c:v>483721</c:v>
                </c:pt>
              </c:numCache>
            </c:numRef>
          </c:val>
          <c:smooth val="0"/>
        </c:ser>
        <c:ser>
          <c:idx val="5"/>
          <c:order val="3"/>
          <c:tx>
            <c:strRef>
              <c:f>Internt!$F$79</c:f>
              <c:strCache>
                <c:ptCount val="1"/>
                <c:pt idx="0">
                  <c:v>Grupo GTD</c:v>
                </c:pt>
              </c:strCache>
            </c:strRef>
          </c:tx>
          <c:marker>
            <c:symbol val="none"/>
          </c:marker>
          <c:dLbls>
            <c:dLbl>
              <c:idx val="0"/>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Internt!$F$94:$F$217</c:f>
              <c:numCache>
                <c:formatCode>_-* #,##0_-;\-* #,##0_-;_-* "-"??_-;_-@_-</c:formatCode>
                <c:ptCount val="124"/>
                <c:pt idx="0">
                  <c:v>141007</c:v>
                </c:pt>
                <c:pt idx="1">
                  <c:v>141684</c:v>
                </c:pt>
                <c:pt idx="2">
                  <c:v>141200</c:v>
                </c:pt>
                <c:pt idx="3">
                  <c:v>144511</c:v>
                </c:pt>
                <c:pt idx="4">
                  <c:v>146166</c:v>
                </c:pt>
                <c:pt idx="5">
                  <c:v>148016</c:v>
                </c:pt>
                <c:pt idx="6">
                  <c:v>148280</c:v>
                </c:pt>
                <c:pt idx="7">
                  <c:v>148987</c:v>
                </c:pt>
                <c:pt idx="8">
                  <c:v>151901</c:v>
                </c:pt>
                <c:pt idx="9">
                  <c:v>153139</c:v>
                </c:pt>
                <c:pt idx="10">
                  <c:v>154215</c:v>
                </c:pt>
                <c:pt idx="11">
                  <c:v>155727</c:v>
                </c:pt>
                <c:pt idx="12">
                  <c:v>156293</c:v>
                </c:pt>
                <c:pt idx="13">
                  <c:v>157049</c:v>
                </c:pt>
                <c:pt idx="14">
                  <c:v>157629</c:v>
                </c:pt>
                <c:pt idx="15">
                  <c:v>160761</c:v>
                </c:pt>
                <c:pt idx="16">
                  <c:v>161432</c:v>
                </c:pt>
                <c:pt idx="17">
                  <c:v>162081</c:v>
                </c:pt>
                <c:pt idx="18">
                  <c:v>163289</c:v>
                </c:pt>
                <c:pt idx="19">
                  <c:v>164376</c:v>
                </c:pt>
                <c:pt idx="20">
                  <c:v>165720</c:v>
                </c:pt>
                <c:pt idx="21">
                  <c:v>165907</c:v>
                </c:pt>
                <c:pt idx="22">
                  <c:v>167371</c:v>
                </c:pt>
                <c:pt idx="23">
                  <c:v>167832</c:v>
                </c:pt>
                <c:pt idx="24">
                  <c:v>168473</c:v>
                </c:pt>
                <c:pt idx="25">
                  <c:v>169345</c:v>
                </c:pt>
                <c:pt idx="26">
                  <c:v>171297</c:v>
                </c:pt>
                <c:pt idx="27">
                  <c:v>174761</c:v>
                </c:pt>
                <c:pt idx="28">
                  <c:v>178014</c:v>
                </c:pt>
                <c:pt idx="29">
                  <c:v>180180</c:v>
                </c:pt>
                <c:pt idx="30">
                  <c:v>181262</c:v>
                </c:pt>
                <c:pt idx="31">
                  <c:v>182940</c:v>
                </c:pt>
                <c:pt idx="32">
                  <c:v>185451</c:v>
                </c:pt>
                <c:pt idx="33">
                  <c:v>186667</c:v>
                </c:pt>
                <c:pt idx="34">
                  <c:v>189718</c:v>
                </c:pt>
                <c:pt idx="35">
                  <c:v>192394</c:v>
                </c:pt>
                <c:pt idx="36">
                  <c:v>193335</c:v>
                </c:pt>
                <c:pt idx="37" formatCode="_-* #,##0\ _€_-;\-* #,##0\ _€_-;_-* &quot;-&quot;??\ _€_-;_-@_-">
                  <c:v>194510</c:v>
                </c:pt>
                <c:pt idx="38" formatCode="_-* #,##0\ _€_-;\-* #,##0\ _€_-;_-* &quot;-&quot;??\ _€_-;_-@_-">
                  <c:v>196079</c:v>
                </c:pt>
                <c:pt idx="39" formatCode="_-* #,##0\ _€_-;\-* #,##0\ _€_-;_-* &quot;-&quot;??\ _€_-;_-@_-">
                  <c:v>199220</c:v>
                </c:pt>
                <c:pt idx="40" formatCode="_-* #,##0\ _€_-;\-* #,##0\ _€_-;_-* &quot;-&quot;??\ _€_-;_-@_-">
                  <c:v>201625</c:v>
                </c:pt>
                <c:pt idx="41" formatCode="_-* #,##0\ _€_-;\-* #,##0\ _€_-;_-* &quot;-&quot;??\ _€_-;_-@_-">
                  <c:v>204197</c:v>
                </c:pt>
                <c:pt idx="42" formatCode="_-* #,##0\ _€_-;\-* #,##0\ _€_-;_-* &quot;-&quot;??\ _€_-;_-@_-">
                  <c:v>206351</c:v>
                </c:pt>
                <c:pt idx="43" formatCode="_-* #,##0\ _€_-;\-* #,##0\ _€_-;_-* &quot;-&quot;??\ _€_-;_-@_-">
                  <c:v>209220</c:v>
                </c:pt>
                <c:pt idx="44" formatCode="_-* #,##0\ _€_-;\-* #,##0\ _€_-;_-* &quot;-&quot;??\ _€_-;_-@_-">
                  <c:v>212249</c:v>
                </c:pt>
                <c:pt idx="45" formatCode="_-* #,##0\ _€_-;\-* #,##0\ _€_-;_-* &quot;-&quot;??\ _€_-;_-@_-">
                  <c:v>214008</c:v>
                </c:pt>
                <c:pt idx="46" formatCode="_-* #,##0\ _€_-;\-* #,##0\ _€_-;_-* &quot;-&quot;??\ _€_-;_-@_-">
                  <c:v>208693</c:v>
                </c:pt>
                <c:pt idx="47" formatCode="_-* #,##0\ _€_-;\-* #,##0\ _€_-;_-* &quot;-&quot;??\ _€_-;_-@_-">
                  <c:v>210019</c:v>
                </c:pt>
                <c:pt idx="48" formatCode="_-* #,##0\ _€_-;\-* #,##0\ _€_-;_-* &quot;-&quot;??\ _€_-;_-@_-">
                  <c:v>210855</c:v>
                </c:pt>
                <c:pt idx="49" formatCode="_-* #,##0\ _€_-;\-* #,##0\ _€_-;_-* &quot;-&quot;??\ _€_-;_-@_-">
                  <c:v>212286</c:v>
                </c:pt>
                <c:pt idx="50" formatCode="_-* #,##0\ _€_-;\-* #,##0\ _€_-;_-* &quot;-&quot;??\ _€_-;_-@_-">
                  <c:v>213728</c:v>
                </c:pt>
                <c:pt idx="51" formatCode="_-* #,##0\ _€_-;\-* #,##0\ _€_-;_-* &quot;-&quot;??\ _€_-;_-@_-">
                  <c:v>215769</c:v>
                </c:pt>
                <c:pt idx="52" formatCode="_-* #,##0\ _€_-;\-* #,##0\ _€_-;_-* &quot;-&quot;??\ _€_-;_-@_-">
                  <c:v>219370</c:v>
                </c:pt>
                <c:pt idx="53" formatCode="_-* #,##0\ _€_-;\-* #,##0\ _€_-;_-* &quot;-&quot;??\ _€_-;_-@_-">
                  <c:v>221387</c:v>
                </c:pt>
                <c:pt idx="54" formatCode="_-* #,##0\ _€_-;\-* #,##0\ _€_-;_-* &quot;-&quot;??\ _€_-;_-@_-">
                  <c:v>223240</c:v>
                </c:pt>
                <c:pt idx="55" formatCode="_-* #,##0\ _€_-;\-* #,##0\ _€_-;_-* &quot;-&quot;??\ _€_-;_-@_-">
                  <c:v>228290</c:v>
                </c:pt>
                <c:pt idx="56" formatCode="_-* #,##0\ _€_-;\-* #,##0\ _€_-;_-* &quot;-&quot;??\ _€_-;_-@_-">
                  <c:v>231305</c:v>
                </c:pt>
                <c:pt idx="57" formatCode="_-* #,##0\ _€_-;\-* #,##0\ _€_-;_-* &quot;-&quot;??\ _€_-;_-@_-">
                  <c:v>234404</c:v>
                </c:pt>
                <c:pt idx="58" formatCode="_-* #,##0\ _€_-;\-* #,##0\ _€_-;_-* &quot;-&quot;??\ _€_-;_-@_-">
                  <c:v>235877</c:v>
                </c:pt>
                <c:pt idx="59" formatCode="_-* #,##0\ _€_-;\-* #,##0\ _€_-;_-* &quot;-&quot;??\ _€_-;_-@_-">
                  <c:v>237422</c:v>
                </c:pt>
                <c:pt idx="60" formatCode="_-* #,##0\ _€_-;\-* #,##0\ _€_-;_-* &quot;-&quot;??\ _€_-;_-@_-">
                  <c:v>239110</c:v>
                </c:pt>
                <c:pt idx="61" formatCode="_-* #,##0\ _€_-;\-* #,##0\ _€_-;_-* &quot;-&quot;??\ _€_-;_-@_-">
                  <c:v>239932</c:v>
                </c:pt>
                <c:pt idx="62" formatCode="_-* #,##0\ _€_-;\-* #,##0\ _€_-;_-* &quot;-&quot;??\ _€_-;_-@_-">
                  <c:v>241588</c:v>
                </c:pt>
                <c:pt idx="63" formatCode="_-* #,##0\ _€_-;\-* #,##0\ _€_-;_-* &quot;-&quot;??\ _€_-;_-@_-">
                  <c:v>244079</c:v>
                </c:pt>
                <c:pt idx="64" formatCode="_-* #,##0\ _€_-;\-* #,##0\ _€_-;_-* &quot;-&quot;??\ _€_-;_-@_-">
                  <c:v>246241</c:v>
                </c:pt>
                <c:pt idx="65" formatCode="_-* #,##0\ _€_-;\-* #,##0\ _€_-;_-* &quot;-&quot;??\ _€_-;_-@_-">
                  <c:v>247801</c:v>
                </c:pt>
                <c:pt idx="66" formatCode="_-* #,##0\ _€_-;\-* #,##0\ _€_-;_-* &quot;-&quot;??\ _€_-;_-@_-">
                  <c:v>248879</c:v>
                </c:pt>
                <c:pt idx="67" formatCode="_-* #,##0\ _€_-;\-* #,##0\ _€_-;_-* &quot;-&quot;??\ _€_-;_-@_-">
                  <c:v>249483</c:v>
                </c:pt>
                <c:pt idx="68" formatCode="_-* #,##0\ _€_-;\-* #,##0\ _€_-;_-* &quot;-&quot;??\ _€_-;_-@_-">
                  <c:v>250594</c:v>
                </c:pt>
                <c:pt idx="69" formatCode="_-* #,##0\ _€_-;\-* #,##0\ _€_-;_-* &quot;-&quot;??\ _€_-;_-@_-">
                  <c:v>251387</c:v>
                </c:pt>
                <c:pt idx="70" formatCode="_-* #,##0\ _€_-;\-* #,##0\ _€_-;_-* &quot;-&quot;??\ _€_-;_-@_-">
                  <c:v>251674</c:v>
                </c:pt>
                <c:pt idx="71" formatCode="_-* #,##0\ _€_-;\-* #,##0\ _€_-;_-* &quot;-&quot;??\ _€_-;_-@_-">
                  <c:v>252125</c:v>
                </c:pt>
                <c:pt idx="72" formatCode="_-* #,##0\ _€_-;\-* #,##0\ _€_-;_-* &quot;-&quot;??\ _€_-;_-@_-">
                  <c:v>252753</c:v>
                </c:pt>
                <c:pt idx="73" formatCode="_-* #,##0\ _€_-;\-* #,##0\ _€_-;_-* &quot;-&quot;??\ _€_-;_-@_-">
                  <c:v>253296</c:v>
                </c:pt>
                <c:pt idx="74" formatCode="_-* #,##0\ _€_-;\-* #,##0\ _€_-;_-* &quot;-&quot;??\ _€_-;_-@_-">
                  <c:v>254107</c:v>
                </c:pt>
                <c:pt idx="75" formatCode="_-* #,##0\ _€_-;\-* #,##0\ _€_-;_-* &quot;-&quot;??\ _€_-;_-@_-">
                  <c:v>255350</c:v>
                </c:pt>
                <c:pt idx="76" formatCode="_-* #,##0\ _€_-;\-* #,##0\ _€_-;_-* &quot;-&quot;??\ _€_-;_-@_-">
                  <c:v>256666</c:v>
                </c:pt>
                <c:pt idx="77" formatCode="_-* #,##0\ _€_-;\-* #,##0\ _€_-;_-* &quot;-&quot;??\ _€_-;_-@_-">
                  <c:v>257209</c:v>
                </c:pt>
                <c:pt idx="78" formatCode="_-* #,##0\ _€_-;\-* #,##0\ _€_-;_-* &quot;-&quot;??\ _€_-;_-@_-">
                  <c:v>258165</c:v>
                </c:pt>
                <c:pt idx="79" formatCode="_-* #,##0\ _€_-;\-* #,##0\ _€_-;_-* &quot;-&quot;??\ _€_-;_-@_-">
                  <c:v>258253</c:v>
                </c:pt>
                <c:pt idx="80" formatCode="_-* #,##0\ _€_-;\-* #,##0\ _€_-;_-* &quot;-&quot;??\ _€_-;_-@_-">
                  <c:v>260564</c:v>
                </c:pt>
                <c:pt idx="81" formatCode="_-* #,##0\ _€_-;\-* #,##0\ _€_-;_-* &quot;-&quot;??\ _€_-;_-@_-">
                  <c:v>262077</c:v>
                </c:pt>
                <c:pt idx="82" formatCode="_-* #,##0\ _€_-;\-* #,##0\ _€_-;_-* &quot;-&quot;??\ _€_-;_-@_-">
                  <c:v>267827</c:v>
                </c:pt>
                <c:pt idx="83" formatCode="_-* #,##0\ _€_-;\-* #,##0\ _€_-;_-* &quot;-&quot;??\ _€_-;_-@_-">
                  <c:v>261711</c:v>
                </c:pt>
                <c:pt idx="84" formatCode="_-* #,##0\ _€_-;\-* #,##0\ _€_-;_-* &quot;-&quot;??\ _€_-;_-@_-">
                  <c:v>261707</c:v>
                </c:pt>
                <c:pt idx="85" formatCode="_-* #,##0\ _€_-;\-* #,##0\ _€_-;_-* &quot;-&quot;??\ _€_-;_-@_-">
                  <c:v>262190</c:v>
                </c:pt>
                <c:pt idx="86" formatCode="_-* #,##0\ _€_-;\-* #,##0\ _€_-;_-* &quot;-&quot;??\ _€_-;_-@_-">
                  <c:v>262012</c:v>
                </c:pt>
                <c:pt idx="87" formatCode="_-* #,##0\ _€_-;\-* #,##0\ _€_-;_-* &quot;-&quot;??\ _€_-;_-@_-">
                  <c:v>262716</c:v>
                </c:pt>
                <c:pt idx="88" formatCode="_-* #,##0\ _€_-;\-* #,##0\ _€_-;_-* &quot;-&quot;??\ _€_-;_-@_-">
                  <c:v>263128</c:v>
                </c:pt>
                <c:pt idx="89" formatCode="_-* #,##0\ _€_-;\-* #,##0\ _€_-;_-* &quot;-&quot;??\ _€_-;_-@_-">
                  <c:v>262785</c:v>
                </c:pt>
                <c:pt idx="90" formatCode="_-* #,##0\ _€_-;\-* #,##0\ _€_-;_-* &quot;-&quot;??\ _€_-;_-@_-">
                  <c:v>262331</c:v>
                </c:pt>
                <c:pt idx="91" formatCode="_-* #,##0\ _€_-;\-* #,##0\ _€_-;_-* &quot;-&quot;??\ _€_-;_-@_-">
                  <c:v>262335</c:v>
                </c:pt>
                <c:pt idx="92" formatCode="_-* #,##0\ _€_-;\-* #,##0\ _€_-;_-* &quot;-&quot;??\ _€_-;_-@_-">
                  <c:v>263732</c:v>
                </c:pt>
                <c:pt idx="93" formatCode="_-* #,##0\ _€_-;\-* #,##0\ _€_-;_-* &quot;-&quot;??\ _€_-;_-@_-">
                  <c:v>263026</c:v>
                </c:pt>
                <c:pt idx="94" formatCode="_-* #,##0\ _€_-;\-* #,##0\ _€_-;_-* &quot;-&quot;??\ _€_-;_-@_-">
                  <c:v>263365</c:v>
                </c:pt>
                <c:pt idx="95" formatCode="_-* #,##0\ _€_-;\-* #,##0\ _€_-;_-* &quot;-&quot;??\ _€_-;_-@_-">
                  <c:v>263846</c:v>
                </c:pt>
                <c:pt idx="96" formatCode="_-* #,##0\ _€_-;\-* #,##0\ _€_-;_-* &quot;-&quot;??\ _€_-;_-@_-">
                  <c:v>263525</c:v>
                </c:pt>
                <c:pt idx="97" formatCode="_-* #,##0\ _€_-;\-* #,##0\ _€_-;_-* &quot;-&quot;??\ _€_-;_-@_-">
                  <c:v>264127</c:v>
                </c:pt>
                <c:pt idx="98" formatCode="_-* #,##0\ _€_-;\-* #,##0\ _€_-;_-* &quot;-&quot;??\ _€_-;_-@_-">
                  <c:v>265081</c:v>
                </c:pt>
                <c:pt idx="99" formatCode="_-* #,##0\ _€_-;\-* #,##0\ _€_-;_-* &quot;-&quot;??\ _€_-;_-@_-">
                  <c:v>266299</c:v>
                </c:pt>
                <c:pt idx="100" formatCode="_-* #,##0\ _€_-;\-* #,##0\ _€_-;_-* &quot;-&quot;??\ _€_-;_-@_-">
                  <c:v>267674</c:v>
                </c:pt>
                <c:pt idx="101" formatCode="_-* #,##0\ _€_-;\-* #,##0\ _€_-;_-* &quot;-&quot;??\ _€_-;_-@_-">
                  <c:v>267716</c:v>
                </c:pt>
                <c:pt idx="102" formatCode="_-* #,##0\ _€_-;\-* #,##0\ _€_-;_-* &quot;-&quot;??\ _€_-;_-@_-">
                  <c:v>268245</c:v>
                </c:pt>
                <c:pt idx="103" formatCode="_-* #,##0\ _€_-;\-* #,##0\ _€_-;_-* &quot;-&quot;??\ _€_-;_-@_-">
                  <c:v>268890</c:v>
                </c:pt>
                <c:pt idx="104" formatCode="_-* #,##0\ _€_-;\-* #,##0\ _€_-;_-* &quot;-&quot;??\ _€_-;_-@_-">
                  <c:v>269674</c:v>
                </c:pt>
                <c:pt idx="105" formatCode="_-* #,##0\ _€_-;\-* #,##0\ _€_-;_-* &quot;-&quot;??\ _€_-;_-@_-">
                  <c:v>269988</c:v>
                </c:pt>
                <c:pt idx="106" formatCode="_-* #,##0\ _€_-;\-* #,##0\ _€_-;_-* &quot;-&quot;??\ _€_-;_-@_-">
                  <c:v>269750</c:v>
                </c:pt>
                <c:pt idx="107" formatCode="_-* #,##0\ _€_-;\-* #,##0\ _€_-;_-* &quot;-&quot;??\ _€_-;_-@_-">
                  <c:v>270098</c:v>
                </c:pt>
                <c:pt idx="108" formatCode="_-* #,##0\ _€_-;\-* #,##0\ _€_-;_-* &quot;-&quot;??\ _€_-;_-@_-">
                  <c:v>270723</c:v>
                </c:pt>
                <c:pt idx="109" formatCode="_-* #,##0\ _€_-;\-* #,##0\ _€_-;_-* &quot;-&quot;??\ _€_-;_-@_-">
                  <c:v>271646</c:v>
                </c:pt>
                <c:pt idx="110" formatCode="_-* #,##0\ _€_-;\-* #,##0\ _€_-;_-* &quot;-&quot;??\ _€_-;_-@_-">
                  <c:v>272525</c:v>
                </c:pt>
                <c:pt idx="111" formatCode="_-* #,##0\ _€_-;\-* #,##0\ _€_-;_-* &quot;-&quot;??\ _€_-;_-@_-">
                  <c:v>276365</c:v>
                </c:pt>
                <c:pt idx="112" formatCode="_-* #,##0\ _€_-;\-* #,##0\ _€_-;_-* &quot;-&quot;??\ _€_-;_-@_-">
                  <c:v>276556</c:v>
                </c:pt>
                <c:pt idx="113" formatCode="_-* #,##0\ _€_-;\-* #,##0\ _€_-;_-* &quot;-&quot;??\ _€_-;_-@_-">
                  <c:v>279019</c:v>
                </c:pt>
                <c:pt idx="114" formatCode="_-* #,##0\ _€_-;\-* #,##0\ _€_-;_-* &quot;-&quot;??\ _€_-;_-@_-">
                  <c:v>281316</c:v>
                </c:pt>
                <c:pt idx="115" formatCode="_-* #,##0\ _€_-;\-* #,##0\ _€_-;_-* &quot;-&quot;??\ _€_-;_-@_-">
                  <c:v>283932</c:v>
                </c:pt>
                <c:pt idx="116" formatCode="_-* #,##0\ _€_-;\-* #,##0\ _€_-;_-* &quot;-&quot;??\ _€_-;_-@_-">
                  <c:v>287270</c:v>
                </c:pt>
                <c:pt idx="117" formatCode="_-* #,##0\ _€_-;\-* #,##0\ _€_-;_-* &quot;-&quot;??\ _€_-;_-@_-">
                  <c:v>291661</c:v>
                </c:pt>
                <c:pt idx="118" formatCode="_-* #,##0\ _€_-;\-* #,##0\ _€_-;_-* &quot;-&quot;??\ _€_-;_-@_-">
                  <c:v>295842</c:v>
                </c:pt>
                <c:pt idx="119" formatCode="_-* #,##0\ _€_-;\-* #,##0\ _€_-;_-* &quot;-&quot;??\ _€_-;_-@_-">
                  <c:v>300085</c:v>
                </c:pt>
                <c:pt idx="120" formatCode="_-* #,##0\ _€_-;\-* #,##0\ _€_-;_-* &quot;-&quot;??\ _€_-;_-@_-">
                  <c:v>303543</c:v>
                </c:pt>
                <c:pt idx="121" formatCode="_-* #,##0\ _€_-;\-* #,##0\ _€_-;_-* &quot;-&quot;??\ _€_-;_-@_-">
                  <c:v>306140</c:v>
                </c:pt>
                <c:pt idx="122" formatCode="_-* #,##0\ _€_-;\-* #,##0\ _€_-;_-* &quot;-&quot;??\ _€_-;_-@_-">
                  <c:v>309749</c:v>
                </c:pt>
                <c:pt idx="123" formatCode="_-* #,##0\ _€_-;\-* #,##0\ _€_-;_-* &quot;-&quot;??\ _€_-;_-@_-">
                  <c:v>314294</c:v>
                </c:pt>
              </c:numCache>
            </c:numRef>
          </c:val>
          <c:smooth val="0"/>
        </c:ser>
        <c:ser>
          <c:idx val="6"/>
          <c:order val="4"/>
          <c:tx>
            <c:strRef>
              <c:f>Internt!$G$79</c:f>
              <c:strCache>
                <c:ptCount val="1"/>
                <c:pt idx="0">
                  <c:v>Grupo ENTEL</c:v>
                </c:pt>
              </c:strCache>
            </c:strRef>
          </c:tx>
          <c:spPr>
            <a:ln>
              <a:solidFill>
                <a:srgbClr val="00B0F0"/>
              </a:solidFill>
            </a:ln>
          </c:spPr>
          <c:marker>
            <c:spPr>
              <a:noFill/>
              <a:ln>
                <a:noFill/>
              </a:ln>
            </c:spPr>
          </c:marker>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Internt!$G$94:$G$217</c:f>
              <c:numCache>
                <c:formatCode>_-* #,##0_-;\-* #,##0_-;_-* "-"??_-;_-@_-</c:formatCode>
                <c:ptCount val="124"/>
                <c:pt idx="0">
                  <c:v>21960</c:v>
                </c:pt>
                <c:pt idx="1">
                  <c:v>18798</c:v>
                </c:pt>
                <c:pt idx="2">
                  <c:v>21721</c:v>
                </c:pt>
                <c:pt idx="3">
                  <c:v>21537</c:v>
                </c:pt>
                <c:pt idx="4">
                  <c:v>21462</c:v>
                </c:pt>
                <c:pt idx="5">
                  <c:v>21266</c:v>
                </c:pt>
                <c:pt idx="6">
                  <c:v>21065</c:v>
                </c:pt>
                <c:pt idx="7">
                  <c:v>21016</c:v>
                </c:pt>
                <c:pt idx="8">
                  <c:v>20995</c:v>
                </c:pt>
                <c:pt idx="9">
                  <c:v>20700</c:v>
                </c:pt>
                <c:pt idx="10">
                  <c:v>20617</c:v>
                </c:pt>
                <c:pt idx="11">
                  <c:v>20526</c:v>
                </c:pt>
                <c:pt idx="12">
                  <c:v>20403</c:v>
                </c:pt>
                <c:pt idx="13">
                  <c:v>20241</c:v>
                </c:pt>
                <c:pt idx="14">
                  <c:v>20123</c:v>
                </c:pt>
                <c:pt idx="15">
                  <c:v>20230</c:v>
                </c:pt>
                <c:pt idx="16">
                  <c:v>20136</c:v>
                </c:pt>
                <c:pt idx="17">
                  <c:v>20135</c:v>
                </c:pt>
                <c:pt idx="18">
                  <c:v>20133</c:v>
                </c:pt>
                <c:pt idx="19">
                  <c:v>20088</c:v>
                </c:pt>
                <c:pt idx="20">
                  <c:v>20117</c:v>
                </c:pt>
                <c:pt idx="21">
                  <c:v>20111</c:v>
                </c:pt>
                <c:pt idx="22">
                  <c:v>20121</c:v>
                </c:pt>
                <c:pt idx="23">
                  <c:v>20115</c:v>
                </c:pt>
                <c:pt idx="24">
                  <c:v>20473</c:v>
                </c:pt>
                <c:pt idx="25">
                  <c:v>20419</c:v>
                </c:pt>
                <c:pt idx="26">
                  <c:v>20468</c:v>
                </c:pt>
                <c:pt idx="27">
                  <c:v>29308</c:v>
                </c:pt>
                <c:pt idx="28">
                  <c:v>29358</c:v>
                </c:pt>
                <c:pt idx="29">
                  <c:v>29339</c:v>
                </c:pt>
                <c:pt idx="30">
                  <c:v>29538</c:v>
                </c:pt>
                <c:pt idx="31">
                  <c:v>29598</c:v>
                </c:pt>
                <c:pt idx="32">
                  <c:v>29731</c:v>
                </c:pt>
                <c:pt idx="33">
                  <c:v>30157</c:v>
                </c:pt>
                <c:pt idx="34">
                  <c:v>30085</c:v>
                </c:pt>
                <c:pt idx="35">
                  <c:v>30232</c:v>
                </c:pt>
                <c:pt idx="36">
                  <c:v>30333</c:v>
                </c:pt>
                <c:pt idx="37" formatCode="_-* #,##0\ _€_-;\-* #,##0\ _€_-;_-* &quot;-&quot;??\ _€_-;_-@_-">
                  <c:v>30735</c:v>
                </c:pt>
                <c:pt idx="38" formatCode="_-* #,##0\ _€_-;\-* #,##0\ _€_-;_-* &quot;-&quot;??\ _€_-;_-@_-">
                  <c:v>30768</c:v>
                </c:pt>
                <c:pt idx="39" formatCode="_-* #,##0\ _€_-;\-* #,##0\ _€_-;_-* &quot;-&quot;??\ _€_-;_-@_-">
                  <c:v>31597</c:v>
                </c:pt>
                <c:pt idx="40" formatCode="_-* #,##0\ _€_-;\-* #,##0\ _€_-;_-* &quot;-&quot;??\ _€_-;_-@_-">
                  <c:v>30562</c:v>
                </c:pt>
                <c:pt idx="41" formatCode="_-* #,##0\ _€_-;\-* #,##0\ _€_-;_-* &quot;-&quot;??\ _€_-;_-@_-">
                  <c:v>30729</c:v>
                </c:pt>
                <c:pt idx="42" formatCode="_-* #,##0\ _€_-;\-* #,##0\ _€_-;_-* &quot;-&quot;??\ _€_-;_-@_-">
                  <c:v>30673</c:v>
                </c:pt>
                <c:pt idx="43" formatCode="_-* #,##0\ _€_-;\-* #,##0\ _€_-;_-* &quot;-&quot;??\ _€_-;_-@_-">
                  <c:v>30500</c:v>
                </c:pt>
                <c:pt idx="44" formatCode="_-* #,##0\ _€_-;\-* #,##0\ _€_-;_-* &quot;-&quot;??\ _€_-;_-@_-">
                  <c:v>30575</c:v>
                </c:pt>
                <c:pt idx="45" formatCode="_-* #,##0\ _€_-;\-* #,##0\ _€_-;_-* &quot;-&quot;??\ _€_-;_-@_-">
                  <c:v>30403</c:v>
                </c:pt>
                <c:pt idx="46" formatCode="_-* #,##0\ _€_-;\-* #,##0\ _€_-;_-* &quot;-&quot;??\ _€_-;_-@_-">
                  <c:v>30508</c:v>
                </c:pt>
                <c:pt idx="47" formatCode="_-* #,##0\ _€_-;\-* #,##0\ _€_-;_-* &quot;-&quot;??\ _€_-;_-@_-">
                  <c:v>31653</c:v>
                </c:pt>
                <c:pt idx="48" formatCode="_-* #,##0\ _€_-;\-* #,##0\ _€_-;_-* &quot;-&quot;??\ _€_-;_-@_-">
                  <c:v>30542</c:v>
                </c:pt>
                <c:pt idx="49" formatCode="_-* #,##0\ _€_-;\-* #,##0\ _€_-;_-* &quot;-&quot;??\ _€_-;_-@_-">
                  <c:v>30592</c:v>
                </c:pt>
                <c:pt idx="50" formatCode="_-* #,##0\ _€_-;\-* #,##0\ _€_-;_-* &quot;-&quot;??\ _€_-;_-@_-">
                  <c:v>31359</c:v>
                </c:pt>
                <c:pt idx="51" formatCode="_-* #,##0\ _€_-;\-* #,##0\ _€_-;_-* &quot;-&quot;??\ _€_-;_-@_-">
                  <c:v>31427</c:v>
                </c:pt>
                <c:pt idx="52" formatCode="_-* #,##0\ _€_-;\-* #,##0\ _€_-;_-* &quot;-&quot;??\ _€_-;_-@_-">
                  <c:v>31460</c:v>
                </c:pt>
                <c:pt idx="53" formatCode="_-* #,##0\ _€_-;\-* #,##0\ _€_-;_-* &quot;-&quot;??\ _€_-;_-@_-">
                  <c:v>31568</c:v>
                </c:pt>
                <c:pt idx="54" formatCode="_-* #,##0\ _€_-;\-* #,##0\ _€_-;_-* &quot;-&quot;??\ _€_-;_-@_-">
                  <c:v>31549</c:v>
                </c:pt>
                <c:pt idx="55" formatCode="_-* #,##0\ _€_-;\-* #,##0\ _€_-;_-* &quot;-&quot;??\ _€_-;_-@_-">
                  <c:v>31757</c:v>
                </c:pt>
                <c:pt idx="56" formatCode="_-* #,##0\ _€_-;\-* #,##0\ _€_-;_-* &quot;-&quot;??\ _€_-;_-@_-">
                  <c:v>30877</c:v>
                </c:pt>
                <c:pt idx="57" formatCode="_-* #,##0\ _€_-;\-* #,##0\ _€_-;_-* &quot;-&quot;??\ _€_-;_-@_-">
                  <c:v>36806</c:v>
                </c:pt>
                <c:pt idx="58" formatCode="_-* #,##0\ _€_-;\-* #,##0\ _€_-;_-* &quot;-&quot;??\ _€_-;_-@_-">
                  <c:v>37099</c:v>
                </c:pt>
                <c:pt idx="59" formatCode="_-* #,##0\ _€_-;\-* #,##0\ _€_-;_-* &quot;-&quot;??\ _€_-;_-@_-">
                  <c:v>36860</c:v>
                </c:pt>
                <c:pt idx="60" formatCode="_-* #,##0\ _€_-;\-* #,##0\ _€_-;_-* &quot;-&quot;??\ _€_-;_-@_-">
                  <c:v>36059</c:v>
                </c:pt>
                <c:pt idx="61" formatCode="_-* #,##0\ _€_-;\-* #,##0\ _€_-;_-* &quot;-&quot;??\ _€_-;_-@_-">
                  <c:v>36049</c:v>
                </c:pt>
                <c:pt idx="62" formatCode="_-* #,##0\ _€_-;\-* #,##0\ _€_-;_-* &quot;-&quot;??\ _€_-;_-@_-">
                  <c:v>36051</c:v>
                </c:pt>
                <c:pt idx="63" formatCode="_-* #,##0\ _€_-;\-* #,##0\ _€_-;_-* &quot;-&quot;??\ _€_-;_-@_-">
                  <c:v>35960</c:v>
                </c:pt>
                <c:pt idx="64" formatCode="_-* #,##0\ _€_-;\-* #,##0\ _€_-;_-* &quot;-&quot;??\ _€_-;_-@_-">
                  <c:v>35900</c:v>
                </c:pt>
                <c:pt idx="65" formatCode="_-* #,##0\ _€_-;\-* #,##0\ _€_-;_-* &quot;-&quot;??\ _€_-;_-@_-">
                  <c:v>35746</c:v>
                </c:pt>
                <c:pt idx="66" formatCode="_-* #,##0\ _€_-;\-* #,##0\ _€_-;_-* &quot;-&quot;??\ _€_-;_-@_-">
                  <c:v>36534</c:v>
                </c:pt>
                <c:pt idx="67" formatCode="_-* #,##0\ _€_-;\-* #,##0\ _€_-;_-* &quot;-&quot;??\ _€_-;_-@_-">
                  <c:v>36279</c:v>
                </c:pt>
                <c:pt idx="68" formatCode="_-* #,##0\ _€_-;\-* #,##0\ _€_-;_-* &quot;-&quot;??\ _€_-;_-@_-">
                  <c:v>36224</c:v>
                </c:pt>
                <c:pt idx="69" formatCode="_-* #,##0\ _€_-;\-* #,##0\ _€_-;_-* &quot;-&quot;??\ _€_-;_-@_-">
                  <c:v>36320</c:v>
                </c:pt>
                <c:pt idx="70" formatCode="_-* #,##0\ _€_-;\-* #,##0\ _€_-;_-* &quot;-&quot;??\ _€_-;_-@_-">
                  <c:v>36225</c:v>
                </c:pt>
                <c:pt idx="71" formatCode="_-* #,##0\ _€_-;\-* #,##0\ _€_-;_-* &quot;-&quot;??\ _€_-;_-@_-">
                  <c:v>36238</c:v>
                </c:pt>
                <c:pt idx="72" formatCode="_-* #,##0\ _€_-;\-* #,##0\ _€_-;_-* &quot;-&quot;??\ _€_-;_-@_-">
                  <c:v>35967</c:v>
                </c:pt>
                <c:pt idx="73" formatCode="_-* #,##0\ _€_-;\-* #,##0\ _€_-;_-* &quot;-&quot;??\ _€_-;_-@_-">
                  <c:v>35958</c:v>
                </c:pt>
                <c:pt idx="74" formatCode="_-* #,##0\ _€_-;\-* #,##0\ _€_-;_-* &quot;-&quot;??\ _€_-;_-@_-">
                  <c:v>35800</c:v>
                </c:pt>
                <c:pt idx="75" formatCode="_-* #,##0\ _€_-;\-* #,##0\ _€_-;_-* &quot;-&quot;??\ _€_-;_-@_-">
                  <c:v>35713</c:v>
                </c:pt>
                <c:pt idx="76" formatCode="_-* #,##0\ _€_-;\-* #,##0\ _€_-;_-* &quot;-&quot;??\ _€_-;_-@_-">
                  <c:v>35465</c:v>
                </c:pt>
                <c:pt idx="77" formatCode="_-* #,##0\ _€_-;\-* #,##0\ _€_-;_-* &quot;-&quot;??\ _€_-;_-@_-">
                  <c:v>35395</c:v>
                </c:pt>
                <c:pt idx="78" formatCode="_-* #,##0\ _€_-;\-* #,##0\ _€_-;_-* &quot;-&quot;??\ _€_-;_-@_-">
                  <c:v>35394</c:v>
                </c:pt>
                <c:pt idx="79" formatCode="_-* #,##0\ _€_-;\-* #,##0\ _€_-;_-* &quot;-&quot;??\ _€_-;_-@_-">
                  <c:v>35273</c:v>
                </c:pt>
                <c:pt idx="80" formatCode="_-* #,##0\ _€_-;\-* #,##0\ _€_-;_-* &quot;-&quot;??\ _€_-;_-@_-">
                  <c:v>36169</c:v>
                </c:pt>
                <c:pt idx="81" formatCode="_-* #,##0\ _€_-;\-* #,##0\ _€_-;_-* &quot;-&quot;??\ _€_-;_-@_-">
                  <c:v>35969</c:v>
                </c:pt>
                <c:pt idx="82" formatCode="_-* #,##0\ _€_-;\-* #,##0\ _€_-;_-* &quot;-&quot;??\ _€_-;_-@_-">
                  <c:v>35979</c:v>
                </c:pt>
                <c:pt idx="83" formatCode="_-* #,##0\ _€_-;\-* #,##0\ _€_-;_-* &quot;-&quot;??\ _€_-;_-@_-">
                  <c:v>35886</c:v>
                </c:pt>
                <c:pt idx="84" formatCode="_-* #,##0\ _€_-;\-* #,##0\ _€_-;_-* &quot;-&quot;??\ _€_-;_-@_-">
                  <c:v>38857</c:v>
                </c:pt>
                <c:pt idx="85" formatCode="_-* #,##0\ _€_-;\-* #,##0\ _€_-;_-* &quot;-&quot;??\ _€_-;_-@_-">
                  <c:v>40520</c:v>
                </c:pt>
                <c:pt idx="86" formatCode="_-* #,##0\ _€_-;\-* #,##0\ _€_-;_-* &quot;-&quot;??\ _€_-;_-@_-">
                  <c:v>42718</c:v>
                </c:pt>
                <c:pt idx="87" formatCode="_-* #,##0\ _€_-;\-* #,##0\ _€_-;_-* &quot;-&quot;??\ _€_-;_-@_-">
                  <c:v>43431</c:v>
                </c:pt>
                <c:pt idx="88" formatCode="_-* #,##0\ _€_-;\-* #,##0\ _€_-;_-* &quot;-&quot;??\ _€_-;_-@_-">
                  <c:v>45225</c:v>
                </c:pt>
                <c:pt idx="89" formatCode="_-* #,##0\ _€_-;\-* #,##0\ _€_-;_-* &quot;-&quot;??\ _€_-;_-@_-">
                  <c:v>46711</c:v>
                </c:pt>
                <c:pt idx="90" formatCode="_-* #,##0\ _€_-;\-* #,##0\ _€_-;_-* &quot;-&quot;??\ _€_-;_-@_-">
                  <c:v>48442</c:v>
                </c:pt>
                <c:pt idx="91" formatCode="_-* #,##0\ _€_-;\-* #,##0\ _€_-;_-* &quot;-&quot;??\ _€_-;_-@_-">
                  <c:v>49909</c:v>
                </c:pt>
                <c:pt idx="92" formatCode="_-* #,##0\ _€_-;\-* #,##0\ _€_-;_-* &quot;-&quot;??\ _€_-;_-@_-">
                  <c:v>51818</c:v>
                </c:pt>
                <c:pt idx="93" formatCode="_-* #,##0\ _€_-;\-* #,##0\ _€_-;_-* &quot;-&quot;??\ _€_-;_-@_-">
                  <c:v>52996</c:v>
                </c:pt>
                <c:pt idx="94" formatCode="_-* #,##0\ _€_-;\-* #,##0\ _€_-;_-* &quot;-&quot;??\ _€_-;_-@_-">
                  <c:v>54540</c:v>
                </c:pt>
                <c:pt idx="95" formatCode="_-* #,##0\ _€_-;\-* #,##0\ _€_-;_-* &quot;-&quot;??\ _€_-;_-@_-">
                  <c:v>56024</c:v>
                </c:pt>
                <c:pt idx="96" formatCode="_-* #,##0\ _€_-;\-* #,##0\ _€_-;_-* &quot;-&quot;??\ _€_-;_-@_-">
                  <c:v>57659</c:v>
                </c:pt>
                <c:pt idx="97" formatCode="_-* #,##0\ _€_-;\-* #,##0\ _€_-;_-* &quot;-&quot;??\ _€_-;_-@_-">
                  <c:v>126099</c:v>
                </c:pt>
                <c:pt idx="98" formatCode="_-* #,##0\ _€_-;\-* #,##0\ _€_-;_-* &quot;-&quot;??\ _€_-;_-@_-">
                  <c:v>131645</c:v>
                </c:pt>
                <c:pt idx="99" formatCode="_-* #,##0\ _€_-;\-* #,##0\ _€_-;_-* &quot;-&quot;??\ _€_-;_-@_-">
                  <c:v>140291</c:v>
                </c:pt>
                <c:pt idx="100" formatCode="_-* #,##0\ _€_-;\-* #,##0\ _€_-;_-* &quot;-&quot;??\ _€_-;_-@_-">
                  <c:v>149391</c:v>
                </c:pt>
                <c:pt idx="101" formatCode="_-* #,##0\ _€_-;\-* #,##0\ _€_-;_-* &quot;-&quot;??\ _€_-;_-@_-">
                  <c:v>156876</c:v>
                </c:pt>
                <c:pt idx="102" formatCode="_-* #,##0\ _€_-;\-* #,##0\ _€_-;_-* &quot;-&quot;??\ _€_-;_-@_-">
                  <c:v>162713</c:v>
                </c:pt>
                <c:pt idx="103" formatCode="_-* #,##0\ _€_-;\-* #,##0\ _€_-;_-* &quot;-&quot;??\ _€_-;_-@_-">
                  <c:v>169927</c:v>
                </c:pt>
                <c:pt idx="104" formatCode="_-* #,##0\ _€_-;\-* #,##0\ _€_-;_-* &quot;-&quot;??\ _€_-;_-@_-">
                  <c:v>176051</c:v>
                </c:pt>
                <c:pt idx="105" formatCode="_-* #,##0\ _€_-;\-* #,##0\ _€_-;_-* &quot;-&quot;??\ _€_-;_-@_-">
                  <c:v>180168</c:v>
                </c:pt>
                <c:pt idx="106" formatCode="_-* #,##0\ _€_-;\-* #,##0\ _€_-;_-* &quot;-&quot;??\ _€_-;_-@_-">
                  <c:v>184422</c:v>
                </c:pt>
                <c:pt idx="107" formatCode="_-* #,##0\ _€_-;\-* #,##0\ _€_-;_-* &quot;-&quot;??\ _€_-;_-@_-">
                  <c:v>188116</c:v>
                </c:pt>
                <c:pt idx="108" formatCode="_-* #,##0\ _€_-;\-* #,##0\ _€_-;_-* &quot;-&quot;??\ _€_-;_-@_-">
                  <c:v>192788</c:v>
                </c:pt>
                <c:pt idx="109" formatCode="_-* #,##0\ _€_-;\-* #,##0\ _€_-;_-* &quot;-&quot;??\ _€_-;_-@_-">
                  <c:v>202276</c:v>
                </c:pt>
                <c:pt idx="110" formatCode="_-* #,##0\ _€_-;\-* #,##0\ _€_-;_-* &quot;-&quot;??\ _€_-;_-@_-">
                  <c:v>210452</c:v>
                </c:pt>
                <c:pt idx="111" formatCode="_-* #,##0\ _€_-;\-* #,##0\ _€_-;_-* &quot;-&quot;??\ _€_-;_-@_-">
                  <c:v>217464</c:v>
                </c:pt>
                <c:pt idx="112" formatCode="_-* #,##0\ _€_-;\-* #,##0\ _€_-;_-* &quot;-&quot;??\ _€_-;_-@_-">
                  <c:v>227367</c:v>
                </c:pt>
                <c:pt idx="113" formatCode="_-* #,##0\ _€_-;\-* #,##0\ _€_-;_-* &quot;-&quot;??\ _€_-;_-@_-">
                  <c:v>227262</c:v>
                </c:pt>
                <c:pt idx="114" formatCode="_-* #,##0\ _€_-;\-* #,##0\ _€_-;_-* &quot;-&quot;??\ _€_-;_-@_-">
                  <c:v>231526</c:v>
                </c:pt>
                <c:pt idx="115" formatCode="_-* #,##0\ _€_-;\-* #,##0\ _€_-;_-* &quot;-&quot;??\ _€_-;_-@_-">
                  <c:v>237187</c:v>
                </c:pt>
                <c:pt idx="116" formatCode="_-* #,##0\ _€_-;\-* #,##0\ _€_-;_-* &quot;-&quot;??\ _€_-;_-@_-">
                  <c:v>237539</c:v>
                </c:pt>
                <c:pt idx="117" formatCode="_-* #,##0\ _€_-;\-* #,##0\ _€_-;_-* &quot;-&quot;??\ _€_-;_-@_-">
                  <c:v>246627</c:v>
                </c:pt>
                <c:pt idx="118" formatCode="_-* #,##0\ _€_-;\-* #,##0\ _€_-;_-* &quot;-&quot;??\ _€_-;_-@_-">
                  <c:v>250734</c:v>
                </c:pt>
                <c:pt idx="119" formatCode="_-* #,##0\ _€_-;\-* #,##0\ _€_-;_-* &quot;-&quot;??\ _€_-;_-@_-">
                  <c:v>253416</c:v>
                </c:pt>
                <c:pt idx="120" formatCode="_-* #,##0\ _€_-;\-* #,##0\ _€_-;_-* &quot;-&quot;??\ _€_-;_-@_-">
                  <c:v>253667</c:v>
                </c:pt>
                <c:pt idx="121" formatCode="_-* #,##0\ _€_-;\-* #,##0\ _€_-;_-* &quot;-&quot;??\ _€_-;_-@_-">
                  <c:v>256124</c:v>
                </c:pt>
                <c:pt idx="122" formatCode="_-* #,##0\ _€_-;\-* #,##0\ _€_-;_-* &quot;-&quot;??\ _€_-;_-@_-">
                  <c:v>260094</c:v>
                </c:pt>
                <c:pt idx="123" formatCode="_-* #,##0\ _€_-;\-* #,##0\ _€_-;_-* &quot;-&quot;??\ _€_-;_-@_-">
                  <c:v>266817</c:v>
                </c:pt>
              </c:numCache>
            </c:numRef>
          </c:val>
          <c:smooth val="0"/>
        </c:ser>
        <c:ser>
          <c:idx val="7"/>
          <c:order val="5"/>
          <c:tx>
            <c:strRef>
              <c:f>Internt!$H$79</c:f>
              <c:strCache>
                <c:ptCount val="1"/>
                <c:pt idx="0">
                  <c:v>Mundo Pacífico</c:v>
                </c:pt>
              </c:strCache>
            </c:strRef>
          </c:tx>
          <c:spPr>
            <a:ln>
              <a:solidFill>
                <a:srgbClr val="00B050"/>
              </a:solidFill>
            </a:ln>
          </c:spPr>
          <c:marker>
            <c:spPr>
              <a:solidFill>
                <a:srgbClr val="00B050"/>
              </a:solidFill>
              <a:ln>
                <a:solidFill>
                  <a:srgbClr val="00B050"/>
                </a:solidFill>
              </a:ln>
            </c:spPr>
          </c:marker>
          <c:dLbls>
            <c:dLbl>
              <c:idx val="132"/>
              <c:layout>
                <c:manualLayout>
                  <c:x val="-6.5891460680516961E-2"/>
                  <c:y val="1.8674136321195144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nchorCtr="0">
                <a:spAutoFit/>
              </a:bodyPr>
              <a:lstStyle/>
              <a:p>
                <a:pPr algn="ctr">
                  <a:defRPr lang="es-CL" sz="1000" b="1" i="0" u="none" strike="noStrike" kern="1200" baseline="0">
                    <a:solidFill>
                      <a:srgbClr val="00B05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Internt!$A$94:$B$217</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Internt!$H$94:$H$217</c:f>
              <c:numCache>
                <c:formatCode>_-* #,##0_-;\-* #,##0_-;_-* "-"??_-;_-@_-</c:formatCode>
                <c:ptCount val="124"/>
                <c:pt idx="0">
                  <c:v>9867</c:v>
                </c:pt>
                <c:pt idx="1">
                  <c:v>10048</c:v>
                </c:pt>
                <c:pt idx="2">
                  <c:v>10674</c:v>
                </c:pt>
                <c:pt idx="3">
                  <c:v>11743</c:v>
                </c:pt>
                <c:pt idx="4">
                  <c:v>12758</c:v>
                </c:pt>
                <c:pt idx="5">
                  <c:v>13600</c:v>
                </c:pt>
                <c:pt idx="6">
                  <c:v>14321</c:v>
                </c:pt>
                <c:pt idx="7">
                  <c:v>14620</c:v>
                </c:pt>
                <c:pt idx="8">
                  <c:v>14891</c:v>
                </c:pt>
                <c:pt idx="9">
                  <c:v>15255</c:v>
                </c:pt>
                <c:pt idx="10">
                  <c:v>14563</c:v>
                </c:pt>
                <c:pt idx="11">
                  <c:v>15539</c:v>
                </c:pt>
                <c:pt idx="12">
                  <c:v>15635</c:v>
                </c:pt>
                <c:pt idx="13">
                  <c:v>15693</c:v>
                </c:pt>
                <c:pt idx="14">
                  <c:v>16051</c:v>
                </c:pt>
                <c:pt idx="15">
                  <c:v>16956</c:v>
                </c:pt>
                <c:pt idx="16">
                  <c:v>17576</c:v>
                </c:pt>
                <c:pt idx="17">
                  <c:v>17743</c:v>
                </c:pt>
                <c:pt idx="18">
                  <c:v>19146</c:v>
                </c:pt>
                <c:pt idx="19">
                  <c:v>19775</c:v>
                </c:pt>
                <c:pt idx="20">
                  <c:v>20052</c:v>
                </c:pt>
                <c:pt idx="21">
                  <c:v>20176</c:v>
                </c:pt>
                <c:pt idx="22">
                  <c:v>20495</c:v>
                </c:pt>
                <c:pt idx="23">
                  <c:v>21067</c:v>
                </c:pt>
                <c:pt idx="24">
                  <c:v>21491</c:v>
                </c:pt>
                <c:pt idx="25">
                  <c:v>21705</c:v>
                </c:pt>
                <c:pt idx="26">
                  <c:v>22681</c:v>
                </c:pt>
                <c:pt idx="27">
                  <c:v>23598</c:v>
                </c:pt>
                <c:pt idx="28">
                  <c:v>24642</c:v>
                </c:pt>
                <c:pt idx="29">
                  <c:v>25739</c:v>
                </c:pt>
                <c:pt idx="30">
                  <c:v>26763</c:v>
                </c:pt>
                <c:pt idx="31">
                  <c:v>27730</c:v>
                </c:pt>
                <c:pt idx="32">
                  <c:v>28535</c:v>
                </c:pt>
                <c:pt idx="33">
                  <c:v>28773</c:v>
                </c:pt>
                <c:pt idx="34">
                  <c:v>29359</c:v>
                </c:pt>
                <c:pt idx="35">
                  <c:v>29697</c:v>
                </c:pt>
                <c:pt idx="36">
                  <c:v>29984</c:v>
                </c:pt>
                <c:pt idx="37" formatCode="_-* #,##0\ _€_-;\-* #,##0\ _€_-;_-* &quot;-&quot;??\ _€_-;_-@_-">
                  <c:v>30515</c:v>
                </c:pt>
                <c:pt idx="38" formatCode="_-* #,##0\ _€_-;\-* #,##0\ _€_-;_-* &quot;-&quot;??\ _€_-;_-@_-">
                  <c:v>31283</c:v>
                </c:pt>
                <c:pt idx="39" formatCode="_-* #,##0\ _€_-;\-* #,##0\ _€_-;_-* &quot;-&quot;??\ _€_-;_-@_-">
                  <c:v>32636</c:v>
                </c:pt>
                <c:pt idx="40" formatCode="_-* #,##0\ _€_-;\-* #,##0\ _€_-;_-* &quot;-&quot;??\ _€_-;_-@_-">
                  <c:v>34092</c:v>
                </c:pt>
                <c:pt idx="41" formatCode="_-* #,##0\ _€_-;\-* #,##0\ _€_-;_-* &quot;-&quot;??\ _€_-;_-@_-">
                  <c:v>35143</c:v>
                </c:pt>
                <c:pt idx="42" formatCode="_-* #,##0\ _€_-;\-* #,##0\ _€_-;_-* &quot;-&quot;??\ _€_-;_-@_-">
                  <c:v>36025</c:v>
                </c:pt>
                <c:pt idx="43" formatCode="_-* #,##0\ _€_-;\-* #,##0\ _€_-;_-* &quot;-&quot;??\ _€_-;_-@_-">
                  <c:v>36768</c:v>
                </c:pt>
                <c:pt idx="44" formatCode="_-* #,##0\ _€_-;\-* #,##0\ _€_-;_-* &quot;-&quot;??\ _€_-;_-@_-">
                  <c:v>37491</c:v>
                </c:pt>
                <c:pt idx="45" formatCode="_-* #,##0\ _€_-;\-* #,##0\ _€_-;_-* &quot;-&quot;??\ _€_-;_-@_-">
                  <c:v>38171</c:v>
                </c:pt>
                <c:pt idx="46" formatCode="_-* #,##0\ _€_-;\-* #,##0\ _€_-;_-* &quot;-&quot;??\ _€_-;_-@_-">
                  <c:v>39152</c:v>
                </c:pt>
                <c:pt idx="47" formatCode="_-* #,##0\ _€_-;\-* #,##0\ _€_-;_-* &quot;-&quot;??\ _€_-;_-@_-">
                  <c:v>39641</c:v>
                </c:pt>
                <c:pt idx="48" formatCode="_-* #,##0\ _€_-;\-* #,##0\ _€_-;_-* &quot;-&quot;??\ _€_-;_-@_-">
                  <c:v>40012</c:v>
                </c:pt>
                <c:pt idx="49" formatCode="_-* #,##0\ _€_-;\-* #,##0\ _€_-;_-* &quot;-&quot;??\ _€_-;_-@_-">
                  <c:v>40664</c:v>
                </c:pt>
                <c:pt idx="50" formatCode="_-* #,##0\ _€_-;\-* #,##0\ _€_-;_-* &quot;-&quot;??\ _€_-;_-@_-">
                  <c:v>41475</c:v>
                </c:pt>
                <c:pt idx="51" formatCode="_-* #,##0\ _€_-;\-* #,##0\ _€_-;_-* &quot;-&quot;??\ _€_-;_-@_-">
                  <c:v>42578</c:v>
                </c:pt>
                <c:pt idx="52" formatCode="_-* #,##0\ _€_-;\-* #,##0\ _€_-;_-* &quot;-&quot;??\ _€_-;_-@_-">
                  <c:v>45381</c:v>
                </c:pt>
                <c:pt idx="53" formatCode="_-* #,##0\ _€_-;\-* #,##0\ _€_-;_-* &quot;-&quot;??\ _€_-;_-@_-">
                  <c:v>46796</c:v>
                </c:pt>
                <c:pt idx="54" formatCode="_-* #,##0\ _€_-;\-* #,##0\ _€_-;_-* &quot;-&quot;??\ _€_-;_-@_-">
                  <c:v>48888</c:v>
                </c:pt>
                <c:pt idx="55" formatCode="_-* #,##0\ _€_-;\-* #,##0\ _€_-;_-* &quot;-&quot;??\ _€_-;_-@_-">
                  <c:v>50164</c:v>
                </c:pt>
                <c:pt idx="56" formatCode="_-* #,##0\ _€_-;\-* #,##0\ _€_-;_-* &quot;-&quot;??\ _€_-;_-@_-">
                  <c:v>52056</c:v>
                </c:pt>
                <c:pt idx="57" formatCode="_-* #,##0\ _€_-;\-* #,##0\ _€_-;_-* &quot;-&quot;??\ _€_-;_-@_-">
                  <c:v>52056</c:v>
                </c:pt>
                <c:pt idx="58" formatCode="_-* #,##0\ _€_-;\-* #,##0\ _€_-;_-* &quot;-&quot;??\ _€_-;_-@_-">
                  <c:v>55217</c:v>
                </c:pt>
                <c:pt idx="59" formatCode="_-* #,##0\ _€_-;\-* #,##0\ _€_-;_-* &quot;-&quot;??\ _€_-;_-@_-">
                  <c:v>56467</c:v>
                </c:pt>
                <c:pt idx="60" formatCode="_-* #,##0\ _€_-;\-* #,##0\ _€_-;_-* &quot;-&quot;??\ _€_-;_-@_-">
                  <c:v>58002</c:v>
                </c:pt>
                <c:pt idx="61" formatCode="_-* #,##0\ _€_-;\-* #,##0\ _€_-;_-* &quot;-&quot;??\ _€_-;_-@_-">
                  <c:v>59040</c:v>
                </c:pt>
                <c:pt idx="62" formatCode="_-* #,##0\ _€_-;\-* #,##0\ _€_-;_-* &quot;-&quot;??\ _€_-;_-@_-">
                  <c:v>60650</c:v>
                </c:pt>
                <c:pt idx="63" formatCode="_-* #,##0\ _€_-;\-* #,##0\ _€_-;_-* &quot;-&quot;??\ _€_-;_-@_-">
                  <c:v>62988</c:v>
                </c:pt>
                <c:pt idx="64" formatCode="_-* #,##0\ _€_-;\-* #,##0\ _€_-;_-* &quot;-&quot;??\ _€_-;_-@_-">
                  <c:v>65510</c:v>
                </c:pt>
                <c:pt idx="65" formatCode="_-* #,##0\ _€_-;\-* #,##0\ _€_-;_-* &quot;-&quot;??\ _€_-;_-@_-">
                  <c:v>67944</c:v>
                </c:pt>
                <c:pt idx="66" formatCode="_-* #,##0\ _€_-;\-* #,##0\ _€_-;_-* &quot;-&quot;??\ _€_-;_-@_-">
                  <c:v>70613</c:v>
                </c:pt>
                <c:pt idx="67" formatCode="_-* #,##0\ _€_-;\-* #,##0\ _€_-;_-* &quot;-&quot;??\ _€_-;_-@_-">
                  <c:v>72385</c:v>
                </c:pt>
                <c:pt idx="68" formatCode="_-* #,##0\ _€_-;\-* #,##0\ _€_-;_-* &quot;-&quot;??\ _€_-;_-@_-">
                  <c:v>75205</c:v>
                </c:pt>
                <c:pt idx="69" formatCode="_-* #,##0\ _€_-;\-* #,##0\ _€_-;_-* &quot;-&quot;??\ _€_-;_-@_-">
                  <c:v>77193</c:v>
                </c:pt>
                <c:pt idx="70" formatCode="_-* #,##0\ _€_-;\-* #,##0\ _€_-;_-* &quot;-&quot;??\ _€_-;_-@_-">
                  <c:v>79055</c:v>
                </c:pt>
                <c:pt idx="71" formatCode="_-* #,##0\ _€_-;\-* #,##0\ _€_-;_-* &quot;-&quot;??\ _€_-;_-@_-">
                  <c:v>80208</c:v>
                </c:pt>
                <c:pt idx="72" formatCode="_-* #,##0\ _€_-;\-* #,##0\ _€_-;_-* &quot;-&quot;??\ _€_-;_-@_-">
                  <c:v>82340</c:v>
                </c:pt>
                <c:pt idx="73" formatCode="_-* #,##0\ _€_-;\-* #,##0\ _€_-;_-* &quot;-&quot;??\ _€_-;_-@_-">
                  <c:v>84104</c:v>
                </c:pt>
                <c:pt idx="74" formatCode="_-* #,##0\ _€_-;\-* #,##0\ _€_-;_-* &quot;-&quot;??\ _€_-;_-@_-">
                  <c:v>85641</c:v>
                </c:pt>
                <c:pt idx="75" formatCode="_-* #,##0\ _€_-;\-* #,##0\ _€_-;_-* &quot;-&quot;??\ _€_-;_-@_-">
                  <c:v>89847</c:v>
                </c:pt>
                <c:pt idx="76" formatCode="_-* #,##0\ _€_-;\-* #,##0\ _€_-;_-* &quot;-&quot;??\ _€_-;_-@_-">
                  <c:v>92803</c:v>
                </c:pt>
                <c:pt idx="77" formatCode="_-* #,##0\ _€_-;\-* #,##0\ _€_-;_-* &quot;-&quot;??\ _€_-;_-@_-">
                  <c:v>96559</c:v>
                </c:pt>
                <c:pt idx="78" formatCode="_-* #,##0\ _€_-;\-* #,##0\ _€_-;_-* &quot;-&quot;??\ _€_-;_-@_-">
                  <c:v>98888</c:v>
                </c:pt>
                <c:pt idx="79" formatCode="_-* #,##0\ _€_-;\-* #,##0\ _€_-;_-* &quot;-&quot;??\ _€_-;_-@_-">
                  <c:v>100940</c:v>
                </c:pt>
                <c:pt idx="80" formatCode="_-* #,##0\ _€_-;\-* #,##0\ _€_-;_-* &quot;-&quot;??\ _€_-;_-@_-">
                  <c:v>102751</c:v>
                </c:pt>
                <c:pt idx="81" formatCode="_-* #,##0\ _€_-;\-* #,##0\ _€_-;_-* &quot;-&quot;??\ _€_-;_-@_-">
                  <c:v>103847</c:v>
                </c:pt>
                <c:pt idx="82" formatCode="_-* #,##0\ _€_-;\-* #,##0\ _€_-;_-* &quot;-&quot;??\ _€_-;_-@_-">
                  <c:v>105819</c:v>
                </c:pt>
                <c:pt idx="83" formatCode="_-* #,##0\ _€_-;\-* #,##0\ _€_-;_-* &quot;-&quot;??\ _€_-;_-@_-">
                  <c:v>108124</c:v>
                </c:pt>
                <c:pt idx="84" formatCode="_-* #,##0\ _€_-;\-* #,##0\ _€_-;_-* &quot;-&quot;??\ _€_-;_-@_-">
                  <c:v>110272</c:v>
                </c:pt>
                <c:pt idx="85" formatCode="_-* #,##0\ _€_-;\-* #,##0\ _€_-;_-* &quot;-&quot;??\ _€_-;_-@_-">
                  <c:v>115280</c:v>
                </c:pt>
                <c:pt idx="86" formatCode="_-* #,##0\ _€_-;\-* #,##0\ _€_-;_-* &quot;-&quot;??\ _€_-;_-@_-">
                  <c:v>117241</c:v>
                </c:pt>
                <c:pt idx="87" formatCode="_-* #,##0\ _€_-;\-* #,##0\ _€_-;_-* &quot;-&quot;??\ _€_-;_-@_-">
                  <c:v>123123</c:v>
                </c:pt>
                <c:pt idx="88" formatCode="_-* #,##0\ _€_-;\-* #,##0\ _€_-;_-* &quot;-&quot;??\ _€_-;_-@_-">
                  <c:v>127506</c:v>
                </c:pt>
                <c:pt idx="89" formatCode="_-* #,##0\ _€_-;\-* #,##0\ _€_-;_-* &quot;-&quot;??\ _€_-;_-@_-">
                  <c:v>132372</c:v>
                </c:pt>
                <c:pt idx="90" formatCode="_-* #,##0\ _€_-;\-* #,##0\ _€_-;_-* &quot;-&quot;??\ _€_-;_-@_-">
                  <c:v>135586</c:v>
                </c:pt>
                <c:pt idx="91" formatCode="_-* #,##0\ _€_-;\-* #,##0\ _€_-;_-* &quot;-&quot;??\ _€_-;_-@_-">
                  <c:v>139247</c:v>
                </c:pt>
                <c:pt idx="92" formatCode="_-* #,##0\ _€_-;\-* #,##0\ _€_-;_-* &quot;-&quot;??\ _€_-;_-@_-">
                  <c:v>143841</c:v>
                </c:pt>
                <c:pt idx="93" formatCode="_-* #,##0\ _€_-;\-* #,##0\ _€_-;_-* &quot;-&quot;??\ _€_-;_-@_-">
                  <c:v>148592</c:v>
                </c:pt>
                <c:pt idx="94" formatCode="_-* #,##0\ _€_-;\-* #,##0\ _€_-;_-* &quot;-&quot;??\ _€_-;_-@_-">
                  <c:v>155250</c:v>
                </c:pt>
                <c:pt idx="95" formatCode="_-* #,##0\ _€_-;\-* #,##0\ _€_-;_-* &quot;-&quot;??\ _€_-;_-@_-">
                  <c:v>161624</c:v>
                </c:pt>
                <c:pt idx="96" formatCode="_-* #,##0\ _€_-;\-* #,##0\ _€_-;_-* &quot;-&quot;??\ _€_-;_-@_-">
                  <c:v>170311</c:v>
                </c:pt>
                <c:pt idx="97" formatCode="_-* #,##0\ _€_-;\-* #,##0\ _€_-;_-* &quot;-&quot;??\ _€_-;_-@_-">
                  <c:v>175524</c:v>
                </c:pt>
                <c:pt idx="98" formatCode="_-* #,##0\ _€_-;\-* #,##0\ _€_-;_-* &quot;-&quot;??\ _€_-;_-@_-">
                  <c:v>180235</c:v>
                </c:pt>
                <c:pt idx="99" formatCode="_-* #,##0\ _€_-;\-* #,##0\ _€_-;_-* &quot;-&quot;??\ _€_-;_-@_-">
                  <c:v>187040</c:v>
                </c:pt>
                <c:pt idx="100" formatCode="_-* #,##0\ _€_-;\-* #,##0\ _€_-;_-* &quot;-&quot;??\ _€_-;_-@_-">
                  <c:v>187040</c:v>
                </c:pt>
                <c:pt idx="101" formatCode="_-* #,##0\ _€_-;\-* #,##0\ _€_-;_-* &quot;-&quot;??\ _€_-;_-@_-">
                  <c:v>191148</c:v>
                </c:pt>
                <c:pt idx="102" formatCode="_-* #,##0\ _€_-;\-* #,##0\ _€_-;_-* &quot;-&quot;??\ _€_-;_-@_-">
                  <c:v>196988</c:v>
                </c:pt>
                <c:pt idx="103" formatCode="_-* #,##0\ _€_-;\-* #,##0\ _€_-;_-* &quot;-&quot;??\ _€_-;_-@_-">
                  <c:v>200579</c:v>
                </c:pt>
                <c:pt idx="104" formatCode="_-* #,##0\ _€_-;\-* #,##0\ _€_-;_-* &quot;-&quot;??\ _€_-;_-@_-">
                  <c:v>202462</c:v>
                </c:pt>
                <c:pt idx="105" formatCode="_-* #,##0\ _€_-;\-* #,##0\ _€_-;_-* &quot;-&quot;??\ _€_-;_-@_-">
                  <c:v>208946</c:v>
                </c:pt>
                <c:pt idx="106" formatCode="_-* #,##0\ _€_-;\-* #,##0\ _€_-;_-* &quot;-&quot;??\ _€_-;_-@_-">
                  <c:v>213394</c:v>
                </c:pt>
                <c:pt idx="107" formatCode="_-* #,##0\ _€_-;\-* #,##0\ _€_-;_-* &quot;-&quot;??\ _€_-;_-@_-">
                  <c:v>225412</c:v>
                </c:pt>
                <c:pt idx="108" formatCode="_-* #,##0\ _€_-;\-* #,##0\ _€_-;_-* &quot;-&quot;??\ _€_-;_-@_-">
                  <c:v>231940</c:v>
                </c:pt>
                <c:pt idx="109" formatCode="_-* #,##0\ _€_-;\-* #,##0\ _€_-;_-* &quot;-&quot;??\ _€_-;_-@_-">
                  <c:v>242587</c:v>
                </c:pt>
                <c:pt idx="110" formatCode="_-* #,##0\ _€_-;\-* #,##0\ _€_-;_-* &quot;-&quot;??\ _€_-;_-@_-">
                  <c:v>250285</c:v>
                </c:pt>
                <c:pt idx="111" formatCode="_-* #,##0\ _€_-;\-* #,##0\ _€_-;_-* &quot;-&quot;??\ _€_-;_-@_-">
                  <c:v>263426</c:v>
                </c:pt>
                <c:pt idx="112" formatCode="_-* #,##0\ _€_-;\-* #,##0\ _€_-;_-* &quot;-&quot;??\ _€_-;_-@_-">
                  <c:v>280431</c:v>
                </c:pt>
                <c:pt idx="113" formatCode="_-* #,##0\ _€_-;\-* #,##0\ _€_-;_-* &quot;-&quot;??\ _€_-;_-@_-">
                  <c:v>298054</c:v>
                </c:pt>
                <c:pt idx="114" formatCode="_-* #,##0\ _€_-;\-* #,##0\ _€_-;_-* &quot;-&quot;??\ _€_-;_-@_-">
                  <c:v>316709</c:v>
                </c:pt>
                <c:pt idx="115" formatCode="_-* #,##0\ _€_-;\-* #,##0\ _€_-;_-* &quot;-&quot;??\ _€_-;_-@_-">
                  <c:v>336678</c:v>
                </c:pt>
                <c:pt idx="116" formatCode="_-* #,##0\ _€_-;\-* #,##0\ _€_-;_-* &quot;-&quot;??\ _€_-;_-@_-">
                  <c:v>355096</c:v>
                </c:pt>
                <c:pt idx="117" formatCode="_-* #,##0\ _€_-;\-* #,##0\ _€_-;_-* &quot;-&quot;??\ _€_-;_-@_-">
                  <c:v>371211</c:v>
                </c:pt>
                <c:pt idx="118" formatCode="_-* #,##0\ _€_-;\-* #,##0\ _€_-;_-* &quot;-&quot;??\ _€_-;_-@_-">
                  <c:v>384604</c:v>
                </c:pt>
                <c:pt idx="119" formatCode="_-* #,##0\ _€_-;\-* #,##0\ _€_-;_-* &quot;-&quot;??\ _€_-;_-@_-">
                  <c:v>395765</c:v>
                </c:pt>
                <c:pt idx="120" formatCode="_-* #,##0\ _€_-;\-* #,##0\ _€_-;_-* &quot;-&quot;??\ _€_-;_-@_-">
                  <c:v>408849</c:v>
                </c:pt>
                <c:pt idx="121" formatCode="_-* #,##0\ _€_-;\-* #,##0\ _€_-;_-* &quot;-&quot;??\ _€_-;_-@_-">
                  <c:v>419100</c:v>
                </c:pt>
                <c:pt idx="122" formatCode="_-* #,##0\ _€_-;\-* #,##0\ _€_-;_-* &quot;-&quot;??\ _€_-;_-@_-">
                  <c:v>431873</c:v>
                </c:pt>
                <c:pt idx="123" formatCode="_-* #,##0\ _€_-;\-* #,##0\ _€_-;_-* &quot;-&quot;??\ _€_-;_-@_-">
                  <c:v>451635</c:v>
                </c:pt>
              </c:numCache>
            </c:numRef>
          </c:val>
          <c:smooth val="0"/>
        </c:ser>
        <c:dLbls>
          <c:showLegendKey val="0"/>
          <c:showVal val="0"/>
          <c:showCatName val="0"/>
          <c:showSerName val="0"/>
          <c:showPercent val="0"/>
          <c:showBubbleSize val="0"/>
        </c:dLbls>
        <c:marker val="1"/>
        <c:smooth val="0"/>
        <c:axId val="315051392"/>
        <c:axId val="315048648"/>
      </c:lineChart>
      <c:catAx>
        <c:axId val="315051392"/>
        <c:scaling>
          <c:orientation val="minMax"/>
        </c:scaling>
        <c:delete val="0"/>
        <c:axPos val="b"/>
        <c:numFmt formatCode="General" sourceLinked="0"/>
        <c:majorTickMark val="none"/>
        <c:minorTickMark val="none"/>
        <c:tickLblPos val="nextTo"/>
        <c:txPr>
          <a:bodyPr/>
          <a:lstStyle/>
          <a:p>
            <a:pPr>
              <a:defRPr sz="650"/>
            </a:pPr>
            <a:endParaRPr lang="es-CL"/>
          </a:p>
        </c:txPr>
        <c:crossAx val="315048648"/>
        <c:crosses val="autoZero"/>
        <c:auto val="1"/>
        <c:lblAlgn val="ctr"/>
        <c:lblOffset val="100"/>
        <c:noMultiLvlLbl val="0"/>
      </c:catAx>
      <c:valAx>
        <c:axId val="315048648"/>
        <c:scaling>
          <c:orientation val="minMax"/>
        </c:scaling>
        <c:delete val="0"/>
        <c:axPos val="l"/>
        <c:numFmt formatCode="_-* #,##0_-;\-* #,##0_-;_-* &quot;-&quot;??_-;_-@_-" sourceLinked="1"/>
        <c:majorTickMark val="none"/>
        <c:minorTickMark val="none"/>
        <c:tickLblPos val="nextTo"/>
        <c:crossAx val="315051392"/>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chemeClr val="accent1">
                  <a:lumMod val="60000"/>
                  <a:lumOff val="40000"/>
                </a:schemeClr>
              </a:solidFill>
            </c:spPr>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180346</c:v>
                </c:pt>
                <c:pt idx="2">
                  <c:v>221</c:v>
                </c:pt>
                <c:pt idx="3">
                  <c:v>11978</c:v>
                </c:pt>
                <c:pt idx="4">
                  <c:v>20806</c:v>
                </c:pt>
                <c:pt idx="6">
                  <c:v>3241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smtClean="0"/>
              <a:t>HFC</a:t>
            </a:r>
            <a:endParaRPr lang="en-US" dirty="0"/>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dPt>
          <c:dPt>
            <c:idx val="2"/>
            <c:bubble3D val="0"/>
            <c:spPr>
              <a:solidFill>
                <a:schemeClr val="accent3">
                  <a:lumMod val="60000"/>
                  <a:lumOff val="40000"/>
                </a:schemeClr>
              </a:solidFill>
            </c:spPr>
          </c:dPt>
          <c:dLbls>
            <c:dLbl>
              <c:idx val="0"/>
              <c:layout>
                <c:manualLayout>
                  <c:x val="-0.14823526552605265"/>
                  <c:y val="-9.2812411163692918E-2"/>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General</c:formatCode>
                <c:ptCount val="7"/>
                <c:pt idx="0" formatCode="#,##0">
                  <c:v>1263354</c:v>
                </c:pt>
                <c:pt idx="2" formatCode="#,##0">
                  <c:v>443342</c:v>
                </c:pt>
                <c:pt idx="5" formatCode="#,##0">
                  <c:v>29955</c:v>
                </c:pt>
                <c:pt idx="6" formatCode="#,##0">
                  <c:v>7999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537992717935E-2"/>
          <c:y val="8.579473747240228E-2"/>
          <c:w val="0.91009240145641301"/>
          <c:h val="0.47134228538265249"/>
        </c:manualLayout>
      </c:layout>
      <c:barChart>
        <c:barDir val="col"/>
        <c:grouping val="clustered"/>
        <c:varyColors val="0"/>
        <c:ser>
          <c:idx val="0"/>
          <c:order val="0"/>
          <c:tx>
            <c:strRef>
              <c:f>Hoja1!$B$1</c:f>
              <c:strCache>
                <c:ptCount val="1"/>
                <c:pt idx="0">
                  <c:v>Móvil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Diciembre 2019</c:v>
                </c:pt>
                <c:pt idx="1">
                  <c:v>Junio             2020</c:v>
                </c:pt>
                <c:pt idx="2">
                  <c:v>Diciembre 2020</c:v>
                </c:pt>
                <c:pt idx="3">
                  <c:v>Marzo 2021</c:v>
                </c:pt>
              </c:strCache>
            </c:strRef>
          </c:cat>
          <c:val>
            <c:numRef>
              <c:f>Hoja1!$B$2:$B$5</c:f>
              <c:numCache>
                <c:formatCode>General</c:formatCode>
                <c:ptCount val="4"/>
                <c:pt idx="0">
                  <c:v>10.3</c:v>
                </c:pt>
                <c:pt idx="1">
                  <c:v>12.6</c:v>
                </c:pt>
                <c:pt idx="2">
                  <c:v>13.4</c:v>
                </c:pt>
                <c:pt idx="3">
                  <c:v>13.4</c:v>
                </c:pt>
              </c:numCache>
            </c:numRef>
          </c:val>
        </c:ser>
        <c:ser>
          <c:idx val="1"/>
          <c:order val="1"/>
          <c:tx>
            <c:strRef>
              <c:f>Hoja1!$C$1</c:f>
              <c:strCache>
                <c:ptCount val="1"/>
                <c:pt idx="0">
                  <c:v>Fijo</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Diciembre 2019</c:v>
                </c:pt>
                <c:pt idx="1">
                  <c:v>Junio             2020</c:v>
                </c:pt>
                <c:pt idx="2">
                  <c:v>Diciembre 2020</c:v>
                </c:pt>
                <c:pt idx="3">
                  <c:v>Marzo 2021</c:v>
                </c:pt>
              </c:strCache>
            </c:strRef>
          </c:cat>
          <c:val>
            <c:numRef>
              <c:f>Hoja1!$C$2:$C$5</c:f>
              <c:numCache>
                <c:formatCode>General</c:formatCode>
                <c:ptCount val="4"/>
                <c:pt idx="0">
                  <c:v>289.60000000000002</c:v>
                </c:pt>
                <c:pt idx="1">
                  <c:v>398.4</c:v>
                </c:pt>
                <c:pt idx="2">
                  <c:v>428.6</c:v>
                </c:pt>
                <c:pt idx="3">
                  <c:v>462.9</c:v>
                </c:pt>
              </c:numCache>
            </c:numRef>
          </c:val>
        </c:ser>
        <c:dLbls>
          <c:showLegendKey val="0"/>
          <c:showVal val="0"/>
          <c:showCatName val="0"/>
          <c:showSerName val="0"/>
          <c:showPercent val="0"/>
          <c:showBubbleSize val="0"/>
        </c:dLbls>
        <c:gapWidth val="219"/>
        <c:overlap val="-27"/>
        <c:axId val="304854416"/>
        <c:axId val="304855592"/>
      </c:barChart>
      <c:catAx>
        <c:axId val="30485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304855592"/>
        <c:crosses val="autoZero"/>
        <c:auto val="1"/>
        <c:lblAlgn val="ctr"/>
        <c:lblOffset val="100"/>
        <c:noMultiLvlLbl val="0"/>
      </c:catAx>
      <c:valAx>
        <c:axId val="3048555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04854416"/>
        <c:crosses val="autoZero"/>
        <c:crossBetween val="between"/>
      </c:valAx>
      <c:spPr>
        <a:noFill/>
        <a:ln>
          <a:noFill/>
        </a:ln>
        <a:effectLst/>
      </c:spPr>
    </c:plotArea>
    <c:legend>
      <c:legendPos val="b"/>
      <c:layout>
        <c:manualLayout>
          <c:xMode val="edge"/>
          <c:yMode val="edge"/>
          <c:x val="8.8488834756977566E-2"/>
          <c:y val="0.80919299516982379"/>
          <c:w val="0.85571600268371284"/>
          <c:h val="0.1596089184765753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FIBRA ÓPTICA</c:v>
                </c:pt>
              </c:strCache>
            </c:strRef>
          </c:tx>
          <c:dPt>
            <c:idx val="1"/>
            <c:bubble3D val="0"/>
            <c:spPr>
              <a:solidFill>
                <a:schemeClr val="accent1">
                  <a:lumMod val="60000"/>
                  <a:lumOff val="40000"/>
                </a:schemeClr>
              </a:solidFill>
            </c:spPr>
          </c:dPt>
          <c:dLbls>
            <c:dLbl>
              <c:idx val="1"/>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dLbl>
            <c:dLbl>
              <c:idx val="2"/>
              <c:layout>
                <c:manualLayout>
                  <c:x val="0.15632732726666743"/>
                  <c:y val="-1.9467119584444209E-16"/>
                </c:manualLayout>
              </c:layout>
              <c:tx>
                <c:rich>
                  <a:bodyPr anchorCtr="0"/>
                  <a:lstStyle/>
                  <a:p>
                    <a:pPr algn="ctr" rtl="0">
                      <a:defRPr lang="en-US" sz="900" b="1" i="0" u="none" strike="noStrike" kern="1200" baseline="0" dirty="0" smtClean="0">
                        <a:solidFill>
                          <a:srgbClr val="1F497D"/>
                        </a:solidFill>
                        <a:latin typeface="+mn-lt"/>
                        <a:ea typeface="+mn-ea"/>
                        <a:cs typeface="+mn-cs"/>
                      </a:defRPr>
                    </a:pPr>
                    <a:r>
                      <a:rPr lang="en-US" sz="900" b="1" i="0" u="none" strike="noStrike" kern="1200" baseline="0" dirty="0" smtClean="0">
                        <a:solidFill>
                          <a:srgbClr val="1F497D"/>
                        </a:solidFill>
                        <a:latin typeface="+mn-lt"/>
                        <a:ea typeface="+mn-ea"/>
                        <a:cs typeface="+mn-cs"/>
                      </a:rPr>
                      <a:t>OTROS </a:t>
                    </a:r>
                    <a:fld id="{549C4D28-468C-45C8-BD10-B5B046BC9F90}" type="PERCENTAGE">
                      <a:rPr lang="en-US" sz="900" b="1" i="0" u="none" strike="noStrike" kern="1200" baseline="0" dirty="0" smtClean="0">
                        <a:solidFill>
                          <a:srgbClr val="1F497D"/>
                        </a:solidFill>
                        <a:latin typeface="+mn-lt"/>
                        <a:ea typeface="+mn-ea"/>
                        <a:cs typeface="+mn-cs"/>
                      </a:rPr>
                      <a:pPr algn="ctr" rtl="0">
                        <a:defRPr lang="en-US" sz="900" b="1" i="0" u="none" strike="noStrike" kern="1200" baseline="0" dirty="0" smtClean="0">
                          <a:solidFill>
                            <a:srgbClr val="1F497D"/>
                          </a:solidFill>
                          <a:latin typeface="+mn-lt"/>
                          <a:ea typeface="+mn-ea"/>
                          <a:cs typeface="+mn-cs"/>
                        </a:defRPr>
                      </a:pPr>
                      <a:t>[PORCENTAJE]</a:t>
                    </a:fld>
                    <a:endParaRPr lang="en-US" sz="900" b="1" i="0" u="none" strike="noStrike" kern="1200" baseline="0" dirty="0" smtClean="0">
                      <a:solidFill>
                        <a:srgbClr val="1F497D"/>
                      </a:solidFill>
                      <a:latin typeface="+mn-lt"/>
                      <a:ea typeface="+mn-ea"/>
                      <a:cs typeface="+mn-cs"/>
                    </a:endParaRPr>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23549308915171041"/>
                      <c:h val="0.13140457517432819"/>
                    </c:manualLayout>
                  </c15:layout>
                  <c15:dlblFieldTable/>
                  <c15:showDataLabelsRange val="0"/>
                </c:ext>
              </c:extLst>
            </c:dLbl>
            <c:dLbl>
              <c:idx val="3"/>
              <c:layout>
                <c:manualLayout>
                  <c:x val="-0.18501164012079466"/>
                  <c:y val="-9.7335597922221047E-17"/>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5241930189574895"/>
                  <c:y val="-0.12596361264861791"/>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5"/>
              <c:layout>
                <c:manualLayout>
                  <c:x val="0.15428714991263598"/>
                  <c:y val="0.17957057574288054"/>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852884</c:v>
                </c:pt>
                <c:pt idx="2">
                  <c:v>17789</c:v>
                </c:pt>
                <c:pt idx="3">
                  <c:v>116613</c:v>
                </c:pt>
                <c:pt idx="4">
                  <c:v>293411</c:v>
                </c:pt>
                <c:pt idx="5">
                  <c:v>421680</c:v>
                </c:pt>
                <c:pt idx="6">
                  <c:v>56149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a:t>
            </a:r>
            <a:r>
              <a:rPr lang="es-CL" dirty="0" smtClean="0"/>
              <a:t>TECNOLOGÍAS (*)</a:t>
            </a:r>
            <a:endParaRPr lang="es-CL" dirty="0"/>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chemeClr val="accent1">
                  <a:lumMod val="60000"/>
                  <a:lumOff val="40000"/>
                </a:schemeClr>
              </a:solidFill>
            </c:spPr>
          </c:dPt>
          <c:dPt>
            <c:idx val="6"/>
            <c:bubble3D val="0"/>
            <c:spPr>
              <a:solidFill>
                <a:schemeClr val="bg2">
                  <a:lumMod val="90000"/>
                </a:schemeClr>
              </a:solidFill>
            </c:spPr>
          </c:dPt>
          <c:dLbls>
            <c:dLbl>
              <c:idx val="0"/>
              <c:layout>
                <c:manualLayout>
                  <c:x val="0.11088098797103352"/>
                  <c:y val="1.4740556177990334E-2"/>
                </c:manualLayout>
              </c:layout>
              <c:numFmt formatCode="0.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0.17723882952399228"/>
                  <c:y val="0.14000769217906056"/>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2.5534725939542143E-2"/>
                  <c:y val="-0.11149479105700573"/>
                </c:manualLayout>
              </c:layout>
              <c:numFmt formatCode="0.0%" sourceLinked="0"/>
              <c:spPr>
                <a:noFill/>
                <a:ln>
                  <a:noFill/>
                </a:ln>
                <a:effectLst/>
              </c:spPr>
              <c:txPr>
                <a:bodyPr anchorCtr="0"/>
                <a:lstStyle/>
                <a:p>
                  <a:pPr algn="ctr" rtl="0">
                    <a:defRPr lang="en-US" sz="900" b="1" i="0" u="none" strike="noStrike" kern="1200" baseline="0">
                      <a:solidFill>
                        <a:srgbClr val="1F497D"/>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0.19775580491056541"/>
                  <c:y val="-0.12568560726409259"/>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20861665623011588"/>
                  <c:y val="5.5059279945151397E-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9</c:v>
                </c:pt>
                <c:pt idx="1">
                  <c:v>37976</c:v>
                </c:pt>
                <c:pt idx="2">
                  <c:v>22369</c:v>
                </c:pt>
                <c:pt idx="3" formatCode="General">
                  <c:v>138226</c:v>
                </c:pt>
                <c:pt idx="4" formatCode="General">
                  <c:v>77</c:v>
                </c:pt>
                <c:pt idx="5">
                  <c:v>0</c:v>
                </c:pt>
                <c:pt idx="6">
                  <c:v>7170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2607</c:v>
                </c:pt>
                <c:pt idx="1">
                  <c:v>4191</c:v>
                </c:pt>
                <c:pt idx="2">
                  <c:v>4445</c:v>
                </c:pt>
                <c:pt idx="3">
                  <c:v>8189</c:v>
                </c:pt>
                <c:pt idx="4">
                  <c:v>44065</c:v>
                </c:pt>
                <c:pt idx="5">
                  <c:v>10581</c:v>
                </c:pt>
                <c:pt idx="6">
                  <c:v>10705</c:v>
                </c:pt>
                <c:pt idx="7">
                  <c:v>23427</c:v>
                </c:pt>
                <c:pt idx="8">
                  <c:v>19101</c:v>
                </c:pt>
                <c:pt idx="9">
                  <c:v>11370</c:v>
                </c:pt>
                <c:pt idx="10">
                  <c:v>1633</c:v>
                </c:pt>
                <c:pt idx="11">
                  <c:v>1374</c:v>
                </c:pt>
                <c:pt idx="12">
                  <c:v>63377</c:v>
                </c:pt>
                <c:pt idx="13">
                  <c:v>5338</c:v>
                </c:pt>
                <c:pt idx="14">
                  <c:v>829</c:v>
                </c:pt>
                <c:pt idx="15">
                  <c:v>5360</c:v>
                </c:pt>
              </c:numCache>
            </c:numRef>
          </c:val>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38043</c:v>
                </c:pt>
                <c:pt idx="1">
                  <c:v>105578</c:v>
                </c:pt>
                <c:pt idx="2">
                  <c:v>22038</c:v>
                </c:pt>
                <c:pt idx="3">
                  <c:v>79886</c:v>
                </c:pt>
                <c:pt idx="4">
                  <c:v>262967</c:v>
                </c:pt>
                <c:pt idx="5">
                  <c:v>52806</c:v>
                </c:pt>
                <c:pt idx="6">
                  <c:v>61279</c:v>
                </c:pt>
                <c:pt idx="7">
                  <c:v>142377</c:v>
                </c:pt>
                <c:pt idx="8">
                  <c:v>25460</c:v>
                </c:pt>
                <c:pt idx="9">
                  <c:v>35969</c:v>
                </c:pt>
                <c:pt idx="10">
                  <c:v>0</c:v>
                </c:pt>
                <c:pt idx="11">
                  <c:v>8299</c:v>
                </c:pt>
                <c:pt idx="12">
                  <c:v>827987</c:v>
                </c:pt>
                <c:pt idx="13">
                  <c:v>15964</c:v>
                </c:pt>
                <c:pt idx="14">
                  <c:v>31670</c:v>
                </c:pt>
                <c:pt idx="15">
                  <c:v>34327</c:v>
                </c:pt>
              </c:numCache>
            </c:numRef>
          </c:val>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39</c:v>
                </c:pt>
                <c:pt idx="1">
                  <c:v>67</c:v>
                </c:pt>
                <c:pt idx="2">
                  <c:v>52</c:v>
                </c:pt>
                <c:pt idx="3">
                  <c:v>53</c:v>
                </c:pt>
                <c:pt idx="4">
                  <c:v>135</c:v>
                </c:pt>
                <c:pt idx="5">
                  <c:v>78</c:v>
                </c:pt>
                <c:pt idx="6">
                  <c:v>152</c:v>
                </c:pt>
                <c:pt idx="7">
                  <c:v>79</c:v>
                </c:pt>
                <c:pt idx="8">
                  <c:v>47</c:v>
                </c:pt>
                <c:pt idx="9">
                  <c:v>74</c:v>
                </c:pt>
                <c:pt idx="10">
                  <c:v>0</c:v>
                </c:pt>
                <c:pt idx="11">
                  <c:v>6</c:v>
                </c:pt>
                <c:pt idx="12">
                  <c:v>384</c:v>
                </c:pt>
                <c:pt idx="13">
                  <c:v>0</c:v>
                </c:pt>
                <c:pt idx="14">
                  <c:v>30</c:v>
                </c:pt>
                <c:pt idx="15">
                  <c:v>35</c:v>
                </c:pt>
              </c:numCache>
            </c:numRef>
          </c:val>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28883</c:v>
                </c:pt>
                <c:pt idx="1">
                  <c:v>39777</c:v>
                </c:pt>
                <c:pt idx="2">
                  <c:v>26345</c:v>
                </c:pt>
                <c:pt idx="3">
                  <c:v>49783</c:v>
                </c:pt>
                <c:pt idx="4">
                  <c:v>89171</c:v>
                </c:pt>
                <c:pt idx="5">
                  <c:v>72006</c:v>
                </c:pt>
                <c:pt idx="6">
                  <c:v>80661</c:v>
                </c:pt>
                <c:pt idx="7">
                  <c:v>180340</c:v>
                </c:pt>
                <c:pt idx="8">
                  <c:v>83525</c:v>
                </c:pt>
                <c:pt idx="9">
                  <c:v>82765</c:v>
                </c:pt>
                <c:pt idx="10">
                  <c:v>16790</c:v>
                </c:pt>
                <c:pt idx="11">
                  <c:v>35507</c:v>
                </c:pt>
                <c:pt idx="12">
                  <c:v>885716</c:v>
                </c:pt>
                <c:pt idx="13">
                  <c:v>38231</c:v>
                </c:pt>
                <c:pt idx="14">
                  <c:v>21542</c:v>
                </c:pt>
                <c:pt idx="15">
                  <c:v>27484</c:v>
                </c:pt>
              </c:numCache>
            </c:numRef>
          </c:val>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1001</c:v>
                </c:pt>
                <c:pt idx="1">
                  <c:v>2349</c:v>
                </c:pt>
                <c:pt idx="2">
                  <c:v>350</c:v>
                </c:pt>
                <c:pt idx="3">
                  <c:v>1980</c:v>
                </c:pt>
                <c:pt idx="4">
                  <c:v>5882</c:v>
                </c:pt>
                <c:pt idx="5">
                  <c:v>1579</c:v>
                </c:pt>
                <c:pt idx="6">
                  <c:v>1563</c:v>
                </c:pt>
                <c:pt idx="7">
                  <c:v>4580</c:v>
                </c:pt>
                <c:pt idx="8">
                  <c:v>1913</c:v>
                </c:pt>
                <c:pt idx="9">
                  <c:v>479</c:v>
                </c:pt>
                <c:pt idx="10">
                  <c:v>38</c:v>
                </c:pt>
                <c:pt idx="11">
                  <c:v>220</c:v>
                </c:pt>
                <c:pt idx="12">
                  <c:v>29385</c:v>
                </c:pt>
                <c:pt idx="13">
                  <c:v>236</c:v>
                </c:pt>
                <c:pt idx="14">
                  <c:v>327</c:v>
                </c:pt>
                <c:pt idx="15">
                  <c:v>774</c:v>
                </c:pt>
              </c:numCache>
            </c:numRef>
          </c:val>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2342</c:v>
                </c:pt>
                <c:pt idx="1">
                  <c:v>5924</c:v>
                </c:pt>
                <c:pt idx="2">
                  <c:v>1872</c:v>
                </c:pt>
                <c:pt idx="3">
                  <c:v>5978</c:v>
                </c:pt>
                <c:pt idx="4">
                  <c:v>20884</c:v>
                </c:pt>
                <c:pt idx="5">
                  <c:v>10758</c:v>
                </c:pt>
                <c:pt idx="6">
                  <c:v>8152</c:v>
                </c:pt>
                <c:pt idx="7">
                  <c:v>5202</c:v>
                </c:pt>
                <c:pt idx="8">
                  <c:v>3280</c:v>
                </c:pt>
                <c:pt idx="9">
                  <c:v>2741</c:v>
                </c:pt>
                <c:pt idx="10">
                  <c:v>35</c:v>
                </c:pt>
                <c:pt idx="11">
                  <c:v>84</c:v>
                </c:pt>
                <c:pt idx="12">
                  <c:v>81888</c:v>
                </c:pt>
                <c:pt idx="13">
                  <c:v>570</c:v>
                </c:pt>
                <c:pt idx="14">
                  <c:v>1847</c:v>
                </c:pt>
                <c:pt idx="15">
                  <c:v>383</c:v>
                </c:pt>
              </c:numCache>
            </c:numRef>
          </c:val>
        </c:ser>
        <c:dLbls>
          <c:showLegendKey val="0"/>
          <c:showVal val="0"/>
          <c:showCatName val="0"/>
          <c:showSerName val="0"/>
          <c:showPercent val="0"/>
          <c:showBubbleSize val="0"/>
        </c:dLbls>
        <c:gapWidth val="55"/>
        <c:overlap val="100"/>
        <c:axId val="317913408"/>
        <c:axId val="317913016"/>
        <c:extLst/>
      </c:barChart>
      <c:valAx>
        <c:axId val="317913016"/>
        <c:scaling>
          <c:orientation val="minMax"/>
          <c:max val="2000000"/>
          <c:min val="0"/>
        </c:scaling>
        <c:delete val="0"/>
        <c:axPos val="r"/>
        <c:numFmt formatCode="#,##0" sourceLinked="1"/>
        <c:majorTickMark val="out"/>
        <c:minorTickMark val="none"/>
        <c:tickLblPos val="nextTo"/>
        <c:crossAx val="317913408"/>
        <c:crosses val="max"/>
        <c:crossBetween val="between"/>
        <c:dispUnits>
          <c:builtInUnit val="thousands"/>
        </c:dispUnits>
      </c:valAx>
      <c:catAx>
        <c:axId val="317913408"/>
        <c:scaling>
          <c:orientation val="minMax"/>
        </c:scaling>
        <c:delete val="0"/>
        <c:axPos val="b"/>
        <c:numFmt formatCode="@" sourceLinked="0"/>
        <c:majorTickMark val="out"/>
        <c:minorTickMark val="none"/>
        <c:tickLblPos val="nextTo"/>
        <c:txPr>
          <a:bodyPr/>
          <a:lstStyle/>
          <a:p>
            <a:pPr>
              <a:defRPr sz="1000" kern="500" baseline="0"/>
            </a:pPr>
            <a:endParaRPr lang="es-CL"/>
          </a:p>
        </c:txPr>
        <c:crossAx val="317913016"/>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(2)'!$T$31:$U$72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'Abonados (2)'!$V$31:$V$72</c:f>
              <c:numCache>
                <c:formatCode>General</c:formatCode>
                <c:ptCount val="42"/>
                <c:pt idx="0">
                  <c:v>5786.4049999999997</c:v>
                </c:pt>
                <c:pt idx="1">
                  <c:v>5957.99</c:v>
                </c:pt>
                <c:pt idx="2">
                  <c:v>6182.0889999999999</c:v>
                </c:pt>
                <c:pt idx="3">
                  <c:v>6307.7359999999999</c:v>
                </c:pt>
                <c:pt idx="4">
                  <c:v>6429.6809999999996</c:v>
                </c:pt>
                <c:pt idx="5">
                  <c:v>6469.924</c:v>
                </c:pt>
                <c:pt idx="6">
                  <c:v>6614.9430000000002</c:v>
                </c:pt>
                <c:pt idx="7">
                  <c:v>6635.4160000000002</c:v>
                </c:pt>
                <c:pt idx="8">
                  <c:v>6657.7160000000003</c:v>
                </c:pt>
                <c:pt idx="9">
                  <c:v>6707.348</c:v>
                </c:pt>
                <c:pt idx="10">
                  <c:v>6788.16</c:v>
                </c:pt>
                <c:pt idx="11">
                  <c:v>6933.0190000000002</c:v>
                </c:pt>
                <c:pt idx="12">
                  <c:v>7031.35</c:v>
                </c:pt>
                <c:pt idx="13">
                  <c:v>7044.06</c:v>
                </c:pt>
                <c:pt idx="14">
                  <c:v>7335.018</c:v>
                </c:pt>
                <c:pt idx="15">
                  <c:v>7529.9719999999998</c:v>
                </c:pt>
                <c:pt idx="16">
                  <c:v>7375.5770000000002</c:v>
                </c:pt>
                <c:pt idx="17">
                  <c:v>7324.1819999999998</c:v>
                </c:pt>
                <c:pt idx="18">
                  <c:v>7341.8130000000001</c:v>
                </c:pt>
                <c:pt idx="19">
                  <c:v>7432.8419999999996</c:v>
                </c:pt>
                <c:pt idx="20">
                  <c:v>7638.3850000000002</c:v>
                </c:pt>
                <c:pt idx="21">
                  <c:v>7899.6450000000004</c:v>
                </c:pt>
                <c:pt idx="22">
                  <c:v>8042.3040000000001</c:v>
                </c:pt>
                <c:pt idx="23">
                  <c:v>8274.9740000000002</c:v>
                </c:pt>
                <c:pt idx="24">
                  <c:v>8556.1309999999994</c:v>
                </c:pt>
                <c:pt idx="25">
                  <c:v>8747.3009999999995</c:v>
                </c:pt>
                <c:pt idx="26">
                  <c:v>8976.2909999999993</c:v>
                </c:pt>
                <c:pt idx="27">
                  <c:v>9361.1460000000006</c:v>
                </c:pt>
                <c:pt idx="28">
                  <c:v>9878.0349999999999</c:v>
                </c:pt>
                <c:pt idx="29">
                  <c:v>10448.772999999999</c:v>
                </c:pt>
                <c:pt idx="30">
                  <c:v>10701.641</c:v>
                </c:pt>
                <c:pt idx="31">
                  <c:v>11232.434999999999</c:v>
                </c:pt>
                <c:pt idx="32">
                  <c:v>12051.531999999999</c:v>
                </c:pt>
                <c:pt idx="33">
                  <c:v>12514.951999999999</c:v>
                </c:pt>
                <c:pt idx="34">
                  <c:v>12733.483</c:v>
                </c:pt>
                <c:pt idx="35">
                  <c:v>13044.513999999999</c:v>
                </c:pt>
                <c:pt idx="36">
                  <c:v>13431.953</c:v>
                </c:pt>
                <c:pt idx="37">
                  <c:v>13775.617</c:v>
                </c:pt>
                <c:pt idx="38">
                  <c:v>13823.558000000001</c:v>
                </c:pt>
                <c:pt idx="39">
                  <c:v>14332.343000000001</c:v>
                </c:pt>
                <c:pt idx="40">
                  <c:v>14943.39</c:v>
                </c:pt>
                <c:pt idx="41">
                  <c:v>15661.416999999999</c:v>
                </c:pt>
              </c:numCache>
            </c:numRef>
          </c:val>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(2)'!$T$31:$U$72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'Abonados (2)'!$W$31:$W$72</c:f>
              <c:numCache>
                <c:formatCode>General</c:formatCode>
                <c:ptCount val="42"/>
                <c:pt idx="0">
                  <c:v>14065.837</c:v>
                </c:pt>
                <c:pt idx="1">
                  <c:v>14333.088</c:v>
                </c:pt>
                <c:pt idx="2">
                  <c:v>14616.968000000001</c:v>
                </c:pt>
                <c:pt idx="3">
                  <c:v>15113.584999999999</c:v>
                </c:pt>
                <c:pt idx="4">
                  <c:v>15885.566999999999</c:v>
                </c:pt>
                <c:pt idx="5">
                  <c:v>16121.9</c:v>
                </c:pt>
                <c:pt idx="6">
                  <c:v>15703.55</c:v>
                </c:pt>
                <c:pt idx="7">
                  <c:v>16390.382000000001</c:v>
                </c:pt>
                <c:pt idx="8">
                  <c:v>17283.257000000001</c:v>
                </c:pt>
                <c:pt idx="9">
                  <c:v>17181.18</c:v>
                </c:pt>
                <c:pt idx="10">
                  <c:v>17463.351999999999</c:v>
                </c:pt>
                <c:pt idx="11">
                  <c:v>16437.305</c:v>
                </c:pt>
                <c:pt idx="12">
                  <c:v>16629.989000000001</c:v>
                </c:pt>
                <c:pt idx="13">
                  <c:v>16702.57</c:v>
                </c:pt>
                <c:pt idx="14">
                  <c:v>16029.15</c:v>
                </c:pt>
                <c:pt idx="15">
                  <c:v>15449.489</c:v>
                </c:pt>
                <c:pt idx="16">
                  <c:v>16305.141</c:v>
                </c:pt>
                <c:pt idx="17">
                  <c:v>16307.114</c:v>
                </c:pt>
                <c:pt idx="18">
                  <c:v>15631.035</c:v>
                </c:pt>
                <c:pt idx="19">
                  <c:v>15527.298000000001</c:v>
                </c:pt>
                <c:pt idx="20">
                  <c:v>15567.968000000001</c:v>
                </c:pt>
                <c:pt idx="21">
                  <c:v>15137.321</c:v>
                </c:pt>
                <c:pt idx="22">
                  <c:v>14655.578</c:v>
                </c:pt>
                <c:pt idx="23">
                  <c:v>14597.329</c:v>
                </c:pt>
                <c:pt idx="24">
                  <c:v>14746.472</c:v>
                </c:pt>
                <c:pt idx="25">
                  <c:v>13685.937</c:v>
                </c:pt>
                <c:pt idx="26">
                  <c:v>13330.901</c:v>
                </c:pt>
                <c:pt idx="27">
                  <c:v>13414.036</c:v>
                </c:pt>
                <c:pt idx="28">
                  <c:v>13135.111999999999</c:v>
                </c:pt>
                <c:pt idx="29">
                  <c:v>13067.311</c:v>
                </c:pt>
                <c:pt idx="30">
                  <c:v>12833.107</c:v>
                </c:pt>
                <c:pt idx="31">
                  <c:v>12880.825999999999</c:v>
                </c:pt>
                <c:pt idx="32">
                  <c:v>13127.449000000001</c:v>
                </c:pt>
                <c:pt idx="33">
                  <c:v>13216.208000000001</c:v>
                </c:pt>
                <c:pt idx="34">
                  <c:v>12966.743</c:v>
                </c:pt>
                <c:pt idx="35">
                  <c:v>12444.32</c:v>
                </c:pt>
                <c:pt idx="36">
                  <c:v>11619.715</c:v>
                </c:pt>
                <c:pt idx="37">
                  <c:v>10996.441999999999</c:v>
                </c:pt>
                <c:pt idx="38">
                  <c:v>10514.584000000001</c:v>
                </c:pt>
                <c:pt idx="39">
                  <c:v>10286.477999999999</c:v>
                </c:pt>
                <c:pt idx="40">
                  <c:v>10124.859</c:v>
                </c:pt>
                <c:pt idx="41">
                  <c:v>9778.49</c:v>
                </c:pt>
              </c:numCache>
            </c:numRef>
          </c:val>
        </c:ser>
        <c:dLbls>
          <c:showLegendKey val="0"/>
          <c:showVal val="1"/>
          <c:showCatName val="0"/>
          <c:showSerName val="0"/>
          <c:showPercent val="0"/>
          <c:showBubbleSize val="0"/>
        </c:dLbls>
        <c:gapWidth val="52"/>
        <c:overlap val="100"/>
        <c:axId val="317909096"/>
        <c:axId val="317904000"/>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0"/>
              <c:layout>
                <c:manualLayout>
                  <c:x val="-3.4151547491995733E-2"/>
                  <c:y val="-5.48161172783120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layout>
                <c:manualLayout>
                  <c:x val="-2.8459622909996441E-3"/>
                  <c:y val="-6.7887100359801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extLst>
            </c:dLbl>
            <c:dLbl>
              <c:idx val="42"/>
              <c:layout>
                <c:manualLayout>
                  <c:x val="-3.1305585200996085E-2"/>
                  <c:y val="-3.75376147557867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layout>
                <c:manualLayout>
                  <c:x val="-1.4229811454998221E-3"/>
                  <c:y val="-5.8271817782817099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(2)'!$T$31:$U$72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'Abonados (2)'!$X$31:$X$72</c:f>
              <c:numCache>
                <c:formatCode>General</c:formatCode>
                <c:ptCount val="42"/>
                <c:pt idx="0">
                  <c:v>115.61250308471438</c:v>
                </c:pt>
                <c:pt idx="1">
                  <c:v>117.90347782981088</c:v>
                </c:pt>
                <c:pt idx="2">
                  <c:v>120.58507865924177</c:v>
                </c:pt>
                <c:pt idx="3">
                  <c:v>123.91581648516691</c:v>
                </c:pt>
                <c:pt idx="4">
                  <c:v>128.79972572283452</c:v>
                </c:pt>
                <c:pt idx="5">
                  <c:v>130.10661949650662</c:v>
                </c:pt>
                <c:pt idx="6">
                  <c:v>128.2478165656569</c:v>
                </c:pt>
                <c:pt idx="7">
                  <c:v>132.01975411492089</c:v>
                </c:pt>
                <c:pt idx="8">
                  <c:v>136.96426244753016</c:v>
                </c:pt>
                <c:pt idx="9">
                  <c:v>136.36352051055263</c:v>
                </c:pt>
                <c:pt idx="10">
                  <c:v>138.13161441867433</c:v>
                </c:pt>
                <c:pt idx="11">
                  <c:v>132.82093126556674</c:v>
                </c:pt>
                <c:pt idx="12">
                  <c:v>134.18090299261195</c:v>
                </c:pt>
                <c:pt idx="13">
                  <c:v>134.3708480146654</c:v>
                </c:pt>
                <c:pt idx="14">
                  <c:v>131.91893582091666</c:v>
                </c:pt>
                <c:pt idx="15">
                  <c:v>128.62196121215271</c:v>
                </c:pt>
                <c:pt idx="16">
                  <c:v>132.20049282827094</c:v>
                </c:pt>
                <c:pt idx="17">
                  <c:v>131.58053140891818</c:v>
                </c:pt>
                <c:pt idx="18">
                  <c:v>127.5815213995774</c:v>
                </c:pt>
                <c:pt idx="19">
                  <c:v>127.18342975086725</c:v>
                </c:pt>
                <c:pt idx="20">
                  <c:v>128.21794818987445</c:v>
                </c:pt>
                <c:pt idx="21">
                  <c:v>126.95680622672876</c:v>
                </c:pt>
                <c:pt idx="22">
                  <c:v>124.76927623329162</c:v>
                </c:pt>
                <c:pt idx="23">
                  <c:v>125.41432835607283</c:v>
                </c:pt>
                <c:pt idx="24">
                  <c:v>127.45572290348555</c:v>
                </c:pt>
                <c:pt idx="25">
                  <c:v>122.21081446912643</c:v>
                </c:pt>
                <c:pt idx="26">
                  <c:v>121.10841778510152</c:v>
                </c:pt>
                <c:pt idx="27">
                  <c:v>123.09415258669753</c:v>
                </c:pt>
                <c:pt idx="28">
                  <c:v>123.82446803316067</c:v>
                </c:pt>
                <c:pt idx="29">
                  <c:v>125.96765003637766</c:v>
                </c:pt>
                <c:pt idx="30">
                  <c:v>125.50925117344531</c:v>
                </c:pt>
                <c:pt idx="31">
                  <c:v>127.98727773627321</c:v>
                </c:pt>
                <c:pt idx="32">
                  <c:v>133.01583805707011</c:v>
                </c:pt>
                <c:pt idx="33">
                  <c:v>135.29710711097641</c:v>
                </c:pt>
                <c:pt idx="34">
                  <c:v>134.5053408094615</c:v>
                </c:pt>
                <c:pt idx="35">
                  <c:v>132.78899683690875</c:v>
                </c:pt>
                <c:pt idx="36">
                  <c:v>129.91741899228845</c:v>
                </c:pt>
                <c:pt idx="37">
                  <c:v>127.88524984839722</c:v>
                </c:pt>
                <c:pt idx="38">
                  <c:v>125.07839581135249</c:v>
                </c:pt>
                <c:pt idx="39">
                  <c:v>126.1641632467703</c:v>
                </c:pt>
                <c:pt idx="40">
                  <c:v>128.10618316993873</c:v>
                </c:pt>
                <c:pt idx="41">
                  <c:v>129.64100076746573</c:v>
                </c:pt>
              </c:numCache>
            </c:numRef>
          </c:val>
          <c:smooth val="0"/>
        </c:ser>
        <c:dLbls>
          <c:showLegendKey val="0"/>
          <c:showVal val="1"/>
          <c:showCatName val="0"/>
          <c:showSerName val="0"/>
          <c:showPercent val="0"/>
          <c:showBubbleSize val="0"/>
        </c:dLbls>
        <c:marker val="1"/>
        <c:smooth val="0"/>
        <c:axId val="317902432"/>
        <c:axId val="317911840"/>
      </c:lineChart>
      <c:catAx>
        <c:axId val="317909096"/>
        <c:scaling>
          <c:orientation val="minMax"/>
        </c:scaling>
        <c:delete val="0"/>
        <c:axPos val="b"/>
        <c:numFmt formatCode="General" sourceLinked="0"/>
        <c:majorTickMark val="none"/>
        <c:minorTickMark val="none"/>
        <c:tickLblPos val="nextTo"/>
        <c:crossAx val="317904000"/>
        <c:crosses val="autoZero"/>
        <c:auto val="0"/>
        <c:lblAlgn val="ctr"/>
        <c:lblOffset val="100"/>
        <c:noMultiLvlLbl val="0"/>
      </c:catAx>
      <c:valAx>
        <c:axId val="317904000"/>
        <c:scaling>
          <c:orientation val="minMax"/>
        </c:scaling>
        <c:delete val="0"/>
        <c:axPos val="l"/>
        <c:numFmt formatCode="General" sourceLinked="1"/>
        <c:majorTickMark val="none"/>
        <c:minorTickMark val="none"/>
        <c:tickLblPos val="none"/>
        <c:spPr>
          <a:ln>
            <a:noFill/>
          </a:ln>
        </c:spPr>
        <c:crossAx val="317909096"/>
        <c:crossesAt val="1"/>
        <c:crossBetween val="between"/>
      </c:valAx>
      <c:valAx>
        <c:axId val="317911840"/>
        <c:scaling>
          <c:orientation val="minMax"/>
          <c:max val="160"/>
        </c:scaling>
        <c:delete val="0"/>
        <c:axPos val="r"/>
        <c:numFmt formatCode="General" sourceLinked="1"/>
        <c:majorTickMark val="none"/>
        <c:minorTickMark val="none"/>
        <c:tickLblPos val="none"/>
        <c:spPr>
          <a:ln>
            <a:noFill/>
          </a:ln>
        </c:spPr>
        <c:crossAx val="317902432"/>
        <c:crosses val="max"/>
        <c:crossBetween val="between"/>
      </c:valAx>
      <c:catAx>
        <c:axId val="317902432"/>
        <c:scaling>
          <c:orientation val="minMax"/>
        </c:scaling>
        <c:delete val="1"/>
        <c:axPos val="b"/>
        <c:numFmt formatCode="General" sourceLinked="1"/>
        <c:majorTickMark val="out"/>
        <c:minorTickMark val="none"/>
        <c:tickLblPos val="nextTo"/>
        <c:crossAx val="317911840"/>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w="63500">
              <a:solidFill>
                <a:srgbClr val="FF0000"/>
              </a:solidFill>
            </a:ln>
          </c:spPr>
          <c:marker>
            <c:symbol val="diamond"/>
            <c:size val="3"/>
            <c:spPr>
              <a:solidFill>
                <a:srgbClr val="FF0000"/>
              </a:solidFill>
              <a:ln>
                <a:solidFill>
                  <a:srgbClr val="FF0000"/>
                </a:solidFill>
              </a:ln>
            </c:spPr>
          </c:marker>
          <c:cat>
            <c:multiLvlStrRef>
              <c:f>Abonados!$A$175:$B$298</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Abonados!$R$175:$R$298</c:f>
              <c:numCache>
                <c:formatCode>#,##0</c:formatCode>
                <c:ptCount val="124"/>
                <c:pt idx="0">
                  <c:v>4465518</c:v>
                </c:pt>
                <c:pt idx="1">
                  <c:v>4473411</c:v>
                </c:pt>
                <c:pt idx="2">
                  <c:v>4513196</c:v>
                </c:pt>
                <c:pt idx="3">
                  <c:v>4584536</c:v>
                </c:pt>
                <c:pt idx="4">
                  <c:v>4640729</c:v>
                </c:pt>
                <c:pt idx="5">
                  <c:v>4693205</c:v>
                </c:pt>
                <c:pt idx="6">
                  <c:v>4737198</c:v>
                </c:pt>
                <c:pt idx="7">
                  <c:v>4801336</c:v>
                </c:pt>
                <c:pt idx="8">
                  <c:v>4867585</c:v>
                </c:pt>
                <c:pt idx="9">
                  <c:v>5089155</c:v>
                </c:pt>
                <c:pt idx="10">
                  <c:v>5092823</c:v>
                </c:pt>
                <c:pt idx="11">
                  <c:v>5136903</c:v>
                </c:pt>
                <c:pt idx="12">
                  <c:v>5163199</c:v>
                </c:pt>
                <c:pt idx="13">
                  <c:v>5200148</c:v>
                </c:pt>
                <c:pt idx="14">
                  <c:v>5232360</c:v>
                </c:pt>
                <c:pt idx="15">
                  <c:v>5293574</c:v>
                </c:pt>
                <c:pt idx="16">
                  <c:v>5321071</c:v>
                </c:pt>
                <c:pt idx="17">
                  <c:v>5355045</c:v>
                </c:pt>
                <c:pt idx="18">
                  <c:v>5376433</c:v>
                </c:pt>
                <c:pt idx="19">
                  <c:v>5397012</c:v>
                </c:pt>
                <c:pt idx="20">
                  <c:v>5419036</c:v>
                </c:pt>
                <c:pt idx="21">
                  <c:v>5441414</c:v>
                </c:pt>
                <c:pt idx="22">
                  <c:v>5482263</c:v>
                </c:pt>
                <c:pt idx="23">
                  <c:v>5552399</c:v>
                </c:pt>
                <c:pt idx="24">
                  <c:v>5802164</c:v>
                </c:pt>
                <c:pt idx="25">
                  <c:v>5858044</c:v>
                </c:pt>
                <c:pt idx="26">
                  <c:v>5922221</c:v>
                </c:pt>
                <c:pt idx="27">
                  <c:v>6012598</c:v>
                </c:pt>
                <c:pt idx="28">
                  <c:v>6023199</c:v>
                </c:pt>
                <c:pt idx="29">
                  <c:v>6027816</c:v>
                </c:pt>
                <c:pt idx="30">
                  <c:v>5903507</c:v>
                </c:pt>
                <c:pt idx="31">
                  <c:v>5758242</c:v>
                </c:pt>
                <c:pt idx="32">
                  <c:v>5552604</c:v>
                </c:pt>
                <c:pt idx="33">
                  <c:v>5438163</c:v>
                </c:pt>
                <c:pt idx="34">
                  <c:v>5181575</c:v>
                </c:pt>
                <c:pt idx="35">
                  <c:v>4934782</c:v>
                </c:pt>
                <c:pt idx="36">
                  <c:v>5154169</c:v>
                </c:pt>
                <c:pt idx="37">
                  <c:v>5104339</c:v>
                </c:pt>
                <c:pt idx="38">
                  <c:v>5078414</c:v>
                </c:pt>
                <c:pt idx="39">
                  <c:v>5349508</c:v>
                </c:pt>
                <c:pt idx="40">
                  <c:v>5175842</c:v>
                </c:pt>
                <c:pt idx="41">
                  <c:v>5197778</c:v>
                </c:pt>
                <c:pt idx="42">
                  <c:v>5162241</c:v>
                </c:pt>
                <c:pt idx="43">
                  <c:v>5166786</c:v>
                </c:pt>
                <c:pt idx="44">
                  <c:v>5077847</c:v>
                </c:pt>
                <c:pt idx="45">
                  <c:v>5007840</c:v>
                </c:pt>
                <c:pt idx="46">
                  <c:v>4915164</c:v>
                </c:pt>
                <c:pt idx="47">
                  <c:v>4889188</c:v>
                </c:pt>
                <c:pt idx="48">
                  <c:v>5380411</c:v>
                </c:pt>
                <c:pt idx="49">
                  <c:v>5467066</c:v>
                </c:pt>
                <c:pt idx="50">
                  <c:v>5291852</c:v>
                </c:pt>
                <c:pt idx="51">
                  <c:v>5309923</c:v>
                </c:pt>
                <c:pt idx="52">
                  <c:v>5244953</c:v>
                </c:pt>
                <c:pt idx="53">
                  <c:v>5240164</c:v>
                </c:pt>
                <c:pt idx="54">
                  <c:v>5289207</c:v>
                </c:pt>
                <c:pt idx="55">
                  <c:v>5325813</c:v>
                </c:pt>
                <c:pt idx="56">
                  <c:v>5301794</c:v>
                </c:pt>
                <c:pt idx="57">
                  <c:v>5308253</c:v>
                </c:pt>
                <c:pt idx="58">
                  <c:v>5308262</c:v>
                </c:pt>
                <c:pt idx="59">
                  <c:v>5294116</c:v>
                </c:pt>
                <c:pt idx="60">
                  <c:v>5384385</c:v>
                </c:pt>
                <c:pt idx="61">
                  <c:v>5494039</c:v>
                </c:pt>
                <c:pt idx="62">
                  <c:v>5449456</c:v>
                </c:pt>
                <c:pt idx="63">
                  <c:v>5540988</c:v>
                </c:pt>
                <c:pt idx="64">
                  <c:v>5250702</c:v>
                </c:pt>
                <c:pt idx="65">
                  <c:v>5539449</c:v>
                </c:pt>
                <c:pt idx="66">
                  <c:v>5393745</c:v>
                </c:pt>
                <c:pt idx="67">
                  <c:v>5393745</c:v>
                </c:pt>
                <c:pt idx="68">
                  <c:v>5483032</c:v>
                </c:pt>
                <c:pt idx="69">
                  <c:v>5486962</c:v>
                </c:pt>
                <c:pt idx="70">
                  <c:v>5504060</c:v>
                </c:pt>
                <c:pt idx="71">
                  <c:v>5565842</c:v>
                </c:pt>
                <c:pt idx="72">
                  <c:v>5941185</c:v>
                </c:pt>
                <c:pt idx="73">
                  <c:v>5853925</c:v>
                </c:pt>
                <c:pt idx="74">
                  <c:v>5517477</c:v>
                </c:pt>
                <c:pt idx="75">
                  <c:v>5500346</c:v>
                </c:pt>
                <c:pt idx="76">
                  <c:v>5684290</c:v>
                </c:pt>
                <c:pt idx="77">
                  <c:v>5599321</c:v>
                </c:pt>
                <c:pt idx="78">
                  <c:v>5458877</c:v>
                </c:pt>
                <c:pt idx="79">
                  <c:v>5429775</c:v>
                </c:pt>
                <c:pt idx="80">
                  <c:v>5412859</c:v>
                </c:pt>
                <c:pt idx="81">
                  <c:v>5536058</c:v>
                </c:pt>
                <c:pt idx="82">
                  <c:v>5591888</c:v>
                </c:pt>
                <c:pt idx="83">
                  <c:v>5616021</c:v>
                </c:pt>
                <c:pt idx="84">
                  <c:v>5712073</c:v>
                </c:pt>
                <c:pt idx="85">
                  <c:v>5759300</c:v>
                </c:pt>
                <c:pt idx="86">
                  <c:v>5794246</c:v>
                </c:pt>
                <c:pt idx="87">
                  <c:v>5842331</c:v>
                </c:pt>
                <c:pt idx="88">
                  <c:v>5804972</c:v>
                </c:pt>
                <c:pt idx="89">
                  <c:v>5749943</c:v>
                </c:pt>
                <c:pt idx="90">
                  <c:v>5689453</c:v>
                </c:pt>
                <c:pt idx="91">
                  <c:v>5697812</c:v>
                </c:pt>
                <c:pt idx="92">
                  <c:v>5800193</c:v>
                </c:pt>
                <c:pt idx="93">
                  <c:v>5921043</c:v>
                </c:pt>
                <c:pt idx="94">
                  <c:v>5971688</c:v>
                </c:pt>
                <c:pt idx="95">
                  <c:v>6024200</c:v>
                </c:pt>
                <c:pt idx="96">
                  <c:v>6043996</c:v>
                </c:pt>
                <c:pt idx="97">
                  <c:v>5995118</c:v>
                </c:pt>
                <c:pt idx="98">
                  <c:v>6040987</c:v>
                </c:pt>
                <c:pt idx="99">
                  <c:v>6084139</c:v>
                </c:pt>
                <c:pt idx="100">
                  <c:v>6115421</c:v>
                </c:pt>
                <c:pt idx="101">
                  <c:v>6063383</c:v>
                </c:pt>
                <c:pt idx="102">
                  <c:v>6014323</c:v>
                </c:pt>
                <c:pt idx="103">
                  <c:v>5962659</c:v>
                </c:pt>
                <c:pt idx="104">
                  <c:v>5918181</c:v>
                </c:pt>
                <c:pt idx="105">
                  <c:v>5866424</c:v>
                </c:pt>
                <c:pt idx="106">
                  <c:v>5824403</c:v>
                </c:pt>
                <c:pt idx="107">
                  <c:v>5773258</c:v>
                </c:pt>
                <c:pt idx="108">
                  <c:v>5770262</c:v>
                </c:pt>
                <c:pt idx="109">
                  <c:v>5733852</c:v>
                </c:pt>
                <c:pt idx="110">
                  <c:v>5711214</c:v>
                </c:pt>
                <c:pt idx="111">
                  <c:v>5636647</c:v>
                </c:pt>
                <c:pt idx="112">
                  <c:v>5551919</c:v>
                </c:pt>
                <c:pt idx="113">
                  <c:v>5433601</c:v>
                </c:pt>
                <c:pt idx="114">
                  <c:v>5359173</c:v>
                </c:pt>
                <c:pt idx="115">
                  <c:v>5305643</c:v>
                </c:pt>
                <c:pt idx="116">
                  <c:v>5306157</c:v>
                </c:pt>
                <c:pt idx="117">
                  <c:v>5310721</c:v>
                </c:pt>
                <c:pt idx="118">
                  <c:v>5278934</c:v>
                </c:pt>
                <c:pt idx="119">
                  <c:v>5238434</c:v>
                </c:pt>
                <c:pt idx="120">
                  <c:v>5204684</c:v>
                </c:pt>
                <c:pt idx="121">
                  <c:v>5251282</c:v>
                </c:pt>
                <c:pt idx="122">
                  <c:v>5271026</c:v>
                </c:pt>
                <c:pt idx="123">
                  <c:v>5349233</c:v>
                </c:pt>
              </c:numCache>
            </c:numRef>
          </c:val>
          <c:smooth val="0"/>
        </c:ser>
        <c:ser>
          <c:idx val="1"/>
          <c:order val="1"/>
          <c:tx>
            <c:strRef>
              <c:f>Abonados!$S$160</c:f>
              <c:strCache>
                <c:ptCount val="1"/>
                <c:pt idx="0">
                  <c:v>ENTEL PCS</c:v>
                </c:pt>
              </c:strCache>
            </c:strRef>
          </c:tx>
          <c:spPr>
            <a:ln w="63500">
              <a:solidFill>
                <a:schemeClr val="accent1"/>
              </a:solidFill>
            </a:ln>
          </c:spPr>
          <c:marker>
            <c:symbol val="square"/>
            <c:size val="3"/>
            <c:spPr>
              <a:solidFill>
                <a:schemeClr val="accent1"/>
              </a:solidFill>
              <a:ln>
                <a:solidFill>
                  <a:schemeClr val="accent1"/>
                </a:solidFill>
              </a:ln>
            </c:spPr>
          </c:marker>
          <c:cat>
            <c:multiLvlStrRef>
              <c:f>Abonados!$A$175:$B$298</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Abonados!$S$175:$S$298</c:f>
              <c:numCache>
                <c:formatCode>#,##0</c:formatCode>
                <c:ptCount val="124"/>
                <c:pt idx="0">
                  <c:v>7229289</c:v>
                </c:pt>
                <c:pt idx="1">
                  <c:v>7257563</c:v>
                </c:pt>
                <c:pt idx="2">
                  <c:v>7252982</c:v>
                </c:pt>
                <c:pt idx="3">
                  <c:v>7431120</c:v>
                </c:pt>
                <c:pt idx="4">
                  <c:v>7445199</c:v>
                </c:pt>
                <c:pt idx="5">
                  <c:v>7567484</c:v>
                </c:pt>
                <c:pt idx="6">
                  <c:v>7616316</c:v>
                </c:pt>
                <c:pt idx="7">
                  <c:v>7755542</c:v>
                </c:pt>
                <c:pt idx="8">
                  <c:v>7821161</c:v>
                </c:pt>
                <c:pt idx="9">
                  <c:v>7877392</c:v>
                </c:pt>
                <c:pt idx="10">
                  <c:v>7953669</c:v>
                </c:pt>
                <c:pt idx="11">
                  <c:v>7998668</c:v>
                </c:pt>
                <c:pt idx="12">
                  <c:v>8355931</c:v>
                </c:pt>
                <c:pt idx="13">
                  <c:v>8450622</c:v>
                </c:pt>
                <c:pt idx="14">
                  <c:v>8293301</c:v>
                </c:pt>
                <c:pt idx="15">
                  <c:v>8611505</c:v>
                </c:pt>
                <c:pt idx="16">
                  <c:v>8538855</c:v>
                </c:pt>
                <c:pt idx="17">
                  <c:v>8587341</c:v>
                </c:pt>
                <c:pt idx="18">
                  <c:v>8511502</c:v>
                </c:pt>
                <c:pt idx="19">
                  <c:v>8580734</c:v>
                </c:pt>
                <c:pt idx="20">
                  <c:v>8599872</c:v>
                </c:pt>
                <c:pt idx="21">
                  <c:v>8595548</c:v>
                </c:pt>
                <c:pt idx="22">
                  <c:v>8575280</c:v>
                </c:pt>
                <c:pt idx="23">
                  <c:v>8605095</c:v>
                </c:pt>
                <c:pt idx="24">
                  <c:v>8780825</c:v>
                </c:pt>
                <c:pt idx="25">
                  <c:v>8728229</c:v>
                </c:pt>
                <c:pt idx="26">
                  <c:v>8670681</c:v>
                </c:pt>
                <c:pt idx="27">
                  <c:v>8691431</c:v>
                </c:pt>
                <c:pt idx="28">
                  <c:v>8734880</c:v>
                </c:pt>
                <c:pt idx="29">
                  <c:v>8694412</c:v>
                </c:pt>
                <c:pt idx="30">
                  <c:v>8890185</c:v>
                </c:pt>
                <c:pt idx="31">
                  <c:v>8720782</c:v>
                </c:pt>
                <c:pt idx="32">
                  <c:v>8720161</c:v>
                </c:pt>
                <c:pt idx="33">
                  <c:v>8663760</c:v>
                </c:pt>
                <c:pt idx="34">
                  <c:v>8764589</c:v>
                </c:pt>
                <c:pt idx="35">
                  <c:v>8757325</c:v>
                </c:pt>
                <c:pt idx="36">
                  <c:v>8872102</c:v>
                </c:pt>
                <c:pt idx="37">
                  <c:v>8694220</c:v>
                </c:pt>
                <c:pt idx="38">
                  <c:v>8590526</c:v>
                </c:pt>
                <c:pt idx="39">
                  <c:v>8671670</c:v>
                </c:pt>
                <c:pt idx="40">
                  <c:v>8611687</c:v>
                </c:pt>
                <c:pt idx="41">
                  <c:v>8552596</c:v>
                </c:pt>
                <c:pt idx="42">
                  <c:v>8560079</c:v>
                </c:pt>
                <c:pt idx="43">
                  <c:v>8549818</c:v>
                </c:pt>
                <c:pt idx="44">
                  <c:v>8563611</c:v>
                </c:pt>
                <c:pt idx="45">
                  <c:v>8593028</c:v>
                </c:pt>
                <c:pt idx="46">
                  <c:v>8424622</c:v>
                </c:pt>
                <c:pt idx="47">
                  <c:v>8345845</c:v>
                </c:pt>
                <c:pt idx="48">
                  <c:v>8434268</c:v>
                </c:pt>
                <c:pt idx="49">
                  <c:v>8345176</c:v>
                </c:pt>
                <c:pt idx="50">
                  <c:v>8268263</c:v>
                </c:pt>
                <c:pt idx="51">
                  <c:v>8407939</c:v>
                </c:pt>
                <c:pt idx="52">
                  <c:v>8304813</c:v>
                </c:pt>
                <c:pt idx="53">
                  <c:v>8322839</c:v>
                </c:pt>
                <c:pt idx="54">
                  <c:v>8180603</c:v>
                </c:pt>
                <c:pt idx="55">
                  <c:v>8168777</c:v>
                </c:pt>
                <c:pt idx="56">
                  <c:v>8011010</c:v>
                </c:pt>
                <c:pt idx="57">
                  <c:v>8071524</c:v>
                </c:pt>
                <c:pt idx="58">
                  <c:v>7997604</c:v>
                </c:pt>
                <c:pt idx="59">
                  <c:v>7908827</c:v>
                </c:pt>
                <c:pt idx="60">
                  <c:v>8109615</c:v>
                </c:pt>
                <c:pt idx="61">
                  <c:v>8102736</c:v>
                </c:pt>
                <c:pt idx="62">
                  <c:v>8202473</c:v>
                </c:pt>
                <c:pt idx="63">
                  <c:v>8225841</c:v>
                </c:pt>
                <c:pt idx="64">
                  <c:v>8231062</c:v>
                </c:pt>
                <c:pt idx="65">
                  <c:v>8238727</c:v>
                </c:pt>
                <c:pt idx="66">
                  <c:v>7994280</c:v>
                </c:pt>
                <c:pt idx="67">
                  <c:v>7992912</c:v>
                </c:pt>
                <c:pt idx="68">
                  <c:v>7987440</c:v>
                </c:pt>
                <c:pt idx="69">
                  <c:v>7879477</c:v>
                </c:pt>
                <c:pt idx="70">
                  <c:v>7690108</c:v>
                </c:pt>
                <c:pt idx="71">
                  <c:v>7543669</c:v>
                </c:pt>
                <c:pt idx="72">
                  <c:v>7663748</c:v>
                </c:pt>
                <c:pt idx="73">
                  <c:v>7689147</c:v>
                </c:pt>
                <c:pt idx="74">
                  <c:v>7375123</c:v>
                </c:pt>
                <c:pt idx="75">
                  <c:v>7312780</c:v>
                </c:pt>
                <c:pt idx="76">
                  <c:v>7160880</c:v>
                </c:pt>
                <c:pt idx="77">
                  <c:v>7058455</c:v>
                </c:pt>
                <c:pt idx="78">
                  <c:v>7139891</c:v>
                </c:pt>
                <c:pt idx="79">
                  <c:v>7099061</c:v>
                </c:pt>
                <c:pt idx="80">
                  <c:v>7136263</c:v>
                </c:pt>
                <c:pt idx="81">
                  <c:v>7173796</c:v>
                </c:pt>
                <c:pt idx="82">
                  <c:v>7265676</c:v>
                </c:pt>
                <c:pt idx="83">
                  <c:v>7317324</c:v>
                </c:pt>
                <c:pt idx="84">
                  <c:v>7311870</c:v>
                </c:pt>
                <c:pt idx="85">
                  <c:v>7383684</c:v>
                </c:pt>
                <c:pt idx="86">
                  <c:v>7391557</c:v>
                </c:pt>
                <c:pt idx="87">
                  <c:v>7583455</c:v>
                </c:pt>
                <c:pt idx="88">
                  <c:v>7561116</c:v>
                </c:pt>
                <c:pt idx="89">
                  <c:v>7612667</c:v>
                </c:pt>
                <c:pt idx="90">
                  <c:v>7596131</c:v>
                </c:pt>
                <c:pt idx="91">
                  <c:v>7416024</c:v>
                </c:pt>
                <c:pt idx="92">
                  <c:v>7663149</c:v>
                </c:pt>
                <c:pt idx="93">
                  <c:v>7619823</c:v>
                </c:pt>
                <c:pt idx="94">
                  <c:v>7675857</c:v>
                </c:pt>
                <c:pt idx="95">
                  <c:v>7629316</c:v>
                </c:pt>
                <c:pt idx="96">
                  <c:v>7824690</c:v>
                </c:pt>
                <c:pt idx="97">
                  <c:v>7904810</c:v>
                </c:pt>
                <c:pt idx="98">
                  <c:v>7902469</c:v>
                </c:pt>
                <c:pt idx="99">
                  <c:v>7909743</c:v>
                </c:pt>
                <c:pt idx="100">
                  <c:v>7786713</c:v>
                </c:pt>
                <c:pt idx="101">
                  <c:v>7798411</c:v>
                </c:pt>
                <c:pt idx="102">
                  <c:v>7910096</c:v>
                </c:pt>
                <c:pt idx="103">
                  <c:v>7864910</c:v>
                </c:pt>
                <c:pt idx="104">
                  <c:v>7783491</c:v>
                </c:pt>
                <c:pt idx="105">
                  <c:v>7926677</c:v>
                </c:pt>
                <c:pt idx="106">
                  <c:v>7526177</c:v>
                </c:pt>
                <c:pt idx="107">
                  <c:v>7397045</c:v>
                </c:pt>
                <c:pt idx="108">
                  <c:v>7653803</c:v>
                </c:pt>
                <c:pt idx="109">
                  <c:v>7685213</c:v>
                </c:pt>
                <c:pt idx="110">
                  <c:v>7681213</c:v>
                </c:pt>
                <c:pt idx="111">
                  <c:v>7661943</c:v>
                </c:pt>
                <c:pt idx="112">
                  <c:v>7568887</c:v>
                </c:pt>
                <c:pt idx="113">
                  <c:v>7496900</c:v>
                </c:pt>
                <c:pt idx="114">
                  <c:v>7459945</c:v>
                </c:pt>
                <c:pt idx="115">
                  <c:v>7668542</c:v>
                </c:pt>
                <c:pt idx="116">
                  <c:v>7739686</c:v>
                </c:pt>
                <c:pt idx="117">
                  <c:v>7758491</c:v>
                </c:pt>
                <c:pt idx="118">
                  <c:v>7832734</c:v>
                </c:pt>
                <c:pt idx="119">
                  <c:v>7865180</c:v>
                </c:pt>
                <c:pt idx="120">
                  <c:v>7993378</c:v>
                </c:pt>
                <c:pt idx="121">
                  <c:v>8035951</c:v>
                </c:pt>
                <c:pt idx="122">
                  <c:v>8166969</c:v>
                </c:pt>
                <c:pt idx="123">
                  <c:v>8219526</c:v>
                </c:pt>
              </c:numCache>
            </c:numRef>
          </c:val>
          <c:smooth val="0"/>
        </c:ser>
        <c:ser>
          <c:idx val="2"/>
          <c:order val="2"/>
          <c:tx>
            <c:strRef>
              <c:f>Abonados!$T$160</c:f>
              <c:strCache>
                <c:ptCount val="1"/>
                <c:pt idx="0">
                  <c:v>Movistar</c:v>
                </c:pt>
              </c:strCache>
            </c:strRef>
          </c:tx>
          <c:spPr>
            <a:ln w="63500">
              <a:solidFill>
                <a:schemeClr val="accent3"/>
              </a:solidFill>
            </a:ln>
          </c:spPr>
          <c:marker>
            <c:symbol val="triangle"/>
            <c:size val="3"/>
            <c:spPr>
              <a:ln>
                <a:solidFill>
                  <a:schemeClr val="accent3"/>
                </a:solidFill>
              </a:ln>
            </c:spPr>
          </c:marker>
          <c:cat>
            <c:multiLvlStrRef>
              <c:f>Abonados!$A$175:$B$298</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Abonados!$T$175:$T$298</c:f>
              <c:numCache>
                <c:formatCode>#,##0</c:formatCode>
                <c:ptCount val="124"/>
                <c:pt idx="0">
                  <c:v>8129251</c:v>
                </c:pt>
                <c:pt idx="1">
                  <c:v>8171923</c:v>
                </c:pt>
                <c:pt idx="2">
                  <c:v>8218629</c:v>
                </c:pt>
                <c:pt idx="3">
                  <c:v>8241809</c:v>
                </c:pt>
                <c:pt idx="4">
                  <c:v>8321896</c:v>
                </c:pt>
                <c:pt idx="5">
                  <c:v>8391284</c:v>
                </c:pt>
                <c:pt idx="6">
                  <c:v>8411562</c:v>
                </c:pt>
                <c:pt idx="7">
                  <c:v>8421314</c:v>
                </c:pt>
                <c:pt idx="8">
                  <c:v>8422226</c:v>
                </c:pt>
                <c:pt idx="9">
                  <c:v>8420109</c:v>
                </c:pt>
                <c:pt idx="10">
                  <c:v>8416323</c:v>
                </c:pt>
                <c:pt idx="11">
                  <c:v>8468276</c:v>
                </c:pt>
                <c:pt idx="12">
                  <c:v>8756608</c:v>
                </c:pt>
                <c:pt idx="13">
                  <c:v>8885782</c:v>
                </c:pt>
                <c:pt idx="14">
                  <c:v>8603696</c:v>
                </c:pt>
                <c:pt idx="15">
                  <c:v>8637902</c:v>
                </c:pt>
                <c:pt idx="16">
                  <c:v>8645743</c:v>
                </c:pt>
                <c:pt idx="17">
                  <c:v>8595245</c:v>
                </c:pt>
                <c:pt idx="18">
                  <c:v>8317041</c:v>
                </c:pt>
                <c:pt idx="19">
                  <c:v>8748305</c:v>
                </c:pt>
                <c:pt idx="20">
                  <c:v>8895241</c:v>
                </c:pt>
                <c:pt idx="21">
                  <c:v>8779762</c:v>
                </c:pt>
                <c:pt idx="22">
                  <c:v>8851143</c:v>
                </c:pt>
                <c:pt idx="23">
                  <c:v>8747073</c:v>
                </c:pt>
                <c:pt idx="24">
                  <c:v>9054749</c:v>
                </c:pt>
                <c:pt idx="25">
                  <c:v>9103187</c:v>
                </c:pt>
                <c:pt idx="26">
                  <c:v>8950729</c:v>
                </c:pt>
                <c:pt idx="27">
                  <c:v>8900009</c:v>
                </c:pt>
                <c:pt idx="28">
                  <c:v>9000666</c:v>
                </c:pt>
                <c:pt idx="29">
                  <c:v>9172624</c:v>
                </c:pt>
                <c:pt idx="30">
                  <c:v>9143373</c:v>
                </c:pt>
                <c:pt idx="31">
                  <c:v>9238481</c:v>
                </c:pt>
                <c:pt idx="32">
                  <c:v>9130173</c:v>
                </c:pt>
                <c:pt idx="33">
                  <c:v>8841343</c:v>
                </c:pt>
                <c:pt idx="34">
                  <c:v>9060585</c:v>
                </c:pt>
                <c:pt idx="35">
                  <c:v>8930885</c:v>
                </c:pt>
                <c:pt idx="36">
                  <c:v>9106871</c:v>
                </c:pt>
                <c:pt idx="37">
                  <c:v>9063104</c:v>
                </c:pt>
                <c:pt idx="38">
                  <c:v>8937987</c:v>
                </c:pt>
                <c:pt idx="39">
                  <c:v>9099706</c:v>
                </c:pt>
                <c:pt idx="40">
                  <c:v>8948468</c:v>
                </c:pt>
                <c:pt idx="41">
                  <c:v>8981967</c:v>
                </c:pt>
                <c:pt idx="42">
                  <c:v>8950319</c:v>
                </c:pt>
                <c:pt idx="43">
                  <c:v>8984509</c:v>
                </c:pt>
                <c:pt idx="44">
                  <c:v>8706901</c:v>
                </c:pt>
                <c:pt idx="45">
                  <c:v>8626865</c:v>
                </c:pt>
                <c:pt idx="46">
                  <c:v>8816554</c:v>
                </c:pt>
                <c:pt idx="47">
                  <c:v>8777753</c:v>
                </c:pt>
                <c:pt idx="48">
                  <c:v>9071807</c:v>
                </c:pt>
                <c:pt idx="49">
                  <c:v>9194475</c:v>
                </c:pt>
                <c:pt idx="50">
                  <c:v>8985717</c:v>
                </c:pt>
                <c:pt idx="51">
                  <c:v>9228701</c:v>
                </c:pt>
                <c:pt idx="52">
                  <c:v>8922701</c:v>
                </c:pt>
                <c:pt idx="53">
                  <c:v>8717181</c:v>
                </c:pt>
                <c:pt idx="54">
                  <c:v>8771727</c:v>
                </c:pt>
                <c:pt idx="55">
                  <c:v>8951535</c:v>
                </c:pt>
                <c:pt idx="56">
                  <c:v>8920378</c:v>
                </c:pt>
                <c:pt idx="57">
                  <c:v>8596249</c:v>
                </c:pt>
                <c:pt idx="58">
                  <c:v>8618600</c:v>
                </c:pt>
                <c:pt idx="59">
                  <c:v>8617521</c:v>
                </c:pt>
                <c:pt idx="60">
                  <c:v>8493331</c:v>
                </c:pt>
                <c:pt idx="61">
                  <c:v>8312015</c:v>
                </c:pt>
                <c:pt idx="62">
                  <c:v>7990998</c:v>
                </c:pt>
                <c:pt idx="63">
                  <c:v>7890570</c:v>
                </c:pt>
                <c:pt idx="64">
                  <c:v>7756188</c:v>
                </c:pt>
                <c:pt idx="65">
                  <c:v>7806537</c:v>
                </c:pt>
                <c:pt idx="66">
                  <c:v>7632989</c:v>
                </c:pt>
                <c:pt idx="67">
                  <c:v>7773810</c:v>
                </c:pt>
                <c:pt idx="68">
                  <c:v>7749650</c:v>
                </c:pt>
                <c:pt idx="69">
                  <c:v>7617791</c:v>
                </c:pt>
                <c:pt idx="70">
                  <c:v>7477242</c:v>
                </c:pt>
                <c:pt idx="71">
                  <c:v>7360941</c:v>
                </c:pt>
                <c:pt idx="72">
                  <c:v>7497409</c:v>
                </c:pt>
                <c:pt idx="73">
                  <c:v>7424618</c:v>
                </c:pt>
                <c:pt idx="74">
                  <c:v>7186900</c:v>
                </c:pt>
                <c:pt idx="75">
                  <c:v>7278846</c:v>
                </c:pt>
                <c:pt idx="76">
                  <c:v>7105071</c:v>
                </c:pt>
                <c:pt idx="77">
                  <c:v>7264904</c:v>
                </c:pt>
                <c:pt idx="78">
                  <c:v>7170299</c:v>
                </c:pt>
                <c:pt idx="79">
                  <c:v>7243915</c:v>
                </c:pt>
                <c:pt idx="80">
                  <c:v>7295602</c:v>
                </c:pt>
                <c:pt idx="81">
                  <c:v>7300296</c:v>
                </c:pt>
                <c:pt idx="82">
                  <c:v>7075033</c:v>
                </c:pt>
                <c:pt idx="83">
                  <c:v>7208978</c:v>
                </c:pt>
                <c:pt idx="84">
                  <c:v>6935587</c:v>
                </c:pt>
                <c:pt idx="85">
                  <c:v>6911073</c:v>
                </c:pt>
                <c:pt idx="86">
                  <c:v>6895983</c:v>
                </c:pt>
                <c:pt idx="87">
                  <c:v>6871606</c:v>
                </c:pt>
                <c:pt idx="88">
                  <c:v>6847317</c:v>
                </c:pt>
                <c:pt idx="89">
                  <c:v>6808601</c:v>
                </c:pt>
                <c:pt idx="90">
                  <c:v>6777609</c:v>
                </c:pt>
                <c:pt idx="91">
                  <c:v>6783063</c:v>
                </c:pt>
                <c:pt idx="92">
                  <c:v>6753303</c:v>
                </c:pt>
                <c:pt idx="93">
                  <c:v>6785747</c:v>
                </c:pt>
                <c:pt idx="94">
                  <c:v>6856824</c:v>
                </c:pt>
                <c:pt idx="95">
                  <c:v>7001590</c:v>
                </c:pt>
                <c:pt idx="96">
                  <c:v>7072696</c:v>
                </c:pt>
                <c:pt idx="97">
                  <c:v>7014033</c:v>
                </c:pt>
                <c:pt idx="98">
                  <c:v>6777597</c:v>
                </c:pt>
                <c:pt idx="99">
                  <c:v>7103839</c:v>
                </c:pt>
                <c:pt idx="100">
                  <c:v>7254927</c:v>
                </c:pt>
                <c:pt idx="101">
                  <c:v>7204969</c:v>
                </c:pt>
                <c:pt idx="102">
                  <c:v>7054494</c:v>
                </c:pt>
                <c:pt idx="103">
                  <c:v>7038142</c:v>
                </c:pt>
                <c:pt idx="104">
                  <c:v>6914636</c:v>
                </c:pt>
                <c:pt idx="105">
                  <c:v>6765313</c:v>
                </c:pt>
                <c:pt idx="106">
                  <c:v>6530354</c:v>
                </c:pt>
                <c:pt idx="107">
                  <c:v>6250897</c:v>
                </c:pt>
                <c:pt idx="108">
                  <c:v>6353830</c:v>
                </c:pt>
                <c:pt idx="109">
                  <c:v>6241165</c:v>
                </c:pt>
                <c:pt idx="110">
                  <c:v>6150802</c:v>
                </c:pt>
                <c:pt idx="111">
                  <c:v>6095190</c:v>
                </c:pt>
                <c:pt idx="112">
                  <c:v>5937317</c:v>
                </c:pt>
                <c:pt idx="113">
                  <c:v>5917232</c:v>
                </c:pt>
                <c:pt idx="114">
                  <c:v>6161223</c:v>
                </c:pt>
                <c:pt idx="115">
                  <c:v>6049041</c:v>
                </c:pt>
                <c:pt idx="116">
                  <c:v>6041265</c:v>
                </c:pt>
                <c:pt idx="117">
                  <c:v>6017661</c:v>
                </c:pt>
                <c:pt idx="118">
                  <c:v>6110870</c:v>
                </c:pt>
                <c:pt idx="119">
                  <c:v>6141453</c:v>
                </c:pt>
                <c:pt idx="120">
                  <c:v>6211432</c:v>
                </c:pt>
                <c:pt idx="121">
                  <c:v>6059131</c:v>
                </c:pt>
                <c:pt idx="122">
                  <c:v>6002172</c:v>
                </c:pt>
                <c:pt idx="123">
                  <c:v>6218291</c:v>
                </c:pt>
              </c:numCache>
            </c:numRef>
          </c:val>
          <c:smooth val="0"/>
        </c:ser>
        <c:ser>
          <c:idx val="3"/>
          <c:order val="3"/>
          <c:tx>
            <c:strRef>
              <c:f>Abonados!$U$160</c:f>
              <c:strCache>
                <c:ptCount val="1"/>
                <c:pt idx="0">
                  <c:v>WOM</c:v>
                </c:pt>
              </c:strCache>
            </c:strRef>
          </c:tx>
          <c:spPr>
            <a:ln w="63500">
              <a:solidFill>
                <a:srgbClr val="7030A0"/>
              </a:solidFill>
            </a:ln>
          </c:spPr>
          <c:marker>
            <c:symbol val="diamond"/>
            <c:size val="3"/>
            <c:spPr>
              <a:solidFill>
                <a:srgbClr val="7030A0"/>
              </a:solidFill>
              <a:ln>
                <a:solidFill>
                  <a:srgbClr val="7030A0"/>
                </a:solidFill>
              </a:ln>
            </c:spPr>
          </c:marker>
          <c:cat>
            <c:multiLvlStrRef>
              <c:f>Abonados!$A$175:$B$298</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Abonados!$U$175:$U$298</c:f>
              <c:numCache>
                <c:formatCode>#,##0</c:formatCode>
                <c:ptCount val="124"/>
                <c:pt idx="0">
                  <c:v>27557</c:v>
                </c:pt>
                <c:pt idx="1">
                  <c:v>28694</c:v>
                </c:pt>
                <c:pt idx="2">
                  <c:v>29240</c:v>
                </c:pt>
                <c:pt idx="3">
                  <c:v>32914</c:v>
                </c:pt>
                <c:pt idx="4">
                  <c:v>32413</c:v>
                </c:pt>
                <c:pt idx="5">
                  <c:v>33401</c:v>
                </c:pt>
                <c:pt idx="6">
                  <c:v>33297</c:v>
                </c:pt>
                <c:pt idx="7">
                  <c:v>32869</c:v>
                </c:pt>
                <c:pt idx="8">
                  <c:v>34697</c:v>
                </c:pt>
                <c:pt idx="9">
                  <c:v>34187</c:v>
                </c:pt>
                <c:pt idx="10">
                  <c:v>35314</c:v>
                </c:pt>
                <c:pt idx="11">
                  <c:v>36428</c:v>
                </c:pt>
                <c:pt idx="12">
                  <c:v>37413</c:v>
                </c:pt>
                <c:pt idx="13">
                  <c:v>36819</c:v>
                </c:pt>
                <c:pt idx="14">
                  <c:v>36119</c:v>
                </c:pt>
                <c:pt idx="15">
                  <c:v>40487</c:v>
                </c:pt>
                <c:pt idx="16">
                  <c:v>40314</c:v>
                </c:pt>
                <c:pt idx="17">
                  <c:v>44558</c:v>
                </c:pt>
                <c:pt idx="18">
                  <c:v>53200</c:v>
                </c:pt>
                <c:pt idx="19">
                  <c:v>61053</c:v>
                </c:pt>
                <c:pt idx="20">
                  <c:v>75382</c:v>
                </c:pt>
                <c:pt idx="21">
                  <c:v>87240</c:v>
                </c:pt>
                <c:pt idx="22">
                  <c:v>92475</c:v>
                </c:pt>
                <c:pt idx="23">
                  <c:v>93150</c:v>
                </c:pt>
                <c:pt idx="24">
                  <c:v>111583</c:v>
                </c:pt>
                <c:pt idx="25">
                  <c:v>104777</c:v>
                </c:pt>
                <c:pt idx="26">
                  <c:v>96650</c:v>
                </c:pt>
                <c:pt idx="27">
                  <c:v>97055</c:v>
                </c:pt>
                <c:pt idx="28">
                  <c:v>116251</c:v>
                </c:pt>
                <c:pt idx="29">
                  <c:v>114876</c:v>
                </c:pt>
                <c:pt idx="30">
                  <c:v>122773</c:v>
                </c:pt>
                <c:pt idx="31">
                  <c:v>128702</c:v>
                </c:pt>
                <c:pt idx="32">
                  <c:v>146655</c:v>
                </c:pt>
                <c:pt idx="33">
                  <c:v>209229</c:v>
                </c:pt>
                <c:pt idx="34">
                  <c:v>216647</c:v>
                </c:pt>
                <c:pt idx="35">
                  <c:v>209211</c:v>
                </c:pt>
                <c:pt idx="36">
                  <c:v>227844</c:v>
                </c:pt>
                <c:pt idx="37">
                  <c:v>269280</c:v>
                </c:pt>
                <c:pt idx="38">
                  <c:v>281850</c:v>
                </c:pt>
                <c:pt idx="39">
                  <c:v>294403</c:v>
                </c:pt>
                <c:pt idx="40">
                  <c:v>302780</c:v>
                </c:pt>
                <c:pt idx="41">
                  <c:v>305405</c:v>
                </c:pt>
                <c:pt idx="42">
                  <c:v>321977</c:v>
                </c:pt>
                <c:pt idx="43">
                  <c:v>341527</c:v>
                </c:pt>
                <c:pt idx="44">
                  <c:v>352164</c:v>
                </c:pt>
                <c:pt idx="45">
                  <c:v>354242</c:v>
                </c:pt>
                <c:pt idx="46">
                  <c:v>354744</c:v>
                </c:pt>
                <c:pt idx="47">
                  <c:v>355218</c:v>
                </c:pt>
                <c:pt idx="48">
                  <c:v>339410</c:v>
                </c:pt>
                <c:pt idx="49">
                  <c:v>208756</c:v>
                </c:pt>
                <c:pt idx="50">
                  <c:v>193878</c:v>
                </c:pt>
                <c:pt idx="51">
                  <c:v>202590</c:v>
                </c:pt>
                <c:pt idx="52">
                  <c:v>210291</c:v>
                </c:pt>
                <c:pt idx="53">
                  <c:v>206610</c:v>
                </c:pt>
                <c:pt idx="54">
                  <c:v>232523</c:v>
                </c:pt>
                <c:pt idx="55">
                  <c:v>302922</c:v>
                </c:pt>
                <c:pt idx="56">
                  <c:v>390514</c:v>
                </c:pt>
                <c:pt idx="57">
                  <c:v>446848</c:v>
                </c:pt>
                <c:pt idx="58">
                  <c:v>546539</c:v>
                </c:pt>
                <c:pt idx="59">
                  <c:v>556220</c:v>
                </c:pt>
                <c:pt idx="60">
                  <c:v>670935</c:v>
                </c:pt>
                <c:pt idx="61">
                  <c:v>729832</c:v>
                </c:pt>
                <c:pt idx="62">
                  <c:v>760945</c:v>
                </c:pt>
                <c:pt idx="63">
                  <c:v>810797</c:v>
                </c:pt>
                <c:pt idx="64">
                  <c:v>881303</c:v>
                </c:pt>
                <c:pt idx="65">
                  <c:v>1014648</c:v>
                </c:pt>
                <c:pt idx="66">
                  <c:v>1067203</c:v>
                </c:pt>
                <c:pt idx="67">
                  <c:v>1148915</c:v>
                </c:pt>
                <c:pt idx="68">
                  <c:v>1214986</c:v>
                </c:pt>
                <c:pt idx="69">
                  <c:v>1261691</c:v>
                </c:pt>
                <c:pt idx="70">
                  <c:v>1346305</c:v>
                </c:pt>
                <c:pt idx="71">
                  <c:v>1419335</c:v>
                </c:pt>
                <c:pt idx="72">
                  <c:v>1559426</c:v>
                </c:pt>
                <c:pt idx="73">
                  <c:v>1583948</c:v>
                </c:pt>
                <c:pt idx="74">
                  <c:v>1617311</c:v>
                </c:pt>
                <c:pt idx="75">
                  <c:v>1729558</c:v>
                </c:pt>
                <c:pt idx="76">
                  <c:v>1780198</c:v>
                </c:pt>
                <c:pt idx="77">
                  <c:v>1901074</c:v>
                </c:pt>
                <c:pt idx="78">
                  <c:v>1949322</c:v>
                </c:pt>
                <c:pt idx="79">
                  <c:v>2060511</c:v>
                </c:pt>
                <c:pt idx="80">
                  <c:v>2140706</c:v>
                </c:pt>
                <c:pt idx="81">
                  <c:v>2210634</c:v>
                </c:pt>
                <c:pt idx="82">
                  <c:v>2278148</c:v>
                </c:pt>
                <c:pt idx="83">
                  <c:v>2334735</c:v>
                </c:pt>
                <c:pt idx="84">
                  <c:v>2511493</c:v>
                </c:pt>
                <c:pt idx="85">
                  <c:v>2567754</c:v>
                </c:pt>
                <c:pt idx="86">
                  <c:v>2593244</c:v>
                </c:pt>
                <c:pt idx="87">
                  <c:v>2703666</c:v>
                </c:pt>
                <c:pt idx="88">
                  <c:v>2782415</c:v>
                </c:pt>
                <c:pt idx="89">
                  <c:v>2881871</c:v>
                </c:pt>
                <c:pt idx="90">
                  <c:v>2993449</c:v>
                </c:pt>
                <c:pt idx="91">
                  <c:v>3134951</c:v>
                </c:pt>
                <c:pt idx="92">
                  <c:v>3251568</c:v>
                </c:pt>
                <c:pt idx="93">
                  <c:v>3312236</c:v>
                </c:pt>
                <c:pt idx="94">
                  <c:v>3450569</c:v>
                </c:pt>
                <c:pt idx="95">
                  <c:v>3532285</c:v>
                </c:pt>
                <c:pt idx="96">
                  <c:v>3740878</c:v>
                </c:pt>
                <c:pt idx="97">
                  <c:v>3969222</c:v>
                </c:pt>
                <c:pt idx="98">
                  <c:v>3983467</c:v>
                </c:pt>
                <c:pt idx="99">
                  <c:v>4120477</c:v>
                </c:pt>
                <c:pt idx="100">
                  <c:v>4132209</c:v>
                </c:pt>
                <c:pt idx="101">
                  <c:v>4171218</c:v>
                </c:pt>
                <c:pt idx="102">
                  <c:v>4216882</c:v>
                </c:pt>
                <c:pt idx="103">
                  <c:v>4317883</c:v>
                </c:pt>
                <c:pt idx="104">
                  <c:v>4377942</c:v>
                </c:pt>
                <c:pt idx="105">
                  <c:v>4420273</c:v>
                </c:pt>
                <c:pt idx="106">
                  <c:v>4460505</c:v>
                </c:pt>
                <c:pt idx="107">
                  <c:v>4547784</c:v>
                </c:pt>
                <c:pt idx="108">
                  <c:v>4757013</c:v>
                </c:pt>
                <c:pt idx="109">
                  <c:v>4814248</c:v>
                </c:pt>
                <c:pt idx="110">
                  <c:v>4835380</c:v>
                </c:pt>
                <c:pt idx="111">
                  <c:v>4854795</c:v>
                </c:pt>
                <c:pt idx="112">
                  <c:v>4774558</c:v>
                </c:pt>
                <c:pt idx="113">
                  <c:v>4807816</c:v>
                </c:pt>
                <c:pt idx="114">
                  <c:v>4863779</c:v>
                </c:pt>
                <c:pt idx="115">
                  <c:v>4945741</c:v>
                </c:pt>
                <c:pt idx="116">
                  <c:v>5052201</c:v>
                </c:pt>
                <c:pt idx="117">
                  <c:v>5066202</c:v>
                </c:pt>
                <c:pt idx="118">
                  <c:v>5099475</c:v>
                </c:pt>
                <c:pt idx="119">
                  <c:v>5114600</c:v>
                </c:pt>
                <c:pt idx="120">
                  <c:v>5204681</c:v>
                </c:pt>
                <c:pt idx="121">
                  <c:v>5267530</c:v>
                </c:pt>
                <c:pt idx="122">
                  <c:v>5138734</c:v>
                </c:pt>
                <c:pt idx="123">
                  <c:v>5197795</c:v>
                </c:pt>
              </c:numCache>
            </c:numRef>
          </c:val>
          <c:smooth val="0"/>
        </c:ser>
        <c:dLbls>
          <c:showLegendKey val="0"/>
          <c:showVal val="0"/>
          <c:showCatName val="0"/>
          <c:showSerName val="0"/>
          <c:showPercent val="0"/>
          <c:showBubbleSize val="0"/>
        </c:dLbls>
        <c:marker val="1"/>
        <c:smooth val="0"/>
        <c:axId val="317908704"/>
        <c:axId val="317913800"/>
      </c:lineChart>
      <c:catAx>
        <c:axId val="317908704"/>
        <c:scaling>
          <c:orientation val="minMax"/>
        </c:scaling>
        <c:delete val="0"/>
        <c:axPos val="b"/>
        <c:numFmt formatCode="General" sourceLinked="0"/>
        <c:majorTickMark val="none"/>
        <c:minorTickMark val="none"/>
        <c:tickLblPos val="nextTo"/>
        <c:txPr>
          <a:bodyPr rot="-5400000" vert="horz"/>
          <a:lstStyle/>
          <a:p>
            <a:pPr>
              <a:defRPr sz="650"/>
            </a:pPr>
            <a:endParaRPr lang="es-CL"/>
          </a:p>
        </c:txPr>
        <c:crossAx val="317913800"/>
        <c:crosses val="autoZero"/>
        <c:auto val="1"/>
        <c:lblAlgn val="ctr"/>
        <c:lblOffset val="100"/>
        <c:noMultiLvlLbl val="0"/>
      </c:catAx>
      <c:valAx>
        <c:axId val="317913800"/>
        <c:scaling>
          <c:orientation val="minMax"/>
        </c:scaling>
        <c:delete val="0"/>
        <c:axPos val="l"/>
        <c:numFmt formatCode="#,##0" sourceLinked="1"/>
        <c:majorTickMark val="none"/>
        <c:minorTickMark val="none"/>
        <c:tickLblPos val="nextTo"/>
        <c:txPr>
          <a:bodyPr/>
          <a:lstStyle/>
          <a:p>
            <a:pPr>
              <a:defRPr sz="700"/>
            </a:pPr>
            <a:endParaRPr lang="es-CL"/>
          </a:p>
        </c:txPr>
        <c:crossAx val="317908704"/>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71465733109667E-3"/>
          <c:y val="8.3266481932260647E-2"/>
          <c:w val="0.98267656139839055"/>
          <c:h val="0.65655883688768457"/>
        </c:manualLayout>
      </c:layout>
      <c:barChart>
        <c:barDir val="col"/>
        <c:grouping val="stacked"/>
        <c:varyColors val="0"/>
        <c:ser>
          <c:idx val="0"/>
          <c:order val="0"/>
          <c:tx>
            <c:strRef>
              <c:f>'Trf. Móvil'!$C$228</c:f>
              <c:strCache>
                <c:ptCount val="1"/>
                <c:pt idx="0">
                  <c:v>Móvil-Móvil</c:v>
                </c:pt>
              </c:strCache>
            </c:strRef>
          </c:tx>
          <c:spPr>
            <a:solidFill>
              <a:schemeClr val="tx2"/>
            </a:solidFill>
            <a:ln>
              <a:noFill/>
            </a:ln>
            <a:effectLst/>
            <a:scene3d>
              <a:camera prst="orthographicFront"/>
              <a:lightRig rig="threePt" dir="t">
                <a:rot lat="0" lon="0" rev="1200000"/>
              </a:lightRig>
            </a:scene3d>
            <a:sp3d/>
          </c:spPr>
          <c:invertIfNegative val="0"/>
          <c:cat>
            <c:multiLvlStrRef>
              <c:f>'Trf. Móvil'!$A$233:$B$274</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Móvil'!$C$233:$C$274</c:f>
              <c:numCache>
                <c:formatCode>_-* #,##0\ _€_-;\-* #,##0\ _€_-;_-* "-"??\ _€_-;_-@_-</c:formatCode>
                <c:ptCount val="42"/>
                <c:pt idx="0">
                  <c:v>5002667.9014166668</c:v>
                </c:pt>
                <c:pt idx="1">
                  <c:v>5085683.5249666683</c:v>
                </c:pt>
                <c:pt idx="2">
                  <c:v>5347297.1536833327</c:v>
                </c:pt>
                <c:pt idx="3">
                  <c:v>5555421.4016499994</c:v>
                </c:pt>
                <c:pt idx="4">
                  <c:v>5943243.2460500021</c:v>
                </c:pt>
                <c:pt idx="5">
                  <c:v>6122384.9057500027</c:v>
                </c:pt>
                <c:pt idx="6">
                  <c:v>6410167.1367666647</c:v>
                </c:pt>
                <c:pt idx="7">
                  <c:v>6721815.6624166686</c:v>
                </c:pt>
                <c:pt idx="8">
                  <c:v>7049297.5253000008</c:v>
                </c:pt>
                <c:pt idx="9">
                  <c:v>6891564.7314166697</c:v>
                </c:pt>
                <c:pt idx="10">
                  <c:v>6783782.1267333347</c:v>
                </c:pt>
                <c:pt idx="11">
                  <c:v>6617119.7442333288</c:v>
                </c:pt>
                <c:pt idx="12">
                  <c:v>6683227.252933342</c:v>
                </c:pt>
                <c:pt idx="13">
                  <c:v>6233326.5457166675</c:v>
                </c:pt>
                <c:pt idx="14">
                  <c:v>6063969.9737999998</c:v>
                </c:pt>
                <c:pt idx="15">
                  <c:v>6020458.5180833321</c:v>
                </c:pt>
                <c:pt idx="16">
                  <c:v>6134994.2358166678</c:v>
                </c:pt>
                <c:pt idx="17">
                  <c:v>5926189.939533338</c:v>
                </c:pt>
                <c:pt idx="18">
                  <c:v>5785581.4691499947</c:v>
                </c:pt>
                <c:pt idx="19">
                  <c:v>5997563.1564833298</c:v>
                </c:pt>
                <c:pt idx="20">
                  <c:v>6305103.458549994</c:v>
                </c:pt>
                <c:pt idx="21">
                  <c:v>6422091.3549166666</c:v>
                </c:pt>
                <c:pt idx="22">
                  <c:v>6321824.9202833315</c:v>
                </c:pt>
                <c:pt idx="23">
                  <c:v>6538303.2069166694</c:v>
                </c:pt>
                <c:pt idx="24">
                  <c:v>6799940.010266671</c:v>
                </c:pt>
                <c:pt idx="25">
                  <c:v>6673948.3205166701</c:v>
                </c:pt>
                <c:pt idx="26">
                  <c:v>6793615.9781833347</c:v>
                </c:pt>
                <c:pt idx="27">
                  <c:v>7009961.6861000005</c:v>
                </c:pt>
                <c:pt idx="28">
                  <c:v>7368865.8731833315</c:v>
                </c:pt>
                <c:pt idx="29">
                  <c:v>7314615.9796833303</c:v>
                </c:pt>
                <c:pt idx="30">
                  <c:v>7817881.3250999982</c:v>
                </c:pt>
                <c:pt idx="31">
                  <c:v>8048590.7127833338</c:v>
                </c:pt>
                <c:pt idx="32">
                  <c:v>8611986.8261666652</c:v>
                </c:pt>
                <c:pt idx="33">
                  <c:v>8373168.290616666</c:v>
                </c:pt>
                <c:pt idx="34">
                  <c:v>8580815.2176166717</c:v>
                </c:pt>
                <c:pt idx="35">
                  <c:v>8806167.9674333297</c:v>
                </c:pt>
                <c:pt idx="36">
                  <c:v>9170169.3663166687</c:v>
                </c:pt>
                <c:pt idx="37">
                  <c:v>9181508.244516667</c:v>
                </c:pt>
                <c:pt idx="38">
                  <c:v>10837828.495449996</c:v>
                </c:pt>
                <c:pt idx="39">
                  <c:v>11372969.866200002</c:v>
                </c:pt>
                <c:pt idx="40">
                  <c:v>10930280.184050001</c:v>
                </c:pt>
                <c:pt idx="41">
                  <c:v>10715558.379466664</c:v>
                </c:pt>
              </c:numCache>
            </c:numRef>
          </c:val>
        </c:ser>
        <c:ser>
          <c:idx val="1"/>
          <c:order val="1"/>
          <c:tx>
            <c:strRef>
              <c:f>'Trf. Móvil'!$D$228</c:f>
              <c:strCache>
                <c:ptCount val="1"/>
                <c:pt idx="0">
                  <c:v>Móvil-Local</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cat>
            <c:multiLvlStrRef>
              <c:f>'Trf. Móvil'!$A$233:$B$274</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Móvil'!$D$233:$D$274</c:f>
              <c:numCache>
                <c:formatCode>_-* #,##0\ _€_-;\-* #,##0\ _€_-;_-* "-"??\ _€_-;_-@_-</c:formatCode>
                <c:ptCount val="42"/>
                <c:pt idx="0">
                  <c:v>718732.5012833341</c:v>
                </c:pt>
                <c:pt idx="1">
                  <c:v>714673.61956666596</c:v>
                </c:pt>
                <c:pt idx="2">
                  <c:v>691441.10186666669</c:v>
                </c:pt>
                <c:pt idx="3">
                  <c:v>685975.37124999973</c:v>
                </c:pt>
                <c:pt idx="4">
                  <c:v>729012.37366666703</c:v>
                </c:pt>
                <c:pt idx="5">
                  <c:v>717380.69975000015</c:v>
                </c:pt>
                <c:pt idx="6">
                  <c:v>725019.12686666672</c:v>
                </c:pt>
                <c:pt idx="7">
                  <c:v>705903.27170000027</c:v>
                </c:pt>
                <c:pt idx="8">
                  <c:v>729411.73065000027</c:v>
                </c:pt>
                <c:pt idx="9">
                  <c:v>684775.8685500006</c:v>
                </c:pt>
                <c:pt idx="10">
                  <c:v>674655.3454333347</c:v>
                </c:pt>
                <c:pt idx="11">
                  <c:v>652783.24551666714</c:v>
                </c:pt>
                <c:pt idx="12">
                  <c:v>665658.29698333517</c:v>
                </c:pt>
                <c:pt idx="13">
                  <c:v>644982.42098333291</c:v>
                </c:pt>
                <c:pt idx="14">
                  <c:v>651769.26415000204</c:v>
                </c:pt>
                <c:pt idx="15">
                  <c:v>632128.53986666666</c:v>
                </c:pt>
                <c:pt idx="16">
                  <c:v>652351.02453333279</c:v>
                </c:pt>
                <c:pt idx="17">
                  <c:v>650267.8634499982</c:v>
                </c:pt>
                <c:pt idx="18">
                  <c:v>646868.32051666698</c:v>
                </c:pt>
                <c:pt idx="19">
                  <c:v>680291.94569999911</c:v>
                </c:pt>
                <c:pt idx="20">
                  <c:v>688574.61579999945</c:v>
                </c:pt>
                <c:pt idx="21">
                  <c:v>703327.19741666794</c:v>
                </c:pt>
                <c:pt idx="22">
                  <c:v>709215.15518333344</c:v>
                </c:pt>
                <c:pt idx="23">
                  <c:v>721174.23188333435</c:v>
                </c:pt>
                <c:pt idx="24">
                  <c:v>735175.76401666726</c:v>
                </c:pt>
                <c:pt idx="25">
                  <c:v>737677.02743333206</c:v>
                </c:pt>
                <c:pt idx="26">
                  <c:v>744376.07010000001</c:v>
                </c:pt>
                <c:pt idx="27">
                  <c:v>742709.77936666599</c:v>
                </c:pt>
                <c:pt idx="28">
                  <c:v>761642.81928333407</c:v>
                </c:pt>
                <c:pt idx="29">
                  <c:v>770752.65585000021</c:v>
                </c:pt>
                <c:pt idx="30">
                  <c:v>793725.36368333455</c:v>
                </c:pt>
                <c:pt idx="31">
                  <c:v>781237.10786666512</c:v>
                </c:pt>
                <c:pt idx="32">
                  <c:v>815959.42401666776</c:v>
                </c:pt>
                <c:pt idx="33">
                  <c:v>767248.79501666501</c:v>
                </c:pt>
                <c:pt idx="34">
                  <c:v>744394.30228333408</c:v>
                </c:pt>
                <c:pt idx="35">
                  <c:v>674351.74823333486</c:v>
                </c:pt>
                <c:pt idx="36">
                  <c:v>701467.97193333332</c:v>
                </c:pt>
                <c:pt idx="37">
                  <c:v>722597.3309666675</c:v>
                </c:pt>
                <c:pt idx="38">
                  <c:v>915787.02711666632</c:v>
                </c:pt>
                <c:pt idx="39">
                  <c:v>951644.13981666486</c:v>
                </c:pt>
                <c:pt idx="40">
                  <c:v>819198.82036666619</c:v>
                </c:pt>
                <c:pt idx="41">
                  <c:v>793328.90238333237</c:v>
                </c:pt>
              </c:numCache>
            </c:numRef>
          </c:val>
        </c:ser>
        <c:ser>
          <c:idx val="2"/>
          <c:order val="2"/>
          <c:tx>
            <c:strRef>
              <c:f>'Trf. Móvil'!$E$228</c:f>
              <c:strCache>
                <c:ptCount val="1"/>
                <c:pt idx="0">
                  <c:v>Móvil-LDI</c:v>
                </c:pt>
              </c:strCache>
            </c:strRef>
          </c:tx>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'Trf. Móvil'!$A$233:$B$274</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Móvil'!$E$233:$E$274</c:f>
              <c:numCache>
                <c:formatCode>_-* #,##0\ _€_-;\-* #,##0\ _€_-;_-* "-"??\ _€_-;_-@_-</c:formatCode>
                <c:ptCount val="42"/>
                <c:pt idx="0">
                  <c:v>17667.221466666673</c:v>
                </c:pt>
                <c:pt idx="1">
                  <c:v>19951.593250000009</c:v>
                </c:pt>
                <c:pt idx="2">
                  <c:v>17495.992950000011</c:v>
                </c:pt>
                <c:pt idx="3">
                  <c:v>18329.55978333333</c:v>
                </c:pt>
                <c:pt idx="4">
                  <c:v>23810.44485</c:v>
                </c:pt>
                <c:pt idx="5">
                  <c:v>26272.413583333306</c:v>
                </c:pt>
                <c:pt idx="6">
                  <c:v>26448.501000000004</c:v>
                </c:pt>
                <c:pt idx="7">
                  <c:v>23798.869933333342</c:v>
                </c:pt>
                <c:pt idx="8">
                  <c:v>26613.294900000001</c:v>
                </c:pt>
                <c:pt idx="9">
                  <c:v>26234.705550000002</c:v>
                </c:pt>
                <c:pt idx="10">
                  <c:v>24693.119466666674</c:v>
                </c:pt>
                <c:pt idx="11">
                  <c:v>21226.742199999997</c:v>
                </c:pt>
                <c:pt idx="12">
                  <c:v>22766.615849999991</c:v>
                </c:pt>
                <c:pt idx="13">
                  <c:v>22758.631983333329</c:v>
                </c:pt>
                <c:pt idx="14">
                  <c:v>22015.827983333347</c:v>
                </c:pt>
                <c:pt idx="15">
                  <c:v>21058.147783333337</c:v>
                </c:pt>
                <c:pt idx="16">
                  <c:v>20919.190716666672</c:v>
                </c:pt>
                <c:pt idx="17">
                  <c:v>21551.732566666662</c:v>
                </c:pt>
                <c:pt idx="18">
                  <c:v>19601.896866666662</c:v>
                </c:pt>
                <c:pt idx="19">
                  <c:v>19125.331066666662</c:v>
                </c:pt>
                <c:pt idx="20">
                  <c:v>19162.546233333327</c:v>
                </c:pt>
                <c:pt idx="21">
                  <c:v>18475.605733333337</c:v>
                </c:pt>
                <c:pt idx="22">
                  <c:v>18171.244566666683</c:v>
                </c:pt>
                <c:pt idx="23">
                  <c:v>17688.639350000001</c:v>
                </c:pt>
                <c:pt idx="24">
                  <c:v>17697.916883333331</c:v>
                </c:pt>
                <c:pt idx="25">
                  <c:v>16843.094250000002</c:v>
                </c:pt>
                <c:pt idx="26">
                  <c:v>15570.871883333337</c:v>
                </c:pt>
                <c:pt idx="27">
                  <c:v>14816.897783333337</c:v>
                </c:pt>
                <c:pt idx="28">
                  <c:v>13561.380100000002</c:v>
                </c:pt>
                <c:pt idx="29">
                  <c:v>14283.993133333332</c:v>
                </c:pt>
                <c:pt idx="30">
                  <c:v>14190.137850000003</c:v>
                </c:pt>
                <c:pt idx="31">
                  <c:v>13409.900566666669</c:v>
                </c:pt>
                <c:pt idx="32">
                  <c:v>13463.116866666667</c:v>
                </c:pt>
                <c:pt idx="33">
                  <c:v>10751.639466666664</c:v>
                </c:pt>
                <c:pt idx="34">
                  <c:v>10340.619866666673</c:v>
                </c:pt>
                <c:pt idx="35">
                  <c:v>9902.5467666666646</c:v>
                </c:pt>
                <c:pt idx="36">
                  <c:v>11160.972933333345</c:v>
                </c:pt>
                <c:pt idx="37">
                  <c:v>11085.967149999999</c:v>
                </c:pt>
                <c:pt idx="38">
                  <c:v>10105.943133333334</c:v>
                </c:pt>
                <c:pt idx="39">
                  <c:v>9502.3784500000038</c:v>
                </c:pt>
                <c:pt idx="40">
                  <c:v>9095.5799166666693</c:v>
                </c:pt>
                <c:pt idx="41">
                  <c:v>8472.5286999999989</c:v>
                </c:pt>
              </c:numCache>
            </c:numRef>
          </c:val>
        </c:ser>
        <c:dLbls>
          <c:showLegendKey val="0"/>
          <c:showVal val="0"/>
          <c:showCatName val="0"/>
          <c:showSerName val="0"/>
          <c:showPercent val="0"/>
          <c:showBubbleSize val="0"/>
        </c:dLbls>
        <c:gapWidth val="70"/>
        <c:overlap val="100"/>
        <c:axId val="317906744"/>
        <c:axId val="317902824"/>
      </c:barChart>
      <c:lineChart>
        <c:grouping val="standard"/>
        <c:varyColors val="0"/>
        <c:ser>
          <c:idx val="3"/>
          <c:order val="3"/>
          <c:tx>
            <c:strRef>
              <c:f>'Trf. Móvil'!$F$228</c:f>
              <c:strCache>
                <c:ptCount val="1"/>
                <c:pt idx="0">
                  <c:v>TOTAL</c:v>
                </c:pt>
              </c:strCache>
            </c:strRef>
          </c:tx>
          <c:spPr>
            <a:ln w="34925" cap="rnd">
              <a:solidFill>
                <a:srgbClr val="C00000"/>
              </a:solidFill>
              <a:round/>
            </a:ln>
            <a:effectLst>
              <a:outerShdw blurRad="40000" dist="23000" dir="5400000" rotWithShape="0">
                <a:srgbClr val="000000">
                  <a:alpha val="35000"/>
                </a:srgbClr>
              </a:outerShdw>
            </a:effectLst>
          </c:spPr>
          <c:marker>
            <c:symbol val="diamond"/>
            <c:size val="7"/>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dLbls>
            <c:dLbl>
              <c:idx val="29"/>
              <c:layout>
                <c:manualLayout>
                  <c:x val="-3.5128728757931472E-2"/>
                  <c:y val="-2.75200681782227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3.2145236185058115E-2"/>
                  <c:y val="-2.752032333624216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3.0837040818807282E-2"/>
                  <c:y val="-2.94970325122348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s-CL" sz="7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3.523278146500388E-2"/>
                  <c:y val="-3.40010818700020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9293268178834625E-2"/>
                  <c:y val="-4.2459059895793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4"/>
              <c:layout>
                <c:manualLayout>
                  <c:x val="-3.2145236185058337E-2"/>
                  <c:y val="-3.07605750241124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2.8833783093866465E-2"/>
                  <c:y val="-3.20243726940094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1.8251282425303397E-2"/>
                  <c:y val="-3.07605750241124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layout>
                <c:manualLayout>
                  <c:x val="-1.1274585613678463E-3"/>
                  <c:y val="-2.55433590022300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Móvil'!$A$233:$B$274</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Móvil'!$F$233:$F$274</c:f>
              <c:numCache>
                <c:formatCode>_-* #,##0\ _€_-;\-* #,##0\ _€_-;_-* "-"??\ _€_-;_-@_-</c:formatCode>
                <c:ptCount val="42"/>
                <c:pt idx="0">
                  <c:v>5739067.6241666684</c:v>
                </c:pt>
                <c:pt idx="1">
                  <c:v>5820308.7377833342</c:v>
                </c:pt>
                <c:pt idx="2">
                  <c:v>6056234.2484999988</c:v>
                </c:pt>
                <c:pt idx="3">
                  <c:v>6259726.3326833323</c:v>
                </c:pt>
                <c:pt idx="4">
                  <c:v>6696066.0645666691</c:v>
                </c:pt>
                <c:pt idx="5">
                  <c:v>6866038.0190833369</c:v>
                </c:pt>
                <c:pt idx="6">
                  <c:v>7161634.7646333314</c:v>
                </c:pt>
                <c:pt idx="7">
                  <c:v>7451517.8040500022</c:v>
                </c:pt>
                <c:pt idx="8">
                  <c:v>7805322.5508500012</c:v>
                </c:pt>
                <c:pt idx="9">
                  <c:v>7602575.3055166705</c:v>
                </c:pt>
                <c:pt idx="10">
                  <c:v>7483130.5916333366</c:v>
                </c:pt>
                <c:pt idx="11">
                  <c:v>7291129.7319499962</c:v>
                </c:pt>
                <c:pt idx="12">
                  <c:v>7371652.1657666769</c:v>
                </c:pt>
                <c:pt idx="13">
                  <c:v>6901067.598683334</c:v>
                </c:pt>
                <c:pt idx="14">
                  <c:v>6737755.0659333356</c:v>
                </c:pt>
                <c:pt idx="15">
                  <c:v>6673645.2057333319</c:v>
                </c:pt>
                <c:pt idx="16">
                  <c:v>6808264.4510666672</c:v>
                </c:pt>
                <c:pt idx="17">
                  <c:v>6598009.5355500029</c:v>
                </c:pt>
                <c:pt idx="18">
                  <c:v>6452051.6865333291</c:v>
                </c:pt>
                <c:pt idx="19">
                  <c:v>6696980.433249996</c:v>
                </c:pt>
                <c:pt idx="20">
                  <c:v>7012840.6205833275</c:v>
                </c:pt>
                <c:pt idx="21">
                  <c:v>7143894.1580666676</c:v>
                </c:pt>
                <c:pt idx="22">
                  <c:v>7049211.3200333314</c:v>
                </c:pt>
                <c:pt idx="23">
                  <c:v>7277166.0781500032</c:v>
                </c:pt>
                <c:pt idx="24">
                  <c:v>7552813.6911666719</c:v>
                </c:pt>
                <c:pt idx="25">
                  <c:v>7428468.4422000023</c:v>
                </c:pt>
                <c:pt idx="26">
                  <c:v>7553562.9201666685</c:v>
                </c:pt>
                <c:pt idx="27">
                  <c:v>7767488.3632500004</c:v>
                </c:pt>
                <c:pt idx="28">
                  <c:v>8144070.0725666648</c:v>
                </c:pt>
                <c:pt idx="29">
                  <c:v>8099652.6286666645</c:v>
                </c:pt>
                <c:pt idx="30">
                  <c:v>8625796.8266333323</c:v>
                </c:pt>
                <c:pt idx="31">
                  <c:v>8843237.7212166656</c:v>
                </c:pt>
                <c:pt idx="32">
                  <c:v>9441409.3670499995</c:v>
                </c:pt>
                <c:pt idx="33">
                  <c:v>9151168.7250999976</c:v>
                </c:pt>
                <c:pt idx="34">
                  <c:v>9335550.1397666726</c:v>
                </c:pt>
                <c:pt idx="35">
                  <c:v>9490422.2624333315</c:v>
                </c:pt>
                <c:pt idx="36">
                  <c:v>9882798.3111833353</c:v>
                </c:pt>
                <c:pt idx="37">
                  <c:v>9915191.542633336</c:v>
                </c:pt>
                <c:pt idx="38">
                  <c:v>11763721.465699995</c:v>
                </c:pt>
                <c:pt idx="39">
                  <c:v>12334116.384466667</c:v>
                </c:pt>
                <c:pt idx="40">
                  <c:v>11758574.584333334</c:v>
                </c:pt>
                <c:pt idx="41">
                  <c:v>11517359.810549997</c:v>
                </c:pt>
              </c:numCache>
            </c:numRef>
          </c:val>
          <c:smooth val="0"/>
        </c:ser>
        <c:dLbls>
          <c:showLegendKey val="0"/>
          <c:showVal val="0"/>
          <c:showCatName val="0"/>
          <c:showSerName val="0"/>
          <c:showPercent val="0"/>
          <c:showBubbleSize val="0"/>
        </c:dLbls>
        <c:marker val="1"/>
        <c:smooth val="0"/>
        <c:axId val="317906744"/>
        <c:axId val="317902824"/>
      </c:lineChart>
      <c:catAx>
        <c:axId val="31790674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7902824"/>
        <c:crosses val="autoZero"/>
        <c:auto val="1"/>
        <c:lblAlgn val="ctr"/>
        <c:lblOffset val="100"/>
        <c:noMultiLvlLbl val="0"/>
      </c:catAx>
      <c:valAx>
        <c:axId val="317902824"/>
        <c:scaling>
          <c:orientation val="minMax"/>
        </c:scaling>
        <c:delete val="0"/>
        <c:axPos val="l"/>
        <c:majorGridlines>
          <c:spPr>
            <a:ln w="9525" cap="flat" cmpd="sng" algn="ctr">
              <a:noFill/>
              <a:round/>
            </a:ln>
            <a:effectLst/>
          </c:spPr>
        </c:majorGridlines>
        <c:numFmt formatCode="_-* #,##0\ _€_-;\-* #,##0\ _€_-;_-* &quot;-&quot;??\ _€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317906744"/>
        <c:crosses val="autoZero"/>
        <c:crossBetween val="between"/>
        <c:dispUnits>
          <c:builtInUnit val="thousands"/>
        </c:dispUnits>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Mensajes de </a:t>
            </a:r>
            <a:r>
              <a:rPr lang="en-US" dirty="0" err="1" smtClean="0"/>
              <a:t>Salida</a:t>
            </a:r>
            <a:r>
              <a:rPr lang="en-US" dirty="0" smtClean="0"/>
              <a:t> (SMS+MMS)</a:t>
            </a:r>
            <a:endParaRPr lang="en-US" dirty="0"/>
          </a:p>
        </c:rich>
      </c:tx>
      <c:overlay val="0"/>
    </c:title>
    <c:autoTitleDeleted val="0"/>
    <c:plotArea>
      <c:layout>
        <c:manualLayout>
          <c:layoutTarget val="inner"/>
          <c:xMode val="edge"/>
          <c:yMode val="edge"/>
          <c:x val="0.10778641027707134"/>
          <c:y val="0.19480362430157167"/>
          <c:w val="0.86045438974695654"/>
          <c:h val="0.54314413823272101"/>
        </c:manualLayout>
      </c:layout>
      <c:barChart>
        <c:barDir val="col"/>
        <c:grouping val="stacked"/>
        <c:varyColors val="0"/>
        <c:ser>
          <c:idx val="0"/>
          <c:order val="0"/>
          <c:tx>
            <c:strRef>
              <c:f>'Trf. Móvil'!$U$73</c:f>
              <c:strCache>
                <c:ptCount val="1"/>
                <c:pt idx="0">
                  <c:v>Mensajes Enviados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Móvil'!$S$215:$T$256</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Móvil'!$W$215:$W$256</c:f>
              <c:numCache>
                <c:formatCode>_-* #.##0\ _€_-;\-* #.##0\ _€_-;_-* "-"??\ _€_-;_-@_-</c:formatCode>
                <c:ptCount val="42"/>
                <c:pt idx="0">
                  <c:v>504008005</c:v>
                </c:pt>
                <c:pt idx="1">
                  <c:v>506312805</c:v>
                </c:pt>
                <c:pt idx="2">
                  <c:v>515255064</c:v>
                </c:pt>
                <c:pt idx="3">
                  <c:v>528697879</c:v>
                </c:pt>
                <c:pt idx="4">
                  <c:v>561549287</c:v>
                </c:pt>
                <c:pt idx="5">
                  <c:v>544536298</c:v>
                </c:pt>
                <c:pt idx="6">
                  <c:v>550632957</c:v>
                </c:pt>
                <c:pt idx="7">
                  <c:v>537651986</c:v>
                </c:pt>
                <c:pt idx="8">
                  <c:v>534623078</c:v>
                </c:pt>
                <c:pt idx="9">
                  <c:v>497268874</c:v>
                </c:pt>
                <c:pt idx="10">
                  <c:v>479352104</c:v>
                </c:pt>
                <c:pt idx="11">
                  <c:v>454319716</c:v>
                </c:pt>
                <c:pt idx="12">
                  <c:v>444349642</c:v>
                </c:pt>
                <c:pt idx="13">
                  <c:v>401044692</c:v>
                </c:pt>
                <c:pt idx="14">
                  <c:v>375982469</c:v>
                </c:pt>
                <c:pt idx="15">
                  <c:v>369439210</c:v>
                </c:pt>
                <c:pt idx="16">
                  <c:v>349735843</c:v>
                </c:pt>
                <c:pt idx="17">
                  <c:v>336051269</c:v>
                </c:pt>
                <c:pt idx="18">
                  <c:v>322482475</c:v>
                </c:pt>
                <c:pt idx="19">
                  <c:v>327590510</c:v>
                </c:pt>
                <c:pt idx="20">
                  <c:v>325332417</c:v>
                </c:pt>
                <c:pt idx="21">
                  <c:v>315951961</c:v>
                </c:pt>
                <c:pt idx="22">
                  <c:v>308503203</c:v>
                </c:pt>
                <c:pt idx="23">
                  <c:v>295239022</c:v>
                </c:pt>
                <c:pt idx="24">
                  <c:v>315610120</c:v>
                </c:pt>
                <c:pt idx="25">
                  <c:v>301882051</c:v>
                </c:pt>
                <c:pt idx="26">
                  <c:v>302972027</c:v>
                </c:pt>
                <c:pt idx="27">
                  <c:v>285465499</c:v>
                </c:pt>
                <c:pt idx="28">
                  <c:v>321068457</c:v>
                </c:pt>
                <c:pt idx="29">
                  <c:v>302411265</c:v>
                </c:pt>
                <c:pt idx="30">
                  <c:v>277961981</c:v>
                </c:pt>
                <c:pt idx="31">
                  <c:v>262909768</c:v>
                </c:pt>
                <c:pt idx="32">
                  <c:v>243420961</c:v>
                </c:pt>
                <c:pt idx="33">
                  <c:v>273924755</c:v>
                </c:pt>
                <c:pt idx="34">
                  <c:v>296547918</c:v>
                </c:pt>
                <c:pt idx="35">
                  <c:v>289034089</c:v>
                </c:pt>
                <c:pt idx="36">
                  <c:v>286894407</c:v>
                </c:pt>
                <c:pt idx="37">
                  <c:v>295038754</c:v>
                </c:pt>
                <c:pt idx="38">
                  <c:v>247163055</c:v>
                </c:pt>
                <c:pt idx="39">
                  <c:v>255612432</c:v>
                </c:pt>
                <c:pt idx="40">
                  <c:v>266446365</c:v>
                </c:pt>
                <c:pt idx="41">
                  <c:v>293604147</c:v>
                </c:pt>
              </c:numCache>
            </c:numRef>
          </c:val>
        </c:ser>
        <c:dLbls>
          <c:showLegendKey val="0"/>
          <c:showVal val="0"/>
          <c:showCatName val="0"/>
          <c:showSerName val="0"/>
          <c:showPercent val="0"/>
          <c:showBubbleSize val="0"/>
        </c:dLbls>
        <c:gapWidth val="48"/>
        <c:overlap val="100"/>
        <c:axId val="317914192"/>
        <c:axId val="317911448"/>
      </c:barChart>
      <c:catAx>
        <c:axId val="317914192"/>
        <c:scaling>
          <c:orientation val="minMax"/>
        </c:scaling>
        <c:delete val="0"/>
        <c:axPos val="b"/>
        <c:numFmt formatCode="General" sourceLinked="0"/>
        <c:majorTickMark val="none"/>
        <c:minorTickMark val="none"/>
        <c:tickLblPos val="nextTo"/>
        <c:txPr>
          <a:bodyPr/>
          <a:lstStyle/>
          <a:p>
            <a:pPr algn="ctr">
              <a:defRPr lang="es-CL" sz="9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7911448"/>
        <c:crosses val="autoZero"/>
        <c:auto val="1"/>
        <c:lblAlgn val="ctr"/>
        <c:lblOffset val="100"/>
        <c:noMultiLvlLbl val="0"/>
      </c:catAx>
      <c:valAx>
        <c:axId val="317911448"/>
        <c:scaling>
          <c:orientation val="minMax"/>
        </c:scaling>
        <c:delete val="0"/>
        <c:axPos val="l"/>
        <c:numFmt formatCode="#,##0" sourceLinked="0"/>
        <c:majorTickMark val="none"/>
        <c:minorTickMark val="none"/>
        <c:tickLblPos val="nextTo"/>
        <c:crossAx val="317914192"/>
        <c:crosses val="autoZero"/>
        <c:crossBetween val="between"/>
        <c:dispUnits>
          <c:builtInUnit val="millions"/>
          <c:dispUnitsLbl>
            <c:layout>
              <c:manualLayout>
                <c:xMode val="edge"/>
                <c:yMode val="edge"/>
                <c:x val="9.8335876968296803E-3"/>
                <c:y val="0.45199993953017792"/>
              </c:manualLayout>
            </c:layout>
          </c:dispUnitsLbl>
        </c:dispUnits>
      </c:val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8E-2"/>
          <c:y val="5.9719162000838308E-2"/>
          <c:w val="0.94196975990040777"/>
          <c:h val="0.59725898939937194"/>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Líneas!$Q$40:$R$81</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Líneas!$S$40:$S$81</c:f>
              <c:numCache>
                <c:formatCode>_-* #,##0\ _€_-;\-* #,##0\ _€_-;_-* "-"??\ _€_-;_-@_-</c:formatCode>
                <c:ptCount val="42"/>
                <c:pt idx="0">
                  <c:v>2149852</c:v>
                </c:pt>
                <c:pt idx="1">
                  <c:v>2128962</c:v>
                </c:pt>
                <c:pt idx="2">
                  <c:v>2122472</c:v>
                </c:pt>
                <c:pt idx="3">
                  <c:v>2098726</c:v>
                </c:pt>
                <c:pt idx="4">
                  <c:v>2076184</c:v>
                </c:pt>
                <c:pt idx="5">
                  <c:v>2048207</c:v>
                </c:pt>
                <c:pt idx="6">
                  <c:v>2034859</c:v>
                </c:pt>
                <c:pt idx="7">
                  <c:v>2020642</c:v>
                </c:pt>
                <c:pt idx="8">
                  <c:v>2003235</c:v>
                </c:pt>
                <c:pt idx="9">
                  <c:v>1997697</c:v>
                </c:pt>
                <c:pt idx="10">
                  <c:v>1974983</c:v>
                </c:pt>
                <c:pt idx="11">
                  <c:v>2055746</c:v>
                </c:pt>
                <c:pt idx="12">
                  <c:v>2064536</c:v>
                </c:pt>
                <c:pt idx="13">
                  <c:v>2094802</c:v>
                </c:pt>
                <c:pt idx="14">
                  <c:v>2097027</c:v>
                </c:pt>
                <c:pt idx="15">
                  <c:v>2087073</c:v>
                </c:pt>
                <c:pt idx="16">
                  <c:v>2113422</c:v>
                </c:pt>
                <c:pt idx="17">
                  <c:v>2105933</c:v>
                </c:pt>
                <c:pt idx="18">
                  <c:v>2116563</c:v>
                </c:pt>
                <c:pt idx="19">
                  <c:v>2120051</c:v>
                </c:pt>
                <c:pt idx="20">
                  <c:v>2126562</c:v>
                </c:pt>
                <c:pt idx="21">
                  <c:v>2104717</c:v>
                </c:pt>
                <c:pt idx="22">
                  <c:v>2109510</c:v>
                </c:pt>
                <c:pt idx="23">
                  <c:v>2104061</c:v>
                </c:pt>
                <c:pt idx="24">
                  <c:v>2079358</c:v>
                </c:pt>
                <c:pt idx="25">
                  <c:v>2038388</c:v>
                </c:pt>
                <c:pt idx="26">
                  <c:v>1998644</c:v>
                </c:pt>
                <c:pt idx="27">
                  <c:v>1963272</c:v>
                </c:pt>
                <c:pt idx="28">
                  <c:v>1909980</c:v>
                </c:pt>
                <c:pt idx="29">
                  <c:v>1860321</c:v>
                </c:pt>
                <c:pt idx="30">
                  <c:v>1818530</c:v>
                </c:pt>
                <c:pt idx="31">
                  <c:v>1768342</c:v>
                </c:pt>
                <c:pt idx="32">
                  <c:v>1718412</c:v>
                </c:pt>
                <c:pt idx="33">
                  <c:v>1662589</c:v>
                </c:pt>
                <c:pt idx="34">
                  <c:v>1611497</c:v>
                </c:pt>
                <c:pt idx="35">
                  <c:v>1568978</c:v>
                </c:pt>
                <c:pt idx="36">
                  <c:v>1511530</c:v>
                </c:pt>
                <c:pt idx="37">
                  <c:v>1459560</c:v>
                </c:pt>
                <c:pt idx="38">
                  <c:v>1404298</c:v>
                </c:pt>
                <c:pt idx="39">
                  <c:v>1339705</c:v>
                </c:pt>
                <c:pt idx="40">
                  <c:v>1326881</c:v>
                </c:pt>
                <c:pt idx="41">
                  <c:v>1325835</c:v>
                </c:pt>
              </c:numCache>
            </c:numRef>
          </c:val>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Líneas!$Q$40:$R$81</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Líneas!$T$40:$T$81</c:f>
              <c:numCache>
                <c:formatCode>_-* #,##0\ _€_-;\-* #,##0\ _€_-;_-* "-"??\ _€_-;_-@_-</c:formatCode>
                <c:ptCount val="42"/>
                <c:pt idx="0">
                  <c:v>1244093</c:v>
                </c:pt>
                <c:pt idx="1">
                  <c:v>1256371</c:v>
                </c:pt>
                <c:pt idx="2">
                  <c:v>1260942</c:v>
                </c:pt>
                <c:pt idx="3">
                  <c:v>1263079</c:v>
                </c:pt>
                <c:pt idx="4">
                  <c:v>1267963</c:v>
                </c:pt>
                <c:pt idx="5">
                  <c:v>1255919</c:v>
                </c:pt>
                <c:pt idx="6">
                  <c:v>1256634</c:v>
                </c:pt>
                <c:pt idx="7">
                  <c:v>1253057</c:v>
                </c:pt>
                <c:pt idx="8">
                  <c:v>1257853</c:v>
                </c:pt>
                <c:pt idx="9">
                  <c:v>1242313</c:v>
                </c:pt>
                <c:pt idx="10">
                  <c:v>1254374</c:v>
                </c:pt>
                <c:pt idx="11">
                  <c:v>1252270</c:v>
                </c:pt>
                <c:pt idx="12">
                  <c:v>1252954</c:v>
                </c:pt>
                <c:pt idx="13">
                  <c:v>1256320</c:v>
                </c:pt>
                <c:pt idx="14">
                  <c:v>1278732</c:v>
                </c:pt>
                <c:pt idx="15">
                  <c:v>1276546</c:v>
                </c:pt>
                <c:pt idx="16">
                  <c:v>1284776</c:v>
                </c:pt>
                <c:pt idx="17">
                  <c:v>1310458</c:v>
                </c:pt>
                <c:pt idx="18">
                  <c:v>1303321</c:v>
                </c:pt>
                <c:pt idx="19">
                  <c:v>1297437</c:v>
                </c:pt>
                <c:pt idx="20">
                  <c:v>1291291</c:v>
                </c:pt>
                <c:pt idx="21">
                  <c:v>1285588</c:v>
                </c:pt>
                <c:pt idx="22">
                  <c:v>1276215</c:v>
                </c:pt>
                <c:pt idx="23">
                  <c:v>1262426</c:v>
                </c:pt>
                <c:pt idx="24">
                  <c:v>1270087</c:v>
                </c:pt>
                <c:pt idx="25">
                  <c:v>1272018</c:v>
                </c:pt>
                <c:pt idx="26">
                  <c:v>1269598</c:v>
                </c:pt>
                <c:pt idx="27">
                  <c:v>1286224</c:v>
                </c:pt>
                <c:pt idx="28">
                  <c:v>1258766</c:v>
                </c:pt>
                <c:pt idx="29">
                  <c:v>1265657</c:v>
                </c:pt>
                <c:pt idx="30">
                  <c:v>1265878</c:v>
                </c:pt>
                <c:pt idx="31">
                  <c:v>1259384</c:v>
                </c:pt>
                <c:pt idx="32">
                  <c:v>1256588</c:v>
                </c:pt>
                <c:pt idx="33">
                  <c:v>1244351</c:v>
                </c:pt>
                <c:pt idx="34">
                  <c:v>1242122</c:v>
                </c:pt>
                <c:pt idx="35">
                  <c:v>1235086</c:v>
                </c:pt>
                <c:pt idx="36">
                  <c:v>1219199</c:v>
                </c:pt>
                <c:pt idx="37">
                  <c:v>1227743</c:v>
                </c:pt>
                <c:pt idx="38">
                  <c:v>1217150</c:v>
                </c:pt>
                <c:pt idx="39">
                  <c:v>1239422</c:v>
                </c:pt>
                <c:pt idx="40">
                  <c:v>1223748</c:v>
                </c:pt>
                <c:pt idx="41">
                  <c:v>1220450</c:v>
                </c:pt>
              </c:numCache>
            </c:numRef>
          </c:val>
        </c:ser>
        <c:dLbls>
          <c:showLegendKey val="0"/>
          <c:showVal val="0"/>
          <c:showCatName val="0"/>
          <c:showSerName val="0"/>
          <c:showPercent val="0"/>
          <c:showBubbleSize val="0"/>
        </c:dLbls>
        <c:gapWidth val="88"/>
        <c:overlap val="100"/>
        <c:axId val="317914584"/>
        <c:axId val="317904392"/>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dLbl>
              <c:idx val="44"/>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Líneas!$Q$40:$R$81</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Líneas!$U$40:$U$81</c:f>
              <c:numCache>
                <c:formatCode>_-* #,##0\ _€_-;\-* #,##0\ _€_-;_-* "-"??\ _€_-;_-@_-</c:formatCode>
                <c:ptCount val="42"/>
                <c:pt idx="0">
                  <c:v>20.146141577291829</c:v>
                </c:pt>
                <c:pt idx="1">
                  <c:v>19.981648650758906</c:v>
                </c:pt>
                <c:pt idx="2">
                  <c:v>19.902182514950606</c:v>
                </c:pt>
                <c:pt idx="3">
                  <c:v>19.673656410498165</c:v>
                </c:pt>
                <c:pt idx="4">
                  <c:v>19.451653454957231</c:v>
                </c:pt>
                <c:pt idx="5">
                  <c:v>19.232617209602449</c:v>
                </c:pt>
                <c:pt idx="6">
                  <c:v>19.098946538540421</c:v>
                </c:pt>
                <c:pt idx="7">
                  <c:v>18.951307828220571</c:v>
                </c:pt>
                <c:pt idx="8">
                  <c:v>18.836122827464781</c:v>
                </c:pt>
                <c:pt idx="9">
                  <c:v>18.671102987845174</c:v>
                </c:pt>
                <c:pt idx="10">
                  <c:v>18.566852814704703</c:v>
                </c:pt>
                <c:pt idx="11">
                  <c:v>18.971175202715688</c:v>
                </c:pt>
                <c:pt idx="12">
                  <c:v>18.981786200048248</c:v>
                </c:pt>
                <c:pt idx="13">
                  <c:v>19.130135938796382</c:v>
                </c:pt>
                <c:pt idx="14">
                  <c:v>19.226741747672786</c:v>
                </c:pt>
                <c:pt idx="15">
                  <c:v>18.9929501002112</c:v>
                </c:pt>
                <c:pt idx="16">
                  <c:v>19.135826333121017</c:v>
                </c:pt>
                <c:pt idx="17">
                  <c:v>19.186579855933342</c:v>
                </c:pt>
                <c:pt idx="18">
                  <c:v>19.152593851732878</c:v>
                </c:pt>
                <c:pt idx="19">
                  <c:v>19.086814971187597</c:v>
                </c:pt>
                <c:pt idx="20">
                  <c:v>19.038909875607104</c:v>
                </c:pt>
                <c:pt idx="21">
                  <c:v>18.834974080853772</c:v>
                </c:pt>
                <c:pt idx="22">
                  <c:v>18.762586656775067</c:v>
                </c:pt>
                <c:pt idx="23">
                  <c:v>18.599917978953371</c:v>
                </c:pt>
                <c:pt idx="24">
                  <c:v>18.460074209778686</c:v>
                </c:pt>
                <c:pt idx="25">
                  <c:v>18.171715812942189</c:v>
                </c:pt>
                <c:pt idx="26">
                  <c:v>17.879964550019348</c:v>
                </c:pt>
                <c:pt idx="27">
                  <c:v>17.549799800648515</c:v>
                </c:pt>
                <c:pt idx="28">
                  <c:v>17.219228413253621</c:v>
                </c:pt>
                <c:pt idx="29">
                  <c:v>16.875265916285286</c:v>
                </c:pt>
                <c:pt idx="30">
                  <c:v>16.573062125211404</c:v>
                </c:pt>
                <c:pt idx="31">
                  <c:v>16.18840809962856</c:v>
                </c:pt>
                <c:pt idx="32">
                  <c:v>15.833603659256349</c:v>
                </c:pt>
                <c:pt idx="33">
                  <c:v>15.388413555585819</c:v>
                </c:pt>
                <c:pt idx="34">
                  <c:v>15.037297950679971</c:v>
                </c:pt>
                <c:pt idx="35">
                  <c:v>14.710239877963966</c:v>
                </c:pt>
                <c:pt idx="36">
                  <c:v>14.262852268629743</c:v>
                </c:pt>
                <c:pt idx="37">
                  <c:v>13.973634648684085</c:v>
                </c:pt>
                <c:pt idx="38">
                  <c:v>13.564687786349369</c:v>
                </c:pt>
                <c:pt idx="39">
                  <c:v>13.309470492167437</c:v>
                </c:pt>
                <c:pt idx="40">
                  <c:v>13.122924373259822</c:v>
                </c:pt>
                <c:pt idx="41">
                  <c:v>13.062453824938823</c:v>
                </c:pt>
              </c:numCache>
            </c:numRef>
          </c:val>
          <c:smooth val="0"/>
        </c:ser>
        <c:dLbls>
          <c:showLegendKey val="0"/>
          <c:showVal val="0"/>
          <c:showCatName val="0"/>
          <c:showSerName val="0"/>
          <c:showPercent val="0"/>
          <c:showBubbleSize val="0"/>
        </c:dLbls>
        <c:marker val="1"/>
        <c:smooth val="0"/>
        <c:axId val="317904784"/>
        <c:axId val="317903608"/>
      </c:lineChart>
      <c:catAx>
        <c:axId val="317914584"/>
        <c:scaling>
          <c:orientation val="minMax"/>
        </c:scaling>
        <c:delete val="0"/>
        <c:axPos val="b"/>
        <c:numFmt formatCode="General" sourceLinked="0"/>
        <c:majorTickMark val="none"/>
        <c:minorTickMark val="none"/>
        <c:tickLblPos val="nextTo"/>
        <c:crossAx val="317904392"/>
        <c:crosses val="autoZero"/>
        <c:auto val="1"/>
        <c:lblAlgn val="ctr"/>
        <c:lblOffset val="100"/>
        <c:noMultiLvlLbl val="0"/>
      </c:catAx>
      <c:valAx>
        <c:axId val="317904392"/>
        <c:scaling>
          <c:orientation val="minMax"/>
        </c:scaling>
        <c:delete val="0"/>
        <c:axPos val="l"/>
        <c:numFmt formatCode="_-* #,##0\ _€_-;\-* #,##0\ _€_-;_-* &quot;-&quot;??\ _€_-;_-@_-" sourceLinked="1"/>
        <c:majorTickMark val="none"/>
        <c:minorTickMark val="none"/>
        <c:tickLblPos val="none"/>
        <c:spPr>
          <a:ln>
            <a:noFill/>
          </a:ln>
        </c:spPr>
        <c:crossAx val="317914584"/>
        <c:crosses val="autoZero"/>
        <c:crossBetween val="between"/>
        <c:dispUnits>
          <c:builtInUnit val="thousands"/>
        </c:dispUnits>
      </c:valAx>
      <c:valAx>
        <c:axId val="317903608"/>
        <c:scaling>
          <c:orientation val="minMax"/>
          <c:max val="21"/>
          <c:min val="0"/>
        </c:scaling>
        <c:delete val="0"/>
        <c:axPos val="r"/>
        <c:numFmt formatCode="#,##0" sourceLinked="0"/>
        <c:majorTickMark val="none"/>
        <c:minorTickMark val="none"/>
        <c:tickLblPos val="none"/>
        <c:spPr>
          <a:ln>
            <a:noFill/>
          </a:ln>
        </c:spPr>
        <c:crossAx val="317904784"/>
        <c:crosses val="max"/>
        <c:crossBetween val="between"/>
      </c:valAx>
      <c:catAx>
        <c:axId val="317904784"/>
        <c:scaling>
          <c:orientation val="minMax"/>
        </c:scaling>
        <c:delete val="1"/>
        <c:axPos val="b"/>
        <c:numFmt formatCode="General" sourceLinked="1"/>
        <c:majorTickMark val="out"/>
        <c:minorTickMark val="none"/>
        <c:tickLblPos val="nextTo"/>
        <c:crossAx val="317903608"/>
        <c:crosses val="autoZero"/>
        <c:auto val="1"/>
        <c:lblAlgn val="ctr"/>
        <c:lblOffset val="100"/>
        <c:noMultiLvlLbl val="0"/>
      </c:catAx>
      <c:spPr>
        <a:solidFill>
          <a:sysClr val="window" lastClr="FFFFFF"/>
        </a:solidFill>
        <a:ln>
          <a:solidFill>
            <a:schemeClr val="bg1"/>
          </a:solidFill>
        </a:ln>
      </c:spPr>
    </c:plotArea>
    <c:legend>
      <c:legendPos val="b"/>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6173219700435749E-2"/>
          <c:y val="7.8416317002289612E-2"/>
          <c:w val="0.95269584388293116"/>
          <c:h val="0.70054375625549614"/>
        </c:manualLayout>
      </c:layout>
      <c:barChart>
        <c:barDir val="col"/>
        <c:grouping val="stacked"/>
        <c:varyColors val="0"/>
        <c:ser>
          <c:idx val="0"/>
          <c:order val="0"/>
          <c:tx>
            <c:v>Local - Local</c:v>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Local'!$M$76:$N$117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Local'!$O$76:$O$117</c:f>
              <c:numCache>
                <c:formatCode>_-* #,##0\ _€_-;\-* #,##0\ _€_-;_-* "-"??\ _€_-;_-@_-</c:formatCode>
                <c:ptCount val="42"/>
                <c:pt idx="0">
                  <c:v>2260148.5922666788</c:v>
                </c:pt>
                <c:pt idx="1">
                  <c:v>1998066.1728666732</c:v>
                </c:pt>
                <c:pt idx="2">
                  <c:v>2129648.9807666708</c:v>
                </c:pt>
                <c:pt idx="3">
                  <c:v>2095393.0773333362</c:v>
                </c:pt>
                <c:pt idx="4">
                  <c:v>2059957.3714500028</c:v>
                </c:pt>
                <c:pt idx="5">
                  <c:v>1917327.4870166667</c:v>
                </c:pt>
                <c:pt idx="6">
                  <c:v>1887729.9730999954</c:v>
                </c:pt>
                <c:pt idx="7">
                  <c:v>1815048.8072666673</c:v>
                </c:pt>
                <c:pt idx="8">
                  <c:v>1807931.3162999977</c:v>
                </c:pt>
                <c:pt idx="9">
                  <c:v>1521937.7673166699</c:v>
                </c:pt>
                <c:pt idx="10">
                  <c:v>1591663.605200001</c:v>
                </c:pt>
                <c:pt idx="11">
                  <c:v>1595211.9037166706</c:v>
                </c:pt>
                <c:pt idx="12">
                  <c:v>1601609.4068166693</c:v>
                </c:pt>
                <c:pt idx="13">
                  <c:v>1443474.5149666662</c:v>
                </c:pt>
                <c:pt idx="14">
                  <c:v>1493809.6379499957</c:v>
                </c:pt>
                <c:pt idx="15">
                  <c:v>1524082.5810333332</c:v>
                </c:pt>
                <c:pt idx="16">
                  <c:v>1565160.7976366745</c:v>
                </c:pt>
                <c:pt idx="17">
                  <c:v>1437275.0866966709</c:v>
                </c:pt>
                <c:pt idx="18">
                  <c:v>1459924.8903833362</c:v>
                </c:pt>
                <c:pt idx="19">
                  <c:v>1457139.6115666674</c:v>
                </c:pt>
                <c:pt idx="20">
                  <c:v>1377486.7591666705</c:v>
                </c:pt>
                <c:pt idx="21">
                  <c:v>1251131.4624166694</c:v>
                </c:pt>
                <c:pt idx="22">
                  <c:v>1202704.1906000036</c:v>
                </c:pt>
                <c:pt idx="23">
                  <c:v>1106466.9047499998</c:v>
                </c:pt>
                <c:pt idx="24">
                  <c:v>1039322.8045833379</c:v>
                </c:pt>
                <c:pt idx="25">
                  <c:v>976652.56393333431</c:v>
                </c:pt>
                <c:pt idx="26">
                  <c:v>933237.92086666496</c:v>
                </c:pt>
                <c:pt idx="27">
                  <c:v>866745.18098333245</c:v>
                </c:pt>
                <c:pt idx="28">
                  <c:v>818788.75590000418</c:v>
                </c:pt>
                <c:pt idx="29">
                  <c:v>695978.90865000244</c:v>
                </c:pt>
                <c:pt idx="30">
                  <c:v>668291.67751666787</c:v>
                </c:pt>
                <c:pt idx="31">
                  <c:v>583227.0741833325</c:v>
                </c:pt>
                <c:pt idx="32">
                  <c:v>543749.50520000013</c:v>
                </c:pt>
                <c:pt idx="33">
                  <c:v>476051.80261666712</c:v>
                </c:pt>
                <c:pt idx="34">
                  <c:v>453698.25645616814</c:v>
                </c:pt>
                <c:pt idx="35">
                  <c:v>416850.74933333124</c:v>
                </c:pt>
                <c:pt idx="36">
                  <c:v>408016.54020000057</c:v>
                </c:pt>
                <c:pt idx="37">
                  <c:v>359505.61031666753</c:v>
                </c:pt>
                <c:pt idx="38">
                  <c:v>395600.94153333304</c:v>
                </c:pt>
                <c:pt idx="39">
                  <c:v>343273.13834999927</c:v>
                </c:pt>
                <c:pt idx="40">
                  <c:v>285709.57184999972</c:v>
                </c:pt>
                <c:pt idx="41">
                  <c:v>273060.27961666678</c:v>
                </c:pt>
              </c:numCache>
            </c:numRef>
          </c:val>
        </c:ser>
        <c:ser>
          <c:idx val="2"/>
          <c:order val="2"/>
          <c:tx>
            <c:v>Local - Móvil</c:v>
          </c:tx>
          <c:spPr>
            <a:solidFill>
              <a:schemeClr val="accent1"/>
            </a:solidFill>
            <a:ln>
              <a:solidFill>
                <a:schemeClr val="tx1"/>
              </a:solidFill>
            </a:ln>
            <a:scene3d>
              <a:camera prst="orthographicFront"/>
              <a:lightRig rig="threePt" dir="t">
                <a:rot lat="0" lon="0" rev="1200000"/>
              </a:lightRig>
            </a:scene3d>
            <a:sp3d/>
          </c:spPr>
          <c:invertIfNegative val="0"/>
          <c:cat>
            <c:multiLvlStrRef>
              <c:f>'Trf. Local'!$M$76:$N$117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Local'!$P$76:$P$117</c:f>
              <c:numCache>
                <c:formatCode>_-* #.##0\ _€_-;\-* #.##0\ _€_-;_-* "-"??\ _€_-;_-@_-</c:formatCode>
                <c:ptCount val="42"/>
                <c:pt idx="0">
                  <c:v>257594.24283333341</c:v>
                </c:pt>
                <c:pt idx="1">
                  <c:v>237270.64843333326</c:v>
                </c:pt>
                <c:pt idx="2">
                  <c:v>238095.72733333355</c:v>
                </c:pt>
                <c:pt idx="3">
                  <c:v>234089.94253333349</c:v>
                </c:pt>
                <c:pt idx="4">
                  <c:v>234865.71031666652</c:v>
                </c:pt>
                <c:pt idx="5">
                  <c:v>214523.8227500002</c:v>
                </c:pt>
                <c:pt idx="6">
                  <c:v>203043.13474999991</c:v>
                </c:pt>
                <c:pt idx="7">
                  <c:v>197576.91518333339</c:v>
                </c:pt>
                <c:pt idx="8">
                  <c:v>211367.27209999965</c:v>
                </c:pt>
                <c:pt idx="9">
                  <c:v>209983.88899999991</c:v>
                </c:pt>
                <c:pt idx="10">
                  <c:v>214001.39209999965</c:v>
                </c:pt>
                <c:pt idx="11">
                  <c:v>204189.05679999982</c:v>
                </c:pt>
                <c:pt idx="12">
                  <c:v>213434.16298333328</c:v>
                </c:pt>
                <c:pt idx="13">
                  <c:v>203588.29808333347</c:v>
                </c:pt>
                <c:pt idx="14">
                  <c:v>224820.28001666663</c:v>
                </c:pt>
                <c:pt idx="15">
                  <c:v>257517.40214999995</c:v>
                </c:pt>
                <c:pt idx="16">
                  <c:v>287676.65607866645</c:v>
                </c:pt>
                <c:pt idx="17">
                  <c:v>296122.48698333313</c:v>
                </c:pt>
                <c:pt idx="18">
                  <c:v>315021.33301666682</c:v>
                </c:pt>
                <c:pt idx="19">
                  <c:v>336759.73015000025</c:v>
                </c:pt>
                <c:pt idx="20">
                  <c:v>348432.40156666649</c:v>
                </c:pt>
                <c:pt idx="21">
                  <c:v>336298.46875000012</c:v>
                </c:pt>
                <c:pt idx="22">
                  <c:v>362071.89686666633</c:v>
                </c:pt>
                <c:pt idx="23">
                  <c:v>387625.896916667</c:v>
                </c:pt>
                <c:pt idx="24">
                  <c:v>391246.39801666688</c:v>
                </c:pt>
                <c:pt idx="25">
                  <c:v>380782.06985000055</c:v>
                </c:pt>
                <c:pt idx="26">
                  <c:v>387239.134516666</c:v>
                </c:pt>
                <c:pt idx="27">
                  <c:v>390971.07604999962</c:v>
                </c:pt>
                <c:pt idx="28">
                  <c:v>395629.30546666705</c:v>
                </c:pt>
                <c:pt idx="29">
                  <c:v>356199.14569999941</c:v>
                </c:pt>
                <c:pt idx="30">
                  <c:v>351573.8720166671</c:v>
                </c:pt>
                <c:pt idx="31">
                  <c:v>324425.30398333317</c:v>
                </c:pt>
                <c:pt idx="32">
                  <c:v>328258.43651666719</c:v>
                </c:pt>
                <c:pt idx="33">
                  <c:v>300002.08879999968</c:v>
                </c:pt>
                <c:pt idx="34">
                  <c:v>293727.06331666652</c:v>
                </c:pt>
                <c:pt idx="35">
                  <c:v>276388.92354999995</c:v>
                </c:pt>
                <c:pt idx="36">
                  <c:v>269318.69031666673</c:v>
                </c:pt>
                <c:pt idx="37">
                  <c:v>252497.11288333352</c:v>
                </c:pt>
                <c:pt idx="38">
                  <c:v>292656.78055000014</c:v>
                </c:pt>
                <c:pt idx="39">
                  <c:v>276655.66549999989</c:v>
                </c:pt>
                <c:pt idx="40">
                  <c:v>248860.5861499997</c:v>
                </c:pt>
                <c:pt idx="41">
                  <c:v>250257.2041166666</c:v>
                </c:pt>
              </c:numCache>
            </c:numRef>
          </c:val>
        </c:ser>
        <c:dLbls>
          <c:showLegendKey val="0"/>
          <c:showVal val="0"/>
          <c:showCatName val="0"/>
          <c:showSerName val="0"/>
          <c:showPercent val="0"/>
          <c:showBubbleSize val="0"/>
        </c:dLbls>
        <c:gapWidth val="79"/>
        <c:overlap val="100"/>
        <c:axId val="317905960"/>
        <c:axId val="317908312"/>
      </c:barChart>
      <c:lineChart>
        <c:grouping val="standard"/>
        <c:varyColors val="0"/>
        <c:ser>
          <c:idx val="1"/>
          <c:order val="1"/>
          <c:tx>
            <c:strRef>
              <c:f>'Trf. Local'!$R$71</c:f>
              <c:strCache>
                <c:ptCount val="1"/>
                <c:pt idx="0">
                  <c:v>Miles de Millones de Minutos</c:v>
                </c:pt>
              </c:strCache>
            </c:strRef>
          </c:tx>
          <c:spPr>
            <a:ln w="44450">
              <a:solidFill>
                <a:srgbClr val="C00000"/>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'Trf. Local'!$M$76:$N$117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'Trf. Local'!$Q$76:$Q$117</c:f>
              <c:numCache>
                <c:formatCode>_-* #,##0\ _€_-;\-* #,##0\ _€_-;_-* "-"??\ _€_-;_-@_-</c:formatCode>
                <c:ptCount val="42"/>
                <c:pt idx="0">
                  <c:v>2517742.8351000119</c:v>
                </c:pt>
                <c:pt idx="1">
                  <c:v>2235336.8213000065</c:v>
                </c:pt>
                <c:pt idx="2">
                  <c:v>2367744.7081000041</c:v>
                </c:pt>
                <c:pt idx="3">
                  <c:v>2329483.01986667</c:v>
                </c:pt>
                <c:pt idx="4">
                  <c:v>2294823.0817666692</c:v>
                </c:pt>
                <c:pt idx="5">
                  <c:v>2131851.309766667</c:v>
                </c:pt>
                <c:pt idx="6">
                  <c:v>2090773.1078499954</c:v>
                </c:pt>
                <c:pt idx="7">
                  <c:v>2012625.7224500005</c:v>
                </c:pt>
                <c:pt idx="8">
                  <c:v>2019298.5883999972</c:v>
                </c:pt>
                <c:pt idx="9">
                  <c:v>1731921.6563166697</c:v>
                </c:pt>
                <c:pt idx="10">
                  <c:v>1805664.9973000006</c:v>
                </c:pt>
                <c:pt idx="11">
                  <c:v>1799400.9605166703</c:v>
                </c:pt>
                <c:pt idx="12">
                  <c:v>1815043.5698000027</c:v>
                </c:pt>
                <c:pt idx="13">
                  <c:v>1647062.8130499995</c:v>
                </c:pt>
                <c:pt idx="14">
                  <c:v>1718629.9179666622</c:v>
                </c:pt>
                <c:pt idx="15">
                  <c:v>1781599.9831833332</c:v>
                </c:pt>
                <c:pt idx="16">
                  <c:v>1852837.4537153407</c:v>
                </c:pt>
                <c:pt idx="17">
                  <c:v>1733397.5736800036</c:v>
                </c:pt>
                <c:pt idx="18">
                  <c:v>1774946.2234000033</c:v>
                </c:pt>
                <c:pt idx="19">
                  <c:v>1793899.3417166676</c:v>
                </c:pt>
                <c:pt idx="20">
                  <c:v>1725919.160733337</c:v>
                </c:pt>
                <c:pt idx="21">
                  <c:v>1587429.9311666696</c:v>
                </c:pt>
                <c:pt idx="22">
                  <c:v>1564776.0874666697</c:v>
                </c:pt>
                <c:pt idx="23">
                  <c:v>1494092.8016666668</c:v>
                </c:pt>
                <c:pt idx="24">
                  <c:v>1430569.2026000046</c:v>
                </c:pt>
                <c:pt idx="25">
                  <c:v>1357434.6337833349</c:v>
                </c:pt>
                <c:pt idx="26">
                  <c:v>1320477.0553833309</c:v>
                </c:pt>
                <c:pt idx="27">
                  <c:v>1257716.257033332</c:v>
                </c:pt>
                <c:pt idx="28">
                  <c:v>1214418.0613666712</c:v>
                </c:pt>
                <c:pt idx="29">
                  <c:v>1052178.054350002</c:v>
                </c:pt>
                <c:pt idx="30">
                  <c:v>1019865.5495333348</c:v>
                </c:pt>
                <c:pt idx="31">
                  <c:v>907652.37816666567</c:v>
                </c:pt>
                <c:pt idx="32">
                  <c:v>872007.94171666726</c:v>
                </c:pt>
                <c:pt idx="33">
                  <c:v>776053.8914166668</c:v>
                </c:pt>
                <c:pt idx="34">
                  <c:v>747425.31977283466</c:v>
                </c:pt>
                <c:pt idx="35">
                  <c:v>693239.67288333119</c:v>
                </c:pt>
                <c:pt idx="36">
                  <c:v>677335.23051666736</c:v>
                </c:pt>
                <c:pt idx="37">
                  <c:v>612002.72320000106</c:v>
                </c:pt>
                <c:pt idx="38">
                  <c:v>688257.72208333318</c:v>
                </c:pt>
                <c:pt idx="39">
                  <c:v>619928.80384999909</c:v>
                </c:pt>
                <c:pt idx="40">
                  <c:v>534570.15799999947</c:v>
                </c:pt>
                <c:pt idx="41">
                  <c:v>523317.48373333341</c:v>
                </c:pt>
              </c:numCache>
            </c:numRef>
          </c:val>
          <c:smooth val="0"/>
        </c:ser>
        <c:dLbls>
          <c:showLegendKey val="0"/>
          <c:showVal val="0"/>
          <c:showCatName val="0"/>
          <c:showSerName val="0"/>
          <c:showPercent val="0"/>
          <c:showBubbleSize val="0"/>
        </c:dLbls>
        <c:marker val="1"/>
        <c:smooth val="0"/>
        <c:axId val="317907528"/>
        <c:axId val="317912232"/>
      </c:lineChart>
      <c:catAx>
        <c:axId val="317905960"/>
        <c:scaling>
          <c:orientation val="minMax"/>
        </c:scaling>
        <c:delete val="0"/>
        <c:axPos val="b"/>
        <c:numFmt formatCode="General" sourceLinked="0"/>
        <c:majorTickMark val="none"/>
        <c:minorTickMark val="none"/>
        <c:tickLblPos val="nextTo"/>
        <c:crossAx val="317908312"/>
        <c:crosses val="autoZero"/>
        <c:auto val="1"/>
        <c:lblAlgn val="ctr"/>
        <c:lblOffset val="100"/>
        <c:noMultiLvlLbl val="0"/>
      </c:catAx>
      <c:valAx>
        <c:axId val="317908312"/>
        <c:scaling>
          <c:orientation val="minMax"/>
        </c:scaling>
        <c:delete val="0"/>
        <c:axPos val="l"/>
        <c:numFmt formatCode="_-* #,##0\ _€_-;\-* #,##0\ _€_-;_-* &quot;-&quot;??\ _€_-;_-@_-" sourceLinked="1"/>
        <c:majorTickMark val="none"/>
        <c:minorTickMark val="none"/>
        <c:tickLblPos val="none"/>
        <c:spPr>
          <a:ln>
            <a:noFill/>
          </a:ln>
        </c:spPr>
        <c:crossAx val="317905960"/>
        <c:crosses val="autoZero"/>
        <c:crossBetween val="between"/>
        <c:dispUnits>
          <c:builtInUnit val="millions"/>
        </c:dispUnits>
      </c:valAx>
      <c:valAx>
        <c:axId val="317912232"/>
        <c:scaling>
          <c:orientation val="minMax"/>
        </c:scaling>
        <c:delete val="1"/>
        <c:axPos val="r"/>
        <c:numFmt formatCode="_-* #,##0\ _€_-;\-* #,##0\ _€_-;_-* &quot;-&quot;??\ _€_-;_-@_-" sourceLinked="1"/>
        <c:majorTickMark val="out"/>
        <c:minorTickMark val="none"/>
        <c:tickLblPos val="nextTo"/>
        <c:crossAx val="317907528"/>
        <c:crosses val="max"/>
        <c:crossBetween val="between"/>
        <c:dispUnits>
          <c:builtInUnit val="millions"/>
          <c:dispUnitsLbl/>
        </c:dispUnits>
      </c:valAx>
      <c:catAx>
        <c:axId val="317907528"/>
        <c:scaling>
          <c:orientation val="minMax"/>
        </c:scaling>
        <c:delete val="1"/>
        <c:axPos val="b"/>
        <c:numFmt formatCode="General" sourceLinked="1"/>
        <c:majorTickMark val="out"/>
        <c:minorTickMark val="none"/>
        <c:tickLblPos val="nextTo"/>
        <c:crossAx val="317912232"/>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Tv!$Q$31:$R$72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Tv!$S$31:$S$72</c:f>
              <c:numCache>
                <c:formatCode>#,##0</c:formatCode>
                <c:ptCount val="42"/>
                <c:pt idx="0">
                  <c:v>1075675</c:v>
                </c:pt>
                <c:pt idx="1">
                  <c:v>1090550</c:v>
                </c:pt>
                <c:pt idx="2">
                  <c:v>1119040</c:v>
                </c:pt>
                <c:pt idx="3">
                  <c:v>1138718</c:v>
                </c:pt>
                <c:pt idx="4">
                  <c:v>1137625</c:v>
                </c:pt>
                <c:pt idx="5">
                  <c:v>1162383</c:v>
                </c:pt>
                <c:pt idx="6">
                  <c:v>1168831</c:v>
                </c:pt>
                <c:pt idx="7">
                  <c:v>1159513</c:v>
                </c:pt>
                <c:pt idx="8">
                  <c:v>1177637</c:v>
                </c:pt>
                <c:pt idx="9">
                  <c:v>1217905</c:v>
                </c:pt>
                <c:pt idx="10">
                  <c:v>1246254</c:v>
                </c:pt>
                <c:pt idx="11">
                  <c:v>1269541</c:v>
                </c:pt>
                <c:pt idx="12">
                  <c:v>1285639</c:v>
                </c:pt>
                <c:pt idx="13">
                  <c:v>1305964</c:v>
                </c:pt>
                <c:pt idx="14">
                  <c:v>1346995</c:v>
                </c:pt>
                <c:pt idx="15">
                  <c:v>1355619</c:v>
                </c:pt>
                <c:pt idx="16">
                  <c:v>1374806</c:v>
                </c:pt>
                <c:pt idx="17">
                  <c:v>1377227</c:v>
                </c:pt>
                <c:pt idx="18">
                  <c:v>1410850</c:v>
                </c:pt>
                <c:pt idx="19">
                  <c:v>1421967</c:v>
                </c:pt>
                <c:pt idx="20">
                  <c:v>1429197</c:v>
                </c:pt>
                <c:pt idx="21">
                  <c:v>1447991</c:v>
                </c:pt>
                <c:pt idx="22">
                  <c:v>1455657</c:v>
                </c:pt>
                <c:pt idx="23">
                  <c:v>1467188</c:v>
                </c:pt>
                <c:pt idx="24">
                  <c:v>1478889</c:v>
                </c:pt>
                <c:pt idx="25">
                  <c:v>1571143</c:v>
                </c:pt>
                <c:pt idx="26">
                  <c:v>1602344</c:v>
                </c:pt>
                <c:pt idx="27">
                  <c:v>1620460</c:v>
                </c:pt>
                <c:pt idx="28">
                  <c:v>1631090</c:v>
                </c:pt>
                <c:pt idx="29">
                  <c:v>1645999</c:v>
                </c:pt>
                <c:pt idx="30">
                  <c:v>1666980</c:v>
                </c:pt>
                <c:pt idx="31">
                  <c:v>1686691</c:v>
                </c:pt>
                <c:pt idx="32">
                  <c:v>1703569</c:v>
                </c:pt>
                <c:pt idx="33">
                  <c:v>1726110</c:v>
                </c:pt>
                <c:pt idx="34">
                  <c:v>1741078</c:v>
                </c:pt>
                <c:pt idx="35">
                  <c:v>1760368</c:v>
                </c:pt>
                <c:pt idx="36">
                  <c:v>1761062</c:v>
                </c:pt>
                <c:pt idx="37">
                  <c:v>1778497</c:v>
                </c:pt>
                <c:pt idx="38">
                  <c:v>1803051</c:v>
                </c:pt>
                <c:pt idx="39">
                  <c:v>1839845</c:v>
                </c:pt>
                <c:pt idx="40">
                  <c:v>1894043</c:v>
                </c:pt>
                <c:pt idx="41">
                  <c:v>1947537</c:v>
                </c:pt>
              </c:numCache>
            </c:numRef>
          </c:val>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Tv!$Q$31:$R$72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Tv!$T$31:$T$72</c:f>
              <c:numCache>
                <c:formatCode>#,##0</c:formatCode>
                <c:ptCount val="42"/>
                <c:pt idx="0">
                  <c:v>853019</c:v>
                </c:pt>
                <c:pt idx="1">
                  <c:v>881663</c:v>
                </c:pt>
                <c:pt idx="2">
                  <c:v>919964</c:v>
                </c:pt>
                <c:pt idx="3">
                  <c:v>928021</c:v>
                </c:pt>
                <c:pt idx="4">
                  <c:v>929743</c:v>
                </c:pt>
                <c:pt idx="5">
                  <c:v>943844</c:v>
                </c:pt>
                <c:pt idx="6">
                  <c:v>952767</c:v>
                </c:pt>
                <c:pt idx="7">
                  <c:v>913831</c:v>
                </c:pt>
                <c:pt idx="8">
                  <c:v>982342</c:v>
                </c:pt>
                <c:pt idx="9">
                  <c:v>1039535</c:v>
                </c:pt>
                <c:pt idx="10">
                  <c:v>1132490</c:v>
                </c:pt>
                <c:pt idx="11">
                  <c:v>1220367</c:v>
                </c:pt>
                <c:pt idx="12">
                  <c:v>1269981</c:v>
                </c:pt>
                <c:pt idx="13">
                  <c:v>1327638</c:v>
                </c:pt>
                <c:pt idx="14">
                  <c:v>1403668</c:v>
                </c:pt>
                <c:pt idx="15">
                  <c:v>1416966</c:v>
                </c:pt>
                <c:pt idx="16">
                  <c:v>1435175</c:v>
                </c:pt>
                <c:pt idx="17">
                  <c:v>1467131</c:v>
                </c:pt>
                <c:pt idx="18">
                  <c:v>1503891</c:v>
                </c:pt>
                <c:pt idx="19">
                  <c:v>1498941</c:v>
                </c:pt>
                <c:pt idx="20">
                  <c:v>1510826</c:v>
                </c:pt>
                <c:pt idx="21">
                  <c:v>1523305</c:v>
                </c:pt>
                <c:pt idx="22">
                  <c:v>1545637</c:v>
                </c:pt>
                <c:pt idx="23">
                  <c:v>1554171</c:v>
                </c:pt>
                <c:pt idx="24">
                  <c:v>1571458</c:v>
                </c:pt>
                <c:pt idx="25">
                  <c:v>1572291</c:v>
                </c:pt>
                <c:pt idx="26">
                  <c:v>1627401</c:v>
                </c:pt>
                <c:pt idx="27">
                  <c:v>1632771</c:v>
                </c:pt>
                <c:pt idx="28">
                  <c:v>1663864</c:v>
                </c:pt>
                <c:pt idx="29">
                  <c:v>1677118</c:v>
                </c:pt>
                <c:pt idx="30">
                  <c:v>1691741</c:v>
                </c:pt>
                <c:pt idx="31">
                  <c:v>1664829</c:v>
                </c:pt>
                <c:pt idx="32">
                  <c:v>1625974</c:v>
                </c:pt>
                <c:pt idx="33">
                  <c:v>1588177</c:v>
                </c:pt>
                <c:pt idx="34">
                  <c:v>1573034</c:v>
                </c:pt>
                <c:pt idx="35">
                  <c:v>1505912</c:v>
                </c:pt>
                <c:pt idx="36">
                  <c:v>1462249</c:v>
                </c:pt>
                <c:pt idx="37">
                  <c:v>1434425</c:v>
                </c:pt>
                <c:pt idx="38">
                  <c:v>1394157</c:v>
                </c:pt>
                <c:pt idx="39">
                  <c:v>1392883</c:v>
                </c:pt>
                <c:pt idx="40">
                  <c:v>1374942</c:v>
                </c:pt>
                <c:pt idx="41">
                  <c:v>1356335</c:v>
                </c:pt>
              </c:numCache>
            </c:numRef>
          </c:val>
        </c:ser>
        <c:dLbls>
          <c:showLegendKey val="0"/>
          <c:showVal val="0"/>
          <c:showCatName val="0"/>
          <c:showSerName val="0"/>
          <c:showPercent val="0"/>
          <c:showBubbleSize val="0"/>
        </c:dLbls>
        <c:gapWidth val="51"/>
        <c:overlap val="100"/>
        <c:axId val="317907920"/>
        <c:axId val="317912624"/>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numFmt formatCode="#,##0.0" sourceLinked="0"/>
              <c:spPr>
                <a:noFill/>
                <a:ln>
                  <a:noFill/>
                </a:ln>
                <a:effectLst/>
              </c:spPr>
              <c:txPr>
                <a:bodyPr/>
                <a:lstStyle/>
                <a:p>
                  <a:pPr>
                    <a:defRPr sz="800" b="1" i="0" u="none"/>
                  </a:pPr>
                  <a:endParaRPr lang="es-CL"/>
                </a:p>
              </c:txPr>
              <c:dLblPos val="t"/>
              <c:showLegendKey val="0"/>
              <c:showVal val="1"/>
              <c:showCatName val="0"/>
              <c:showSerName val="0"/>
              <c:showPercent val="0"/>
              <c:showBubbleSize val="0"/>
            </c:dLbl>
            <c:dLbl>
              <c:idx val="44"/>
              <c:numFmt formatCode="#,##0.0" sourceLinked="0"/>
              <c:spPr>
                <a:noFill/>
                <a:ln>
                  <a:noFill/>
                </a:ln>
                <a:effectLst/>
              </c:spPr>
              <c:txPr>
                <a:bodyPr/>
                <a:lstStyle/>
                <a:p>
                  <a:pPr>
                    <a:defRPr sz="700" b="1" i="0" u="none"/>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Tv!$Q$31:$R$72</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lvl>
              </c:multiLvlStrCache>
            </c:multiLvlStrRef>
          </c:cat>
          <c:val>
            <c:numRef>
              <c:f>Tv!$U$31:$U$72</c:f>
              <c:numCache>
                <c:formatCode>#,##0</c:formatCode>
                <c:ptCount val="42"/>
                <c:pt idx="0">
                  <c:v>11.232038226436597</c:v>
                </c:pt>
                <c:pt idx="1">
                  <c:v>11.459754465542186</c:v>
                </c:pt>
                <c:pt idx="2">
                  <c:v>11.821375254008323</c:v>
                </c:pt>
                <c:pt idx="3">
                  <c:v>11.955455531745097</c:v>
                </c:pt>
                <c:pt idx="4">
                  <c:v>11.932488107152782</c:v>
                </c:pt>
                <c:pt idx="5">
                  <c:v>12.12978973553745</c:v>
                </c:pt>
                <c:pt idx="6">
                  <c:v>12.191249253704745</c:v>
                </c:pt>
                <c:pt idx="7">
                  <c:v>11.88763859891616</c:v>
                </c:pt>
                <c:pt idx="8">
                  <c:v>12.357055439524272</c:v>
                </c:pt>
                <c:pt idx="9">
                  <c:v>12.886204865420837</c:v>
                </c:pt>
                <c:pt idx="10">
                  <c:v>13.548835594610971</c:v>
                </c:pt>
                <c:pt idx="11">
                  <c:v>14.150933437019734</c:v>
                </c:pt>
                <c:pt idx="12">
                  <c:v>14.492645547489046</c:v>
                </c:pt>
                <c:pt idx="13">
                  <c:v>14.902297044806732</c:v>
                </c:pt>
                <c:pt idx="14">
                  <c:v>15.53081349877171</c:v>
                </c:pt>
                <c:pt idx="15">
                  <c:v>15.518872280224347</c:v>
                </c:pt>
                <c:pt idx="16">
                  <c:v>15.687061221626708</c:v>
                </c:pt>
                <c:pt idx="17">
                  <c:v>15.837562914755397</c:v>
                </c:pt>
                <c:pt idx="18">
                  <c:v>16.187243796055476</c:v>
                </c:pt>
                <c:pt idx="19">
                  <c:v>16.179827188629776</c:v>
                </c:pt>
                <c:pt idx="20">
                  <c:v>16.243987872245121</c:v>
                </c:pt>
                <c:pt idx="21">
                  <c:v>16.374823425717356</c:v>
                </c:pt>
                <c:pt idx="22">
                  <c:v>16.497983386437593</c:v>
                </c:pt>
                <c:pt idx="23">
                  <c:v>16.566836741694793</c:v>
                </c:pt>
                <c:pt idx="24">
                  <c:v>16.684152495387693</c:v>
                </c:pt>
                <c:pt idx="25">
                  <c:v>17.124662492768273</c:v>
                </c:pt>
                <c:pt idx="26">
                  <c:v>17.534672530695158</c:v>
                </c:pt>
                <c:pt idx="27">
                  <c:v>17.582898486333704</c:v>
                </c:pt>
                <c:pt idx="28">
                  <c:v>17.728819367630813</c:v>
                </c:pt>
                <c:pt idx="29">
                  <c:v>17.80080557995699</c:v>
                </c:pt>
                <c:pt idx="30">
                  <c:v>17.911836473053604</c:v>
                </c:pt>
                <c:pt idx="31">
                  <c:v>17.789046495149471</c:v>
                </c:pt>
                <c:pt idx="32">
                  <c:v>17.589351709350407</c:v>
                </c:pt>
                <c:pt idx="33">
                  <c:v>17.426864674407089</c:v>
                </c:pt>
                <c:pt idx="34">
                  <c:v>17.344818837029919</c:v>
                </c:pt>
                <c:pt idx="35">
                  <c:v>17.02</c:v>
                </c:pt>
                <c:pt idx="36">
                  <c:v>16.716022491175131</c:v>
                </c:pt>
                <c:pt idx="37">
                  <c:v>16.586644360624689</c:v>
                </c:pt>
                <c:pt idx="38">
                  <c:v>16.431067240680189</c:v>
                </c:pt>
                <c:pt idx="39">
                  <c:v>16.566773166123806</c:v>
                </c:pt>
                <c:pt idx="40">
                  <c:v>16.705482348997819</c:v>
                </c:pt>
                <c:pt idx="41">
                  <c:v>16.836432322162516</c:v>
                </c:pt>
              </c:numCache>
            </c:numRef>
          </c:val>
          <c:smooth val="0"/>
        </c:ser>
        <c:dLbls>
          <c:showLegendKey val="0"/>
          <c:showVal val="0"/>
          <c:showCatName val="0"/>
          <c:showSerName val="0"/>
          <c:showPercent val="0"/>
          <c:showBubbleSize val="0"/>
        </c:dLbls>
        <c:marker val="1"/>
        <c:smooth val="0"/>
        <c:axId val="317916936"/>
        <c:axId val="317915760"/>
      </c:lineChart>
      <c:catAx>
        <c:axId val="317907920"/>
        <c:scaling>
          <c:orientation val="minMax"/>
        </c:scaling>
        <c:delete val="0"/>
        <c:axPos val="b"/>
        <c:numFmt formatCode="General" sourceLinked="0"/>
        <c:majorTickMark val="none"/>
        <c:minorTickMark val="none"/>
        <c:tickLblPos val="nextTo"/>
        <c:crossAx val="317912624"/>
        <c:crosses val="autoZero"/>
        <c:auto val="1"/>
        <c:lblAlgn val="ctr"/>
        <c:lblOffset val="100"/>
        <c:noMultiLvlLbl val="0"/>
      </c:catAx>
      <c:valAx>
        <c:axId val="317912624"/>
        <c:scaling>
          <c:orientation val="minMax"/>
          <c:max val="4000000"/>
        </c:scaling>
        <c:delete val="0"/>
        <c:axPos val="l"/>
        <c:numFmt formatCode="#,##0" sourceLinked="1"/>
        <c:majorTickMark val="out"/>
        <c:minorTickMark val="none"/>
        <c:tickLblPos val="none"/>
        <c:spPr>
          <a:noFill/>
          <a:ln>
            <a:noFill/>
          </a:ln>
        </c:spPr>
        <c:crossAx val="317907920"/>
        <c:crosses val="autoZero"/>
        <c:crossBetween val="between"/>
      </c:valAx>
      <c:valAx>
        <c:axId val="317915760"/>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txPr>
          <a:bodyPr/>
          <a:lstStyle/>
          <a:p>
            <a:pPr>
              <a:defRPr>
                <a:solidFill>
                  <a:schemeClr val="bg1"/>
                </a:solidFill>
              </a:defRPr>
            </a:pPr>
            <a:endParaRPr lang="es-CL"/>
          </a:p>
        </c:txPr>
        <c:crossAx val="317916936"/>
        <c:crosses val="max"/>
        <c:crossBetween val="between"/>
      </c:valAx>
      <c:catAx>
        <c:axId val="317916936"/>
        <c:scaling>
          <c:orientation val="minMax"/>
        </c:scaling>
        <c:delete val="1"/>
        <c:axPos val="b"/>
        <c:numFmt formatCode="General" sourceLinked="1"/>
        <c:majorTickMark val="out"/>
        <c:minorTickMark val="none"/>
        <c:tickLblPos val="nextTo"/>
        <c:crossAx val="317915760"/>
        <c:crosses val="autoZero"/>
        <c:auto val="1"/>
        <c:lblAlgn val="ctr"/>
        <c:lblOffset val="100"/>
        <c:noMultiLvlLbl val="0"/>
      </c:catAx>
    </c:plotArea>
    <c:legend>
      <c:legendPos val="r"/>
      <c:layout>
        <c:manualLayout>
          <c:xMode val="edge"/>
          <c:yMode val="edge"/>
          <c:x val="2.7777777777777779E-3"/>
          <c:y val="0.9251188414012822"/>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Diciembre 2019</c:v>
                </c:pt>
                <c:pt idx="1">
                  <c:v>Junio                 2020</c:v>
                </c:pt>
                <c:pt idx="2">
                  <c:v>Diciembre 2020</c:v>
                </c:pt>
                <c:pt idx="3">
                  <c:v>Marzo 2021</c:v>
                </c:pt>
              </c:strCache>
            </c:strRef>
          </c:cat>
          <c:val>
            <c:numRef>
              <c:f>Hoja1!$B$2:$B$5</c:f>
              <c:numCache>
                <c:formatCode>General</c:formatCode>
                <c:ptCount val="4"/>
                <c:pt idx="0">
                  <c:v>994.70280180404018</c:v>
                </c:pt>
                <c:pt idx="1">
                  <c:v>1429.3890575754619</c:v>
                </c:pt>
                <c:pt idx="2">
                  <c:v>1624.0130764108224</c:v>
                </c:pt>
                <c:pt idx="3">
                  <c:v>1817.27996307897</c:v>
                </c:pt>
              </c:numCache>
            </c:numRef>
          </c:val>
        </c:ser>
        <c:dLbls>
          <c:showLegendKey val="0"/>
          <c:showVal val="0"/>
          <c:showCatName val="0"/>
          <c:showSerName val="0"/>
          <c:showPercent val="0"/>
          <c:showBubbleSize val="0"/>
        </c:dLbls>
        <c:gapWidth val="219"/>
        <c:overlap val="-27"/>
        <c:axId val="304854808"/>
        <c:axId val="304857552"/>
      </c:barChart>
      <c:catAx>
        <c:axId val="30485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304857552"/>
        <c:crosses val="autoZero"/>
        <c:auto val="1"/>
        <c:lblAlgn val="ctr"/>
        <c:lblOffset val="100"/>
        <c:noMultiLvlLbl val="0"/>
      </c:catAx>
      <c:valAx>
        <c:axId val="304857552"/>
        <c:scaling>
          <c:orientation val="minMax"/>
        </c:scaling>
        <c:delete val="1"/>
        <c:axPos val="l"/>
        <c:numFmt formatCode="General" sourceLinked="1"/>
        <c:majorTickMark val="none"/>
        <c:minorTickMark val="none"/>
        <c:tickLblPos val="nextTo"/>
        <c:crossAx val="304854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5295349732237E-2"/>
          <c:y val="7.6391012693294985E-2"/>
          <c:w val="0.87322053974596503"/>
          <c:h val="0.66147634636663932"/>
        </c:manualLayout>
      </c:layout>
      <c:lineChart>
        <c:grouping val="standard"/>
        <c:varyColors val="0"/>
        <c:ser>
          <c:idx val="0"/>
          <c:order val="0"/>
          <c:tx>
            <c:v>Directv</c:v>
          </c:tx>
          <c:marker>
            <c:symbol val="diamond"/>
            <c:size val="5"/>
          </c:marker>
          <c:dLbls>
            <c:dLbl>
              <c:idx val="131"/>
              <c:layout>
                <c:manualLayout>
                  <c:x val="-1.6015573484223305E-16"/>
                  <c:y val="-4.16134347827369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Tv!$R$90:$S$213</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Tv!$T$90:$T$213</c:f>
              <c:numCache>
                <c:formatCode>#,##0</c:formatCode>
                <c:ptCount val="124"/>
                <c:pt idx="0">
                  <c:v>198199</c:v>
                </c:pt>
                <c:pt idx="1">
                  <c:v>203167</c:v>
                </c:pt>
                <c:pt idx="2">
                  <c:v>206491</c:v>
                </c:pt>
                <c:pt idx="3">
                  <c:v>206158</c:v>
                </c:pt>
                <c:pt idx="4">
                  <c:v>212302</c:v>
                </c:pt>
                <c:pt idx="5">
                  <c:v>212302</c:v>
                </c:pt>
                <c:pt idx="6">
                  <c:v>222037</c:v>
                </c:pt>
                <c:pt idx="7">
                  <c:v>215701</c:v>
                </c:pt>
                <c:pt idx="8">
                  <c:v>230019</c:v>
                </c:pt>
                <c:pt idx="9">
                  <c:v>231733</c:v>
                </c:pt>
                <c:pt idx="10">
                  <c:v>227671</c:v>
                </c:pt>
                <c:pt idx="11">
                  <c:v>233778</c:v>
                </c:pt>
                <c:pt idx="12">
                  <c:v>239757</c:v>
                </c:pt>
                <c:pt idx="13">
                  <c:v>245135</c:v>
                </c:pt>
                <c:pt idx="14">
                  <c:v>247369</c:v>
                </c:pt>
                <c:pt idx="15">
                  <c:v>246587</c:v>
                </c:pt>
                <c:pt idx="16">
                  <c:v>252380</c:v>
                </c:pt>
                <c:pt idx="17">
                  <c:v>249604</c:v>
                </c:pt>
                <c:pt idx="18">
                  <c:v>255689</c:v>
                </c:pt>
                <c:pt idx="19">
                  <c:v>252599</c:v>
                </c:pt>
                <c:pt idx="20">
                  <c:v>248124</c:v>
                </c:pt>
                <c:pt idx="21">
                  <c:v>244496</c:v>
                </c:pt>
                <c:pt idx="22">
                  <c:v>256157</c:v>
                </c:pt>
                <c:pt idx="23">
                  <c:v>269095</c:v>
                </c:pt>
                <c:pt idx="24">
                  <c:v>284687</c:v>
                </c:pt>
                <c:pt idx="25">
                  <c:v>297323</c:v>
                </c:pt>
                <c:pt idx="26">
                  <c:v>306183</c:v>
                </c:pt>
                <c:pt idx="27">
                  <c:v>313528</c:v>
                </c:pt>
                <c:pt idx="28">
                  <c:v>317461</c:v>
                </c:pt>
                <c:pt idx="29">
                  <c:v>327148</c:v>
                </c:pt>
                <c:pt idx="30">
                  <c:v>337276</c:v>
                </c:pt>
                <c:pt idx="31">
                  <c:v>346126</c:v>
                </c:pt>
                <c:pt idx="32">
                  <c:v>355779</c:v>
                </c:pt>
                <c:pt idx="33">
                  <c:v>362994</c:v>
                </c:pt>
                <c:pt idx="34">
                  <c:v>372522</c:v>
                </c:pt>
                <c:pt idx="35">
                  <c:v>372905</c:v>
                </c:pt>
                <c:pt idx="36">
                  <c:v>380453</c:v>
                </c:pt>
                <c:pt idx="37">
                  <c:v>394155</c:v>
                </c:pt>
                <c:pt idx="38">
                  <c:v>404290</c:v>
                </c:pt>
                <c:pt idx="39">
                  <c:v>403960</c:v>
                </c:pt>
                <c:pt idx="40">
                  <c:v>418416</c:v>
                </c:pt>
                <c:pt idx="41">
                  <c:v>429691</c:v>
                </c:pt>
                <c:pt idx="42">
                  <c:v>447272</c:v>
                </c:pt>
                <c:pt idx="43">
                  <c:v>448195</c:v>
                </c:pt>
                <c:pt idx="44">
                  <c:v>448332</c:v>
                </c:pt>
                <c:pt idx="45">
                  <c:v>449367</c:v>
                </c:pt>
                <c:pt idx="46">
                  <c:v>452383</c:v>
                </c:pt>
                <c:pt idx="47">
                  <c:v>452868</c:v>
                </c:pt>
                <c:pt idx="48">
                  <c:v>461808</c:v>
                </c:pt>
                <c:pt idx="49">
                  <c:v>477500</c:v>
                </c:pt>
                <c:pt idx="50">
                  <c:v>486992</c:v>
                </c:pt>
                <c:pt idx="51">
                  <c:v>480690</c:v>
                </c:pt>
                <c:pt idx="52">
                  <c:v>489140</c:v>
                </c:pt>
                <c:pt idx="53">
                  <c:v>492662</c:v>
                </c:pt>
                <c:pt idx="54">
                  <c:v>506418</c:v>
                </c:pt>
                <c:pt idx="55">
                  <c:v>506065</c:v>
                </c:pt>
                <c:pt idx="56">
                  <c:v>505376</c:v>
                </c:pt>
                <c:pt idx="57">
                  <c:v>512504</c:v>
                </c:pt>
                <c:pt idx="58">
                  <c:v>517323</c:v>
                </c:pt>
                <c:pt idx="59">
                  <c:v>518782</c:v>
                </c:pt>
                <c:pt idx="60">
                  <c:v>526588</c:v>
                </c:pt>
                <c:pt idx="61">
                  <c:v>540062</c:v>
                </c:pt>
                <c:pt idx="62">
                  <c:v>543626</c:v>
                </c:pt>
                <c:pt idx="63">
                  <c:v>539443</c:v>
                </c:pt>
                <c:pt idx="64">
                  <c:v>538812</c:v>
                </c:pt>
                <c:pt idx="65">
                  <c:v>539635</c:v>
                </c:pt>
                <c:pt idx="66">
                  <c:v>549704</c:v>
                </c:pt>
                <c:pt idx="67">
                  <c:v>548447</c:v>
                </c:pt>
                <c:pt idx="68">
                  <c:v>546188</c:v>
                </c:pt>
                <c:pt idx="69">
                  <c:v>552370</c:v>
                </c:pt>
                <c:pt idx="70">
                  <c:v>566632</c:v>
                </c:pt>
                <c:pt idx="71">
                  <c:v>557756</c:v>
                </c:pt>
                <c:pt idx="72">
                  <c:v>576065</c:v>
                </c:pt>
                <c:pt idx="73">
                  <c:v>593931</c:v>
                </c:pt>
                <c:pt idx="74">
                  <c:v>604482</c:v>
                </c:pt>
                <c:pt idx="75">
                  <c:v>587914</c:v>
                </c:pt>
                <c:pt idx="76">
                  <c:v>600092</c:v>
                </c:pt>
                <c:pt idx="77">
                  <c:v>598437</c:v>
                </c:pt>
                <c:pt idx="78">
                  <c:v>626412</c:v>
                </c:pt>
                <c:pt idx="79">
                  <c:v>618013</c:v>
                </c:pt>
                <c:pt idx="80">
                  <c:v>621861</c:v>
                </c:pt>
                <c:pt idx="81">
                  <c:v>623399</c:v>
                </c:pt>
                <c:pt idx="82">
                  <c:v>636624</c:v>
                </c:pt>
                <c:pt idx="83">
                  <c:v>629439</c:v>
                </c:pt>
                <c:pt idx="84">
                  <c:v>652306</c:v>
                </c:pt>
                <c:pt idx="85">
                  <c:v>670620</c:v>
                </c:pt>
                <c:pt idx="86">
                  <c:v>681387</c:v>
                </c:pt>
                <c:pt idx="87">
                  <c:v>680467</c:v>
                </c:pt>
                <c:pt idx="88">
                  <c:v>675601</c:v>
                </c:pt>
                <c:pt idx="89">
                  <c:v>668141</c:v>
                </c:pt>
                <c:pt idx="90">
                  <c:v>690184</c:v>
                </c:pt>
                <c:pt idx="91">
                  <c:v>674384</c:v>
                </c:pt>
                <c:pt idx="92">
                  <c:v>666016</c:v>
                </c:pt>
                <c:pt idx="93">
                  <c:v>683228</c:v>
                </c:pt>
                <c:pt idx="94">
                  <c:v>674694</c:v>
                </c:pt>
                <c:pt idx="95">
                  <c:v>662921</c:v>
                </c:pt>
                <c:pt idx="96">
                  <c:v>676475</c:v>
                </c:pt>
                <c:pt idx="97">
                  <c:v>689196</c:v>
                </c:pt>
                <c:pt idx="98">
                  <c:v>700012</c:v>
                </c:pt>
                <c:pt idx="99">
                  <c:v>671460</c:v>
                </c:pt>
                <c:pt idx="100">
                  <c:v>677625</c:v>
                </c:pt>
                <c:pt idx="101">
                  <c:v>681313</c:v>
                </c:pt>
                <c:pt idx="102">
                  <c:v>694062</c:v>
                </c:pt>
                <c:pt idx="103">
                  <c:v>680341</c:v>
                </c:pt>
                <c:pt idx="104">
                  <c:v>673860</c:v>
                </c:pt>
                <c:pt idx="105">
                  <c:v>676544</c:v>
                </c:pt>
                <c:pt idx="106">
                  <c:v>702370</c:v>
                </c:pt>
                <c:pt idx="107">
                  <c:v>670553</c:v>
                </c:pt>
                <c:pt idx="108">
                  <c:v>683777</c:v>
                </c:pt>
                <c:pt idx="109">
                  <c:v>711128</c:v>
                </c:pt>
                <c:pt idx="110">
                  <c:v>720632</c:v>
                </c:pt>
                <c:pt idx="111">
                  <c:v>697443</c:v>
                </c:pt>
                <c:pt idx="112">
                  <c:v>697941</c:v>
                </c:pt>
                <c:pt idx="113">
                  <c:v>702000</c:v>
                </c:pt>
                <c:pt idx="114">
                  <c:v>702971</c:v>
                </c:pt>
                <c:pt idx="115">
                  <c:v>705973</c:v>
                </c:pt>
                <c:pt idx="116">
                  <c:v>727715</c:v>
                </c:pt>
                <c:pt idx="117">
                  <c:v>733499</c:v>
                </c:pt>
                <c:pt idx="118">
                  <c:v>738722</c:v>
                </c:pt>
                <c:pt idx="119">
                  <c:v>736855</c:v>
                </c:pt>
                <c:pt idx="120">
                  <c:v>738942</c:v>
                </c:pt>
                <c:pt idx="121">
                  <c:v>780011</c:v>
                </c:pt>
                <c:pt idx="122">
                  <c:v>767486</c:v>
                </c:pt>
                <c:pt idx="123">
                  <c:v>740581</c:v>
                </c:pt>
              </c:numCache>
            </c:numRef>
          </c:val>
          <c:smooth val="0"/>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31"/>
              <c:layout>
                <c:manualLayout>
                  <c:x val="-1.6015573484223305E-16"/>
                  <c:y val="-4.1613434782736915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Tv!$R$90:$S$213</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Tv!$U$90:$U$213</c:f>
              <c:numCache>
                <c:formatCode>#,##0</c:formatCode>
                <c:ptCount val="124"/>
                <c:pt idx="0">
                  <c:v>336770</c:v>
                </c:pt>
                <c:pt idx="1">
                  <c:v>342830</c:v>
                </c:pt>
                <c:pt idx="2">
                  <c:v>347741</c:v>
                </c:pt>
                <c:pt idx="3">
                  <c:v>354570</c:v>
                </c:pt>
                <c:pt idx="4">
                  <c:v>360703</c:v>
                </c:pt>
                <c:pt idx="5">
                  <c:v>365328</c:v>
                </c:pt>
                <c:pt idx="6">
                  <c:v>368206</c:v>
                </c:pt>
                <c:pt idx="7">
                  <c:v>371439</c:v>
                </c:pt>
                <c:pt idx="8">
                  <c:v>374559</c:v>
                </c:pt>
                <c:pt idx="9">
                  <c:v>376379</c:v>
                </c:pt>
                <c:pt idx="10">
                  <c:v>380138</c:v>
                </c:pt>
                <c:pt idx="11">
                  <c:v>383571</c:v>
                </c:pt>
                <c:pt idx="12">
                  <c:v>385969</c:v>
                </c:pt>
                <c:pt idx="13">
                  <c:v>388247</c:v>
                </c:pt>
                <c:pt idx="14">
                  <c:v>390398</c:v>
                </c:pt>
                <c:pt idx="15">
                  <c:v>395157</c:v>
                </c:pt>
                <c:pt idx="16">
                  <c:v>398750</c:v>
                </c:pt>
                <c:pt idx="17">
                  <c:v>400166</c:v>
                </c:pt>
                <c:pt idx="18">
                  <c:v>402535</c:v>
                </c:pt>
                <c:pt idx="19">
                  <c:v>404236</c:v>
                </c:pt>
                <c:pt idx="20">
                  <c:v>403879</c:v>
                </c:pt>
                <c:pt idx="21">
                  <c:v>402668</c:v>
                </c:pt>
                <c:pt idx="22">
                  <c:v>407166</c:v>
                </c:pt>
                <c:pt idx="23">
                  <c:v>414170</c:v>
                </c:pt>
                <c:pt idx="24">
                  <c:v>418292</c:v>
                </c:pt>
                <c:pt idx="25">
                  <c:v>423836</c:v>
                </c:pt>
                <c:pt idx="26">
                  <c:v>428059</c:v>
                </c:pt>
                <c:pt idx="27">
                  <c:v>435641</c:v>
                </c:pt>
                <c:pt idx="28">
                  <c:v>445547</c:v>
                </c:pt>
                <c:pt idx="29">
                  <c:v>452835</c:v>
                </c:pt>
                <c:pt idx="30">
                  <c:v>458018</c:v>
                </c:pt>
                <c:pt idx="31">
                  <c:v>463837</c:v>
                </c:pt>
                <c:pt idx="32">
                  <c:v>470058</c:v>
                </c:pt>
                <c:pt idx="33">
                  <c:v>473693</c:v>
                </c:pt>
                <c:pt idx="34">
                  <c:v>482893</c:v>
                </c:pt>
                <c:pt idx="35">
                  <c:v>491860</c:v>
                </c:pt>
                <c:pt idx="36">
                  <c:v>496349</c:v>
                </c:pt>
                <c:pt idx="37">
                  <c:v>501732</c:v>
                </c:pt>
                <c:pt idx="38">
                  <c:v>506237</c:v>
                </c:pt>
                <c:pt idx="39">
                  <c:v>519479</c:v>
                </c:pt>
                <c:pt idx="40">
                  <c:v>531068</c:v>
                </c:pt>
                <c:pt idx="41">
                  <c:v>543470</c:v>
                </c:pt>
                <c:pt idx="42">
                  <c:v>551741</c:v>
                </c:pt>
                <c:pt idx="43">
                  <c:v>557479</c:v>
                </c:pt>
                <c:pt idx="44">
                  <c:v>566447</c:v>
                </c:pt>
                <c:pt idx="45">
                  <c:v>572356</c:v>
                </c:pt>
                <c:pt idx="46">
                  <c:v>581249</c:v>
                </c:pt>
                <c:pt idx="47">
                  <c:v>588841</c:v>
                </c:pt>
                <c:pt idx="48">
                  <c:v>593121</c:v>
                </c:pt>
                <c:pt idx="49">
                  <c:v>596612</c:v>
                </c:pt>
                <c:pt idx="50">
                  <c:v>598469</c:v>
                </c:pt>
                <c:pt idx="51">
                  <c:v>607933</c:v>
                </c:pt>
                <c:pt idx="52">
                  <c:v>614291</c:v>
                </c:pt>
                <c:pt idx="53">
                  <c:v>620279</c:v>
                </c:pt>
                <c:pt idx="54">
                  <c:v>625986</c:v>
                </c:pt>
                <c:pt idx="55">
                  <c:v>628289</c:v>
                </c:pt>
                <c:pt idx="56">
                  <c:v>631309</c:v>
                </c:pt>
                <c:pt idx="57">
                  <c:v>632390</c:v>
                </c:pt>
                <c:pt idx="58">
                  <c:v>636077</c:v>
                </c:pt>
                <c:pt idx="59">
                  <c:v>637359</c:v>
                </c:pt>
                <c:pt idx="60">
                  <c:v>635542</c:v>
                </c:pt>
                <c:pt idx="61">
                  <c:v>635421</c:v>
                </c:pt>
                <c:pt idx="62">
                  <c:v>634389</c:v>
                </c:pt>
                <c:pt idx="63">
                  <c:v>635863</c:v>
                </c:pt>
                <c:pt idx="64">
                  <c:v>638612</c:v>
                </c:pt>
                <c:pt idx="65">
                  <c:v>642133</c:v>
                </c:pt>
                <c:pt idx="66">
                  <c:v>646137</c:v>
                </c:pt>
                <c:pt idx="67">
                  <c:v>647417</c:v>
                </c:pt>
                <c:pt idx="68">
                  <c:v>650155</c:v>
                </c:pt>
                <c:pt idx="69">
                  <c:v>649870</c:v>
                </c:pt>
                <c:pt idx="70">
                  <c:v>649870</c:v>
                </c:pt>
                <c:pt idx="71">
                  <c:v>650265</c:v>
                </c:pt>
                <c:pt idx="72">
                  <c:v>648658</c:v>
                </c:pt>
                <c:pt idx="73">
                  <c:v>644799</c:v>
                </c:pt>
                <c:pt idx="74">
                  <c:v>644277</c:v>
                </c:pt>
                <c:pt idx="75">
                  <c:v>645883</c:v>
                </c:pt>
                <c:pt idx="76">
                  <c:v>651111</c:v>
                </c:pt>
                <c:pt idx="77">
                  <c:v>656219</c:v>
                </c:pt>
                <c:pt idx="78">
                  <c:v>660459</c:v>
                </c:pt>
                <c:pt idx="79">
                  <c:v>664897</c:v>
                </c:pt>
                <c:pt idx="80">
                  <c:v>665960</c:v>
                </c:pt>
                <c:pt idx="81">
                  <c:v>673400</c:v>
                </c:pt>
                <c:pt idx="82">
                  <c:v>674728</c:v>
                </c:pt>
                <c:pt idx="83">
                  <c:v>676898</c:v>
                </c:pt>
                <c:pt idx="84">
                  <c:v>683970</c:v>
                </c:pt>
                <c:pt idx="85">
                  <c:v>680404</c:v>
                </c:pt>
                <c:pt idx="86">
                  <c:v>675844</c:v>
                </c:pt>
                <c:pt idx="87">
                  <c:v>673557</c:v>
                </c:pt>
                <c:pt idx="88">
                  <c:v>675497</c:v>
                </c:pt>
                <c:pt idx="89">
                  <c:v>676747</c:v>
                </c:pt>
                <c:pt idx="90">
                  <c:v>679232</c:v>
                </c:pt>
                <c:pt idx="91">
                  <c:v>676298</c:v>
                </c:pt>
                <c:pt idx="92">
                  <c:v>674893</c:v>
                </c:pt>
                <c:pt idx="93">
                  <c:v>669506</c:v>
                </c:pt>
                <c:pt idx="94">
                  <c:v>666154</c:v>
                </c:pt>
                <c:pt idx="95">
                  <c:v>659473</c:v>
                </c:pt>
                <c:pt idx="96">
                  <c:v>651339</c:v>
                </c:pt>
                <c:pt idx="97">
                  <c:v>643095</c:v>
                </c:pt>
                <c:pt idx="98">
                  <c:v>632739</c:v>
                </c:pt>
                <c:pt idx="99">
                  <c:v>622034</c:v>
                </c:pt>
                <c:pt idx="100">
                  <c:v>613254</c:v>
                </c:pt>
                <c:pt idx="101">
                  <c:v>604893</c:v>
                </c:pt>
                <c:pt idx="102">
                  <c:v>594134</c:v>
                </c:pt>
                <c:pt idx="103">
                  <c:v>583198</c:v>
                </c:pt>
                <c:pt idx="104">
                  <c:v>571119</c:v>
                </c:pt>
                <c:pt idx="105">
                  <c:v>559541</c:v>
                </c:pt>
                <c:pt idx="106">
                  <c:v>546797</c:v>
                </c:pt>
                <c:pt idx="107">
                  <c:v>534594</c:v>
                </c:pt>
                <c:pt idx="108">
                  <c:v>523262</c:v>
                </c:pt>
                <c:pt idx="109">
                  <c:v>512462</c:v>
                </c:pt>
                <c:pt idx="110">
                  <c:v>503540</c:v>
                </c:pt>
                <c:pt idx="111">
                  <c:v>496688</c:v>
                </c:pt>
                <c:pt idx="112">
                  <c:v>488734</c:v>
                </c:pt>
                <c:pt idx="113">
                  <c:v>480865</c:v>
                </c:pt>
                <c:pt idx="114">
                  <c:v>474832</c:v>
                </c:pt>
                <c:pt idx="115">
                  <c:v>470640</c:v>
                </c:pt>
                <c:pt idx="116">
                  <c:v>471032</c:v>
                </c:pt>
                <c:pt idx="117">
                  <c:v>476260</c:v>
                </c:pt>
                <c:pt idx="118">
                  <c:v>485782</c:v>
                </c:pt>
                <c:pt idx="119">
                  <c:v>494891</c:v>
                </c:pt>
                <c:pt idx="120">
                  <c:v>496770</c:v>
                </c:pt>
                <c:pt idx="121">
                  <c:v>504177</c:v>
                </c:pt>
                <c:pt idx="122">
                  <c:v>510890</c:v>
                </c:pt>
                <c:pt idx="123">
                  <c:v>516935</c:v>
                </c:pt>
              </c:numCache>
            </c:numRef>
          </c:val>
          <c:smooth val="0"/>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31"/>
              <c:layout>
                <c:manualLayout>
                  <c:x val="-1.6015573484223305E-16"/>
                  <c:y val="2.91294043479159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Tv!$R$90:$S$213</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Tv!$V$90:$V$213</c:f>
              <c:numCache>
                <c:formatCode>#,##0</c:formatCode>
                <c:ptCount val="124"/>
                <c:pt idx="0">
                  <c:v>370958</c:v>
                </c:pt>
                <c:pt idx="1">
                  <c:v>375942</c:v>
                </c:pt>
                <c:pt idx="2">
                  <c:v>376550</c:v>
                </c:pt>
                <c:pt idx="3">
                  <c:v>386604</c:v>
                </c:pt>
                <c:pt idx="4">
                  <c:v>392292</c:v>
                </c:pt>
                <c:pt idx="5">
                  <c:v>403760</c:v>
                </c:pt>
                <c:pt idx="6">
                  <c:v>414964</c:v>
                </c:pt>
                <c:pt idx="7">
                  <c:v>422264</c:v>
                </c:pt>
                <c:pt idx="8">
                  <c:v>400429</c:v>
                </c:pt>
                <c:pt idx="9">
                  <c:v>414620</c:v>
                </c:pt>
                <c:pt idx="10">
                  <c:v>422458</c:v>
                </c:pt>
                <c:pt idx="11">
                  <c:v>410164</c:v>
                </c:pt>
                <c:pt idx="12">
                  <c:v>406308</c:v>
                </c:pt>
                <c:pt idx="13">
                  <c:v>400500</c:v>
                </c:pt>
                <c:pt idx="14">
                  <c:v>401577</c:v>
                </c:pt>
                <c:pt idx="15">
                  <c:v>409203</c:v>
                </c:pt>
                <c:pt idx="16">
                  <c:v>415497</c:v>
                </c:pt>
                <c:pt idx="17">
                  <c:v>409719</c:v>
                </c:pt>
                <c:pt idx="18">
                  <c:v>403742</c:v>
                </c:pt>
                <c:pt idx="19">
                  <c:v>399546</c:v>
                </c:pt>
                <c:pt idx="20">
                  <c:v>388209</c:v>
                </c:pt>
                <c:pt idx="21">
                  <c:v>371710</c:v>
                </c:pt>
                <c:pt idx="22">
                  <c:v>369801</c:v>
                </c:pt>
                <c:pt idx="23">
                  <c:v>377011</c:v>
                </c:pt>
                <c:pt idx="24">
                  <c:v>383617</c:v>
                </c:pt>
                <c:pt idx="25">
                  <c:v>385290</c:v>
                </c:pt>
                <c:pt idx="26">
                  <c:v>386468</c:v>
                </c:pt>
                <c:pt idx="27">
                  <c:v>405312</c:v>
                </c:pt>
                <c:pt idx="28">
                  <c:v>410722</c:v>
                </c:pt>
                <c:pt idx="29">
                  <c:v>417131</c:v>
                </c:pt>
                <c:pt idx="30">
                  <c:v>425355</c:v>
                </c:pt>
                <c:pt idx="31">
                  <c:v>445066</c:v>
                </c:pt>
                <c:pt idx="32">
                  <c:v>448023</c:v>
                </c:pt>
                <c:pt idx="33">
                  <c:v>452681</c:v>
                </c:pt>
                <c:pt idx="34">
                  <c:v>447968</c:v>
                </c:pt>
                <c:pt idx="35">
                  <c:v>452034</c:v>
                </c:pt>
                <c:pt idx="36">
                  <c:v>456003</c:v>
                </c:pt>
                <c:pt idx="37">
                  <c:v>458080</c:v>
                </c:pt>
                <c:pt idx="38">
                  <c:v>462495</c:v>
                </c:pt>
                <c:pt idx="39">
                  <c:v>465460</c:v>
                </c:pt>
                <c:pt idx="40">
                  <c:v>472206</c:v>
                </c:pt>
                <c:pt idx="41">
                  <c:v>473537</c:v>
                </c:pt>
                <c:pt idx="42">
                  <c:v>479659</c:v>
                </c:pt>
                <c:pt idx="43">
                  <c:v>473981</c:v>
                </c:pt>
                <c:pt idx="44">
                  <c:v>469550</c:v>
                </c:pt>
                <c:pt idx="45">
                  <c:v>470534</c:v>
                </c:pt>
                <c:pt idx="46">
                  <c:v>466661</c:v>
                </c:pt>
                <c:pt idx="47">
                  <c:v>463389</c:v>
                </c:pt>
                <c:pt idx="48">
                  <c:v>461791</c:v>
                </c:pt>
                <c:pt idx="49">
                  <c:v>461651</c:v>
                </c:pt>
                <c:pt idx="50">
                  <c:v>457647</c:v>
                </c:pt>
                <c:pt idx="51">
                  <c:v>459872</c:v>
                </c:pt>
                <c:pt idx="52">
                  <c:v>460550</c:v>
                </c:pt>
                <c:pt idx="53">
                  <c:v>457756</c:v>
                </c:pt>
                <c:pt idx="54">
                  <c:v>459532</c:v>
                </c:pt>
                <c:pt idx="55">
                  <c:v>458557</c:v>
                </c:pt>
                <c:pt idx="56">
                  <c:v>451839</c:v>
                </c:pt>
                <c:pt idx="57">
                  <c:v>444000</c:v>
                </c:pt>
                <c:pt idx="58">
                  <c:v>443876</c:v>
                </c:pt>
                <c:pt idx="59">
                  <c:v>442087</c:v>
                </c:pt>
                <c:pt idx="60">
                  <c:v>435250</c:v>
                </c:pt>
                <c:pt idx="61">
                  <c:v>431761</c:v>
                </c:pt>
                <c:pt idx="62">
                  <c:v>436049</c:v>
                </c:pt>
                <c:pt idx="63">
                  <c:v>433709</c:v>
                </c:pt>
                <c:pt idx="64">
                  <c:v>430355</c:v>
                </c:pt>
                <c:pt idx="65">
                  <c:v>424927</c:v>
                </c:pt>
                <c:pt idx="66">
                  <c:v>419748</c:v>
                </c:pt>
                <c:pt idx="67">
                  <c:v>422029</c:v>
                </c:pt>
                <c:pt idx="68">
                  <c:v>414313</c:v>
                </c:pt>
                <c:pt idx="69">
                  <c:v>417619</c:v>
                </c:pt>
                <c:pt idx="70">
                  <c:v>413706</c:v>
                </c:pt>
                <c:pt idx="71">
                  <c:v>416046</c:v>
                </c:pt>
                <c:pt idx="72">
                  <c:v>411814</c:v>
                </c:pt>
                <c:pt idx="73">
                  <c:v>409393</c:v>
                </c:pt>
                <c:pt idx="74">
                  <c:v>403065</c:v>
                </c:pt>
                <c:pt idx="75">
                  <c:v>400717</c:v>
                </c:pt>
                <c:pt idx="76">
                  <c:v>401023</c:v>
                </c:pt>
                <c:pt idx="77">
                  <c:v>402845</c:v>
                </c:pt>
                <c:pt idx="78">
                  <c:v>407316</c:v>
                </c:pt>
                <c:pt idx="79">
                  <c:v>409197</c:v>
                </c:pt>
                <c:pt idx="80">
                  <c:v>407058</c:v>
                </c:pt>
                <c:pt idx="81">
                  <c:v>407352</c:v>
                </c:pt>
                <c:pt idx="82">
                  <c:v>404352</c:v>
                </c:pt>
                <c:pt idx="83">
                  <c:v>401368</c:v>
                </c:pt>
                <c:pt idx="84">
                  <c:v>397572</c:v>
                </c:pt>
                <c:pt idx="85">
                  <c:v>394482</c:v>
                </c:pt>
                <c:pt idx="86">
                  <c:v>392523</c:v>
                </c:pt>
                <c:pt idx="87">
                  <c:v>393390</c:v>
                </c:pt>
                <c:pt idx="88">
                  <c:v>394738</c:v>
                </c:pt>
                <c:pt idx="89">
                  <c:v>395577</c:v>
                </c:pt>
                <c:pt idx="90">
                  <c:v>397862</c:v>
                </c:pt>
                <c:pt idx="91">
                  <c:v>399731</c:v>
                </c:pt>
                <c:pt idx="92">
                  <c:v>403378</c:v>
                </c:pt>
                <c:pt idx="93">
                  <c:v>404139</c:v>
                </c:pt>
                <c:pt idx="94">
                  <c:v>405179</c:v>
                </c:pt>
                <c:pt idx="95">
                  <c:v>407928</c:v>
                </c:pt>
                <c:pt idx="96">
                  <c:v>406897</c:v>
                </c:pt>
                <c:pt idx="97">
                  <c:v>404953</c:v>
                </c:pt>
                <c:pt idx="98">
                  <c:v>407044</c:v>
                </c:pt>
                <c:pt idx="99">
                  <c:v>410857</c:v>
                </c:pt>
                <c:pt idx="100">
                  <c:v>408866</c:v>
                </c:pt>
                <c:pt idx="101">
                  <c:v>401523</c:v>
                </c:pt>
                <c:pt idx="102">
                  <c:v>398840</c:v>
                </c:pt>
                <c:pt idx="103">
                  <c:v>393950</c:v>
                </c:pt>
                <c:pt idx="104">
                  <c:v>390264</c:v>
                </c:pt>
                <c:pt idx="105">
                  <c:v>383444</c:v>
                </c:pt>
                <c:pt idx="106">
                  <c:v>377830</c:v>
                </c:pt>
                <c:pt idx="107">
                  <c:v>373735</c:v>
                </c:pt>
                <c:pt idx="108">
                  <c:v>370505</c:v>
                </c:pt>
                <c:pt idx="109">
                  <c:v>368266</c:v>
                </c:pt>
                <c:pt idx="110">
                  <c:v>370806</c:v>
                </c:pt>
                <c:pt idx="111">
                  <c:v>369601</c:v>
                </c:pt>
                <c:pt idx="112">
                  <c:v>363152</c:v>
                </c:pt>
                <c:pt idx="113">
                  <c:v>358366</c:v>
                </c:pt>
                <c:pt idx="114">
                  <c:v>355639</c:v>
                </c:pt>
                <c:pt idx="115">
                  <c:v>354643</c:v>
                </c:pt>
                <c:pt idx="116">
                  <c:v>356791</c:v>
                </c:pt>
                <c:pt idx="117">
                  <c:v>360730</c:v>
                </c:pt>
                <c:pt idx="118">
                  <c:v>364025</c:v>
                </c:pt>
                <c:pt idx="119">
                  <c:v>366009</c:v>
                </c:pt>
                <c:pt idx="120">
                  <c:v>368321</c:v>
                </c:pt>
                <c:pt idx="121">
                  <c:v>370164</c:v>
                </c:pt>
                <c:pt idx="122">
                  <c:v>369583</c:v>
                </c:pt>
                <c:pt idx="123">
                  <c:v>368721</c:v>
                </c:pt>
              </c:numCache>
            </c:numRef>
          </c:val>
          <c:smooth val="0"/>
        </c:ser>
        <c:ser>
          <c:idx val="3"/>
          <c:order val="3"/>
          <c:tx>
            <c:strRef>
              <c:f>Tv!$W$75</c:f>
              <c:strCache>
                <c:ptCount val="1"/>
                <c:pt idx="0">
                  <c:v>VTR </c:v>
                </c:pt>
              </c:strCache>
            </c:strRef>
          </c:tx>
          <c:marker>
            <c:symbol val="diamond"/>
            <c:size val="5"/>
            <c:spPr>
              <a:solidFill>
                <a:schemeClr val="accent4"/>
              </a:solidFill>
            </c:spPr>
          </c:marker>
          <c:dLbls>
            <c:dLbl>
              <c:idx val="131"/>
              <c:layout>
                <c:manualLayout>
                  <c:x val="-8.5982955426779832E-8"/>
                  <c:y val="4.1613434782736894E-2"/>
                </c:manualLayout>
              </c:layout>
              <c:showLegendKey val="0"/>
              <c:showVal val="1"/>
              <c:showCatName val="0"/>
              <c:showSerName val="0"/>
              <c:showPercent val="0"/>
              <c:showBubbleSize val="0"/>
              <c:extLst>
                <c:ext xmlns:c15="http://schemas.microsoft.com/office/drawing/2012/chart" uri="{CE6537A1-D6FC-4f65-9D91-7224C49458BB}">
                  <c15:layout>
                    <c:manualLayout>
                      <c:w val="8.3110952749614525E-2"/>
                      <c:h val="7.5549354680479283E-2"/>
                    </c:manualLayout>
                  </c15:layout>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Tv!$R$90:$S$213</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Tv!$W$90:$W$213</c:f>
              <c:numCache>
                <c:formatCode>#,##0</c:formatCode>
                <c:ptCount val="124"/>
                <c:pt idx="0">
                  <c:v>893183</c:v>
                </c:pt>
                <c:pt idx="1">
                  <c:v>892331</c:v>
                </c:pt>
                <c:pt idx="2">
                  <c:v>891973</c:v>
                </c:pt>
                <c:pt idx="3">
                  <c:v>898288</c:v>
                </c:pt>
                <c:pt idx="4">
                  <c:v>903255</c:v>
                </c:pt>
                <c:pt idx="5">
                  <c:v>906838</c:v>
                </c:pt>
                <c:pt idx="6">
                  <c:v>909851</c:v>
                </c:pt>
                <c:pt idx="7">
                  <c:v>913466</c:v>
                </c:pt>
                <c:pt idx="8">
                  <c:v>915991</c:v>
                </c:pt>
                <c:pt idx="9">
                  <c:v>915327</c:v>
                </c:pt>
                <c:pt idx="10">
                  <c:v>914079</c:v>
                </c:pt>
                <c:pt idx="11">
                  <c:v>911726</c:v>
                </c:pt>
                <c:pt idx="12">
                  <c:v>910682</c:v>
                </c:pt>
                <c:pt idx="13">
                  <c:v>908447</c:v>
                </c:pt>
                <c:pt idx="14">
                  <c:v>907498</c:v>
                </c:pt>
                <c:pt idx="15">
                  <c:v>914223</c:v>
                </c:pt>
                <c:pt idx="16">
                  <c:v>915653</c:v>
                </c:pt>
                <c:pt idx="17">
                  <c:v>916333</c:v>
                </c:pt>
                <c:pt idx="18">
                  <c:v>917750</c:v>
                </c:pt>
                <c:pt idx="19">
                  <c:v>917420</c:v>
                </c:pt>
                <c:pt idx="20">
                  <c:v>915273</c:v>
                </c:pt>
                <c:pt idx="21">
                  <c:v>912153</c:v>
                </c:pt>
                <c:pt idx="22">
                  <c:v>917077</c:v>
                </c:pt>
                <c:pt idx="23">
                  <c:v>924142</c:v>
                </c:pt>
                <c:pt idx="24">
                  <c:v>926047</c:v>
                </c:pt>
                <c:pt idx="25">
                  <c:v>930762</c:v>
                </c:pt>
                <c:pt idx="26">
                  <c:v>934155</c:v>
                </c:pt>
                <c:pt idx="27">
                  <c:v>948586</c:v>
                </c:pt>
                <c:pt idx="28">
                  <c:v>956100</c:v>
                </c:pt>
                <c:pt idx="29">
                  <c:v>961139</c:v>
                </c:pt>
                <c:pt idx="30">
                  <c:v>966647</c:v>
                </c:pt>
                <c:pt idx="31">
                  <c:v>972828</c:v>
                </c:pt>
                <c:pt idx="32">
                  <c:v>977361</c:v>
                </c:pt>
                <c:pt idx="33">
                  <c:v>978713</c:v>
                </c:pt>
                <c:pt idx="34">
                  <c:v>983590</c:v>
                </c:pt>
                <c:pt idx="35">
                  <c:v>984360</c:v>
                </c:pt>
                <c:pt idx="36">
                  <c:v>984643</c:v>
                </c:pt>
                <c:pt idx="37">
                  <c:v>989927</c:v>
                </c:pt>
                <c:pt idx="38">
                  <c:v>989690</c:v>
                </c:pt>
                <c:pt idx="39">
                  <c:v>993934</c:v>
                </c:pt>
                <c:pt idx="40">
                  <c:v>993649</c:v>
                </c:pt>
                <c:pt idx="41">
                  <c:v>997360</c:v>
                </c:pt>
                <c:pt idx="42">
                  <c:v>1002984</c:v>
                </c:pt>
                <c:pt idx="43">
                  <c:v>997360</c:v>
                </c:pt>
                <c:pt idx="44">
                  <c:v>1004663</c:v>
                </c:pt>
                <c:pt idx="45">
                  <c:v>1004074</c:v>
                </c:pt>
                <c:pt idx="46">
                  <c:v>1009937</c:v>
                </c:pt>
                <c:pt idx="47">
                  <c:v>1010917</c:v>
                </c:pt>
                <c:pt idx="48">
                  <c:v>1008746</c:v>
                </c:pt>
                <c:pt idx="49">
                  <c:v>1002010</c:v>
                </c:pt>
                <c:pt idx="50">
                  <c:v>997074</c:v>
                </c:pt>
                <c:pt idx="51">
                  <c:v>1003867</c:v>
                </c:pt>
                <c:pt idx="52">
                  <c:v>1008574</c:v>
                </c:pt>
                <c:pt idx="53">
                  <c:v>1011063</c:v>
                </c:pt>
                <c:pt idx="54">
                  <c:v>1018376</c:v>
                </c:pt>
                <c:pt idx="55">
                  <c:v>1021592</c:v>
                </c:pt>
                <c:pt idx="56">
                  <c:v>1023303</c:v>
                </c:pt>
                <c:pt idx="57">
                  <c:v>1022126</c:v>
                </c:pt>
                <c:pt idx="58">
                  <c:v>1025197</c:v>
                </c:pt>
                <c:pt idx="59">
                  <c:v>1025070</c:v>
                </c:pt>
                <c:pt idx="60">
                  <c:v>1021962</c:v>
                </c:pt>
                <c:pt idx="61">
                  <c:v>1020617</c:v>
                </c:pt>
                <c:pt idx="62">
                  <c:v>1022245</c:v>
                </c:pt>
                <c:pt idx="63">
                  <c:v>1026265</c:v>
                </c:pt>
                <c:pt idx="64">
                  <c:v>1032576</c:v>
                </c:pt>
                <c:pt idx="65">
                  <c:v>1034062</c:v>
                </c:pt>
                <c:pt idx="66">
                  <c:v>1036731</c:v>
                </c:pt>
                <c:pt idx="67">
                  <c:v>1037581</c:v>
                </c:pt>
                <c:pt idx="68">
                  <c:v>1038259</c:v>
                </c:pt>
                <c:pt idx="69">
                  <c:v>1040776</c:v>
                </c:pt>
                <c:pt idx="70">
                  <c:v>1043329</c:v>
                </c:pt>
                <c:pt idx="71">
                  <c:v>1044467</c:v>
                </c:pt>
                <c:pt idx="72">
                  <c:v>1043540</c:v>
                </c:pt>
                <c:pt idx="73">
                  <c:v>1039480</c:v>
                </c:pt>
                <c:pt idx="74">
                  <c:v>1041622</c:v>
                </c:pt>
                <c:pt idx="75">
                  <c:v>1049206</c:v>
                </c:pt>
                <c:pt idx="76">
                  <c:v>1056818</c:v>
                </c:pt>
                <c:pt idx="77">
                  <c:v>1059621</c:v>
                </c:pt>
                <c:pt idx="78">
                  <c:v>1061932</c:v>
                </c:pt>
                <c:pt idx="79">
                  <c:v>1062845</c:v>
                </c:pt>
                <c:pt idx="80">
                  <c:v>1064019</c:v>
                </c:pt>
                <c:pt idx="81">
                  <c:v>1065675</c:v>
                </c:pt>
                <c:pt idx="82">
                  <c:v>1063806</c:v>
                </c:pt>
                <c:pt idx="83">
                  <c:v>1063691</c:v>
                </c:pt>
                <c:pt idx="84">
                  <c:v>1063899</c:v>
                </c:pt>
                <c:pt idx="85">
                  <c:v>1065135</c:v>
                </c:pt>
                <c:pt idx="86">
                  <c:v>1067944</c:v>
                </c:pt>
                <c:pt idx="87">
                  <c:v>1072961</c:v>
                </c:pt>
                <c:pt idx="88">
                  <c:v>1076554</c:v>
                </c:pt>
                <c:pt idx="89">
                  <c:v>1077895</c:v>
                </c:pt>
                <c:pt idx="90">
                  <c:v>1080906</c:v>
                </c:pt>
                <c:pt idx="91">
                  <c:v>1083138</c:v>
                </c:pt>
                <c:pt idx="92">
                  <c:v>1084197</c:v>
                </c:pt>
                <c:pt idx="93">
                  <c:v>1084501</c:v>
                </c:pt>
                <c:pt idx="94">
                  <c:v>1082098</c:v>
                </c:pt>
                <c:pt idx="95">
                  <c:v>1081626</c:v>
                </c:pt>
                <c:pt idx="96">
                  <c:v>1075889</c:v>
                </c:pt>
                <c:pt idx="97">
                  <c:v>1074039</c:v>
                </c:pt>
                <c:pt idx="98">
                  <c:v>1076462</c:v>
                </c:pt>
                <c:pt idx="99">
                  <c:v>1080113</c:v>
                </c:pt>
                <c:pt idx="100">
                  <c:v>1084372</c:v>
                </c:pt>
                <c:pt idx="101">
                  <c:v>1084912</c:v>
                </c:pt>
                <c:pt idx="102">
                  <c:v>1089071</c:v>
                </c:pt>
                <c:pt idx="103">
                  <c:v>1088608</c:v>
                </c:pt>
                <c:pt idx="104">
                  <c:v>1091423</c:v>
                </c:pt>
                <c:pt idx="105">
                  <c:v>1095109</c:v>
                </c:pt>
                <c:pt idx="106">
                  <c:v>1099607</c:v>
                </c:pt>
                <c:pt idx="107">
                  <c:v>1098215</c:v>
                </c:pt>
                <c:pt idx="108">
                  <c:v>1096450</c:v>
                </c:pt>
                <c:pt idx="109">
                  <c:v>1093463</c:v>
                </c:pt>
                <c:pt idx="110">
                  <c:v>1095870</c:v>
                </c:pt>
                <c:pt idx="111">
                  <c:v>1096095</c:v>
                </c:pt>
                <c:pt idx="112">
                  <c:v>1097861</c:v>
                </c:pt>
                <c:pt idx="113">
                  <c:v>1098088</c:v>
                </c:pt>
                <c:pt idx="114">
                  <c:v>1093697</c:v>
                </c:pt>
                <c:pt idx="115">
                  <c:v>1083266</c:v>
                </c:pt>
                <c:pt idx="116">
                  <c:v>1077648</c:v>
                </c:pt>
                <c:pt idx="117">
                  <c:v>1071223</c:v>
                </c:pt>
                <c:pt idx="118">
                  <c:v>1067241</c:v>
                </c:pt>
                <c:pt idx="119">
                  <c:v>1064928</c:v>
                </c:pt>
                <c:pt idx="120">
                  <c:v>1062916</c:v>
                </c:pt>
                <c:pt idx="121">
                  <c:v>1064464</c:v>
                </c:pt>
                <c:pt idx="122">
                  <c:v>1063889</c:v>
                </c:pt>
                <c:pt idx="123">
                  <c:v>1064686</c:v>
                </c:pt>
              </c:numCache>
            </c:numRef>
          </c:val>
          <c:smooth val="0"/>
        </c:ser>
        <c:dLbls>
          <c:showLegendKey val="0"/>
          <c:showVal val="0"/>
          <c:showCatName val="0"/>
          <c:showSerName val="0"/>
          <c:showPercent val="0"/>
          <c:showBubbleSize val="0"/>
        </c:dLbls>
        <c:marker val="1"/>
        <c:smooth val="0"/>
        <c:axId val="317914976"/>
        <c:axId val="317917328"/>
      </c:lineChart>
      <c:catAx>
        <c:axId val="317914976"/>
        <c:scaling>
          <c:orientation val="minMax"/>
        </c:scaling>
        <c:delete val="0"/>
        <c:axPos val="b"/>
        <c:numFmt formatCode="General" sourceLinked="1"/>
        <c:majorTickMark val="none"/>
        <c:minorTickMark val="none"/>
        <c:tickLblPos val="nextTo"/>
        <c:txPr>
          <a:bodyPr/>
          <a:lstStyle/>
          <a:p>
            <a:pPr>
              <a:defRPr sz="600"/>
            </a:pPr>
            <a:endParaRPr lang="es-CL"/>
          </a:p>
        </c:txPr>
        <c:crossAx val="317917328"/>
        <c:crosses val="autoZero"/>
        <c:auto val="1"/>
        <c:lblAlgn val="ctr"/>
        <c:lblOffset val="100"/>
        <c:noMultiLvlLbl val="0"/>
      </c:catAx>
      <c:valAx>
        <c:axId val="317917328"/>
        <c:scaling>
          <c:orientation val="minMax"/>
        </c:scaling>
        <c:delete val="0"/>
        <c:axPos val="l"/>
        <c:numFmt formatCode="#,##0" sourceLinked="1"/>
        <c:majorTickMark val="none"/>
        <c:minorTickMark val="none"/>
        <c:tickLblPos val="nextTo"/>
        <c:crossAx val="317914976"/>
        <c:crosses val="autoZero"/>
        <c:crossBetween val="between"/>
        <c:dispUnits>
          <c:builtInUnit val="thousands"/>
          <c:dispUnitsLbl>
            <c:layout>
              <c:manualLayout>
                <c:xMode val="edge"/>
                <c:yMode val="edge"/>
                <c:x val="6.5278259760011264E-3"/>
                <c:y val="0.65055068991470544"/>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3755336236398E-2"/>
          <c:y val="0.14666117119128033"/>
          <c:w val="0.85931461886600335"/>
          <c:h val="0.54193484767108024"/>
        </c:manualLayout>
      </c:layout>
      <c:lineChart>
        <c:grouping val="standard"/>
        <c:varyColors val="0"/>
        <c:ser>
          <c:idx val="0"/>
          <c:order val="0"/>
          <c:tx>
            <c:strRef>
              <c:f>LD!$C$74</c:f>
              <c:strCache>
                <c:ptCount val="1"/>
                <c:pt idx="0">
                  <c:v>Miles de Minutos Salida </c:v>
                </c:pt>
              </c:strCache>
            </c:strRef>
          </c:tx>
          <c:spPr>
            <a:ln>
              <a:solidFill>
                <a:srgbClr val="C00000"/>
              </a:solidFill>
            </a:ln>
          </c:spPr>
          <c:marker>
            <c:symbol val="none"/>
          </c:marker>
          <c:cat>
            <c:multiLvlStrRef>
              <c:f>LD!$A$89:$B$212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LD!$C$89:$C$212</c:f>
              <c:numCache>
                <c:formatCode>_-* #,##0\ _€_-;\-* #,##0\ _€_-;_-* "-"??\ _€_-;_-@_-</c:formatCode>
                <c:ptCount val="124"/>
                <c:pt idx="0">
                  <c:v>12144.394899999976</c:v>
                </c:pt>
                <c:pt idx="1">
                  <c:v>11916.797049999999</c:v>
                </c:pt>
                <c:pt idx="2">
                  <c:v>10677.422300000004</c:v>
                </c:pt>
                <c:pt idx="3">
                  <c:v>13290.955183333383</c:v>
                </c:pt>
                <c:pt idx="4">
                  <c:v>11148.819766666687</c:v>
                </c:pt>
                <c:pt idx="5">
                  <c:v>11810.30078333333</c:v>
                </c:pt>
                <c:pt idx="6">
                  <c:v>11276.321983333339</c:v>
                </c:pt>
                <c:pt idx="7">
                  <c:v>11260.372849999994</c:v>
                </c:pt>
                <c:pt idx="8">
                  <c:v>11918.27781666665</c:v>
                </c:pt>
                <c:pt idx="9">
                  <c:v>10756.693483333311</c:v>
                </c:pt>
                <c:pt idx="10">
                  <c:v>10743.199383333364</c:v>
                </c:pt>
                <c:pt idx="11">
                  <c:v>10792.18270000001</c:v>
                </c:pt>
                <c:pt idx="12">
                  <c:v>9748.6397166666957</c:v>
                </c:pt>
                <c:pt idx="13">
                  <c:v>9869.0666333333102</c:v>
                </c:pt>
                <c:pt idx="14">
                  <c:v>10424.341616666661</c:v>
                </c:pt>
                <c:pt idx="15">
                  <c:v>11435.789783333346</c:v>
                </c:pt>
                <c:pt idx="16">
                  <c:v>10451.196633333353</c:v>
                </c:pt>
                <c:pt idx="17">
                  <c:v>10763.510733333354</c:v>
                </c:pt>
                <c:pt idx="18">
                  <c:v>10208.203966666675</c:v>
                </c:pt>
                <c:pt idx="19">
                  <c:v>9558.42266666666</c:v>
                </c:pt>
                <c:pt idx="20">
                  <c:v>10382.190483333354</c:v>
                </c:pt>
                <c:pt idx="21">
                  <c:v>9336.6153499999964</c:v>
                </c:pt>
                <c:pt idx="22">
                  <c:v>10524.591550000012</c:v>
                </c:pt>
                <c:pt idx="23">
                  <c:v>9812.5045666666774</c:v>
                </c:pt>
                <c:pt idx="24">
                  <c:v>9277.0324666666911</c:v>
                </c:pt>
                <c:pt idx="25">
                  <c:v>9525.6265333333013</c:v>
                </c:pt>
                <c:pt idx="26">
                  <c:v>8192.0883000000049</c:v>
                </c:pt>
                <c:pt idx="27">
                  <c:v>9574.5330166666899</c:v>
                </c:pt>
                <c:pt idx="28">
                  <c:v>10279.181933333357</c:v>
                </c:pt>
                <c:pt idx="29">
                  <c:v>9954.3936000000194</c:v>
                </c:pt>
                <c:pt idx="30">
                  <c:v>9390.0906666666633</c:v>
                </c:pt>
                <c:pt idx="31">
                  <c:v>9694.4416166666851</c:v>
                </c:pt>
                <c:pt idx="32">
                  <c:v>9804.0290333333542</c:v>
                </c:pt>
                <c:pt idx="33">
                  <c:v>8665.8006166666728</c:v>
                </c:pt>
                <c:pt idx="34">
                  <c:v>10593.971383333324</c:v>
                </c:pt>
                <c:pt idx="35">
                  <c:v>9494.3963833333419</c:v>
                </c:pt>
                <c:pt idx="36">
                  <c:v>8848.8512000000064</c:v>
                </c:pt>
                <c:pt idx="37">
                  <c:v>9456.9285999999829</c:v>
                </c:pt>
                <c:pt idx="38">
                  <c:v>8588.0307166666644</c:v>
                </c:pt>
                <c:pt idx="39">
                  <c:v>9775.7511833333429</c:v>
                </c:pt>
                <c:pt idx="40">
                  <c:v>9256.6050166666264</c:v>
                </c:pt>
                <c:pt idx="41">
                  <c:v>8927.1707000000297</c:v>
                </c:pt>
                <c:pt idx="42">
                  <c:v>8854.6053333333148</c:v>
                </c:pt>
                <c:pt idx="43">
                  <c:v>9234.0450000000365</c:v>
                </c:pt>
                <c:pt idx="44">
                  <c:v>8627.5730499999936</c:v>
                </c:pt>
                <c:pt idx="45">
                  <c:v>8412.0772999999808</c:v>
                </c:pt>
                <c:pt idx="46">
                  <c:v>9046.1768333333275</c:v>
                </c:pt>
                <c:pt idx="47">
                  <c:v>8408.0745833333494</c:v>
                </c:pt>
                <c:pt idx="48">
                  <c:v>8081.6420666666727</c:v>
                </c:pt>
                <c:pt idx="49">
                  <c:v>8045.2525666667207</c:v>
                </c:pt>
                <c:pt idx="50">
                  <c:v>7274.7655499999973</c:v>
                </c:pt>
                <c:pt idx="51">
                  <c:v>8513.4334000000363</c:v>
                </c:pt>
                <c:pt idx="52">
                  <c:v>7885.7215999999771</c:v>
                </c:pt>
                <c:pt idx="53">
                  <c:v>7565.5812333333433</c:v>
                </c:pt>
                <c:pt idx="54">
                  <c:v>7785.7996500000236</c:v>
                </c:pt>
                <c:pt idx="55">
                  <c:v>7656.8512333333329</c:v>
                </c:pt>
                <c:pt idx="56">
                  <c:v>7268.6077666666924</c:v>
                </c:pt>
                <c:pt idx="57">
                  <c:v>7008.3103166666742</c:v>
                </c:pt>
                <c:pt idx="58">
                  <c:v>7133.6375666666718</c:v>
                </c:pt>
                <c:pt idx="59">
                  <c:v>6972.0413499999877</c:v>
                </c:pt>
                <c:pt idx="60">
                  <c:v>5958.4221833333377</c:v>
                </c:pt>
                <c:pt idx="61">
                  <c:v>5531.6332500000399</c:v>
                </c:pt>
                <c:pt idx="62">
                  <c:v>5504.3548999999985</c:v>
                </c:pt>
                <c:pt idx="63">
                  <c:v>6216.0299666666733</c:v>
                </c:pt>
                <c:pt idx="64">
                  <c:v>5959.2463166666657</c:v>
                </c:pt>
                <c:pt idx="65">
                  <c:v>6056.0143833333632</c:v>
                </c:pt>
                <c:pt idx="66">
                  <c:v>5660.3146666666753</c:v>
                </c:pt>
                <c:pt idx="67">
                  <c:v>5215.48426666667</c:v>
                </c:pt>
                <c:pt idx="68">
                  <c:v>5773.5082666666676</c:v>
                </c:pt>
                <c:pt idx="69">
                  <c:v>5220.806749999997</c:v>
                </c:pt>
                <c:pt idx="70">
                  <c:v>4987.7771499999981</c:v>
                </c:pt>
                <c:pt idx="71">
                  <c:v>5126.5253500000154</c:v>
                </c:pt>
                <c:pt idx="72">
                  <c:v>4667.2251666666789</c:v>
                </c:pt>
                <c:pt idx="73">
                  <c:v>4799.2834999999977</c:v>
                </c:pt>
                <c:pt idx="74">
                  <c:v>4106.0038166666918</c:v>
                </c:pt>
                <c:pt idx="75">
                  <c:v>4893.9055000000017</c:v>
                </c:pt>
                <c:pt idx="76">
                  <c:v>3848.2461666666895</c:v>
                </c:pt>
                <c:pt idx="77">
                  <c:v>4506.1033333333389</c:v>
                </c:pt>
                <c:pt idx="78">
                  <c:v>4096.7230333333418</c:v>
                </c:pt>
                <c:pt idx="79">
                  <c:v>4149.061250000017</c:v>
                </c:pt>
                <c:pt idx="80">
                  <c:v>4619.7787833333396</c:v>
                </c:pt>
                <c:pt idx="81">
                  <c:v>3785.6153666666551</c:v>
                </c:pt>
                <c:pt idx="82">
                  <c:v>3848.0619999999858</c:v>
                </c:pt>
                <c:pt idx="83">
                  <c:v>3808.5342333333392</c:v>
                </c:pt>
                <c:pt idx="84">
                  <c:v>3409.3244833333351</c:v>
                </c:pt>
                <c:pt idx="85">
                  <c:v>3500.1916500000088</c:v>
                </c:pt>
                <c:pt idx="86">
                  <c:v>2979.8533666666704</c:v>
                </c:pt>
                <c:pt idx="87">
                  <c:v>3458.1511833333393</c:v>
                </c:pt>
                <c:pt idx="88">
                  <c:v>3169.5446499999957</c:v>
                </c:pt>
                <c:pt idx="89">
                  <c:v>3202.9283166666619</c:v>
                </c:pt>
                <c:pt idx="90">
                  <c:v>3066.9519666666738</c:v>
                </c:pt>
                <c:pt idx="91">
                  <c:v>2739.8988500000155</c:v>
                </c:pt>
                <c:pt idx="92">
                  <c:v>3078.3822333333469</c:v>
                </c:pt>
                <c:pt idx="93">
                  <c:v>2690.8658000000096</c:v>
                </c:pt>
                <c:pt idx="94">
                  <c:v>2880.2382333333348</c:v>
                </c:pt>
                <c:pt idx="95">
                  <c:v>2608.8884333333426</c:v>
                </c:pt>
                <c:pt idx="96">
                  <c:v>2182.0682666666726</c:v>
                </c:pt>
                <c:pt idx="97">
                  <c:v>2434.7228500000087</c:v>
                </c:pt>
                <c:pt idx="98">
                  <c:v>2290.9322666666671</c:v>
                </c:pt>
                <c:pt idx="99">
                  <c:v>2370.7014666666728</c:v>
                </c:pt>
                <c:pt idx="100">
                  <c:v>2417.612216666666</c:v>
                </c:pt>
                <c:pt idx="101">
                  <c:v>2223.5860333333244</c:v>
                </c:pt>
                <c:pt idx="102">
                  <c:v>2153.5495333333347</c:v>
                </c:pt>
                <c:pt idx="103">
                  <c:v>2056.7197333333329</c:v>
                </c:pt>
                <c:pt idx="104">
                  <c:v>2162.569166666663</c:v>
                </c:pt>
                <c:pt idx="105">
                  <c:v>1747.4437833333345</c:v>
                </c:pt>
                <c:pt idx="106">
                  <c:v>1940.0967500000004</c:v>
                </c:pt>
                <c:pt idx="107">
                  <c:v>1849.0350333333324</c:v>
                </c:pt>
                <c:pt idx="108">
                  <c:v>1702.69851666667</c:v>
                </c:pt>
                <c:pt idx="109">
                  <c:v>1734.1109333333316</c:v>
                </c:pt>
                <c:pt idx="110">
                  <c:v>1512.5126999999984</c:v>
                </c:pt>
                <c:pt idx="111">
                  <c:v>1931.0550833333275</c:v>
                </c:pt>
                <c:pt idx="112">
                  <c:v>1028.264416666666</c:v>
                </c:pt>
                <c:pt idx="113">
                  <c:v>676.84590000000014</c:v>
                </c:pt>
                <c:pt idx="114">
                  <c:v>841.25450000000183</c:v>
                </c:pt>
                <c:pt idx="115">
                  <c:v>876.15466666666555</c:v>
                </c:pt>
                <c:pt idx="116">
                  <c:v>808.51454999999771</c:v>
                </c:pt>
                <c:pt idx="117">
                  <c:v>849.77148333333207</c:v>
                </c:pt>
                <c:pt idx="118">
                  <c:v>900.78539999999919</c:v>
                </c:pt>
                <c:pt idx="119">
                  <c:v>931.80524999999795</c:v>
                </c:pt>
                <c:pt idx="120">
                  <c:v>850.91956666666522</c:v>
                </c:pt>
                <c:pt idx="121">
                  <c:v>598.58238333333225</c:v>
                </c:pt>
                <c:pt idx="122">
                  <c:v>516.67333333333272</c:v>
                </c:pt>
                <c:pt idx="123">
                  <c:v>622.21669999999949</c:v>
                </c:pt>
              </c:numCache>
            </c:numRef>
          </c:val>
          <c:smooth val="0"/>
        </c:ser>
        <c:ser>
          <c:idx val="1"/>
          <c:order val="1"/>
          <c:tx>
            <c:strRef>
              <c:f>LD!$D$74</c:f>
              <c:strCache>
                <c:ptCount val="1"/>
                <c:pt idx="0">
                  <c:v>Miles de Minutos Entrada</c:v>
                </c:pt>
              </c:strCache>
            </c:strRef>
          </c:tx>
          <c:spPr>
            <a:ln>
              <a:solidFill>
                <a:srgbClr val="9E0000"/>
              </a:solidFill>
            </a:ln>
          </c:spPr>
          <c:marker>
            <c:symbol val="none"/>
          </c:marker>
          <c:cat>
            <c:multiLvlStrRef>
              <c:f>LD!$A$89:$B$212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LD!$D$89:$D$212</c:f>
              <c:numCache>
                <c:formatCode>_-* #,##0\ _€_-;\-* #,##0\ _€_-;_-* "-"??\ _€_-;_-@_-</c:formatCode>
                <c:ptCount val="124"/>
                <c:pt idx="0">
                  <c:v>30638.841266666677</c:v>
                </c:pt>
                <c:pt idx="1">
                  <c:v>28051.566483333307</c:v>
                </c:pt>
                <c:pt idx="2">
                  <c:v>22087.52774999999</c:v>
                </c:pt>
                <c:pt idx="3">
                  <c:v>26339.04338333333</c:v>
                </c:pt>
                <c:pt idx="4">
                  <c:v>24090.174816666673</c:v>
                </c:pt>
                <c:pt idx="5">
                  <c:v>28157.783383333339</c:v>
                </c:pt>
                <c:pt idx="6">
                  <c:v>23467.070483333326</c:v>
                </c:pt>
                <c:pt idx="7">
                  <c:v>23637.391049999998</c:v>
                </c:pt>
                <c:pt idx="8">
                  <c:v>27088.131166666666</c:v>
                </c:pt>
                <c:pt idx="9">
                  <c:v>25953.21985000002</c:v>
                </c:pt>
                <c:pt idx="10">
                  <c:v>24505.678066666667</c:v>
                </c:pt>
                <c:pt idx="11">
                  <c:v>25608.688866666682</c:v>
                </c:pt>
                <c:pt idx="12">
                  <c:v>29919.017083333361</c:v>
                </c:pt>
                <c:pt idx="13">
                  <c:v>26154.126900000032</c:v>
                </c:pt>
                <c:pt idx="14">
                  <c:v>23175.943716666654</c:v>
                </c:pt>
                <c:pt idx="15">
                  <c:v>26694.128866666651</c:v>
                </c:pt>
                <c:pt idx="16">
                  <c:v>25685.292433333325</c:v>
                </c:pt>
                <c:pt idx="17">
                  <c:v>33461.885983333326</c:v>
                </c:pt>
                <c:pt idx="18">
                  <c:v>31792.643133333342</c:v>
                </c:pt>
                <c:pt idx="19">
                  <c:v>30770.276083333349</c:v>
                </c:pt>
                <c:pt idx="20">
                  <c:v>30266.796366666666</c:v>
                </c:pt>
                <c:pt idx="21">
                  <c:v>27157.574916666683</c:v>
                </c:pt>
                <c:pt idx="22">
                  <c:v>28767.863249999995</c:v>
                </c:pt>
                <c:pt idx="23">
                  <c:v>22784.037683333321</c:v>
                </c:pt>
                <c:pt idx="24">
                  <c:v>22721.086799999997</c:v>
                </c:pt>
                <c:pt idx="25">
                  <c:v>23474.155599999998</c:v>
                </c:pt>
                <c:pt idx="26">
                  <c:v>22181.95765</c:v>
                </c:pt>
                <c:pt idx="27">
                  <c:v>23452.832916666659</c:v>
                </c:pt>
                <c:pt idx="28">
                  <c:v>21791.173099999985</c:v>
                </c:pt>
                <c:pt idx="29">
                  <c:v>22271.975266666665</c:v>
                </c:pt>
                <c:pt idx="30">
                  <c:v>19302.281799999993</c:v>
                </c:pt>
                <c:pt idx="31">
                  <c:v>16244.11151666668</c:v>
                </c:pt>
                <c:pt idx="32">
                  <c:v>16640.580750000008</c:v>
                </c:pt>
                <c:pt idx="33">
                  <c:v>16033.586183333337</c:v>
                </c:pt>
                <c:pt idx="34">
                  <c:v>18016.759983333333</c:v>
                </c:pt>
                <c:pt idx="35">
                  <c:v>15818.04674999999</c:v>
                </c:pt>
                <c:pt idx="36">
                  <c:v>16569.803883333345</c:v>
                </c:pt>
                <c:pt idx="37">
                  <c:v>14764.355366666685</c:v>
                </c:pt>
                <c:pt idx="38">
                  <c:v>14697.475249999992</c:v>
                </c:pt>
                <c:pt idx="39">
                  <c:v>18619.674316666678</c:v>
                </c:pt>
                <c:pt idx="40">
                  <c:v>17371.401066666673</c:v>
                </c:pt>
                <c:pt idx="41">
                  <c:v>16395.89124999999</c:v>
                </c:pt>
                <c:pt idx="42">
                  <c:v>16111.00178333333</c:v>
                </c:pt>
                <c:pt idx="43">
                  <c:v>15988.278433333329</c:v>
                </c:pt>
                <c:pt idx="44">
                  <c:v>15159.688899999996</c:v>
                </c:pt>
                <c:pt idx="45">
                  <c:v>13470.552599999979</c:v>
                </c:pt>
                <c:pt idx="46">
                  <c:v>12094.632999999991</c:v>
                </c:pt>
                <c:pt idx="47">
                  <c:v>10172.318083333317</c:v>
                </c:pt>
                <c:pt idx="48">
                  <c:v>10184.249899999984</c:v>
                </c:pt>
                <c:pt idx="49">
                  <c:v>9909.6294000000034</c:v>
                </c:pt>
                <c:pt idx="50">
                  <c:v>9544.9242666666505</c:v>
                </c:pt>
                <c:pt idx="51">
                  <c:v>10415.661149999984</c:v>
                </c:pt>
                <c:pt idx="52">
                  <c:v>10380.459533333344</c:v>
                </c:pt>
                <c:pt idx="53">
                  <c:v>9227.2785166666472</c:v>
                </c:pt>
                <c:pt idx="54">
                  <c:v>8909.2076666666308</c:v>
                </c:pt>
                <c:pt idx="55">
                  <c:v>8427.8468833333354</c:v>
                </c:pt>
                <c:pt idx="56">
                  <c:v>9533.5271833333372</c:v>
                </c:pt>
                <c:pt idx="57">
                  <c:v>10892.994783333341</c:v>
                </c:pt>
                <c:pt idx="58">
                  <c:v>11011.755566666667</c:v>
                </c:pt>
                <c:pt idx="59">
                  <c:v>9557.4134166666845</c:v>
                </c:pt>
                <c:pt idx="60">
                  <c:v>8332.3230666666568</c:v>
                </c:pt>
                <c:pt idx="61">
                  <c:v>7884.1900166666837</c:v>
                </c:pt>
                <c:pt idx="62">
                  <c:v>7236.2951166666562</c:v>
                </c:pt>
                <c:pt idx="63">
                  <c:v>8950.6569333333355</c:v>
                </c:pt>
                <c:pt idx="64">
                  <c:v>7418.0925166666784</c:v>
                </c:pt>
                <c:pt idx="65">
                  <c:v>7502.5611500000059</c:v>
                </c:pt>
                <c:pt idx="66">
                  <c:v>7060.1806000000133</c:v>
                </c:pt>
                <c:pt idx="67">
                  <c:v>6875.6040666666777</c:v>
                </c:pt>
                <c:pt idx="68">
                  <c:v>6075.8193000000092</c:v>
                </c:pt>
                <c:pt idx="69">
                  <c:v>6540.3953166666724</c:v>
                </c:pt>
                <c:pt idx="70">
                  <c:v>6971.1903333333321</c:v>
                </c:pt>
                <c:pt idx="71">
                  <c:v>5987.641349999999</c:v>
                </c:pt>
                <c:pt idx="72">
                  <c:v>5695.837400000014</c:v>
                </c:pt>
                <c:pt idx="73">
                  <c:v>6553.2721833333289</c:v>
                </c:pt>
                <c:pt idx="74">
                  <c:v>5694.6546833333268</c:v>
                </c:pt>
                <c:pt idx="75">
                  <c:v>6394.8453000000045</c:v>
                </c:pt>
                <c:pt idx="76">
                  <c:v>5559.5968166666617</c:v>
                </c:pt>
                <c:pt idx="77">
                  <c:v>6214.3181500000173</c:v>
                </c:pt>
                <c:pt idx="78">
                  <c:v>7295.8974333333344</c:v>
                </c:pt>
                <c:pt idx="79">
                  <c:v>7495.9948999999951</c:v>
                </c:pt>
                <c:pt idx="80">
                  <c:v>6257.6791166666708</c:v>
                </c:pt>
                <c:pt idx="81">
                  <c:v>5616.0333499999988</c:v>
                </c:pt>
                <c:pt idx="82">
                  <c:v>7035.9641666666585</c:v>
                </c:pt>
                <c:pt idx="83">
                  <c:v>6803.4798166666706</c:v>
                </c:pt>
                <c:pt idx="84">
                  <c:v>6922.0631833333391</c:v>
                </c:pt>
                <c:pt idx="85">
                  <c:v>6728.7816333333403</c:v>
                </c:pt>
                <c:pt idx="86">
                  <c:v>4986.7364500000112</c:v>
                </c:pt>
                <c:pt idx="87">
                  <c:v>5118.4899999999934</c:v>
                </c:pt>
                <c:pt idx="88">
                  <c:v>4877.6609333333436</c:v>
                </c:pt>
                <c:pt idx="89">
                  <c:v>5476.9008999999987</c:v>
                </c:pt>
                <c:pt idx="90">
                  <c:v>4593.4701666666624</c:v>
                </c:pt>
                <c:pt idx="91">
                  <c:v>4759.3082166666663</c:v>
                </c:pt>
                <c:pt idx="92">
                  <c:v>5110.9623833333299</c:v>
                </c:pt>
                <c:pt idx="93">
                  <c:v>4365.5528666666587</c:v>
                </c:pt>
                <c:pt idx="94">
                  <c:v>4574.718366666666</c:v>
                </c:pt>
                <c:pt idx="95">
                  <c:v>4257.9842666666655</c:v>
                </c:pt>
                <c:pt idx="96">
                  <c:v>4684.7320499999996</c:v>
                </c:pt>
                <c:pt idx="97">
                  <c:v>4984.9711833333367</c:v>
                </c:pt>
                <c:pt idx="98">
                  <c:v>4690.8567000000103</c:v>
                </c:pt>
                <c:pt idx="99">
                  <c:v>5506.8883166666565</c:v>
                </c:pt>
                <c:pt idx="100">
                  <c:v>4874.2187333333341</c:v>
                </c:pt>
                <c:pt idx="101">
                  <c:v>4706.4472499999929</c:v>
                </c:pt>
                <c:pt idx="102">
                  <c:v>4141.3196333333317</c:v>
                </c:pt>
                <c:pt idx="103">
                  <c:v>4392.1759500000016</c:v>
                </c:pt>
                <c:pt idx="104">
                  <c:v>4452.422166666669</c:v>
                </c:pt>
                <c:pt idx="105">
                  <c:v>4214.7836833333422</c:v>
                </c:pt>
                <c:pt idx="106">
                  <c:v>4967.8143833333297</c:v>
                </c:pt>
                <c:pt idx="107">
                  <c:v>3509.2230833333333</c:v>
                </c:pt>
                <c:pt idx="108">
                  <c:v>3034.1925333333334</c:v>
                </c:pt>
                <c:pt idx="109">
                  <c:v>3722.2213166666684</c:v>
                </c:pt>
                <c:pt idx="110">
                  <c:v>3863.8963833333341</c:v>
                </c:pt>
                <c:pt idx="111">
                  <c:v>5287.3399500000041</c:v>
                </c:pt>
                <c:pt idx="112">
                  <c:v>3132.042550000001</c:v>
                </c:pt>
                <c:pt idx="113">
                  <c:v>1491.412683333333</c:v>
                </c:pt>
                <c:pt idx="114">
                  <c:v>2297.4789999999989</c:v>
                </c:pt>
                <c:pt idx="115">
                  <c:v>2336.0409166666686</c:v>
                </c:pt>
                <c:pt idx="116">
                  <c:v>2650.0080833333345</c:v>
                </c:pt>
                <c:pt idx="117">
                  <c:v>2304.9828666666622</c:v>
                </c:pt>
                <c:pt idx="118">
                  <c:v>2490.9546500000029</c:v>
                </c:pt>
                <c:pt idx="119">
                  <c:v>2682.3211333333352</c:v>
                </c:pt>
                <c:pt idx="120">
                  <c:v>2811.9725833333332</c:v>
                </c:pt>
                <c:pt idx="121">
                  <c:v>2828.3793500000015</c:v>
                </c:pt>
                <c:pt idx="122">
                  <c:v>2351.5878333333294</c:v>
                </c:pt>
                <c:pt idx="123">
                  <c:v>2363.1428000000005</c:v>
                </c:pt>
              </c:numCache>
            </c:numRef>
          </c:val>
          <c:smooth val="0"/>
        </c:ser>
        <c:ser>
          <c:idx val="2"/>
          <c:order val="2"/>
          <c:tx>
            <c:strRef>
              <c:f>LD!$E$74</c:f>
              <c:strCache>
                <c:ptCount val="1"/>
                <c:pt idx="0">
                  <c:v>Miles de Llamadas Salida </c:v>
                </c:pt>
              </c:strCache>
            </c:strRef>
          </c:tx>
          <c:spPr>
            <a:ln>
              <a:solidFill>
                <a:schemeClr val="tx2"/>
              </a:solidFill>
            </a:ln>
          </c:spPr>
          <c:marker>
            <c:symbol val="none"/>
          </c:marker>
          <c:cat>
            <c:multiLvlStrRef>
              <c:f>LD!$A$89:$B$212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LD!$E$89:$E$212</c:f>
              <c:numCache>
                <c:formatCode>_-* #,##0\ _€_-;\-* #,##0\ _€_-;_-* "-"??\ _€_-;_-@_-</c:formatCode>
                <c:ptCount val="124"/>
                <c:pt idx="0">
                  <c:v>2454.0709999999931</c:v>
                </c:pt>
                <c:pt idx="1">
                  <c:v>2634.7109999999952</c:v>
                </c:pt>
                <c:pt idx="2">
                  <c:v>2279.5179999999973</c:v>
                </c:pt>
                <c:pt idx="3">
                  <c:v>2706.7649999999971</c:v>
                </c:pt>
                <c:pt idx="4">
                  <c:v>2323.5639999999935</c:v>
                </c:pt>
                <c:pt idx="5">
                  <c:v>2513.8799999999942</c:v>
                </c:pt>
                <c:pt idx="6">
                  <c:v>2315.672999999998</c:v>
                </c:pt>
                <c:pt idx="7">
                  <c:v>2177.1109999999894</c:v>
                </c:pt>
                <c:pt idx="8">
                  <c:v>2081.1329999999884</c:v>
                </c:pt>
                <c:pt idx="9">
                  <c:v>1776.0109999999838</c:v>
                </c:pt>
                <c:pt idx="10">
                  <c:v>1774.4849999999826</c:v>
                </c:pt>
                <c:pt idx="11">
                  <c:v>1790.6559999999849</c:v>
                </c:pt>
                <c:pt idx="12">
                  <c:v>1775.6979999999862</c:v>
                </c:pt>
                <c:pt idx="13">
                  <c:v>1685.4159999999881</c:v>
                </c:pt>
                <c:pt idx="14">
                  <c:v>1715.8479999999854</c:v>
                </c:pt>
                <c:pt idx="15">
                  <c:v>1797.8469999999863</c:v>
                </c:pt>
                <c:pt idx="16">
                  <c:v>1618.4359999999874</c:v>
                </c:pt>
                <c:pt idx="17">
                  <c:v>1645.2159999999919</c:v>
                </c:pt>
                <c:pt idx="18">
                  <c:v>1563.4039999999904</c:v>
                </c:pt>
                <c:pt idx="19">
                  <c:v>1480.8129999999867</c:v>
                </c:pt>
                <c:pt idx="20">
                  <c:v>1584.2799999999852</c:v>
                </c:pt>
                <c:pt idx="21">
                  <c:v>1419.5019999999884</c:v>
                </c:pt>
                <c:pt idx="22">
                  <c:v>1608.8269999999861</c:v>
                </c:pt>
                <c:pt idx="23">
                  <c:v>1510.3669999999893</c:v>
                </c:pt>
                <c:pt idx="24">
                  <c:v>1471.0549999999901</c:v>
                </c:pt>
                <c:pt idx="25">
                  <c:v>1522.1579999999858</c:v>
                </c:pt>
                <c:pt idx="26">
                  <c:v>1277.8059999999894</c:v>
                </c:pt>
                <c:pt idx="27">
                  <c:v>1449.4039999999886</c:v>
                </c:pt>
                <c:pt idx="28">
                  <c:v>1525.999999999987</c:v>
                </c:pt>
                <c:pt idx="29">
                  <c:v>1448.746999999986</c:v>
                </c:pt>
                <c:pt idx="30">
                  <c:v>1422.4329999999914</c:v>
                </c:pt>
                <c:pt idx="31">
                  <c:v>1431.1549999999879</c:v>
                </c:pt>
                <c:pt idx="32">
                  <c:v>1401.2769999999866</c:v>
                </c:pt>
                <c:pt idx="33">
                  <c:v>1259.3789999999856</c:v>
                </c:pt>
                <c:pt idx="34">
                  <c:v>1615.9429999999841</c:v>
                </c:pt>
                <c:pt idx="35">
                  <c:v>1418.3989999999883</c:v>
                </c:pt>
                <c:pt idx="36">
                  <c:v>1342.1079999999863</c:v>
                </c:pt>
                <c:pt idx="37">
                  <c:v>1389.7779999998627</c:v>
                </c:pt>
                <c:pt idx="38">
                  <c:v>1232.7349999998848</c:v>
                </c:pt>
                <c:pt idx="39">
                  <c:v>1469.9559999998867</c:v>
                </c:pt>
                <c:pt idx="40">
                  <c:v>1269.5369999999236</c:v>
                </c:pt>
                <c:pt idx="41">
                  <c:v>1227.9679999999228</c:v>
                </c:pt>
                <c:pt idx="42">
                  <c:v>1204.3849999999245</c:v>
                </c:pt>
                <c:pt idx="43">
                  <c:v>1245.874999999892</c:v>
                </c:pt>
                <c:pt idx="44">
                  <c:v>1151.6889999999059</c:v>
                </c:pt>
                <c:pt idx="45">
                  <c:v>1153.9509999999091</c:v>
                </c:pt>
                <c:pt idx="46">
                  <c:v>1224.7309999998897</c:v>
                </c:pt>
                <c:pt idx="47">
                  <c:v>1194.7599999998986</c:v>
                </c:pt>
                <c:pt idx="48">
                  <c:v>1225.415999999906</c:v>
                </c:pt>
                <c:pt idx="49">
                  <c:v>1194.9959999999205</c:v>
                </c:pt>
                <c:pt idx="50">
                  <c:v>1046.9609999999298</c:v>
                </c:pt>
                <c:pt idx="51">
                  <c:v>1243.4849999999146</c:v>
                </c:pt>
                <c:pt idx="52">
                  <c:v>1109.7419999999263</c:v>
                </c:pt>
                <c:pt idx="53">
                  <c:v>1073.3119999999194</c:v>
                </c:pt>
                <c:pt idx="54">
                  <c:v>1097.6849999999226</c:v>
                </c:pt>
                <c:pt idx="55">
                  <c:v>1074.2519999999452</c:v>
                </c:pt>
                <c:pt idx="56">
                  <c:v>1036.0919999999544</c:v>
                </c:pt>
                <c:pt idx="57">
                  <c:v>1000.6389999999511</c:v>
                </c:pt>
                <c:pt idx="58">
                  <c:v>999.26599999993584</c:v>
                </c:pt>
                <c:pt idx="59">
                  <c:v>1009.4759999999497</c:v>
                </c:pt>
                <c:pt idx="60">
                  <c:v>919.91699999995149</c:v>
                </c:pt>
                <c:pt idx="61">
                  <c:v>873.16499999994119</c:v>
                </c:pt>
                <c:pt idx="62">
                  <c:v>832.70799999994961</c:v>
                </c:pt>
                <c:pt idx="63">
                  <c:v>873.08699999995781</c:v>
                </c:pt>
                <c:pt idx="64">
                  <c:v>787.73499999994465</c:v>
                </c:pt>
                <c:pt idx="65">
                  <c:v>816.77099999995949</c:v>
                </c:pt>
                <c:pt idx="66">
                  <c:v>767.97299999997415</c:v>
                </c:pt>
                <c:pt idx="67">
                  <c:v>721.08499999996241</c:v>
                </c:pt>
                <c:pt idx="68">
                  <c:v>764.0119999999647</c:v>
                </c:pt>
                <c:pt idx="69">
                  <c:v>706.04999999995607</c:v>
                </c:pt>
                <c:pt idx="70">
                  <c:v>691.3199999999614</c:v>
                </c:pt>
                <c:pt idx="71">
                  <c:v>700.39799999996171</c:v>
                </c:pt>
                <c:pt idx="72">
                  <c:v>656.76799999995956</c:v>
                </c:pt>
                <c:pt idx="73">
                  <c:v>661.96799999995437</c:v>
                </c:pt>
                <c:pt idx="74">
                  <c:v>596.6919999999684</c:v>
                </c:pt>
                <c:pt idx="75">
                  <c:v>690.0919999999586</c:v>
                </c:pt>
                <c:pt idx="76">
                  <c:v>539.09399999996947</c:v>
                </c:pt>
                <c:pt idx="77">
                  <c:v>620.57899999996152</c:v>
                </c:pt>
                <c:pt idx="78">
                  <c:v>571.87199999996392</c:v>
                </c:pt>
                <c:pt idx="79">
                  <c:v>576.83499999996889</c:v>
                </c:pt>
                <c:pt idx="80">
                  <c:v>653.74399999996399</c:v>
                </c:pt>
                <c:pt idx="81">
                  <c:v>525.9489999999771</c:v>
                </c:pt>
                <c:pt idx="82">
                  <c:v>554.84999999998058</c:v>
                </c:pt>
                <c:pt idx="83">
                  <c:v>580.94099999997934</c:v>
                </c:pt>
                <c:pt idx="84">
                  <c:v>507.47099999999273</c:v>
                </c:pt>
                <c:pt idx="85">
                  <c:v>520.64999999998508</c:v>
                </c:pt>
                <c:pt idx="86">
                  <c:v>457.76399999999023</c:v>
                </c:pt>
                <c:pt idx="87">
                  <c:v>533.06799999997668</c:v>
                </c:pt>
                <c:pt idx="88">
                  <c:v>470.92299999998232</c:v>
                </c:pt>
                <c:pt idx="89">
                  <c:v>491.94799999998196</c:v>
                </c:pt>
                <c:pt idx="90">
                  <c:v>457.556999999987</c:v>
                </c:pt>
                <c:pt idx="91">
                  <c:v>424.33599999998887</c:v>
                </c:pt>
                <c:pt idx="92">
                  <c:v>475.41599999998095</c:v>
                </c:pt>
                <c:pt idx="93">
                  <c:v>405.12699999998688</c:v>
                </c:pt>
                <c:pt idx="94">
                  <c:v>464.43699999999222</c:v>
                </c:pt>
                <c:pt idx="95">
                  <c:v>414.33899999998368</c:v>
                </c:pt>
                <c:pt idx="96">
                  <c:v>359.31099999998776</c:v>
                </c:pt>
                <c:pt idx="97">
                  <c:v>401.01199999998522</c:v>
                </c:pt>
                <c:pt idx="98">
                  <c:v>390.9609999999854</c:v>
                </c:pt>
                <c:pt idx="99">
                  <c:v>379.4239999999902</c:v>
                </c:pt>
                <c:pt idx="100">
                  <c:v>383.70999999999015</c:v>
                </c:pt>
                <c:pt idx="101">
                  <c:v>367.36399999998287</c:v>
                </c:pt>
                <c:pt idx="102">
                  <c:v>355.44399999999382</c:v>
                </c:pt>
                <c:pt idx="103">
                  <c:v>340.92299999999057</c:v>
                </c:pt>
                <c:pt idx="104">
                  <c:v>359.38899999999308</c:v>
                </c:pt>
                <c:pt idx="105">
                  <c:v>299.44099999999628</c:v>
                </c:pt>
                <c:pt idx="106">
                  <c:v>326.61800000000119</c:v>
                </c:pt>
                <c:pt idx="107">
                  <c:v>310.92699999999149</c:v>
                </c:pt>
                <c:pt idx="108">
                  <c:v>293.17899999999952</c:v>
                </c:pt>
                <c:pt idx="109">
                  <c:v>301.94400000000047</c:v>
                </c:pt>
                <c:pt idx="110">
                  <c:v>270.29199999999724</c:v>
                </c:pt>
                <c:pt idx="111">
                  <c:v>351.99099999999504</c:v>
                </c:pt>
                <c:pt idx="112">
                  <c:v>176.10500000000181</c:v>
                </c:pt>
                <c:pt idx="113">
                  <c:v>94.208000000001064</c:v>
                </c:pt>
                <c:pt idx="114">
                  <c:v>137.56000000000137</c:v>
                </c:pt>
                <c:pt idx="115">
                  <c:v>150.09500000000131</c:v>
                </c:pt>
                <c:pt idx="116">
                  <c:v>142.82100000000108</c:v>
                </c:pt>
                <c:pt idx="117">
                  <c:v>149.78000000000068</c:v>
                </c:pt>
                <c:pt idx="118">
                  <c:v>160.34300000000056</c:v>
                </c:pt>
                <c:pt idx="119">
                  <c:v>158.71400000000156</c:v>
                </c:pt>
                <c:pt idx="120">
                  <c:v>153.33000000000064</c:v>
                </c:pt>
                <c:pt idx="121">
                  <c:v>118.48900000000215</c:v>
                </c:pt>
                <c:pt idx="122">
                  <c:v>107.0370000000016</c:v>
                </c:pt>
                <c:pt idx="123">
                  <c:v>157.54100000000082</c:v>
                </c:pt>
              </c:numCache>
            </c:numRef>
          </c:val>
          <c:smooth val="0"/>
        </c:ser>
        <c:ser>
          <c:idx val="3"/>
          <c:order val="3"/>
          <c:tx>
            <c:strRef>
              <c:f>LD!$F$74</c:f>
              <c:strCache>
                <c:ptCount val="1"/>
                <c:pt idx="0">
                  <c:v>Miles de Llamadas Entrada</c:v>
                </c:pt>
              </c:strCache>
            </c:strRef>
          </c:tx>
          <c:spPr>
            <a:ln>
              <a:solidFill>
                <a:schemeClr val="accent1"/>
              </a:solidFill>
            </a:ln>
          </c:spPr>
          <c:marker>
            <c:symbol val="none"/>
          </c:marker>
          <c:cat>
            <c:multiLvlStrRef>
              <c:f>LD!$A$89:$B$212</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lvl>
              </c:multiLvlStrCache>
            </c:multiLvlStrRef>
          </c:cat>
          <c:val>
            <c:numRef>
              <c:f>LD!$F$89:$F$212</c:f>
              <c:numCache>
                <c:formatCode>_-* #,##0\ _€_-;\-* #,##0\ _€_-;_-* "-"??\ _€_-;_-@_-</c:formatCode>
                <c:ptCount val="124"/>
                <c:pt idx="0">
                  <c:v>5229.9870000000074</c:v>
                </c:pt>
                <c:pt idx="1">
                  <c:v>4952.7860000000037</c:v>
                </c:pt>
                <c:pt idx="2">
                  <c:v>4928.5810000000019</c:v>
                </c:pt>
                <c:pt idx="3">
                  <c:v>5088.0510000000077</c:v>
                </c:pt>
                <c:pt idx="4">
                  <c:v>4194.2549999999992</c:v>
                </c:pt>
                <c:pt idx="5">
                  <c:v>5208.1850000000013</c:v>
                </c:pt>
                <c:pt idx="6">
                  <c:v>4492.4680000000008</c:v>
                </c:pt>
                <c:pt idx="7">
                  <c:v>3965.751999999999</c:v>
                </c:pt>
                <c:pt idx="8">
                  <c:v>4241.9029999999993</c:v>
                </c:pt>
                <c:pt idx="9">
                  <c:v>4018.6940000000031</c:v>
                </c:pt>
                <c:pt idx="10">
                  <c:v>4186.51</c:v>
                </c:pt>
                <c:pt idx="11">
                  <c:v>3753.8450000000012</c:v>
                </c:pt>
                <c:pt idx="12">
                  <c:v>4660.4840000000058</c:v>
                </c:pt>
                <c:pt idx="13">
                  <c:v>4129.3910000000014</c:v>
                </c:pt>
                <c:pt idx="14">
                  <c:v>3992.902</c:v>
                </c:pt>
                <c:pt idx="15">
                  <c:v>4307.1520000000055</c:v>
                </c:pt>
                <c:pt idx="16">
                  <c:v>3917.2419999999988</c:v>
                </c:pt>
                <c:pt idx="17">
                  <c:v>4823.1480000000092</c:v>
                </c:pt>
                <c:pt idx="18">
                  <c:v>4837.6110000000008</c:v>
                </c:pt>
                <c:pt idx="19">
                  <c:v>4561.3260000000037</c:v>
                </c:pt>
                <c:pt idx="20">
                  <c:v>4416.7510000000029</c:v>
                </c:pt>
                <c:pt idx="21">
                  <c:v>3921.7240000000011</c:v>
                </c:pt>
                <c:pt idx="22">
                  <c:v>4743.4539999999979</c:v>
                </c:pt>
                <c:pt idx="23">
                  <c:v>3706.5999999999985</c:v>
                </c:pt>
                <c:pt idx="24">
                  <c:v>3567.5570000000007</c:v>
                </c:pt>
                <c:pt idx="25">
                  <c:v>3748.7089999999985</c:v>
                </c:pt>
                <c:pt idx="26">
                  <c:v>3343.2029999999991</c:v>
                </c:pt>
                <c:pt idx="27">
                  <c:v>3387.9809999999975</c:v>
                </c:pt>
                <c:pt idx="28">
                  <c:v>3310.2529999999992</c:v>
                </c:pt>
                <c:pt idx="29">
                  <c:v>3363.907999999999</c:v>
                </c:pt>
                <c:pt idx="30">
                  <c:v>3072.4389999999962</c:v>
                </c:pt>
                <c:pt idx="31">
                  <c:v>2516.9879999999985</c:v>
                </c:pt>
                <c:pt idx="32">
                  <c:v>2712.5650000000001</c:v>
                </c:pt>
                <c:pt idx="33">
                  <c:v>2631.3259999999964</c:v>
                </c:pt>
                <c:pt idx="34">
                  <c:v>2880.0099999999998</c:v>
                </c:pt>
                <c:pt idx="35">
                  <c:v>2816.362999999998</c:v>
                </c:pt>
                <c:pt idx="36">
                  <c:v>2791.6609999999987</c:v>
                </c:pt>
                <c:pt idx="37">
                  <c:v>2487.9969999999835</c:v>
                </c:pt>
                <c:pt idx="38">
                  <c:v>2543.2959999999812</c:v>
                </c:pt>
                <c:pt idx="39">
                  <c:v>2706.4619999999882</c:v>
                </c:pt>
                <c:pt idx="40">
                  <c:v>2434.8060000000005</c:v>
                </c:pt>
                <c:pt idx="41">
                  <c:v>2435.5130000000058</c:v>
                </c:pt>
                <c:pt idx="42">
                  <c:v>2468.8519999999958</c:v>
                </c:pt>
                <c:pt idx="43">
                  <c:v>2297.8850000000057</c:v>
                </c:pt>
                <c:pt idx="44">
                  <c:v>2077.5619999999913</c:v>
                </c:pt>
                <c:pt idx="45">
                  <c:v>1873.1939999999865</c:v>
                </c:pt>
                <c:pt idx="46">
                  <c:v>1712.6879999999799</c:v>
                </c:pt>
                <c:pt idx="47">
                  <c:v>1437.2129999999868</c:v>
                </c:pt>
                <c:pt idx="48">
                  <c:v>1446.9729999999815</c:v>
                </c:pt>
                <c:pt idx="49">
                  <c:v>1381.8379999999897</c:v>
                </c:pt>
                <c:pt idx="50">
                  <c:v>1375.1879999999824</c:v>
                </c:pt>
                <c:pt idx="51">
                  <c:v>1563.0049999999894</c:v>
                </c:pt>
                <c:pt idx="52">
                  <c:v>1647.4959999999789</c:v>
                </c:pt>
                <c:pt idx="53">
                  <c:v>1325.7409999999868</c:v>
                </c:pt>
                <c:pt idx="54">
                  <c:v>1369.5609999999826</c:v>
                </c:pt>
                <c:pt idx="55">
                  <c:v>1283.3299999999958</c:v>
                </c:pt>
                <c:pt idx="56">
                  <c:v>1384.1199999999956</c:v>
                </c:pt>
                <c:pt idx="57">
                  <c:v>1656.733999999992</c:v>
                </c:pt>
                <c:pt idx="58">
                  <c:v>1983.6979999999885</c:v>
                </c:pt>
                <c:pt idx="59">
                  <c:v>1428.4329999999857</c:v>
                </c:pt>
                <c:pt idx="60">
                  <c:v>1274.7589999999932</c:v>
                </c:pt>
                <c:pt idx="61">
                  <c:v>1218.93099999999</c:v>
                </c:pt>
                <c:pt idx="62">
                  <c:v>1123.3019999999897</c:v>
                </c:pt>
                <c:pt idx="63">
                  <c:v>1429.2439999999904</c:v>
                </c:pt>
                <c:pt idx="64">
                  <c:v>1134.7709999999961</c:v>
                </c:pt>
                <c:pt idx="65">
                  <c:v>1125.2159999999933</c:v>
                </c:pt>
                <c:pt idx="66">
                  <c:v>1116.7429999999918</c:v>
                </c:pt>
                <c:pt idx="67">
                  <c:v>1090.3309999999958</c:v>
                </c:pt>
                <c:pt idx="68">
                  <c:v>978.23899999999708</c:v>
                </c:pt>
                <c:pt idx="69">
                  <c:v>1036.4239999999968</c:v>
                </c:pt>
                <c:pt idx="70">
                  <c:v>1197.6959999999976</c:v>
                </c:pt>
                <c:pt idx="71">
                  <c:v>912.92599999999345</c:v>
                </c:pt>
                <c:pt idx="72">
                  <c:v>878.7929999999958</c:v>
                </c:pt>
                <c:pt idx="73">
                  <c:v>996.41399999999442</c:v>
                </c:pt>
                <c:pt idx="74">
                  <c:v>879.8899999999951</c:v>
                </c:pt>
                <c:pt idx="75">
                  <c:v>1024.5279999999948</c:v>
                </c:pt>
                <c:pt idx="76">
                  <c:v>892.7559999999952</c:v>
                </c:pt>
                <c:pt idx="77">
                  <c:v>1016.7559999999954</c:v>
                </c:pt>
                <c:pt idx="78">
                  <c:v>1339.793999999988</c:v>
                </c:pt>
                <c:pt idx="79">
                  <c:v>1335.5989999999967</c:v>
                </c:pt>
                <c:pt idx="80">
                  <c:v>950.03899999999737</c:v>
                </c:pt>
                <c:pt idx="81">
                  <c:v>942.22099999999682</c:v>
                </c:pt>
                <c:pt idx="82">
                  <c:v>1158.4059999999981</c:v>
                </c:pt>
                <c:pt idx="83">
                  <c:v>1146.3599999999935</c:v>
                </c:pt>
                <c:pt idx="84">
                  <c:v>950.24099999999703</c:v>
                </c:pt>
                <c:pt idx="85">
                  <c:v>1008.2209999999961</c:v>
                </c:pt>
                <c:pt idx="86">
                  <c:v>876.77899999999806</c:v>
                </c:pt>
                <c:pt idx="87">
                  <c:v>795.09199999999885</c:v>
                </c:pt>
                <c:pt idx="88">
                  <c:v>735.39899999999898</c:v>
                </c:pt>
                <c:pt idx="89">
                  <c:v>837.55599999999788</c:v>
                </c:pt>
                <c:pt idx="90">
                  <c:v>701.50799999999754</c:v>
                </c:pt>
                <c:pt idx="91">
                  <c:v>744.24299999999835</c:v>
                </c:pt>
                <c:pt idx="92">
                  <c:v>794.43899999999815</c:v>
                </c:pt>
                <c:pt idx="93">
                  <c:v>681.08799999999712</c:v>
                </c:pt>
                <c:pt idx="94">
                  <c:v>842.4689999999963</c:v>
                </c:pt>
                <c:pt idx="95">
                  <c:v>727.36199999999621</c:v>
                </c:pt>
                <c:pt idx="96">
                  <c:v>697.81299999999658</c:v>
                </c:pt>
                <c:pt idx="97">
                  <c:v>808.87699999999802</c:v>
                </c:pt>
                <c:pt idx="98">
                  <c:v>737.61499999999751</c:v>
                </c:pt>
                <c:pt idx="99">
                  <c:v>852.79399999999612</c:v>
                </c:pt>
                <c:pt idx="100">
                  <c:v>807.82599999999786</c:v>
                </c:pt>
                <c:pt idx="101">
                  <c:v>821.12499999999613</c:v>
                </c:pt>
                <c:pt idx="102">
                  <c:v>718.91099999999926</c:v>
                </c:pt>
                <c:pt idx="103">
                  <c:v>794.75799999999879</c:v>
                </c:pt>
                <c:pt idx="104">
                  <c:v>825.55499999999734</c:v>
                </c:pt>
                <c:pt idx="105">
                  <c:v>737.72199999999714</c:v>
                </c:pt>
                <c:pt idx="106">
                  <c:v>802.49999999999727</c:v>
                </c:pt>
                <c:pt idx="107">
                  <c:v>572.1669999999981</c:v>
                </c:pt>
                <c:pt idx="108">
                  <c:v>541.61699999999848</c:v>
                </c:pt>
                <c:pt idx="109">
                  <c:v>664.25199999999859</c:v>
                </c:pt>
                <c:pt idx="110">
                  <c:v>695.2229999999995</c:v>
                </c:pt>
                <c:pt idx="111">
                  <c:v>780.79699999999866</c:v>
                </c:pt>
                <c:pt idx="112">
                  <c:v>376.84599999999892</c:v>
                </c:pt>
                <c:pt idx="113">
                  <c:v>195.7920000000002</c:v>
                </c:pt>
                <c:pt idx="114">
                  <c:v>323.03399999999908</c:v>
                </c:pt>
                <c:pt idx="115">
                  <c:v>320.35899999999907</c:v>
                </c:pt>
                <c:pt idx="116">
                  <c:v>359.1779999999992</c:v>
                </c:pt>
                <c:pt idx="117">
                  <c:v>340.9839999999997</c:v>
                </c:pt>
                <c:pt idx="118">
                  <c:v>383.81599999999901</c:v>
                </c:pt>
                <c:pt idx="119">
                  <c:v>426.89299999999952</c:v>
                </c:pt>
                <c:pt idx="120">
                  <c:v>436.50899999999842</c:v>
                </c:pt>
                <c:pt idx="121">
                  <c:v>511.01699999999823</c:v>
                </c:pt>
                <c:pt idx="122">
                  <c:v>490.08899999999772</c:v>
                </c:pt>
                <c:pt idx="123">
                  <c:v>484.43299999999971</c:v>
                </c:pt>
              </c:numCache>
            </c:numRef>
          </c:val>
          <c:smooth val="0"/>
        </c:ser>
        <c:dLbls>
          <c:showLegendKey val="0"/>
          <c:showVal val="0"/>
          <c:showCatName val="0"/>
          <c:showSerName val="0"/>
          <c:showPercent val="0"/>
          <c:showBubbleSize val="0"/>
        </c:dLbls>
        <c:smooth val="0"/>
        <c:axId val="317916544"/>
        <c:axId val="317915368"/>
      </c:lineChart>
      <c:catAx>
        <c:axId val="317916544"/>
        <c:scaling>
          <c:orientation val="minMax"/>
        </c:scaling>
        <c:delete val="0"/>
        <c:axPos val="b"/>
        <c:numFmt formatCode="General" sourceLinked="0"/>
        <c:majorTickMark val="none"/>
        <c:minorTickMark val="none"/>
        <c:tickLblPos val="nextTo"/>
        <c:txPr>
          <a:bodyPr/>
          <a:lstStyle/>
          <a:p>
            <a:pPr>
              <a:defRPr sz="800"/>
            </a:pPr>
            <a:endParaRPr lang="es-CL"/>
          </a:p>
        </c:txPr>
        <c:crossAx val="317915368"/>
        <c:crosses val="autoZero"/>
        <c:auto val="1"/>
        <c:lblAlgn val="ctr"/>
        <c:lblOffset val="100"/>
        <c:noMultiLvlLbl val="0"/>
      </c:catAx>
      <c:valAx>
        <c:axId val="317915368"/>
        <c:scaling>
          <c:orientation val="minMax"/>
          <c:max val="35000"/>
        </c:scaling>
        <c:delete val="0"/>
        <c:axPos val="l"/>
        <c:numFmt formatCode="_-* #,##0\ _€_-;\-* #,##0\ _€_-;_-* &quot;-&quot;??\ _€_-;_-@_-" sourceLinked="1"/>
        <c:majorTickMark val="none"/>
        <c:minorTickMark val="none"/>
        <c:tickLblPos val="nextTo"/>
        <c:txPr>
          <a:bodyPr/>
          <a:lstStyle/>
          <a:p>
            <a:pPr>
              <a:defRPr sz="900"/>
            </a:pPr>
            <a:endParaRPr lang="es-CL"/>
          </a:p>
        </c:txPr>
        <c:crossAx val="317916544"/>
        <c:crosses val="autoZero"/>
        <c:crossBetween val="between"/>
      </c:valAx>
    </c:plotArea>
    <c:legend>
      <c:legendPos val="r"/>
      <c:layout>
        <c:manualLayout>
          <c:xMode val="edge"/>
          <c:yMode val="edge"/>
          <c:x val="0"/>
          <c:y val="0.87109179060950703"/>
          <c:w val="1"/>
          <c:h val="0.114181977252843"/>
        </c:manualLayout>
      </c:layout>
      <c:overlay val="0"/>
      <c:txPr>
        <a:bodyPr/>
        <a:lstStyle/>
        <a:p>
          <a:pPr>
            <a:defRPr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072649164197578"/>
          <c:w val="0.90587794586196468"/>
          <c:h val="0.60517872204140688"/>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Diciembre   2019</c:v>
                </c:pt>
                <c:pt idx="1">
                  <c:v>Junio            2020</c:v>
                </c:pt>
                <c:pt idx="2">
                  <c:v>Diciembre    2020</c:v>
                </c:pt>
                <c:pt idx="3">
                  <c:v>Marzo 2021</c:v>
                </c:pt>
              </c:strCache>
            </c:strRef>
          </c:cat>
          <c:val>
            <c:numRef>
              <c:f>Hoja1!$B$2:$B$5</c:f>
              <c:numCache>
                <c:formatCode>_(* #,##0_);_(* \(#,##0\);_(* "-"_);_(@_)</c:formatCode>
                <c:ptCount val="4"/>
                <c:pt idx="0">
                  <c:v>196.20786848351983</c:v>
                </c:pt>
                <c:pt idx="1">
                  <c:v>240.29219683329984</c:v>
                </c:pt>
                <c:pt idx="2">
                  <c:v>274.8947127346899</c:v>
                </c:pt>
                <c:pt idx="3">
                  <c:v>282.7236351926</c:v>
                </c:pt>
              </c:numCache>
            </c:numRef>
          </c:val>
        </c:ser>
        <c:dLbls>
          <c:showLegendKey val="0"/>
          <c:showVal val="0"/>
          <c:showCatName val="0"/>
          <c:showSerName val="0"/>
          <c:showPercent val="0"/>
          <c:showBubbleSize val="0"/>
        </c:dLbls>
        <c:gapWidth val="219"/>
        <c:overlap val="-27"/>
        <c:axId val="304859904"/>
        <c:axId val="304852848"/>
      </c:barChart>
      <c:catAx>
        <c:axId val="3048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304852848"/>
        <c:crosses val="autoZero"/>
        <c:auto val="1"/>
        <c:lblAlgn val="ctr"/>
        <c:lblOffset val="100"/>
        <c:noMultiLvlLbl val="0"/>
      </c:catAx>
      <c:valAx>
        <c:axId val="304852848"/>
        <c:scaling>
          <c:orientation val="minMax"/>
        </c:scaling>
        <c:delete val="1"/>
        <c:axPos val="l"/>
        <c:numFmt formatCode="_(* #,##0_);_(* \(#,##0\);_(* &quot;-&quot;_);_(@_)" sourceLinked="1"/>
        <c:majorTickMark val="none"/>
        <c:minorTickMark val="none"/>
        <c:tickLblPos val="nextTo"/>
        <c:crossAx val="30485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1T-2021</c:v>
                </c:pt>
              </c:strCache>
            </c:strRef>
          </c:cat>
          <c:val>
            <c:numRef>
              <c:f>Hoja1!$B$2:$B$23</c:f>
              <c:numCache>
                <c:formatCode>General</c:formatCode>
                <c:ptCount val="22"/>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2.7930609516918188</c:v>
                </c:pt>
                <c:pt idx="19">
                  <c:v>2.7704069173074388</c:v>
                </c:pt>
                <c:pt idx="20">
                  <c:v>2.8227977375593452</c:v>
                </c:pt>
                <c:pt idx="21">
                  <c:v>2.8736607010737276</c:v>
                </c:pt>
              </c:numCache>
            </c:numRef>
          </c:val>
          <c:smooth val="0"/>
        </c:ser>
        <c:dLbls>
          <c:showLegendKey val="0"/>
          <c:showVal val="0"/>
          <c:showCatName val="0"/>
          <c:showSerName val="0"/>
          <c:showPercent val="0"/>
          <c:showBubbleSize val="0"/>
        </c:dLbls>
        <c:marker val="1"/>
        <c:smooth val="0"/>
        <c:axId val="154844472"/>
        <c:axId val="309556752"/>
      </c:lineChart>
      <c:catAx>
        <c:axId val="154844472"/>
        <c:scaling>
          <c:orientation val="minMax"/>
        </c:scaling>
        <c:delete val="0"/>
        <c:axPos val="b"/>
        <c:numFmt formatCode="General" sourceLinked="1"/>
        <c:majorTickMark val="out"/>
        <c:minorTickMark val="none"/>
        <c:tickLblPos val="nextTo"/>
        <c:txPr>
          <a:bodyPr/>
          <a:lstStyle/>
          <a:p>
            <a:pPr>
              <a:defRPr sz="600"/>
            </a:pPr>
            <a:endParaRPr lang="es-CL"/>
          </a:p>
        </c:txPr>
        <c:crossAx val="309556752"/>
        <c:crosses val="autoZero"/>
        <c:auto val="1"/>
        <c:lblAlgn val="ctr"/>
        <c:lblOffset val="100"/>
        <c:noMultiLvlLbl val="0"/>
      </c:catAx>
      <c:valAx>
        <c:axId val="309556752"/>
        <c:scaling>
          <c:orientation val="minMax"/>
          <c:max val="3"/>
          <c:min val="0"/>
        </c:scaling>
        <c:delete val="1"/>
        <c:axPos val="l"/>
        <c:numFmt formatCode="General" sourceLinked="1"/>
        <c:majorTickMark val="out"/>
        <c:minorTickMark val="none"/>
        <c:tickLblPos val="nextTo"/>
        <c:crossAx val="154844472"/>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76620571552887662"/>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strRef>
              <c:f>Hoja2!$B$4:$B$16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Hoja2!$C$4:$C$16</c:f>
              <c:numCache>
                <c:formatCode>General</c:formatCode>
                <c:ptCount val="13"/>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2567.9380000000001</c:v>
                </c:pt>
                <c:pt idx="12">
                  <c:v>2563.2910000000002</c:v>
                </c:pt>
              </c:numCache>
            </c:numRef>
          </c:val>
        </c:ser>
        <c:ser>
          <c:idx val="1"/>
          <c:order val="1"/>
          <c:tx>
            <c:strRef>
              <c:f>Hoja2!$D$3</c:f>
              <c:strCache>
                <c:ptCount val="1"/>
                <c:pt idx="0">
                  <c:v>Voz Móvil</c:v>
                </c:pt>
              </c:strCache>
            </c:strRef>
          </c:tx>
          <c:spPr>
            <a:solidFill>
              <a:schemeClr val="accent1"/>
            </a:solidFill>
            <a:ln>
              <a:solidFill>
                <a:schemeClr val="accent1"/>
              </a:solidFill>
            </a:ln>
          </c:spPr>
          <c:invertIfNegative val="0"/>
          <c:cat>
            <c:strRef>
              <c:f>Hoja2!$B$4:$B$16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Hoja2!$D$4:$D$16</c:f>
              <c:numCache>
                <c:formatCode>General</c:formatCode>
                <c:ptCount val="13"/>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25068.249</c:v>
                </c:pt>
                <c:pt idx="12" formatCode="0.000">
                  <c:v>25439.906999999999</c:v>
                </c:pt>
              </c:numCache>
            </c:numRef>
          </c:val>
        </c:ser>
        <c:ser>
          <c:idx val="2"/>
          <c:order val="2"/>
          <c:tx>
            <c:strRef>
              <c:f>Hoja2!$E$3</c:f>
              <c:strCache>
                <c:ptCount val="1"/>
                <c:pt idx="0">
                  <c:v>Internet Fijo</c:v>
                </c:pt>
              </c:strCache>
            </c:strRef>
          </c:tx>
          <c:spPr>
            <a:solidFill>
              <a:schemeClr val="accent2"/>
            </a:solidFill>
            <a:ln>
              <a:solidFill>
                <a:schemeClr val="accent2"/>
              </a:solidFill>
            </a:ln>
          </c:spPr>
          <c:invertIfNegative val="0"/>
          <c:cat>
            <c:strRef>
              <c:f>Hoja2!$B$4:$B$16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Hoja2!$E$4:$E$16</c:f>
              <c:numCache>
                <c:formatCode>General</c:formatCode>
                <c:ptCount val="13"/>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3256.0970000000002</c:v>
                </c:pt>
                <c:pt idx="10">
                  <c:v>3434.7669999999998</c:v>
                </c:pt>
                <c:pt idx="11">
                  <c:v>3789.4340000000002</c:v>
                </c:pt>
                <c:pt idx="12">
                  <c:v>3925.5949999999998</c:v>
                </c:pt>
              </c:numCache>
            </c:numRef>
          </c:val>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strRef>
              <c:f>Hoja2!$B$4:$B$16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Hoja2!$F$4:$F$16</c:f>
              <c:numCache>
                <c:formatCode>General</c:formatCode>
                <c:ptCount val="13"/>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20542.849999999999</c:v>
                </c:pt>
                <c:pt idx="12">
                  <c:v>21158.184000000001</c:v>
                </c:pt>
              </c:numCache>
            </c:numRef>
          </c:val>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strRef>
              <c:f>Hoja2!$B$4:$B$16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1T-2021</c:v>
                </c:pt>
              </c:strCache>
            </c:strRef>
          </c:cat>
          <c:val>
            <c:numRef>
              <c:f>Hoja2!$G$4:$G$16</c:f>
              <c:numCache>
                <c:formatCode>General</c:formatCode>
                <c:ptCount val="13"/>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3268.9850000000001</c:v>
                </c:pt>
                <c:pt idx="12">
                  <c:v>3303.8719999999998</c:v>
                </c:pt>
              </c:numCache>
            </c:numRef>
          </c:val>
        </c:ser>
        <c:dLbls>
          <c:showLegendKey val="0"/>
          <c:showVal val="0"/>
          <c:showCatName val="0"/>
          <c:showSerName val="0"/>
          <c:showPercent val="0"/>
          <c:showBubbleSize val="0"/>
        </c:dLbls>
        <c:gapWidth val="150"/>
        <c:overlap val="100"/>
        <c:axId val="309557144"/>
        <c:axId val="309558320"/>
      </c:barChart>
      <c:catAx>
        <c:axId val="309557144"/>
        <c:scaling>
          <c:orientation val="minMax"/>
        </c:scaling>
        <c:delete val="0"/>
        <c:axPos val="b"/>
        <c:numFmt formatCode="General" sourceLinked="0"/>
        <c:majorTickMark val="out"/>
        <c:minorTickMark val="none"/>
        <c:tickLblPos val="nextTo"/>
        <c:txPr>
          <a:bodyPr/>
          <a:lstStyle/>
          <a:p>
            <a:pPr>
              <a:defRPr sz="800" baseline="0"/>
            </a:pPr>
            <a:endParaRPr lang="es-CL"/>
          </a:p>
        </c:txPr>
        <c:crossAx val="309558320"/>
        <c:crosses val="autoZero"/>
        <c:auto val="1"/>
        <c:lblAlgn val="ctr"/>
        <c:lblOffset val="100"/>
        <c:noMultiLvlLbl val="0"/>
      </c:catAx>
      <c:valAx>
        <c:axId val="309558320"/>
        <c:scaling>
          <c:orientation val="minMax"/>
        </c:scaling>
        <c:delete val="0"/>
        <c:axPos val="l"/>
        <c:numFmt formatCode="General" sourceLinked="1"/>
        <c:majorTickMark val="out"/>
        <c:minorTickMark val="none"/>
        <c:tickLblPos val="nextTo"/>
        <c:crossAx val="309557144"/>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r"/>
      <c:layout>
        <c:manualLayout>
          <c:xMode val="edge"/>
          <c:yMode val="edge"/>
          <c:x val="0.85131063738508927"/>
          <c:y val="0.39249495468199574"/>
          <c:w val="0.14116394507274768"/>
          <c:h val="0.32218305291981469"/>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17923618327811E-3"/>
          <c:y val="7.9248922169276148E-2"/>
          <c:w val="0.97296492164147375"/>
          <c:h val="0.79243986839119585"/>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numFmt formatCode="#,##0" sourceLinked="0"/>
            <c:spPr>
              <a:noFill/>
              <a:ln>
                <a:noFill/>
              </a:ln>
              <a:effectLst/>
            </c:spPr>
            <c:txPr>
              <a:bodyPr wrap="square" lIns="38100" tIns="19050" rIns="38100" bIns="19050" anchor="b" anchorCtr="1">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1T-2021 (**)</c:v>
                </c:pt>
              </c:strCache>
            </c:strRef>
          </c:cat>
          <c:val>
            <c:numRef>
              <c:f>Hoja1!$B$2:$B$23</c:f>
              <c:numCache>
                <c:formatCode>General</c:formatCode>
                <c:ptCount val="22"/>
                <c:pt idx="0">
                  <c:v>121.91097447023863</c:v>
                </c:pt>
                <c:pt idx="1">
                  <c:v>122.4297291092299</c:v>
                </c:pt>
                <c:pt idx="2">
                  <c:v>119.76317260829403</c:v>
                </c:pt>
                <c:pt idx="3">
                  <c:v>115.4335003226638</c:v>
                </c:pt>
                <c:pt idx="4">
                  <c:v>117.25736514933099</c:v>
                </c:pt>
                <c:pt idx="5">
                  <c:v>116.25297768598824</c:v>
                </c:pt>
                <c:pt idx="6">
                  <c:v>115.99261381869357</c:v>
                </c:pt>
                <c:pt idx="7">
                  <c:v>126.49042826441793</c:v>
                </c:pt>
                <c:pt idx="8">
                  <c:v>142.64201042693557</c:v>
                </c:pt>
                <c:pt idx="9">
                  <c:v>147.38020748055388</c:v>
                </c:pt>
                <c:pt idx="10">
                  <c:v>158.52893748303961</c:v>
                </c:pt>
                <c:pt idx="11">
                  <c:v>170.3268058185744</c:v>
                </c:pt>
                <c:pt idx="12">
                  <c:v>184.68972907742716</c:v>
                </c:pt>
                <c:pt idx="13">
                  <c:v>179.04135053206878</c:v>
                </c:pt>
                <c:pt idx="14">
                  <c:v>161.37717635855077</c:v>
                </c:pt>
                <c:pt idx="15">
                  <c:v>156.514055688338</c:v>
                </c:pt>
                <c:pt idx="16">
                  <c:v>160.66957690352049</c:v>
                </c:pt>
                <c:pt idx="17">
                  <c:v>162.18958162908524</c:v>
                </c:pt>
                <c:pt idx="18">
                  <c:v>171.50164083946524</c:v>
                </c:pt>
                <c:pt idx="19">
                  <c:v>176.46510916701209</c:v>
                </c:pt>
                <c:pt idx="20">
                  <c:v>205.58030933813788</c:v>
                </c:pt>
                <c:pt idx="21">
                  <c:v>211.39394802407367</c:v>
                </c:pt>
              </c:numCache>
            </c:numRef>
          </c:val>
          <c:smooth val="0"/>
        </c:ser>
        <c:dLbls>
          <c:showLegendKey val="0"/>
          <c:showVal val="0"/>
          <c:showCatName val="0"/>
          <c:showSerName val="0"/>
          <c:showPercent val="0"/>
          <c:showBubbleSize val="0"/>
        </c:dLbls>
        <c:marker val="1"/>
        <c:smooth val="0"/>
        <c:axId val="309555968"/>
        <c:axId val="309555184"/>
      </c:lineChart>
      <c:catAx>
        <c:axId val="309555968"/>
        <c:scaling>
          <c:orientation val="minMax"/>
        </c:scaling>
        <c:delete val="0"/>
        <c:axPos val="b"/>
        <c:numFmt formatCode="General" sourceLinked="1"/>
        <c:majorTickMark val="none"/>
        <c:minorTickMark val="none"/>
        <c:tickLblPos val="nextTo"/>
        <c:txPr>
          <a:bodyPr/>
          <a:lstStyle/>
          <a:p>
            <a:pPr>
              <a:defRPr sz="600" baseline="0"/>
            </a:pPr>
            <a:endParaRPr lang="es-CL"/>
          </a:p>
        </c:txPr>
        <c:crossAx val="309555184"/>
        <c:crosses val="autoZero"/>
        <c:auto val="1"/>
        <c:lblAlgn val="ctr"/>
        <c:lblOffset val="100"/>
        <c:noMultiLvlLbl val="0"/>
      </c:catAx>
      <c:valAx>
        <c:axId val="309555184"/>
        <c:scaling>
          <c:orientation val="minMax"/>
          <c:max val="250"/>
          <c:min val="70"/>
        </c:scaling>
        <c:delete val="1"/>
        <c:axPos val="l"/>
        <c:numFmt formatCode="General" sourceLinked="1"/>
        <c:majorTickMark val="out"/>
        <c:minorTickMark val="none"/>
        <c:tickLblPos val="nextTo"/>
        <c:crossAx val="309555968"/>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872100744958E-3"/>
          <c:y val="2.802835632679633E-2"/>
          <c:w val="0.97705045699865978"/>
          <c:h val="0.82375916472480815"/>
        </c:manualLayout>
      </c:layout>
      <c:barChart>
        <c:barDir val="col"/>
        <c:grouping val="stacked"/>
        <c:varyColors val="0"/>
        <c:ser>
          <c:idx val="1"/>
          <c:order val="1"/>
          <c:tx>
            <c:strRef>
              <c:f>Hoja2!$C$1</c:f>
              <c:strCache>
                <c:ptCount val="1"/>
                <c:pt idx="0">
                  <c:v>Móvil</c:v>
                </c:pt>
              </c:strCache>
            </c:strRef>
          </c:tx>
          <c:spPr>
            <a:solidFill>
              <a:schemeClr val="tx2"/>
            </a:solidFill>
          </c:spPr>
          <c:invertIfNegative val="0"/>
          <c:dLbls>
            <c:dLbl>
              <c:idx val="10"/>
              <c:layout>
                <c:manualLayout>
                  <c:x val="-3.4660659182966388E-3"/>
                  <c:y val="-1.258511884018715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5.1990988774449579E-3"/>
                  <c:y val="-8.390079226791438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3.4660659182966388E-3"/>
                  <c:y val="-7.690817112916581E-17"/>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3.4660659182966388E-3"/>
                  <c:y val="8.390079226791516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3.4660659182966388E-3"/>
                  <c:y val="4.1950396133956427E-3"/>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1T-2021 (**)</c:v>
                </c:pt>
              </c:strCache>
            </c:strRef>
          </c:cat>
          <c:val>
            <c:numRef>
              <c:f>Hoja2!$C$2:$C$23</c:f>
              <c:numCache>
                <c:formatCode>_-* #,##0.0_-;\-* #,##0.0_-;_-* "-"??_-;_-@_-</c:formatCode>
                <c:ptCount val="22"/>
                <c:pt idx="0">
                  <c:v>2.4712082157333333</c:v>
                </c:pt>
                <c:pt idx="1">
                  <c:v>3.4417361450000006</c:v>
                </c:pt>
                <c:pt idx="2">
                  <c:v>4.4641015583499994</c:v>
                </c:pt>
                <c:pt idx="3">
                  <c:v>5.237945687899999</c:v>
                </c:pt>
                <c:pt idx="4">
                  <c:v>6.0038891359666673</c:v>
                </c:pt>
                <c:pt idx="5">
                  <c:v>7.0891216707833324</c:v>
                </c:pt>
                <c:pt idx="6">
                  <c:v>7.8810704450728339</c:v>
                </c:pt>
                <c:pt idx="7">
                  <c:v>10.857829096883334</c:v>
                </c:pt>
                <c:pt idx="8">
                  <c:v>14.842544991500002</c:v>
                </c:pt>
                <c:pt idx="9">
                  <c:v>17.315937369599997</c:v>
                </c:pt>
                <c:pt idx="10">
                  <c:v>21.012307587433327</c:v>
                </c:pt>
                <c:pt idx="11">
                  <c:v>24.832335383533337</c:v>
                </c:pt>
                <c:pt idx="12">
                  <c:v>29.284513138616667</c:v>
                </c:pt>
                <c:pt idx="13">
                  <c:v>29.74848779486668</c:v>
                </c:pt>
                <c:pt idx="14">
                  <c:v>27.120732321416668</c:v>
                </c:pt>
                <c:pt idx="15">
                  <c:v>26.759882275916659</c:v>
                </c:pt>
                <c:pt idx="16">
                  <c:v>29.023085247416677</c:v>
                </c:pt>
                <c:pt idx="17">
                  <c:v>30.893589798183331</c:v>
                </c:pt>
                <c:pt idx="18">
                  <c:v>35.010096543566661</c:v>
                </c:pt>
                <c:pt idx="19">
                  <c:v>37.859939438483337</c:v>
                </c:pt>
                <c:pt idx="20">
                  <c:v>45.771603977133331</c:v>
                </c:pt>
                <c:pt idx="21">
                  <c:v>47.373772245049999</c:v>
                </c:pt>
              </c:numCache>
            </c:numRef>
          </c:val>
        </c:ser>
        <c:ser>
          <c:idx val="2"/>
          <c:order val="2"/>
          <c:tx>
            <c:strRef>
              <c:f>Hoja2!$D$1</c:f>
              <c:strCache>
                <c:ptCount val="1"/>
                <c:pt idx="0">
                  <c:v>Fijo</c:v>
                </c:pt>
              </c:strCache>
            </c:strRef>
          </c:tx>
          <c:spPr>
            <a:solidFill>
              <a:schemeClr val="accent2"/>
            </a:solidFill>
          </c:spPr>
          <c:invertIfNegative val="0"/>
          <c:dLbls>
            <c:numFmt formatCode="#,##0.0" sourceLinked="0"/>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1T-2021 (**)</c:v>
                </c:pt>
              </c:strCache>
            </c:strRef>
          </c:cat>
          <c:val>
            <c:numRef>
              <c:f>Hoja2!$D$2:$D$23</c:f>
              <c:numCache>
                <c:formatCode>General</c:formatCode>
                <c:ptCount val="22"/>
                <c:pt idx="0">
                  <c:v>20.181896263166664</c:v>
                </c:pt>
                <c:pt idx="1">
                  <c:v>19.563247273616675</c:v>
                </c:pt>
                <c:pt idx="2">
                  <c:v>18.289748157399995</c:v>
                </c:pt>
                <c:pt idx="3">
                  <c:v>16.934191145133344</c:v>
                </c:pt>
                <c:pt idx="4">
                  <c:v>16.763262406416672</c:v>
                </c:pt>
                <c:pt idx="5">
                  <c:v>15.71967907034999</c:v>
                </c:pt>
                <c:pt idx="6">
                  <c:v>15.106866336366673</c:v>
                </c:pt>
                <c:pt idx="7">
                  <c:v>14.461666831849996</c:v>
                </c:pt>
                <c:pt idx="8">
                  <c:v>13.993116257583333</c:v>
                </c:pt>
                <c:pt idx="9">
                  <c:v>12.770089877283324</c:v>
                </c:pt>
                <c:pt idx="10">
                  <c:v>11.653586639700025</c:v>
                </c:pt>
                <c:pt idx="11">
                  <c:v>10.579711263850017</c:v>
                </c:pt>
                <c:pt idx="12">
                  <c:v>9.4553894158666605</c:v>
                </c:pt>
                <c:pt idx="13" formatCode="0.00000000">
                  <c:v>8.1378998696166764</c:v>
                </c:pt>
                <c:pt idx="14">
                  <c:v>7.5677381061236693</c:v>
                </c:pt>
                <c:pt idx="15">
                  <c:v>7.2333657244633303</c:v>
                </c:pt>
                <c:pt idx="16">
                  <c:v>6.2269854074333431</c:v>
                </c:pt>
                <c:pt idx="17">
                  <c:v>5.2785116598166697</c:v>
                </c:pt>
                <c:pt idx="18">
                  <c:v>3.9467971849500034</c:v>
                </c:pt>
                <c:pt idx="19">
                  <c:v>2.9728790955561668</c:v>
                </c:pt>
                <c:pt idx="20">
                  <c:v>2.5027720736999992</c:v>
                </c:pt>
                <c:pt idx="21">
                  <c:v>2.4053162802666654</c:v>
                </c:pt>
              </c:numCache>
            </c:numRef>
          </c:val>
        </c:ser>
        <c:dLbls>
          <c:showLegendKey val="0"/>
          <c:showVal val="0"/>
          <c:showCatName val="0"/>
          <c:showSerName val="0"/>
          <c:showPercent val="0"/>
          <c:showBubbleSize val="0"/>
        </c:dLbls>
        <c:gapWidth val="43"/>
        <c:overlap val="100"/>
        <c:axId val="309556360"/>
        <c:axId val="309544600"/>
      </c:barChart>
      <c:lineChart>
        <c:grouping val="standard"/>
        <c:varyColors val="0"/>
        <c:ser>
          <c:idx val="0"/>
          <c:order val="0"/>
          <c:tx>
            <c:strRef>
              <c:f>Hoja2!$B$1</c:f>
              <c:strCache>
                <c:ptCount val="1"/>
                <c:pt idx="0">
                  <c:v>Total</c:v>
                </c:pt>
              </c:strCache>
            </c:strRef>
          </c:tx>
          <c:spPr>
            <a:ln>
              <a:noFill/>
            </a:ln>
          </c:spPr>
          <c:marker>
            <c:symbol val="none"/>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1T-2021 (**)</c:v>
                </c:pt>
              </c:strCache>
            </c:strRef>
          </c:cat>
          <c:val>
            <c:numRef>
              <c:f>Hoja2!$B$2:$B$23</c:f>
              <c:numCache>
                <c:formatCode>General</c:formatCode>
                <c:ptCount val="22"/>
                <c:pt idx="0">
                  <c:v>22.653104478899998</c:v>
                </c:pt>
                <c:pt idx="1">
                  <c:v>23.004983418616675</c:v>
                </c:pt>
                <c:pt idx="2">
                  <c:v>22.753849715749993</c:v>
                </c:pt>
                <c:pt idx="3">
                  <c:v>22.172136833033342</c:v>
                </c:pt>
                <c:pt idx="4">
                  <c:v>22.767151542383338</c:v>
                </c:pt>
                <c:pt idx="5">
                  <c:v>22.808800741133322</c:v>
                </c:pt>
                <c:pt idx="6">
                  <c:v>22.987936781439508</c:v>
                </c:pt>
                <c:pt idx="7">
                  <c:v>25.319495928733332</c:v>
                </c:pt>
                <c:pt idx="8">
                  <c:v>28.835661249083337</c:v>
                </c:pt>
                <c:pt idx="9">
                  <c:v>30.086027246883319</c:v>
                </c:pt>
                <c:pt idx="10">
                  <c:v>32.66589422713335</c:v>
                </c:pt>
                <c:pt idx="11">
                  <c:v>35.412046647383356</c:v>
                </c:pt>
                <c:pt idx="12">
                  <c:v>38.739902554483329</c:v>
                </c:pt>
                <c:pt idx="13">
                  <c:v>37.886387664483358</c:v>
                </c:pt>
                <c:pt idx="14">
                  <c:v>34.688470427540338</c:v>
                </c:pt>
                <c:pt idx="15">
                  <c:v>33.993248000379992</c:v>
                </c:pt>
                <c:pt idx="16">
                  <c:v>35.25007065485002</c:v>
                </c:pt>
                <c:pt idx="17">
                  <c:v>36.172101458</c:v>
                </c:pt>
                <c:pt idx="18">
                  <c:v>38.956893728516661</c:v>
                </c:pt>
                <c:pt idx="19">
                  <c:v>40.832818534039504</c:v>
                </c:pt>
                <c:pt idx="20">
                  <c:v>48.274376050833332</c:v>
                </c:pt>
                <c:pt idx="21">
                  <c:v>49.779088525316666</c:v>
                </c:pt>
              </c:numCache>
            </c:numRef>
          </c:val>
          <c:smooth val="0"/>
        </c:ser>
        <c:dLbls>
          <c:showLegendKey val="0"/>
          <c:showVal val="0"/>
          <c:showCatName val="0"/>
          <c:showSerName val="0"/>
          <c:showPercent val="0"/>
          <c:showBubbleSize val="0"/>
        </c:dLbls>
        <c:marker val="1"/>
        <c:smooth val="0"/>
        <c:axId val="309542640"/>
        <c:axId val="309543424"/>
      </c:lineChart>
      <c:catAx>
        <c:axId val="309556360"/>
        <c:scaling>
          <c:orientation val="minMax"/>
        </c:scaling>
        <c:delete val="0"/>
        <c:axPos val="b"/>
        <c:numFmt formatCode="General" sourceLinked="0"/>
        <c:majorTickMark val="out"/>
        <c:minorTickMark val="none"/>
        <c:tickLblPos val="nextTo"/>
        <c:txPr>
          <a:bodyPr/>
          <a:lstStyle/>
          <a:p>
            <a:pPr>
              <a:defRPr sz="650" baseline="0"/>
            </a:pPr>
            <a:endParaRPr lang="es-CL"/>
          </a:p>
        </c:txPr>
        <c:crossAx val="309544600"/>
        <c:crosses val="autoZero"/>
        <c:auto val="1"/>
        <c:lblAlgn val="ctr"/>
        <c:lblOffset val="100"/>
        <c:noMultiLvlLbl val="0"/>
      </c:catAx>
      <c:valAx>
        <c:axId val="309544600"/>
        <c:scaling>
          <c:orientation val="minMax"/>
        </c:scaling>
        <c:delete val="1"/>
        <c:axPos val="l"/>
        <c:numFmt formatCode="_-* #,##0.0_-;\-* #,##0.0_-;_-* &quot;-&quot;??_-;_-@_-" sourceLinked="1"/>
        <c:majorTickMark val="none"/>
        <c:minorTickMark val="none"/>
        <c:tickLblPos val="none"/>
        <c:crossAx val="309556360"/>
        <c:crosses val="autoZero"/>
        <c:crossBetween val="between"/>
      </c:valAx>
      <c:valAx>
        <c:axId val="309543424"/>
        <c:scaling>
          <c:orientation val="minMax"/>
          <c:max val="50"/>
          <c:min val="0"/>
        </c:scaling>
        <c:delete val="1"/>
        <c:axPos val="r"/>
        <c:numFmt formatCode="General" sourceLinked="1"/>
        <c:majorTickMark val="none"/>
        <c:minorTickMark val="none"/>
        <c:tickLblPos val="none"/>
        <c:crossAx val="309542640"/>
        <c:crosses val="max"/>
        <c:crossBetween val="between"/>
      </c:valAx>
      <c:catAx>
        <c:axId val="309542640"/>
        <c:scaling>
          <c:orientation val="minMax"/>
        </c:scaling>
        <c:delete val="1"/>
        <c:axPos val="b"/>
        <c:numFmt formatCode="General" sourceLinked="1"/>
        <c:majorTickMark val="out"/>
        <c:minorTickMark val="none"/>
        <c:tickLblPos val="nextTo"/>
        <c:crossAx val="309543424"/>
        <c:crosses val="autoZero"/>
        <c:auto val="1"/>
        <c:lblAlgn val="ctr"/>
        <c:lblOffset val="100"/>
        <c:noMultiLvlLbl val="0"/>
      </c:catAx>
    </c:plotArea>
    <c:legend>
      <c:legendPos val="b"/>
      <c:legendEntry>
        <c:idx val="0"/>
        <c:txPr>
          <a:bodyPr/>
          <a:lstStyle/>
          <a:p>
            <a:pPr>
              <a:defRPr sz="1000" b="0"/>
            </a:pPr>
            <a:endParaRPr lang="es-CL"/>
          </a:p>
        </c:txPr>
      </c:legendEntry>
      <c:legendEntry>
        <c:idx val="1"/>
        <c:txPr>
          <a:bodyPr/>
          <a:lstStyle/>
          <a:p>
            <a:pPr>
              <a:defRPr sz="1000" b="0"/>
            </a:pPr>
            <a:endParaRPr lang="es-CL"/>
          </a:p>
        </c:txPr>
      </c:legendEntry>
      <c:legendEntry>
        <c:idx val="2"/>
        <c:delete val="1"/>
      </c:legendEntry>
      <c:layout>
        <c:manualLayout>
          <c:xMode val="edge"/>
          <c:yMode val="edge"/>
          <c:x val="0.42355436869300639"/>
          <c:y val="0.91930329310609638"/>
          <c:w val="0.13158325060934031"/>
          <c:h val="7.5651098225035796E-2"/>
        </c:manualLayout>
      </c:layout>
      <c:overlay val="0"/>
      <c:txPr>
        <a:bodyPr/>
        <a:lstStyle/>
        <a:p>
          <a:pPr>
            <a:defRPr b="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0.46847</cdr:x>
      <cdr:y>0.06558</cdr:y>
    </cdr:from>
    <cdr:to>
      <cdr:x>0.98209</cdr:x>
      <cdr:y>0.57556</cdr:y>
    </cdr:to>
    <cdr:sp macro="" textlink="">
      <cdr:nvSpPr>
        <cdr:cNvPr id="2" name="Elipse 1"/>
        <cdr:cNvSpPr/>
      </cdr:nvSpPr>
      <cdr:spPr>
        <a:xfrm xmlns:a="http://schemas.openxmlformats.org/drawingml/2006/main">
          <a:off x="4283676" y="296561"/>
          <a:ext cx="4696555" cy="2306042"/>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0.11978</cdr:x>
      <cdr:y>0.22677</cdr:y>
    </cdr:from>
    <cdr:to>
      <cdr:x>0.37915</cdr:x>
      <cdr:y>0.33074</cdr:y>
    </cdr:to>
    <cdr:sp macro="" textlink="">
      <cdr:nvSpPr>
        <cdr:cNvPr id="5" name="Rectángulo redondeado 4"/>
        <cdr:cNvSpPr/>
      </cdr:nvSpPr>
      <cdr:spPr>
        <a:xfrm xmlns:a="http://schemas.openxmlformats.org/drawingml/2006/main">
          <a:off x="1095263" y="994467"/>
          <a:ext cx="2371679" cy="455951"/>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0.37727</cdr:x>
      <cdr:y>0.25678</cdr:y>
    </cdr:from>
    <cdr:to>
      <cdr:x>0.46667</cdr:x>
      <cdr:y>0.32097</cdr:y>
    </cdr:to>
    <cdr:sp macro="" textlink="">
      <cdr:nvSpPr>
        <cdr:cNvPr id="6" name="Flecha derecha 5"/>
        <cdr:cNvSpPr/>
      </cdr:nvSpPr>
      <cdr:spPr>
        <a:xfrm xmlns:a="http://schemas.openxmlformats.org/drawingml/2006/main">
          <a:off x="3449730" y="1126096"/>
          <a:ext cx="817469" cy="281500"/>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0.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0.77166</cdr:x>
      <cdr:y>0.93049</cdr:y>
    </cdr:from>
    <cdr:to>
      <cdr:x>0.99078</cdr:x>
      <cdr:y>0.9867</cdr:y>
    </cdr:to>
    <cdr:sp macro="" textlink="">
      <cdr:nvSpPr>
        <cdr:cNvPr id="2" name="CuadroTexto 1"/>
        <cdr:cNvSpPr txBox="1"/>
      </cdr:nvSpPr>
      <cdr:spPr>
        <a:xfrm xmlns:a="http://schemas.openxmlformats.org/drawingml/2006/main">
          <a:off x="7056017" y="3801517"/>
          <a:ext cx="2003633" cy="229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endPar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0.03006</cdr:x>
      <cdr:y>0.25632</cdr:y>
    </cdr:from>
    <cdr:to>
      <cdr:x>0.08311</cdr:x>
      <cdr:y>0.34211</cdr:y>
    </cdr:to>
    <cdr:sp macro="" textlink="">
      <cdr:nvSpPr>
        <cdr:cNvPr id="10" name="18 Rectángulo redondeado"/>
        <cdr:cNvSpPr/>
      </cdr:nvSpPr>
      <cdr:spPr>
        <a:xfrm xmlns:a="http://schemas.openxmlformats.org/drawingml/2006/main">
          <a:off x="274892" y="1047196"/>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39,1%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0.11118</cdr:x>
      <cdr:y>0.21227</cdr:y>
    </cdr:from>
    <cdr:to>
      <cdr:x>0.16852</cdr:x>
      <cdr:y>0.30221</cdr:y>
    </cdr:to>
    <cdr:sp macro="" textlink="">
      <cdr:nvSpPr>
        <cdr:cNvPr id="11" name="18 Rectángulo redondeado"/>
        <cdr:cNvSpPr/>
      </cdr:nvSpPr>
      <cdr:spPr>
        <a:xfrm xmlns:a="http://schemas.openxmlformats.org/drawingml/2006/main">
          <a:off x="1016594" y="867207"/>
          <a:ext cx="524317" cy="36744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40,8%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0.19785</cdr:x>
      <cdr:y>0.17862</cdr:y>
    </cdr:from>
    <cdr:to>
      <cdr:x>0.25021</cdr:x>
      <cdr:y>0.26508</cdr:y>
    </cdr:to>
    <cdr:sp macro="" textlink="">
      <cdr:nvSpPr>
        <cdr:cNvPr id="12" name="18 Rectángulo redondeado"/>
        <cdr:cNvSpPr/>
      </cdr:nvSpPr>
      <cdr:spPr>
        <a:xfrm xmlns:a="http://schemas.openxmlformats.org/drawingml/2006/main">
          <a:off x="1809105" y="729735"/>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0.28163</cdr:x>
      <cdr:y>0.15012</cdr:y>
    </cdr:from>
    <cdr:to>
      <cdr:x>0.33768</cdr:x>
      <cdr:y>0.23145</cdr:y>
    </cdr:to>
    <cdr:sp macro="" textlink="">
      <cdr:nvSpPr>
        <cdr:cNvPr id="13" name="18 Rectángulo redondeado"/>
        <cdr:cNvSpPr/>
      </cdr:nvSpPr>
      <cdr:spPr>
        <a:xfrm xmlns:a="http://schemas.openxmlformats.org/drawingml/2006/main">
          <a:off x="2575220" y="613296"/>
          <a:ext cx="512521" cy="33227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0.37276</cdr:x>
      <cdr:y>0.08816</cdr:y>
    </cdr:from>
    <cdr:to>
      <cdr:x>0.42548</cdr:x>
      <cdr:y>0.17511</cdr:y>
    </cdr:to>
    <cdr:sp macro="" textlink="">
      <cdr:nvSpPr>
        <cdr:cNvPr id="14" name="18 Rectángulo redondeado"/>
        <cdr:cNvSpPr/>
      </cdr:nvSpPr>
      <cdr:spPr>
        <a:xfrm xmlns:a="http://schemas.openxmlformats.org/drawingml/2006/main">
          <a:off x="3408556" y="360191"/>
          <a:ext cx="482072" cy="35523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51,3%</a:t>
          </a:r>
          <a:endPar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0.63325</cdr:x>
      <cdr:y>0.02592</cdr:y>
    </cdr:from>
    <cdr:to>
      <cdr:x>0.68058</cdr:x>
      <cdr:y>0.10314</cdr:y>
    </cdr:to>
    <cdr:sp macro="" textlink="">
      <cdr:nvSpPr>
        <cdr:cNvPr id="15" name="18 Rectángulo redondeado"/>
        <cdr:cNvSpPr/>
      </cdr:nvSpPr>
      <cdr:spPr>
        <a:xfrm xmlns:a="http://schemas.openxmlformats.org/drawingml/2006/main">
          <a:off x="5790416" y="105913"/>
          <a:ext cx="432785" cy="31548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0.71881</cdr:x>
      <cdr:y>0.02341</cdr:y>
    </cdr:from>
    <cdr:to>
      <cdr:x>0.77026</cdr:x>
      <cdr:y>0.1057</cdr:y>
    </cdr:to>
    <cdr:sp macro="" textlink="">
      <cdr:nvSpPr>
        <cdr:cNvPr id="16" name="18 Rectángulo redondeado"/>
        <cdr:cNvSpPr/>
      </cdr:nvSpPr>
      <cdr:spPr>
        <a:xfrm xmlns:a="http://schemas.openxmlformats.org/drawingml/2006/main">
          <a:off x="6572839" y="95631"/>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0.81167</cdr:x>
      <cdr:y>0.03314</cdr:y>
    </cdr:from>
    <cdr:to>
      <cdr:x>0.86312</cdr:x>
      <cdr:y>0.11543</cdr:y>
    </cdr:to>
    <cdr:sp macro="" textlink="">
      <cdr:nvSpPr>
        <cdr:cNvPr id="17" name="18 Rectángulo redondeado"/>
        <cdr:cNvSpPr/>
      </cdr:nvSpPr>
      <cdr:spPr>
        <a:xfrm xmlns:a="http://schemas.openxmlformats.org/drawingml/2006/main">
          <a:off x="7421880" y="135402"/>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0.88995</cdr:x>
      <cdr:y>0.02781</cdr:y>
    </cdr:from>
    <cdr:to>
      <cdr:x>0.9414</cdr:x>
      <cdr:y>0.1101</cdr:y>
    </cdr:to>
    <cdr:sp macro="" textlink="">
      <cdr:nvSpPr>
        <cdr:cNvPr id="18" name="18 Rectángulo redondeado"/>
        <cdr:cNvSpPr/>
      </cdr:nvSpPr>
      <cdr:spPr>
        <a:xfrm xmlns:a="http://schemas.openxmlformats.org/drawingml/2006/main">
          <a:off x="8137739" y="113629"/>
          <a:ext cx="470458"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0.92704</cdr:x>
      <cdr:y>0.1156</cdr:y>
    </cdr:from>
    <cdr:to>
      <cdr:x>0.97849</cdr:x>
      <cdr:y>0.19789</cdr:y>
    </cdr:to>
    <cdr:sp macro="" textlink="">
      <cdr:nvSpPr>
        <cdr:cNvPr id="19" name="18 Rectángulo redondeado"/>
        <cdr:cNvSpPr/>
      </cdr:nvSpPr>
      <cdr:spPr>
        <a:xfrm xmlns:a="http://schemas.openxmlformats.org/drawingml/2006/main">
          <a:off x="8476863" y="472270"/>
          <a:ext cx="470458"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43" y="-819150"/>
          <a:ext cx="2649657" cy="369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0.49009</cdr:x>
      <cdr:y>0.07106</cdr:y>
    </cdr:from>
    <cdr:to>
      <cdr:x>0.97387</cdr:x>
      <cdr:y>0.34679</cdr:y>
    </cdr:to>
    <cdr:sp macro="" textlink="">
      <cdr:nvSpPr>
        <cdr:cNvPr id="2" name="Elipse 1"/>
        <cdr:cNvSpPr/>
      </cdr:nvSpPr>
      <cdr:spPr>
        <a:xfrm xmlns:a="http://schemas.openxmlformats.org/drawingml/2006/main">
          <a:off x="4481384" y="292970"/>
          <a:ext cx="4423683" cy="1136794"/>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0.15001</cdr:x>
      <cdr:y>0.09816</cdr:y>
    </cdr:from>
    <cdr:to>
      <cdr:x>0.40938</cdr:x>
      <cdr:y>0.20213</cdr:y>
    </cdr:to>
    <cdr:sp macro="" textlink="">
      <cdr:nvSpPr>
        <cdr:cNvPr id="5" name="Rectángulo redondeado 4"/>
        <cdr:cNvSpPr/>
      </cdr:nvSpPr>
      <cdr:spPr>
        <a:xfrm xmlns:a="http://schemas.openxmlformats.org/drawingml/2006/main">
          <a:off x="1371646" y="404683"/>
          <a:ext cx="2371680" cy="428653"/>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0.40917</cdr:x>
      <cdr:y>0.12566</cdr:y>
    </cdr:from>
    <cdr:to>
      <cdr:x>0.48209</cdr:x>
      <cdr:y>0.18985</cdr:y>
    </cdr:to>
    <cdr:sp macro="" textlink="">
      <cdr:nvSpPr>
        <cdr:cNvPr id="6" name="Flecha derecha 5"/>
        <cdr:cNvSpPr/>
      </cdr:nvSpPr>
      <cdr:spPr>
        <a:xfrm xmlns:a="http://schemas.openxmlformats.org/drawingml/2006/main">
          <a:off x="3741446" y="518073"/>
          <a:ext cx="666780" cy="264646"/>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3.xml><?xml version="1.0" encoding="utf-8"?>
<c:userShapes xmlns:c="http://schemas.openxmlformats.org/drawingml/2006/chart">
  <cdr:relSizeAnchor xmlns:cdr="http://schemas.openxmlformats.org/drawingml/2006/chartDrawing">
    <cdr:from>
      <cdr:x>0.37489</cdr:x>
      <cdr:y>0.16216</cdr:y>
    </cdr:from>
    <cdr:to>
      <cdr:x>0.68293</cdr:x>
      <cdr:y>0.56328</cdr:y>
    </cdr:to>
    <cdr:sp macro="" textlink="">
      <cdr:nvSpPr>
        <cdr:cNvPr id="2" name="CuadroTexto 1"/>
        <cdr:cNvSpPr txBox="1"/>
      </cdr:nvSpPr>
      <cdr:spPr>
        <a:xfrm xmlns:a="http://schemas.openxmlformats.org/drawingml/2006/main">
          <a:off x="1112858" y="3696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0.17032</cdr:x>
      <cdr:y>0.31928</cdr:y>
    </cdr:from>
    <cdr:to>
      <cdr:x>0.31149</cdr:x>
      <cdr:y>0.44209</cdr:y>
    </cdr:to>
    <cdr:sp macro="" textlink="">
      <cdr:nvSpPr>
        <cdr:cNvPr id="3" name="CuadroTexto 2"/>
        <cdr:cNvSpPr txBox="1"/>
      </cdr:nvSpPr>
      <cdr:spPr>
        <a:xfrm xmlns:a="http://schemas.openxmlformats.org/drawingml/2006/main">
          <a:off x="477314" y="761634"/>
          <a:ext cx="395611" cy="292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b="1" dirty="0" smtClean="0"/>
            <a:t>22,5%</a:t>
          </a:r>
          <a:endParaRPr lang="es-CL" sz="1100" b="1" dirty="0"/>
        </a:p>
      </cdr:txBody>
    </cdr:sp>
  </cdr:relSizeAnchor>
  <cdr:relSizeAnchor xmlns:cdr="http://schemas.openxmlformats.org/drawingml/2006/chartDrawing">
    <cdr:from>
      <cdr:x>0.3938</cdr:x>
      <cdr:y>0.23503</cdr:y>
    </cdr:from>
    <cdr:to>
      <cdr:x>0.53497</cdr:x>
      <cdr:y>0.35784</cdr:y>
    </cdr:to>
    <cdr:sp macro="" textlink="">
      <cdr:nvSpPr>
        <cdr:cNvPr id="4" name="CuadroTexto 1"/>
        <cdr:cNvSpPr txBox="1"/>
      </cdr:nvSpPr>
      <cdr:spPr>
        <a:xfrm xmlns:a="http://schemas.openxmlformats.org/drawingml/2006/main">
          <a:off x="1103574" y="560654"/>
          <a:ext cx="395611" cy="2929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100" b="1" dirty="0" smtClean="0"/>
            <a:t>14,4%</a:t>
          </a:r>
          <a:endParaRPr lang="es-CL" sz="1100" b="1" dirty="0"/>
        </a:p>
      </cdr:txBody>
    </cdr:sp>
  </cdr:relSizeAnchor>
  <cdr:relSizeAnchor xmlns:cdr="http://schemas.openxmlformats.org/drawingml/2006/chartDrawing">
    <cdr:from>
      <cdr:x>0.63573</cdr:x>
      <cdr:y>0.19529</cdr:y>
    </cdr:from>
    <cdr:to>
      <cdr:x>0.77689</cdr:x>
      <cdr:y>0.3181</cdr:y>
    </cdr:to>
    <cdr:sp macro="" textlink="">
      <cdr:nvSpPr>
        <cdr:cNvPr id="5" name="CuadroTexto 1"/>
        <cdr:cNvSpPr txBox="1"/>
      </cdr:nvSpPr>
      <cdr:spPr>
        <a:xfrm xmlns:a="http://schemas.openxmlformats.org/drawingml/2006/main">
          <a:off x="1781542" y="465853"/>
          <a:ext cx="395611" cy="2929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b="1" dirty="0" smtClean="0"/>
            <a:t>2</a:t>
          </a:r>
          <a:r>
            <a:rPr lang="es-ES" sz="1100" b="1" dirty="0" smtClean="0"/>
            <a:t>,8%</a:t>
          </a:r>
          <a:endParaRPr lang="es-CL"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0.75625</cdr:x>
      <cdr:y>0</cdr:y>
    </cdr:from>
    <cdr:to>
      <cdr:x>1</cdr:x>
      <cdr:y>0.16325</cdr:y>
    </cdr:to>
    <cdr:sp macro="" textlink="">
      <cdr:nvSpPr>
        <cdr:cNvPr id="3" name="4 CuadroTexto"/>
        <cdr:cNvSpPr txBox="1"/>
      </cdr:nvSpPr>
      <cdr:spPr>
        <a:xfrm xmlns:a="http://schemas.openxmlformats.org/drawingml/2006/main">
          <a:off x="6915150" y="-819150"/>
          <a:ext cx="2228850" cy="67305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dirty="0" smtClean="0"/>
            <a:t>Tráfico por Conexión:</a:t>
          </a:r>
        </a:p>
        <a:p xmlns:a="http://schemas.openxmlformats.org/drawingml/2006/main">
          <a:r>
            <a:rPr lang="es-MX" dirty="0" smtClean="0"/>
            <a:t>Giga Bytes (GB)</a:t>
          </a:r>
          <a:endParaRPr lang="es-CL" dirty="0"/>
        </a:p>
      </cdr:txBody>
    </cdr:sp>
  </cdr:relSizeAnchor>
</c:userShapes>
</file>

<file path=ppt/drawings/drawing6.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smtClean="0">
              <a:solidFill>
                <a:schemeClr val="tx2"/>
              </a:solidFill>
            </a:rPr>
            <a:t>M2M</a:t>
          </a:r>
          <a:endParaRPr lang="es-CL" sz="1400" b="0"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774EDB1-F7E2-4458-8DB4-4AACC8D71E9A}" type="datetimeFigureOut">
              <a:rPr lang="es-CL" smtClean="0"/>
              <a:t>27-05-2021</a:t>
            </a:fld>
            <a:endParaRPr lang="es-CL" dirty="0"/>
          </a:p>
        </p:txBody>
      </p:sp>
      <p:sp>
        <p:nvSpPr>
          <p:cNvPr id="4" name="3 Marcador de pie de página"/>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CL" dirty="0"/>
          </a:p>
        </p:txBody>
      </p:sp>
      <p:sp>
        <p:nvSpPr>
          <p:cNvPr id="3" name="2 Marcador de fecha"/>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4795E78-2135-49A5-8439-CFA3970F1885}" type="datetimeFigureOut">
              <a:rPr lang="es-CL" smtClean="0"/>
              <a:t>27-05-2021</a:t>
            </a:fld>
            <a:endParaRPr lang="es-CL"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426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18</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9050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19</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21</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79667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22</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43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25</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1534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26</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27</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28</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30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34</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230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7247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922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8</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t>5/27/2021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449C538-A06E-48D5-9939-80A34834FBB0}" type="datetime1">
              <a:rPr lang="en-US" smtClean="0">
                <a:solidFill>
                  <a:prstClr val="white"/>
                </a:solidFill>
              </a:rPr>
              <a:t>5/27/2021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876F55-1BCD-4EA5-8154-73EFE0B93879}" type="datetime1">
              <a:rPr lang="en-US" smtClean="0">
                <a:solidFill>
                  <a:prstClr val="white"/>
                </a:solidFill>
              </a:rPr>
              <a:t>5/27/2021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B9FD96B-4582-45D5-8258-71CE28B9A2DF}" type="datetime1">
              <a:rPr lang="en-US" smtClean="0">
                <a:solidFill>
                  <a:prstClr val="white"/>
                </a:solidFill>
              </a:rPr>
              <a:t>5/27/2021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AD88F28-6C30-4FF1-BF81-16C4B3D2A3CE}" type="datetime1">
              <a:rPr lang="en-US" smtClean="0">
                <a:solidFill>
                  <a:prstClr val="white"/>
                </a:solidFill>
              </a:rPr>
              <a:t>5/27/2021</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t>5/27/2021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t>5/27/2021</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5/27/2021</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5/27/2021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t>5/27/2021</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5/27/2021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5/27/2021</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5/27/2021</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49" y="6525344"/>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Especial Análisis Tráfico Internet Marzo 2020-Marzo 2021</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Mayo 2021</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3284556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2" y="2496632"/>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2"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0"/>
            <a:ext cx="8493656" cy="466725"/>
          </a:xfrm>
        </p:spPr>
        <p:txBody>
          <a:bodyPr/>
          <a:lstStyle/>
          <a:p>
            <a:r>
              <a:rPr lang="es-ES" b="1" dirty="0"/>
              <a:t>Resumen de servicios de Telecomunicaciones</a:t>
            </a:r>
          </a:p>
        </p:txBody>
      </p:sp>
      <p:sp>
        <p:nvSpPr>
          <p:cNvPr id="21" name="20 CuadroTexto"/>
          <p:cNvSpPr txBox="1"/>
          <p:nvPr/>
        </p:nvSpPr>
        <p:spPr>
          <a:xfrm>
            <a:off x="231279" y="3666127"/>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smtClean="0">
                <a:latin typeface="Verdana" panose="020B0604030504040204" pitchFamily="34" charset="0"/>
                <a:ea typeface="Verdana" panose="020B0604030504040204" pitchFamily="34" charset="0"/>
                <a:cs typeface="Verdana" panose="020B0604030504040204" pitchFamily="34" charset="0"/>
              </a:rPr>
              <a:t>fin de periodo,</a:t>
            </a:r>
          </a:p>
          <a:p>
            <a:r>
              <a:rPr lang="es-ES" sz="1200" dirty="0" smtClean="0">
                <a:latin typeface="Verdana" panose="020B0604030504040204" pitchFamily="34" charset="0"/>
                <a:ea typeface="Verdana" panose="020B0604030504040204" pitchFamily="34" charset="0"/>
                <a:cs typeface="Verdana" panose="020B0604030504040204" pitchFamily="34" charset="0"/>
              </a:rPr>
              <a:t>millones</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231278" y="6264509"/>
            <a:ext cx="7827099" cy="553998"/>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s</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ervicios  vía internet (TV streaming , </a:t>
            </a:r>
            <a:r>
              <a:rPr lang="es-ES"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1503896341"/>
              </p:ext>
            </p:extLst>
          </p:nvPr>
        </p:nvGraphicFramePr>
        <p:xfrm>
          <a:off x="1595336" y="1119724"/>
          <a:ext cx="7330299" cy="1250732"/>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136480" y="1275124"/>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smtClean="0">
                <a:latin typeface="Verdana" panose="020B0604030504040204" pitchFamily="34" charset="0"/>
                <a:ea typeface="Verdana" panose="020B0604030504040204" pitchFamily="34" charset="0"/>
                <a:cs typeface="Verdana" panose="020B0604030504040204" pitchFamily="34" charset="0"/>
              </a:rPr>
              <a:t>por habitante</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3138705987"/>
              </p:ext>
            </p:extLst>
          </p:nvPr>
        </p:nvGraphicFramePr>
        <p:xfrm>
          <a:off x="1410510" y="2358191"/>
          <a:ext cx="7665396" cy="319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38566" y="5512180"/>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smtClean="0"/>
              <a:t>A marzo 2021 </a:t>
            </a:r>
            <a:r>
              <a:rPr lang="es-CL" dirty="0"/>
              <a:t>el sector </a:t>
            </a:r>
            <a:r>
              <a:rPr lang="es-CL" dirty="0" smtClean="0"/>
              <a:t>alcanza los 56,4 millones </a:t>
            </a:r>
            <a:r>
              <a:rPr lang="es-CL" dirty="0"/>
              <a:t>de servicios </a:t>
            </a:r>
            <a:r>
              <a:rPr lang="es-CL" smtClean="0"/>
              <a:t>de </a:t>
            </a:r>
            <a:r>
              <a:rPr lang="es-CL" smtClean="0"/>
              <a:t>telecomunicaciones.</a:t>
            </a:r>
            <a:endParaRPr lang="es-CL" dirty="0"/>
          </a:p>
        </p:txBody>
      </p:sp>
      <p:sp>
        <p:nvSpPr>
          <p:cNvPr id="12" name="3 Marcador de número de diapositiva"/>
          <p:cNvSpPr>
            <a:spLocks noGrp="1"/>
          </p:cNvSpPr>
          <p:nvPr>
            <p:ph type="sldNum" sz="quarter" idx="11"/>
          </p:nvPr>
        </p:nvSpPr>
        <p:spPr>
          <a:xfrm>
            <a:off x="6183313" y="6527800"/>
            <a:ext cx="2133600" cy="193675"/>
          </a:xfrm>
        </p:spPr>
        <p:txBody>
          <a:bodyPr/>
          <a:lstStyle/>
          <a:p>
            <a:r>
              <a:rPr lang="en-US" dirty="0" smtClean="0"/>
              <a:t>6</a:t>
            </a:r>
            <a:endParaRPr lang="en-US" dirty="0"/>
          </a:p>
        </p:txBody>
      </p:sp>
    </p:spTree>
    <p:extLst>
      <p:ext uri="{BB962C8B-B14F-4D97-AF65-F5344CB8AC3E}">
        <p14:creationId xmlns:p14="http://schemas.microsoft.com/office/powerpoint/2010/main" val="24440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089498" y="2731165"/>
            <a:ext cx="7985922" cy="32694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089498" y="828116"/>
            <a:ext cx="7985922" cy="17245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0" y="152400"/>
            <a:ext cx="9144000" cy="466725"/>
          </a:xfrm>
        </p:spPr>
        <p:txBody>
          <a:bodyPr/>
          <a:lstStyle/>
          <a:p>
            <a:r>
              <a:rPr lang="es-ES" b="1" dirty="0"/>
              <a:t>Resumen comunicaciones de voz en redes públicas</a:t>
            </a:r>
          </a:p>
        </p:txBody>
      </p:sp>
      <p:sp>
        <p:nvSpPr>
          <p:cNvPr id="21" name="20 CuadroTexto"/>
          <p:cNvSpPr txBox="1"/>
          <p:nvPr/>
        </p:nvSpPr>
        <p:spPr>
          <a:xfrm>
            <a:off x="0" y="3858038"/>
            <a:ext cx="1353642"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anual minutos de voz</a:t>
            </a:r>
          </a:p>
          <a:p>
            <a:r>
              <a:rPr lang="es-ES" sz="1200" dirty="0" smtClean="0">
                <a:latin typeface="Verdana" panose="020B0604030504040204" pitchFamily="34" charset="0"/>
                <a:ea typeface="Verdana" panose="020B0604030504040204" pitchFamily="34" charset="0"/>
                <a:cs typeface="Verdana" panose="020B0604030504040204" pitchFamily="34" charset="0"/>
              </a:rPr>
              <a:t>miles </a:t>
            </a:r>
            <a:r>
              <a:rPr lang="es-ES" sz="1200" dirty="0">
                <a:latin typeface="Verdana" panose="020B0604030504040204" pitchFamily="34" charset="0"/>
                <a:ea typeface="Verdana" panose="020B0604030504040204" pitchFamily="34" charset="0"/>
                <a:cs typeface="Verdana" panose="020B0604030504040204" pitchFamily="34" charset="0"/>
              </a:rPr>
              <a:t>de millones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1617012" y="6000576"/>
            <a:ext cx="7205026" cy="923330"/>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a:t>
            </a:r>
            <a:b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Asociado al concepto de abonados o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suscriptores. No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se incluyen: accesos de internet conmutados (dial-up),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Wifi</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servicios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vía internet (TV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streaming</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es-CL"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y otros servicios OTT),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ni redes privadas</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p>
          <a:p>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Anualizado para fines comparativos de abril 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 marzo 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2021.</a:t>
            </a:r>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ES" sz="1200" dirty="0"/>
          </a:p>
        </p:txBody>
      </p:sp>
      <p:graphicFrame>
        <p:nvGraphicFramePr>
          <p:cNvPr id="3" name="2 Gráfico"/>
          <p:cNvGraphicFramePr/>
          <p:nvPr>
            <p:extLst>
              <p:ext uri="{D42A27DB-BD31-4B8C-83A1-F6EECF244321}">
                <p14:modId xmlns:p14="http://schemas.microsoft.com/office/powerpoint/2010/main" val="348826961"/>
              </p:ext>
            </p:extLst>
          </p:nvPr>
        </p:nvGraphicFramePr>
        <p:xfrm>
          <a:off x="1089498" y="809007"/>
          <a:ext cx="7985921" cy="1762800"/>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0" y="1343493"/>
            <a:ext cx="1025027"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Minutos de voz al mes por habitante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26" name="2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27" name="2 Gráfico"/>
          <p:cNvGraphicFramePr>
            <a:graphicFrameLocks/>
          </p:cNvGraphicFramePr>
          <p:nvPr>
            <p:extLst>
              <p:ext uri="{D42A27DB-BD31-4B8C-83A1-F6EECF244321}">
                <p14:modId xmlns:p14="http://schemas.microsoft.com/office/powerpoint/2010/main" val="3064776735"/>
              </p:ext>
            </p:extLst>
          </p:nvPr>
        </p:nvGraphicFramePr>
        <p:xfrm>
          <a:off x="1089498" y="2852178"/>
          <a:ext cx="7985922" cy="3049055"/>
        </p:xfrm>
        <a:graphic>
          <a:graphicData uri="http://schemas.openxmlformats.org/drawingml/2006/chart">
            <c:chart xmlns:c="http://schemas.openxmlformats.org/drawingml/2006/chart" xmlns:r="http://schemas.openxmlformats.org/officeDocument/2006/relationships" r:id="rId3"/>
          </a:graphicData>
        </a:graphic>
      </p:graphicFrame>
      <p:sp>
        <p:nvSpPr>
          <p:cNvPr id="11" name="3 Marcador de número de diapositiva"/>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val="23496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2990023075"/>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smtClean="0"/>
              <a:t>Telefonía Móvil</a:t>
            </a:r>
            <a:endParaRPr lang="es-CL" sz="2500" b="1" dirty="0"/>
          </a:p>
        </p:txBody>
      </p:sp>
      <p:sp>
        <p:nvSpPr>
          <p:cNvPr id="11" name="43 CuadroTexto"/>
          <p:cNvSpPr txBox="1">
            <a:spLocks noChangeAspect="1"/>
          </p:cNvSpPr>
          <p:nvPr/>
        </p:nvSpPr>
        <p:spPr>
          <a:xfrm>
            <a:off x="525222"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a:t>
            </a:r>
            <a:r>
              <a:rPr lang="es-CL" b="0" dirty="0" smtClean="0">
                <a:solidFill>
                  <a:schemeClr val="tx2"/>
                </a:solidFill>
              </a:rPr>
              <a:t>marzo 2021, </a:t>
            </a:r>
            <a:r>
              <a:rPr lang="es-CL" b="0" dirty="0">
                <a:solidFill>
                  <a:schemeClr val="tx2"/>
                </a:solidFill>
              </a:rPr>
              <a:t>Chile alcanza una penetración de </a:t>
            </a:r>
            <a:r>
              <a:rPr lang="es-CL" b="0" dirty="0" smtClean="0">
                <a:solidFill>
                  <a:schemeClr val="tx2"/>
                </a:solidFill>
              </a:rPr>
              <a:t>129,6 abonados por </a:t>
            </a:r>
            <a:r>
              <a:rPr lang="es-CL" b="0" dirty="0">
                <a:solidFill>
                  <a:schemeClr val="tx2"/>
                </a:solidFill>
              </a:rPr>
              <a:t>cada 100 habitantes con </a:t>
            </a:r>
            <a:r>
              <a:rPr lang="es-CL" b="0" dirty="0" smtClean="0">
                <a:solidFill>
                  <a:schemeClr val="tx2"/>
                </a:solidFill>
              </a:rPr>
              <a:t>25,4 </a:t>
            </a:r>
            <a:r>
              <a:rPr lang="es-CL" b="0" dirty="0">
                <a:solidFill>
                  <a:schemeClr val="tx2"/>
                </a:solidFill>
              </a:rPr>
              <a:t>millones de </a:t>
            </a:r>
            <a:r>
              <a:rPr lang="es-CL" b="0" dirty="0" smtClean="0">
                <a:solidFill>
                  <a:schemeClr val="tx2"/>
                </a:solidFill>
              </a:rPr>
              <a:t>abonados.</a:t>
            </a:r>
          </a:p>
          <a:p>
            <a:pPr marL="0" indent="0" algn="just">
              <a:buNone/>
            </a:pPr>
            <a:r>
              <a:rPr lang="es-CL" b="0" dirty="0" smtClean="0">
                <a:solidFill>
                  <a:schemeClr val="tx2"/>
                </a:solidFill>
              </a:rPr>
              <a:t> </a:t>
            </a:r>
            <a:endParaRPr lang="es-CL" b="0" dirty="0">
              <a:solidFill>
                <a:schemeClr val="tx2"/>
              </a:solidFill>
            </a:endParaRPr>
          </a:p>
        </p:txBody>
      </p:sp>
      <p:sp>
        <p:nvSpPr>
          <p:cNvPr id="21" name="20 CuadroTexto"/>
          <p:cNvSpPr txBox="1"/>
          <p:nvPr/>
        </p:nvSpPr>
        <p:spPr>
          <a:xfrm>
            <a:off x="120082" y="597811"/>
            <a:ext cx="4987327"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8</a:t>
            </a:r>
            <a:endParaRPr lang="en-US" dirty="0"/>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Internet</a:t>
            </a:r>
            <a:endParaRPr lang="es-CL" sz="2500" b="1" dirty="0"/>
          </a:p>
        </p:txBody>
      </p:sp>
      <p:sp>
        <p:nvSpPr>
          <p:cNvPr id="14" name="43 CuadroTexto"/>
          <p:cNvSpPr txBox="1">
            <a:spLocks noChangeAspect="1"/>
          </p:cNvSpPr>
          <p:nvPr/>
        </p:nvSpPr>
        <p:spPr>
          <a:xfrm>
            <a:off x="505606" y="4700513"/>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marzo 2021, </a:t>
            </a:r>
            <a:r>
              <a:rPr lang="es-CL" sz="1400" dirty="0">
                <a:solidFill>
                  <a:schemeClr val="tx2"/>
                </a:solidFill>
              </a:rPr>
              <a:t>Chile alcanza </a:t>
            </a:r>
            <a:r>
              <a:rPr lang="es-CL" sz="1400" dirty="0" smtClean="0">
                <a:solidFill>
                  <a:schemeClr val="tx2"/>
                </a:solidFill>
              </a:rPr>
              <a:t>una penetración </a:t>
            </a:r>
            <a:r>
              <a:rPr lang="es-CL" sz="1400" dirty="0">
                <a:solidFill>
                  <a:schemeClr val="tx2"/>
                </a:solidFill>
              </a:rPr>
              <a:t>de </a:t>
            </a:r>
            <a:r>
              <a:rPr lang="es-CL" sz="1400" dirty="0" smtClean="0">
                <a:solidFill>
                  <a:schemeClr val="tx2"/>
                </a:solidFill>
              </a:rPr>
              <a:t>127,8 </a:t>
            </a:r>
            <a:r>
              <a:rPr lang="es-CL" sz="1400" dirty="0">
                <a:solidFill>
                  <a:schemeClr val="tx2"/>
                </a:solidFill>
              </a:rPr>
              <a:t>accesos de internet fijos y móviles 3G+4G por cada 100 habitantes </a:t>
            </a:r>
            <a:r>
              <a:rPr lang="es-CL" sz="1400" dirty="0" smtClean="0">
                <a:solidFill>
                  <a:schemeClr val="tx2"/>
                </a:solidFill>
              </a:rPr>
              <a:t>con más de 25 </a:t>
            </a:r>
            <a:r>
              <a:rPr lang="es-CL" sz="1400" dirty="0">
                <a:solidFill>
                  <a:schemeClr val="tx2"/>
                </a:solidFill>
              </a:rPr>
              <a:t>millones de accesos.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2,2 millones de accesos a internet 4G se </a:t>
            </a:r>
            <a:r>
              <a:rPr lang="es-CL" sz="1400" dirty="0">
                <a:solidFill>
                  <a:schemeClr val="tx2"/>
                </a:solidFill>
              </a:rPr>
              <a:t>han incorporado al país </a:t>
            </a:r>
            <a:r>
              <a:rPr lang="es-CL" sz="1400" dirty="0" smtClean="0">
                <a:solidFill>
                  <a:schemeClr val="tx2"/>
                </a:solidFill>
              </a:rPr>
              <a:t>en los últimos 12 meses.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Las conexiones 3G están siendo sustituidas por los planes 4G.</a:t>
            </a:r>
            <a:endParaRPr lang="es-CL" sz="1400" dirty="0">
              <a:solidFill>
                <a:schemeClr val="tx2"/>
              </a:solidFill>
            </a:endParaRPr>
          </a:p>
        </p:txBody>
      </p:sp>
      <p:sp>
        <p:nvSpPr>
          <p:cNvPr id="5" name="4 CuadroTexto"/>
          <p:cNvSpPr txBox="1"/>
          <p:nvPr/>
        </p:nvSpPr>
        <p:spPr>
          <a:xfrm>
            <a:off x="377257" y="598724"/>
            <a:ext cx="4756495"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2209890114"/>
              </p:ext>
            </p:extLst>
          </p:nvPr>
        </p:nvGraphicFramePr>
        <p:xfrm>
          <a:off x="-313037" y="752613"/>
          <a:ext cx="9632136"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9</a:t>
            </a:r>
            <a:endParaRPr lang="en-US" dirty="0"/>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Televisión Pagada</a:t>
            </a:r>
            <a:endParaRPr lang="es-CL" sz="2500" b="1" dirty="0"/>
          </a:p>
        </p:txBody>
      </p:sp>
      <p:sp>
        <p:nvSpPr>
          <p:cNvPr id="14" name="43 CuadroTexto"/>
          <p:cNvSpPr txBox="1">
            <a:spLocks noChangeAspect="1"/>
          </p:cNvSpPr>
          <p:nvPr/>
        </p:nvSpPr>
        <p:spPr>
          <a:xfrm>
            <a:off x="676251" y="4829175"/>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marzo 2021 Chile tiene un 58,5% </a:t>
            </a:r>
            <a:r>
              <a:rPr lang="es-CL" sz="1400" dirty="0">
                <a:solidFill>
                  <a:schemeClr val="tx2"/>
                </a:solidFill>
              </a:rPr>
              <a:t>de penetración de TV pagada en el hogar </a:t>
            </a:r>
            <a:r>
              <a:rPr lang="es-CL" sz="1400" dirty="0" smtClean="0">
                <a:solidFill>
                  <a:schemeClr val="tx2"/>
                </a:solidFill>
              </a:rPr>
              <a:t>con 3,3 </a:t>
            </a:r>
            <a:r>
              <a:rPr lang="es-CL" sz="1400" dirty="0">
                <a:solidFill>
                  <a:schemeClr val="tx2"/>
                </a:solidFill>
              </a:rPr>
              <a:t>millones de suscriptores</a:t>
            </a:r>
            <a:r>
              <a:rPr lang="es-CL" sz="1400" dirty="0" smtClean="0">
                <a:solidFill>
                  <a:schemeClr val="tx2"/>
                </a:solidFill>
              </a:rPr>
              <a:t>.</a:t>
            </a:r>
            <a:endParaRPr lang="es-CL" sz="1400" dirty="0">
              <a:solidFill>
                <a:schemeClr val="tx2"/>
              </a:solidFill>
            </a:endParaRPr>
          </a:p>
        </p:txBody>
      </p:sp>
      <p:sp>
        <p:nvSpPr>
          <p:cNvPr id="5" name="4 CuadroTexto"/>
          <p:cNvSpPr txBox="1"/>
          <p:nvPr/>
        </p:nvSpPr>
        <p:spPr>
          <a:xfrm>
            <a:off x="377257" y="598724"/>
            <a:ext cx="4320478"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hogares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6" name="1 Gráfico"/>
          <p:cNvGraphicFramePr>
            <a:graphicFrameLocks/>
          </p:cNvGraphicFramePr>
          <p:nvPr>
            <p:extLst>
              <p:ext uri="{D42A27DB-BD31-4B8C-83A1-F6EECF244321}">
                <p14:modId xmlns:p14="http://schemas.microsoft.com/office/powerpoint/2010/main" val="3307359731"/>
              </p:ext>
            </p:extLst>
          </p:nvPr>
        </p:nvGraphicFramePr>
        <p:xfrm>
          <a:off x="252606" y="666873"/>
          <a:ext cx="8053194"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37" y="15263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Marcador de número de diapositiva"/>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3353656576"/>
              </p:ext>
            </p:extLst>
          </p:nvPr>
        </p:nvGraphicFramePr>
        <p:xfrm>
          <a:off x="0" y="875490"/>
          <a:ext cx="8924925" cy="406651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Voz</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 y Locales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1372152"/>
            <a:ext cx="291265" cy="2286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 minutos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4" y="4927362"/>
            <a:ext cx="8295458" cy="128385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689752" y="4927362"/>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acumulado de telefonía móvil de salida subió fuertemente en un 22,7% para el período abril 2020 a marzo 2021 respecto al mismo período 12 meses antes.</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desde líneas fijas (Local-Local + Local-Móvil + LDI), presenta una clara tendencia a la baja, con una caída de 13,3% para el </a:t>
            </a:r>
            <a:r>
              <a:rPr lang="es-ES" sz="1400" dirty="0">
                <a:solidFill>
                  <a:schemeClr val="tx2"/>
                </a:solidFill>
                <a:latin typeface="Verdana"/>
                <a:cs typeface="Verdana"/>
              </a:rPr>
              <a:t>período abril 2020 a marzo 2021 respecto al mismo período 12 meses antes</a:t>
            </a:r>
            <a:r>
              <a:rPr lang="es-CL" sz="1400" dirty="0" smtClean="0">
                <a:solidFill>
                  <a:schemeClr val="tx2"/>
                </a:solidFill>
                <a:latin typeface="Verdana"/>
                <a:cs typeface="Verdana"/>
              </a:rPr>
              <a:t>.</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2807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82243174"/>
              </p:ext>
            </p:extLst>
          </p:nvPr>
        </p:nvGraphicFramePr>
        <p:xfrm>
          <a:off x="0" y="665481"/>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16</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acumulado del período abril 2020 a marzo 2021 ha crecido un 37,6% respecto a 12 meses antes.</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a:t>
            </a:r>
            <a:r>
              <a:rPr lang="es-ES" sz="1400" dirty="0">
                <a:solidFill>
                  <a:schemeClr val="tx2"/>
                </a:solidFill>
                <a:latin typeface="Verdana"/>
                <a:cs typeface="Verdana"/>
              </a:rPr>
              <a:t>del período abril 2020 a marzo 2021 se </a:t>
            </a:r>
            <a:r>
              <a:rPr lang="es-ES" sz="1400" dirty="0" smtClean="0">
                <a:solidFill>
                  <a:schemeClr val="tx2"/>
                </a:solidFill>
                <a:latin typeface="Verdana"/>
                <a:cs typeface="Verdana"/>
              </a:rPr>
              <a:t>tiene un total de 3.105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3,1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por conexión (o el consumo promedio mensual por usuario en Gigas) es de 13,4 GB </a:t>
            </a:r>
            <a:r>
              <a:rPr lang="es-ES" sz="1400" dirty="0">
                <a:solidFill>
                  <a:schemeClr val="tx2"/>
                </a:solidFill>
                <a:latin typeface="Verdana"/>
                <a:cs typeface="Verdana"/>
              </a:rPr>
              <a:t>a</a:t>
            </a:r>
            <a:r>
              <a:rPr lang="es-ES" sz="1400" dirty="0" smtClean="0">
                <a:solidFill>
                  <a:schemeClr val="tx2"/>
                </a:solidFill>
                <a:latin typeface="Verdana"/>
                <a:cs typeface="Verdana"/>
              </a:rPr>
              <a:t> marzo 2021.</a:t>
            </a:r>
          </a:p>
          <a:p>
            <a:pPr marL="285750" lvl="0" indent="-285750" algn="just">
              <a:buFont typeface="Wingdings" panose="05000000000000000000" pitchFamily="2" charset="2"/>
              <a:buChar char="§"/>
            </a:pP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412125" y="925840"/>
            <a:ext cx="1988878" cy="646331"/>
          </a:xfrm>
          <a:prstGeom prst="rect">
            <a:avLst/>
          </a:prstGeom>
          <a:noFill/>
        </p:spPr>
        <p:txBody>
          <a:bodyPr wrap="none" rtlCol="0">
            <a:spAutoFit/>
          </a:bodyPr>
          <a:lstStyle/>
          <a:p>
            <a:r>
              <a:rPr lang="es-MX" dirty="0" smtClean="0"/>
              <a:t>Tráfico Total: Miles </a:t>
            </a:r>
          </a:p>
          <a:p>
            <a:r>
              <a:rPr lang="es-MX" dirty="0" smtClean="0"/>
              <a:t>Tera Bytes (TB)</a:t>
            </a:r>
            <a:endParaRPr lang="es-CL" dirty="0"/>
          </a:p>
        </p:txBody>
      </p:sp>
    </p:spTree>
    <p:extLst>
      <p:ext uri="{BB962C8B-B14F-4D97-AF65-F5344CB8AC3E}">
        <p14:creationId xmlns:p14="http://schemas.microsoft.com/office/powerpoint/2010/main" val="781807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17</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Internet</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900336"/>
          </a:xfrm>
        </p:spPr>
        <p:txBody>
          <a:bodyPr/>
          <a:lstStyle/>
          <a:p>
            <a:pPr defTabSz="914400" eaLnBrk="1" hangingPunct="1"/>
            <a:r>
              <a:rPr lang="es-CL" sz="2500" b="1" dirty="0" smtClean="0"/>
              <a:t>Internet fijo y móvil</a:t>
            </a:r>
            <a:br>
              <a:rPr lang="es-CL" sz="2500" b="1" dirty="0" smtClean="0"/>
            </a:br>
            <a:r>
              <a:rPr lang="es-CL" sz="2200" dirty="0">
                <a:solidFill>
                  <a:schemeClr val="tx2">
                    <a:lumMod val="60000"/>
                    <a:lumOff val="40000"/>
                  </a:schemeClr>
                </a:solidFill>
              </a:rPr>
              <a:t>C</a:t>
            </a:r>
            <a:r>
              <a:rPr lang="es-CL" sz="2200" dirty="0" smtClean="0">
                <a:solidFill>
                  <a:schemeClr val="tx2">
                    <a:lumMod val="60000"/>
                    <a:lumOff val="40000"/>
                  </a:schemeClr>
                </a:solidFill>
              </a:rPr>
              <a:t>onexiones y Penetración </a:t>
            </a:r>
            <a:r>
              <a:rPr lang="es-CL" sz="2200" dirty="0">
                <a:solidFill>
                  <a:schemeClr val="tx2">
                    <a:lumMod val="60000"/>
                    <a:lumOff val="40000"/>
                  </a:schemeClr>
                </a:solidFill>
              </a:rPr>
              <a:t>cada 100 hab. </a:t>
            </a:r>
          </a:p>
        </p:txBody>
      </p:sp>
      <p:sp>
        <p:nvSpPr>
          <p:cNvPr id="32772" name="Slide Number Placeholder 9"/>
          <p:cNvSpPr>
            <a:spLocks noGrp="1"/>
          </p:cNvSpPr>
          <p:nvPr>
            <p:ph type="sldNum" sz="quarter" idx="11"/>
          </p:nvPr>
        </p:nvSpPr>
        <p:spPr bwMode="auto">
          <a:xfrm>
            <a:off x="6180077" y="6527679"/>
            <a:ext cx="2133600" cy="248146"/>
          </a:xfrm>
          <a:noFill/>
          <a:ln>
            <a:miter lim="800000"/>
            <a:headEnd/>
            <a:tailEnd/>
          </a:ln>
        </p:spPr>
        <p:txBody>
          <a:bodyPr/>
          <a:lstStyle/>
          <a:p>
            <a:fld id="{52A1935E-E594-4EB4-A1AB-58B5C00620B2}" type="slidenum">
              <a:rPr lang="en-US"/>
              <a:pPr/>
              <a:t>18</a:t>
            </a:fld>
            <a:endParaRPr lang="en-US" dirty="0"/>
          </a:p>
        </p:txBody>
      </p:sp>
      <p:sp>
        <p:nvSpPr>
          <p:cNvPr id="3" name="Rectángulo 2"/>
          <p:cNvSpPr/>
          <p:nvPr/>
        </p:nvSpPr>
        <p:spPr>
          <a:xfrm>
            <a:off x="547184" y="5069336"/>
            <a:ext cx="8133450" cy="140038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A marzo 2021 la </a:t>
            </a:r>
            <a:r>
              <a:rPr lang="es-CL" sz="1500" dirty="0">
                <a:solidFill>
                  <a:schemeClr val="tx2"/>
                </a:solidFill>
                <a:latin typeface="Verdana"/>
                <a:cs typeface="Verdana"/>
              </a:rPr>
              <a:t>penetración de internet fijo y móvil (3G+4G</a:t>
            </a:r>
            <a:r>
              <a:rPr lang="es-CL" sz="1500" dirty="0" smtClean="0">
                <a:solidFill>
                  <a:schemeClr val="tx2"/>
                </a:solidFill>
                <a:latin typeface="Verdana"/>
                <a:cs typeface="Verdana"/>
              </a:rPr>
              <a:t>) alcanzó </a:t>
            </a:r>
            <a:r>
              <a:rPr lang="es-CL" sz="1500" dirty="0">
                <a:solidFill>
                  <a:schemeClr val="tx2"/>
                </a:solidFill>
                <a:latin typeface="Verdana"/>
                <a:cs typeface="Verdana"/>
              </a:rPr>
              <a:t>a </a:t>
            </a:r>
            <a:r>
              <a:rPr lang="es-CL" sz="1500" dirty="0" smtClean="0">
                <a:solidFill>
                  <a:schemeClr val="tx2"/>
                </a:solidFill>
                <a:latin typeface="Verdana"/>
                <a:cs typeface="Verdana"/>
              </a:rPr>
              <a:t>127,8 accesos por </a:t>
            </a:r>
            <a:r>
              <a:rPr lang="es-CL" sz="1500" dirty="0">
                <a:solidFill>
                  <a:schemeClr val="tx2"/>
                </a:solidFill>
                <a:latin typeface="Verdana"/>
                <a:cs typeface="Verdana"/>
              </a:rPr>
              <a:t>cada 100 </a:t>
            </a:r>
            <a:r>
              <a:rPr lang="es-CL" sz="1500" dirty="0" smtClean="0">
                <a:solidFill>
                  <a:schemeClr val="tx2"/>
                </a:solidFill>
                <a:latin typeface="Verdana"/>
                <a:cs typeface="Verdana"/>
              </a:rPr>
              <a:t>habitantes, </a:t>
            </a:r>
            <a:r>
              <a:rPr lang="es-CL" sz="1500" dirty="0">
                <a:solidFill>
                  <a:schemeClr val="tx2"/>
                </a:solidFill>
                <a:latin typeface="Verdana"/>
                <a:cs typeface="Verdana"/>
              </a:rPr>
              <a:t>con un crecimiento </a:t>
            </a:r>
            <a:r>
              <a:rPr lang="es-CL" sz="1500" dirty="0" smtClean="0">
                <a:solidFill>
                  <a:schemeClr val="tx2"/>
                </a:solidFill>
                <a:latin typeface="Verdana"/>
                <a:cs typeface="Verdana"/>
              </a:rPr>
              <a:t>anual </a:t>
            </a:r>
            <a:r>
              <a:rPr lang="es-CL" sz="1500" dirty="0">
                <a:solidFill>
                  <a:schemeClr val="tx2"/>
                </a:solidFill>
                <a:latin typeface="Verdana"/>
                <a:cs typeface="Verdana"/>
              </a:rPr>
              <a:t>de </a:t>
            </a:r>
            <a:r>
              <a:rPr lang="es-CL" sz="1500" dirty="0" smtClean="0">
                <a:solidFill>
                  <a:schemeClr val="tx2"/>
                </a:solidFill>
                <a:latin typeface="Verdana"/>
                <a:cs typeface="Verdana"/>
              </a:rPr>
              <a:t>12 p.p.</a:t>
            </a:r>
            <a:endParaRPr lang="es-ES_tradnl" sz="15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Los accesos totales (fijos </a:t>
            </a:r>
            <a:r>
              <a:rPr lang="es-CL" sz="1500" dirty="0">
                <a:solidFill>
                  <a:schemeClr val="tx2"/>
                </a:solidFill>
                <a:latin typeface="Verdana"/>
                <a:cs typeface="Verdana"/>
              </a:rPr>
              <a:t>y </a:t>
            </a:r>
            <a:r>
              <a:rPr lang="es-CL" sz="1500" dirty="0" smtClean="0">
                <a:solidFill>
                  <a:schemeClr val="tx2"/>
                </a:solidFill>
                <a:latin typeface="Verdana"/>
                <a:cs typeface="Verdana"/>
              </a:rPr>
              <a:t>móviles </a:t>
            </a:r>
            <a:r>
              <a:rPr lang="es-CL" sz="1500" dirty="0">
                <a:solidFill>
                  <a:schemeClr val="tx2"/>
                </a:solidFill>
                <a:latin typeface="Verdana"/>
                <a:cs typeface="Verdana"/>
              </a:rPr>
              <a:t>3G+4G) crecieron un </a:t>
            </a:r>
            <a:r>
              <a:rPr lang="es-CL" sz="1500" dirty="0" smtClean="0">
                <a:solidFill>
                  <a:schemeClr val="tx2"/>
                </a:solidFill>
                <a:latin typeface="Verdana"/>
                <a:cs typeface="Verdana"/>
              </a:rPr>
              <a:t>11,8% en los últimos 12 meses, destacando el crecimiento de los acceso fijos (12,5% en últimos 12 meses).</a:t>
            </a:r>
            <a:endParaRPr lang="es-ES_tradnl" sz="1500" dirty="0">
              <a:solidFill>
                <a:schemeClr val="tx2"/>
              </a:solidFill>
              <a:latin typeface="Verdana"/>
              <a:cs typeface="Verdana"/>
            </a:endParaRPr>
          </a:p>
        </p:txBody>
      </p:sp>
      <p:sp>
        <p:nvSpPr>
          <p:cNvPr id="7" name="Llaves 7"/>
          <p:cNvSpPr/>
          <p:nvPr/>
        </p:nvSpPr>
        <p:spPr>
          <a:xfrm>
            <a:off x="312418" y="4892663"/>
            <a:ext cx="8602982" cy="146193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1834685297"/>
              </p:ext>
            </p:extLst>
          </p:nvPr>
        </p:nvGraphicFramePr>
        <p:xfrm>
          <a:off x="-381000" y="782596"/>
          <a:ext cx="9296400" cy="4286740"/>
        </p:xfrm>
        <a:graphic>
          <a:graphicData uri="http://schemas.openxmlformats.org/drawingml/2006/chart">
            <c:chart xmlns:c="http://schemas.openxmlformats.org/drawingml/2006/chart" xmlns:r="http://schemas.openxmlformats.org/officeDocument/2006/relationships" r:id="rId3"/>
          </a:graphicData>
        </a:graphic>
      </p:graphicFrame>
      <p:sp>
        <p:nvSpPr>
          <p:cNvPr id="9" name="1 CuadroTexto"/>
          <p:cNvSpPr txBox="1"/>
          <p:nvPr/>
        </p:nvSpPr>
        <p:spPr>
          <a:xfrm>
            <a:off x="8865017" y="2286254"/>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89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smtClean="0"/>
              <a:t>Internet </a:t>
            </a:r>
            <a:r>
              <a:rPr lang="es-ES_tradnl" sz="2500" b="1" dirty="0"/>
              <a:t>M</a:t>
            </a:r>
            <a:r>
              <a:rPr lang="es-ES_tradnl" sz="2500" b="1" dirty="0" smtClean="0"/>
              <a:t>óvil </a:t>
            </a:r>
            <a:br>
              <a:rPr lang="es-ES_tradnl" sz="2500" b="1" dirty="0" smtClean="0"/>
            </a:br>
            <a:r>
              <a:rPr lang="es-CL" sz="2000" dirty="0" smtClean="0">
                <a:solidFill>
                  <a:srgbClr val="558ED5"/>
                </a:solidFill>
              </a:rPr>
              <a:t>Conexiones 3G+4G y Penetración c/100 habs.</a:t>
            </a:r>
            <a:r>
              <a:rPr lang="es-CL" sz="2000" dirty="0" smtClean="0"/>
              <a:t/>
            </a:r>
            <a:br>
              <a:rPr lang="es-CL" sz="2000" dirty="0" smtClean="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1298776667"/>
              </p:ext>
            </p:extLst>
          </p:nvPr>
        </p:nvGraphicFramePr>
        <p:xfrm>
          <a:off x="-277961" y="855523"/>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6" name="Rectángulo 5"/>
          <p:cNvSpPr/>
          <p:nvPr/>
        </p:nvSpPr>
        <p:spPr>
          <a:xfrm>
            <a:off x="426892" y="5101876"/>
            <a:ext cx="7936602" cy="132343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a:t>
            </a:r>
            <a:r>
              <a:rPr lang="es-CL" sz="1400" dirty="0" smtClean="0">
                <a:solidFill>
                  <a:schemeClr val="tx2"/>
                </a:solidFill>
                <a:latin typeface="Verdana"/>
                <a:cs typeface="Verdana"/>
              </a:rPr>
              <a:t>marzo 2021, la </a:t>
            </a:r>
            <a:r>
              <a:rPr lang="es-CL" sz="1400" dirty="0">
                <a:solidFill>
                  <a:schemeClr val="tx2"/>
                </a:solidFill>
                <a:latin typeface="Verdana"/>
                <a:cs typeface="Verdana"/>
              </a:rPr>
              <a:t>penetración de Internet </a:t>
            </a:r>
            <a:r>
              <a:rPr lang="es-CL" sz="1400" dirty="0" smtClean="0">
                <a:solidFill>
                  <a:schemeClr val="tx2"/>
                </a:solidFill>
                <a:latin typeface="Verdana"/>
                <a:cs typeface="Verdana"/>
              </a:rPr>
              <a:t>móvil 3G+4G alcanzó </a:t>
            </a:r>
            <a:r>
              <a:rPr lang="es-CL" sz="1400" dirty="0">
                <a:solidFill>
                  <a:schemeClr val="tx2"/>
                </a:solidFill>
                <a:latin typeface="Verdana"/>
                <a:cs typeface="Verdana"/>
              </a:rPr>
              <a:t>a </a:t>
            </a:r>
            <a:r>
              <a:rPr lang="es-CL" sz="1400" dirty="0" smtClean="0">
                <a:solidFill>
                  <a:schemeClr val="tx2"/>
                </a:solidFill>
                <a:latin typeface="Verdana"/>
                <a:cs typeface="Verdana"/>
              </a:rPr>
              <a:t>107,8 </a:t>
            </a:r>
            <a:r>
              <a:rPr lang="es-CL" sz="1400" dirty="0">
                <a:solidFill>
                  <a:schemeClr val="tx2"/>
                </a:solidFill>
                <a:latin typeface="Verdana"/>
                <a:cs typeface="Verdana"/>
              </a:rPr>
              <a:t>accesos por cada 100 habitantes, con un crecimiento anual de </a:t>
            </a:r>
            <a:r>
              <a:rPr lang="es-CL" sz="1400" dirty="0" smtClean="0">
                <a:solidFill>
                  <a:schemeClr val="tx2"/>
                </a:solidFill>
                <a:latin typeface="Verdana"/>
                <a:cs typeface="Verdana"/>
              </a:rPr>
              <a:t>10 p.p</a:t>
            </a:r>
            <a:r>
              <a:rPr lang="es-CL" sz="1400" dirty="0">
                <a:solidFill>
                  <a:schemeClr val="tx2"/>
                </a:solidFill>
                <a:latin typeface="Verdana"/>
                <a:cs typeface="Verdana"/>
              </a:rPr>
              <a:t>. </a:t>
            </a:r>
            <a:endParaRPr lang="es-CL" sz="1400" dirty="0" smtClean="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400" dirty="0" smtClean="0">
                <a:solidFill>
                  <a:schemeClr val="tx2"/>
                </a:solidFill>
                <a:latin typeface="Verdana"/>
                <a:cs typeface="Verdana"/>
              </a:rPr>
              <a:t>Los accesos móviles 3G+4G </a:t>
            </a:r>
            <a:r>
              <a:rPr lang="es-CL" sz="1400" dirty="0">
                <a:solidFill>
                  <a:schemeClr val="tx2"/>
                </a:solidFill>
                <a:latin typeface="Verdana"/>
                <a:cs typeface="Verdana"/>
              </a:rPr>
              <a:t>alcanzaron </a:t>
            </a:r>
            <a:r>
              <a:rPr lang="es-CL" sz="1400" dirty="0" smtClean="0">
                <a:solidFill>
                  <a:schemeClr val="tx2"/>
                </a:solidFill>
                <a:latin typeface="Verdana"/>
                <a:cs typeface="Verdana"/>
              </a:rPr>
              <a:t>21,16 millones a marzo 2021 con </a:t>
            </a:r>
            <a:r>
              <a:rPr lang="es-CL" sz="1400" dirty="0">
                <a:solidFill>
                  <a:schemeClr val="tx2"/>
                </a:solidFill>
                <a:latin typeface="Verdana"/>
                <a:cs typeface="Verdana"/>
              </a:rPr>
              <a:t>un crecimiento de </a:t>
            </a:r>
            <a:r>
              <a:rPr lang="es-CL" sz="1400" dirty="0" smtClean="0">
                <a:solidFill>
                  <a:schemeClr val="tx2"/>
                </a:solidFill>
                <a:latin typeface="Verdana"/>
                <a:cs typeface="Verdana"/>
              </a:rPr>
              <a:t>11,7%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(+2.212.056 nuevos accesos), </a:t>
            </a:r>
            <a:r>
              <a:rPr lang="es-CL" sz="1400" dirty="0">
                <a:solidFill>
                  <a:schemeClr val="tx2"/>
                </a:solidFill>
                <a:latin typeface="Verdana"/>
                <a:cs typeface="Verdana"/>
              </a:rPr>
              <a:t>impulsado </a:t>
            </a:r>
            <a:r>
              <a:rPr lang="es-CL" sz="1400" dirty="0" smtClean="0">
                <a:solidFill>
                  <a:schemeClr val="tx2"/>
                </a:solidFill>
                <a:latin typeface="Verdana"/>
                <a:cs typeface="Verdana"/>
              </a:rPr>
              <a:t>por </a:t>
            </a:r>
            <a:r>
              <a:rPr lang="es-CL" sz="1400" dirty="0">
                <a:solidFill>
                  <a:schemeClr val="tx2"/>
                </a:solidFill>
                <a:latin typeface="Verdana"/>
                <a:cs typeface="Verdana"/>
              </a:rPr>
              <a:t>el </a:t>
            </a:r>
            <a:r>
              <a:rPr lang="es-CL" sz="1400" dirty="0" smtClean="0">
                <a:solidFill>
                  <a:schemeClr val="tx2"/>
                </a:solidFill>
                <a:latin typeface="Verdana"/>
                <a:cs typeface="Verdana"/>
              </a:rPr>
              <a:t>desarrollo de 4G que viene sustituyendo las conexiones 3G.</a:t>
            </a:r>
          </a:p>
        </p:txBody>
      </p:sp>
      <p:sp>
        <p:nvSpPr>
          <p:cNvPr id="7" name="Llaves 7"/>
          <p:cNvSpPr/>
          <p:nvPr/>
        </p:nvSpPr>
        <p:spPr>
          <a:xfrm>
            <a:off x="136480"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852735" y="2806309"/>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306462910"/>
              </p:ext>
            </p:extLst>
          </p:nvPr>
        </p:nvGraphicFramePr>
        <p:xfrm>
          <a:off x="0" y="420130"/>
          <a:ext cx="9144000" cy="452187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a:t>
            </a:fld>
            <a:endParaRPr lang="en-US" dirty="0"/>
          </a:p>
        </p:txBody>
      </p:sp>
      <p:sp>
        <p:nvSpPr>
          <p:cNvPr id="3" name="2 Título"/>
          <p:cNvSpPr>
            <a:spLocks noGrp="1"/>
          </p:cNvSpPr>
          <p:nvPr>
            <p:ph type="title"/>
          </p:nvPr>
        </p:nvSpPr>
        <p:spPr>
          <a:xfrm>
            <a:off x="0" y="84159"/>
            <a:ext cx="8816453" cy="1266846"/>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3"/>
            <a:ext cx="8295458" cy="136377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5205619"/>
            <a:ext cx="7740203" cy="1015663"/>
          </a:xfrm>
          <a:prstGeom prst="rect">
            <a:avLst/>
          </a:prstGeom>
        </p:spPr>
        <p:txBody>
          <a:bodyPr wrap="square">
            <a:spAutoFit/>
          </a:bodyPr>
          <a:lstStyle/>
          <a:p>
            <a:pPr marL="285750" lvl="0" indent="-285750" algn="just">
              <a:buFont typeface="Wingdings" panose="05000000000000000000" pitchFamily="2" charset="2"/>
              <a:buChar char="§"/>
            </a:pPr>
            <a:r>
              <a:rPr lang="es-ES" sz="1200" dirty="0">
                <a:solidFill>
                  <a:schemeClr val="tx2"/>
                </a:solidFill>
                <a:latin typeface="Verdana"/>
                <a:cs typeface="Verdana"/>
              </a:rPr>
              <a:t>E</a:t>
            </a:r>
            <a:r>
              <a:rPr lang="es-ES" sz="1200" dirty="0" smtClean="0">
                <a:solidFill>
                  <a:schemeClr val="tx2"/>
                </a:solidFill>
                <a:latin typeface="Verdana"/>
                <a:cs typeface="Verdana"/>
              </a:rPr>
              <a:t>l efecto de la pandemia es muy notorio (desde Marzo 2020 en adelante), donde crece fuertemente el tráfico mensual y el tráfico mensual en GB por conexión.</a:t>
            </a:r>
          </a:p>
          <a:p>
            <a:pPr marL="285750" lvl="0" indent="-285750" algn="just">
              <a:buFont typeface="Wingdings" panose="05000000000000000000" pitchFamily="2" charset="2"/>
              <a:buChar char="§"/>
            </a:pPr>
            <a:r>
              <a:rPr lang="es-ES" sz="1200" dirty="0" smtClean="0">
                <a:solidFill>
                  <a:schemeClr val="tx2"/>
                </a:solidFill>
                <a:latin typeface="Verdana"/>
                <a:cs typeface="Verdana"/>
              </a:rPr>
              <a:t>Pese a llegar a un máximo en Agosto, las cifras de tráfico fijo por conexión siguen muy altas respecto al período previo a la pandemia y en términos de tráfico fijo total, se llega a un máximo en Marzo 2021.</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501578" y="815490"/>
            <a:ext cx="2559675" cy="646331"/>
          </a:xfrm>
          <a:prstGeom prst="rect">
            <a:avLst/>
          </a:prstGeom>
          <a:noFill/>
        </p:spPr>
        <p:txBody>
          <a:bodyPr wrap="square" rtlCol="0">
            <a:spAutoFit/>
          </a:bodyPr>
          <a:lstStyle/>
          <a:p>
            <a:r>
              <a:rPr lang="es-MX" dirty="0" smtClean="0"/>
              <a:t>Tráfico Total: </a:t>
            </a:r>
          </a:p>
          <a:p>
            <a:r>
              <a:rPr lang="es-MX" dirty="0" smtClean="0"/>
              <a:t>Miles Tera Bytes (TB)</a:t>
            </a:r>
            <a:endParaRPr lang="es-CL" dirty="0"/>
          </a:p>
        </p:txBody>
      </p:sp>
    </p:spTree>
    <p:extLst>
      <p:ext uri="{BB962C8B-B14F-4D97-AF65-F5344CB8AC3E}">
        <p14:creationId xmlns:p14="http://schemas.microsoft.com/office/powerpoint/2010/main" val="3307911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83538059"/>
              </p:ext>
            </p:extLst>
          </p:nvPr>
        </p:nvGraphicFramePr>
        <p:xfrm>
          <a:off x="162895" y="1548023"/>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3996220381"/>
              </p:ext>
            </p:extLst>
          </p:nvPr>
        </p:nvGraphicFramePr>
        <p:xfrm>
          <a:off x="4040293"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smtClean="0"/>
              <a:t>Internet Móvil (3G+4G)</a:t>
            </a:r>
            <a:br>
              <a:rPr lang="es-ES_tradnl" sz="2500" b="1" dirty="0" smtClean="0"/>
            </a:br>
            <a:r>
              <a:rPr lang="es-ES_tradnl" sz="2200" dirty="0">
                <a:solidFill>
                  <a:schemeClr val="tx2">
                    <a:lumMod val="60000"/>
                    <a:lumOff val="40000"/>
                  </a:schemeClr>
                </a:solidFill>
              </a:rPr>
              <a:t>P</a:t>
            </a:r>
            <a:r>
              <a:rPr lang="es-ES_tradnl" sz="2200" dirty="0" smtClean="0">
                <a:solidFill>
                  <a:schemeClr val="tx2">
                    <a:lumMod val="60000"/>
                    <a:lumOff val="40000"/>
                  </a:schemeClr>
                </a:solidFill>
              </a:rPr>
              <a:t>or tipo de </a:t>
            </a:r>
            <a:r>
              <a:rPr lang="es-ES_tradnl" sz="2200" dirty="0">
                <a:solidFill>
                  <a:schemeClr val="tx2">
                    <a:lumMod val="60000"/>
                    <a:lumOff val="40000"/>
                  </a:schemeClr>
                </a:solidFill>
              </a:rPr>
              <a:t>t</a:t>
            </a:r>
            <a:r>
              <a:rPr lang="es-ES_tradnl" sz="2200" dirty="0" smtClean="0">
                <a:solidFill>
                  <a:schemeClr val="tx2">
                    <a:lumMod val="60000"/>
                    <a:lumOff val="40000"/>
                  </a:schemeClr>
                </a:solidFill>
              </a:rPr>
              <a:t>erminal</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11" name="Llaves 7"/>
          <p:cNvSpPr/>
          <p:nvPr/>
        </p:nvSpPr>
        <p:spPr>
          <a:xfrm>
            <a:off x="498016" y="4279533"/>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3" name="CuadroTexto 2"/>
          <p:cNvSpPr txBox="1"/>
          <p:nvPr/>
        </p:nvSpPr>
        <p:spPr>
          <a:xfrm>
            <a:off x="1543904" y="1057275"/>
            <a:ext cx="1761271"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Marzo 2020</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5457825" y="1080135"/>
            <a:ext cx="1790700"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Marzo 2021</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698796" y="4236062"/>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n</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avegación en móvil) aumentaron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10,3% en los últimos 12 meses.</a:t>
            </a:r>
          </a:p>
          <a:p>
            <a:pPr algn="just"/>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aumentaron un 30,3%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3,1%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total de conexiones 3G+4G a marzo 2021 con 653.730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accesos,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un aumento anual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44,7%.</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8"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48"/>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2"/>
            <a:ext cx="750526" cy="307777"/>
          </a:xfrm>
          <a:prstGeom prst="rect">
            <a:avLst/>
          </a:prstGeom>
          <a:noFill/>
        </p:spPr>
        <p:txBody>
          <a:bodyPr wrap="none" rtlCol="0">
            <a:spAutoFit/>
          </a:bodyPr>
          <a:lstStyle/>
          <a:p>
            <a:r>
              <a:rPr lang="es-CL" sz="1400" dirty="0" smtClean="0">
                <a:solidFill>
                  <a:schemeClr val="tx2"/>
                </a:solidFill>
              </a:rPr>
              <a:t>Vía USB</a:t>
            </a:r>
            <a:endParaRPr lang="es-CL" sz="1400" dirty="0">
              <a:solidFill>
                <a:schemeClr val="tx2"/>
              </a:solidFill>
            </a:endParaRP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7"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7"/>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0"/>
            <a:ext cx="761634" cy="307777"/>
          </a:xfrm>
          <a:prstGeom prst="rect">
            <a:avLst/>
          </a:prstGeom>
          <a:noFill/>
        </p:spPr>
        <p:txBody>
          <a:bodyPr wrap="square" rtlCol="0">
            <a:spAutoFit/>
          </a:bodyPr>
          <a:lstStyle/>
          <a:p>
            <a:r>
              <a:rPr lang="es-CL" sz="1400" dirty="0" smtClean="0">
                <a:solidFill>
                  <a:schemeClr val="tx2"/>
                </a:solidFill>
              </a:rPr>
              <a:t>Vía USB</a:t>
            </a:r>
            <a:endParaRPr lang="es-CL" sz="1400" dirty="0">
              <a:solidFill>
                <a:schemeClr val="tx2"/>
              </a:solidFill>
            </a:endParaRPr>
          </a:p>
        </p:txBody>
      </p:sp>
      <p:sp>
        <p:nvSpPr>
          <p:cNvPr id="22" name="21 CuadroTexto"/>
          <p:cNvSpPr txBox="1"/>
          <p:nvPr/>
        </p:nvSpPr>
        <p:spPr>
          <a:xfrm>
            <a:off x="3008831" y="3342543"/>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28"/>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29"/>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19"/>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smtClean="0">
                <a:solidFill>
                  <a:schemeClr val="tx2"/>
                </a:solidFill>
              </a:rPr>
              <a:t>M2M</a:t>
            </a:r>
            <a:endParaRPr lang="es-CL" sz="1400" dirty="0">
              <a:solidFill>
                <a:schemeClr val="tx2"/>
              </a:solidFill>
            </a:endParaRP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36480" y="0"/>
            <a:ext cx="8031068" cy="900336"/>
          </a:xfrm>
        </p:spPr>
        <p:txBody>
          <a:bodyPr/>
          <a:lstStyle/>
          <a:p>
            <a:pPr defTabSz="914400" eaLnBrk="1" hangingPunct="1"/>
            <a:r>
              <a:rPr lang="es-ES_tradnl" sz="2500" b="1" dirty="0" smtClean="0"/>
              <a:t>Internet Móvil</a:t>
            </a:r>
            <a:br>
              <a:rPr lang="es-ES_tradnl" sz="2500" b="1" dirty="0" smtClean="0"/>
            </a:br>
            <a:r>
              <a:rPr lang="es-ES_tradnl" sz="2200" dirty="0" smtClean="0">
                <a:solidFill>
                  <a:schemeClr val="tx2">
                    <a:lumMod val="60000"/>
                    <a:lumOff val="40000"/>
                  </a:schemeClr>
                </a:solidFill>
              </a:rPr>
              <a:t>Conexiones 4G</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sp>
        <p:nvSpPr>
          <p:cNvPr id="11" name="Llaves 7"/>
          <p:cNvSpPr/>
          <p:nvPr/>
        </p:nvSpPr>
        <p:spPr>
          <a:xfrm>
            <a:off x="435428" y="4313169"/>
            <a:ext cx="8209807" cy="137325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1564008459"/>
              </p:ext>
            </p:extLst>
          </p:nvPr>
        </p:nvGraphicFramePr>
        <p:xfrm>
          <a:off x="5241955" y="726923"/>
          <a:ext cx="4101541" cy="3213971"/>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p:cNvSpPr txBox="1"/>
          <p:nvPr/>
        </p:nvSpPr>
        <p:spPr>
          <a:xfrm>
            <a:off x="562311" y="4313169"/>
            <a:ext cx="7703849" cy="1384995"/>
          </a:xfrm>
          <a:prstGeom prst="rect">
            <a:avLst/>
          </a:prstGeom>
          <a:noFill/>
        </p:spPr>
        <p:txBody>
          <a:bodyPr wrap="square" rtlCol="0">
            <a:spAutoFit/>
          </a:bodyPr>
          <a:lstStyle>
            <a:defPPr>
              <a:defRPr lang="es-CL"/>
            </a:defPPr>
            <a:lvl1pPr marL="285750" indent="-285750">
              <a:buFont typeface="Arial" panose="020B0604020202020204" pitchFamily="34" charset="0"/>
              <a:buChar char="•"/>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47675" indent="-203200" algn="just">
              <a:buClr>
                <a:srgbClr val="4F81BD"/>
              </a:buClr>
              <a:buFont typeface="Wingdings" pitchFamily="2" charset="2"/>
              <a:buChar char="§"/>
            </a:pPr>
            <a:r>
              <a:rPr lang="es-ES_tradnl" u="sng" dirty="0"/>
              <a:t>Los accesos 4G </a:t>
            </a:r>
            <a:r>
              <a:rPr lang="es-ES_tradnl" u="sng" dirty="0" smtClean="0"/>
              <a:t>alcanzaron los 18,8 millones de conexiones</a:t>
            </a:r>
            <a:r>
              <a:rPr lang="es-ES_tradnl" u="sng" dirty="0"/>
              <a:t> </a:t>
            </a:r>
            <a:r>
              <a:rPr lang="es-ES_tradnl" u="sng" dirty="0" smtClean="0"/>
              <a:t>a marzo 2021</a:t>
            </a:r>
            <a:r>
              <a:rPr lang="es-ES_tradnl" dirty="0" smtClean="0"/>
              <a:t>, </a:t>
            </a:r>
            <a:r>
              <a:rPr lang="es-ES_tradnl" dirty="0"/>
              <a:t>con un crecimiento </a:t>
            </a:r>
            <a:r>
              <a:rPr lang="es-ES_tradnl" dirty="0" smtClean="0"/>
              <a:t>de 13,2% en los últimos 12 meses.</a:t>
            </a:r>
          </a:p>
          <a:p>
            <a:pPr marL="447675" indent="-203200" algn="just">
              <a:buClr>
                <a:srgbClr val="4F81BD"/>
              </a:buClr>
              <a:buFont typeface="Wingdings" pitchFamily="2" charset="2"/>
              <a:buChar char="§"/>
            </a:pPr>
            <a:endParaRPr lang="es-CL" dirty="0"/>
          </a:p>
          <a:p>
            <a:pPr marL="447675" indent="-203200" algn="just">
              <a:buClr>
                <a:srgbClr val="4F81BD"/>
              </a:buClr>
              <a:buFont typeface="Wingdings" pitchFamily="2" charset="2"/>
              <a:buChar char="§"/>
            </a:pPr>
            <a:r>
              <a:rPr lang="es-CL" dirty="0" smtClean="0"/>
              <a:t>La tecnología 4G está sustituyendo a los accesos 3G</a:t>
            </a:r>
            <a:r>
              <a:rPr lang="es-CL" dirty="0"/>
              <a:t>, </a:t>
            </a:r>
            <a:r>
              <a:rPr lang="es-CL" dirty="0" smtClean="0"/>
              <a:t>los </a:t>
            </a:r>
            <a:r>
              <a:rPr lang="es-CL" dirty="0"/>
              <a:t>cuales decrecieron un </a:t>
            </a:r>
            <a:r>
              <a:rPr lang="es-CL" dirty="0" smtClean="0"/>
              <a:t>19,8% en los últimos 12 meses. Con todo, el crecimiento neto del mercado de internet móvil (3G+4G) fue de 2.212.056 en los últimos 12 meses. </a:t>
            </a:r>
          </a:p>
        </p:txBody>
      </p:sp>
      <p:graphicFrame>
        <p:nvGraphicFramePr>
          <p:cNvPr id="2" name="1 Gráfico"/>
          <p:cNvGraphicFramePr/>
          <p:nvPr>
            <p:extLst>
              <p:ext uri="{D42A27DB-BD31-4B8C-83A1-F6EECF244321}">
                <p14:modId xmlns:p14="http://schemas.microsoft.com/office/powerpoint/2010/main" val="432162561"/>
              </p:ext>
            </p:extLst>
          </p:nvPr>
        </p:nvGraphicFramePr>
        <p:xfrm>
          <a:off x="152808" y="855980"/>
          <a:ext cx="5158332" cy="2969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987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smtClean="0"/>
              <a:t>Internet Móvil (conexiones 3G+4G) </a:t>
            </a:r>
            <a:br>
              <a:rPr lang="es-ES_tradnl" sz="2500" b="1" dirty="0" smtClean="0"/>
            </a:br>
            <a:r>
              <a:rPr lang="es-ES_tradnl" sz="2200" dirty="0">
                <a:solidFill>
                  <a:schemeClr val="tx2">
                    <a:lumMod val="60000"/>
                    <a:lumOff val="40000"/>
                  </a:schemeClr>
                </a:solidFill>
              </a:rPr>
              <a:t>Conexiones por Empresa y Participación de </a:t>
            </a:r>
            <a:r>
              <a:rPr lang="es-ES_tradnl" sz="2200" dirty="0" smtClean="0">
                <a:solidFill>
                  <a:schemeClr val="tx2">
                    <a:lumMod val="60000"/>
                    <a:lumOff val="40000"/>
                  </a:schemeClr>
                </a:solidFill>
              </a:rPr>
              <a:t>Mercado</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22</a:t>
            </a:fld>
            <a:endParaRPr lang="en-US" dirty="0"/>
          </a:p>
        </p:txBody>
      </p:sp>
      <p:sp>
        <p:nvSpPr>
          <p:cNvPr id="3" name="Pentágono 2"/>
          <p:cNvSpPr/>
          <p:nvPr/>
        </p:nvSpPr>
        <p:spPr>
          <a:xfrm>
            <a:off x="642039" y="4763516"/>
            <a:ext cx="8036399" cy="1077111"/>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smtClean="0">
                <a:solidFill>
                  <a:schemeClr val="tx2"/>
                </a:solidFill>
                <a:latin typeface="Verdana"/>
                <a:cs typeface="Verdana"/>
              </a:rPr>
              <a:t>Entel y Movistar </a:t>
            </a:r>
            <a:r>
              <a:rPr lang="es-CL" sz="1400" dirty="0">
                <a:solidFill>
                  <a:schemeClr val="tx2"/>
                </a:solidFill>
                <a:latin typeface="Verdana"/>
                <a:cs typeface="Verdana"/>
              </a:rPr>
              <a:t>con </a:t>
            </a:r>
            <a:r>
              <a:rPr lang="es-CL" sz="1400" dirty="0" smtClean="0">
                <a:solidFill>
                  <a:schemeClr val="tx2"/>
                </a:solidFill>
                <a:latin typeface="Verdana"/>
                <a:cs typeface="Verdana"/>
              </a:rPr>
              <a:t>19,6% y 11,4%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respectivamente. Desde diciembre 2019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err="1" smtClean="0">
                <a:solidFill>
                  <a:schemeClr val="tx2"/>
                </a:solidFill>
                <a:latin typeface="Verdana"/>
                <a:cs typeface="Verdana"/>
              </a:rPr>
              <a:t>Wom</a:t>
            </a:r>
            <a:r>
              <a:rPr lang="es-CL" sz="1400" dirty="0">
                <a:solidFill>
                  <a:schemeClr val="tx2"/>
                </a:solidFill>
                <a:latin typeface="Verdana"/>
                <a:cs typeface="Verdana"/>
              </a:rPr>
              <a:t> y Claro </a:t>
            </a:r>
            <a:r>
              <a:rPr lang="es-CL" sz="1400" dirty="0" smtClean="0">
                <a:solidFill>
                  <a:schemeClr val="tx2"/>
                </a:solidFill>
                <a:latin typeface="Verdana"/>
                <a:cs typeface="Verdana"/>
              </a:rPr>
              <a:t>subieron en 10,8% y 3,0% respectivamente en los últimos 12 meses. </a:t>
            </a:r>
            <a:endParaRPr lang="es-CL" sz="1400" dirty="0">
              <a:solidFill>
                <a:schemeClr val="tx2"/>
              </a:solidFill>
              <a:latin typeface="Verdana"/>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584742093"/>
              </p:ext>
            </p:extLst>
          </p:nvPr>
        </p:nvGraphicFramePr>
        <p:xfrm>
          <a:off x="6203094" y="1676484"/>
          <a:ext cx="2857500" cy="2590715"/>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23925"/>
                <a:gridCol w="1022818"/>
                <a:gridCol w="910757"/>
              </a:tblGrid>
              <a:tr h="863084">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smtClean="0">
                          <a:solidFill>
                            <a:schemeClr val="tx2"/>
                          </a:solidFill>
                          <a:effectLst/>
                          <a:latin typeface="Verdana" pitchFamily="34" charset="0"/>
                          <a:ea typeface="Verdana" pitchFamily="34" charset="0"/>
                          <a:cs typeface="Verdana" pitchFamily="34" charset="0"/>
                        </a:rPr>
                        <a:t>Particip</a:t>
                      </a:r>
                      <a:r>
                        <a:rPr lang="es-CL" sz="1000" b="1" u="none" strike="noStrike" dirty="0" smtClean="0">
                          <a:solidFill>
                            <a:schemeClr val="tx2"/>
                          </a:solidFill>
                          <a:effectLst/>
                          <a:latin typeface="Verdana" pitchFamily="34" charset="0"/>
                          <a:ea typeface="Verdana" pitchFamily="34" charset="0"/>
                          <a:cs typeface="Verdana" pitchFamily="34" charset="0"/>
                        </a:rPr>
                        <a:t>.</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dirty="0" smtClean="0">
                          <a:solidFill>
                            <a:schemeClr val="tx2"/>
                          </a:solidFill>
                          <a:effectLst/>
                          <a:latin typeface="Verdana" pitchFamily="34" charset="0"/>
                          <a:ea typeface="Verdana" pitchFamily="34" charset="0"/>
                          <a:cs typeface="Verdana" pitchFamily="34" charset="0"/>
                        </a:rPr>
                        <a:t>Conexiones 3G+4G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smtClean="0">
                          <a:solidFill>
                            <a:schemeClr val="tx2"/>
                          </a:solidFill>
                          <a:effectLst/>
                          <a:latin typeface="Verdana" pitchFamily="34" charset="0"/>
                          <a:ea typeface="Verdana" pitchFamily="34" charset="0"/>
                          <a:cs typeface="Verdana" pitchFamily="34" charset="0"/>
                        </a:rPr>
                        <a:t>Mar 20</a:t>
                      </a:r>
                      <a:endParaRPr lang="es-CL" sz="1000" b="1"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baseline="0" dirty="0" smtClean="0">
                          <a:solidFill>
                            <a:schemeClr val="tx2"/>
                          </a:solidFill>
                          <a:effectLst/>
                          <a:latin typeface="Verdana" pitchFamily="34" charset="0"/>
                          <a:ea typeface="Verdana" pitchFamily="34" charset="0"/>
                          <a:cs typeface="Verdana" pitchFamily="34" charset="0"/>
                        </a:rPr>
                        <a:t>Mar 21</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7715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21,8%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21,8%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73549">
                <a:tc>
                  <a:txBody>
                    <a:bodyPr/>
                    <a:lstStyle/>
                    <a:p>
                      <a:pPr algn="ctr" rtl="0" fontAlgn="ctr"/>
                      <a:r>
                        <a:rPr lang="es-MX" sz="1000" b="1" i="0" u="none" strike="noStrike" dirty="0" smtClean="0">
                          <a:solidFill>
                            <a:schemeClr val="tx2"/>
                          </a:solidFill>
                          <a:effectLst/>
                          <a:latin typeface="Verdana" pitchFamily="34" charset="0"/>
                          <a:ea typeface="Verdana" pitchFamily="34" charset="0"/>
                          <a:cs typeface="Verdana" pitchFamily="34" charset="0"/>
                        </a:rPr>
                        <a:t>Grupo</a:t>
                      </a:r>
                      <a:r>
                        <a:rPr lang="es-MX" sz="1000" b="1" i="0" u="none" strike="noStrike" baseline="0" dirty="0" smtClean="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32,3%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34,5%</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19,7%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18,2%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err="1" smtClean="0">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 23,6%</a:t>
                      </a:r>
                      <a:r>
                        <a:rPr lang="es-CL" sz="1000" b="0" u="none" strike="noStrike" kern="1200" dirty="0">
                          <a:solidFill>
                            <a:schemeClr val="tx2"/>
                          </a:solidFill>
                          <a:effectLst/>
                          <a:latin typeface="Verdana" pitchFamily="34" charset="0"/>
                          <a:ea typeface="Verdana" pitchFamily="34" charset="0"/>
                          <a:cs typeface="Verdana" pitchFamily="34" charset="0"/>
                        </a:rPr>
                        <a:t> </a:t>
                      </a: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23,4%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1,5%</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0,9%</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0,6%</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smtClean="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0,2%</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1717264488"/>
              </p:ext>
            </p:extLst>
          </p:nvPr>
        </p:nvGraphicFramePr>
        <p:xfrm>
          <a:off x="-68920" y="1688041"/>
          <a:ext cx="6164920"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smtClean="0"/>
              <a:t> Internet Móvil por </a:t>
            </a:r>
            <a:r>
              <a:rPr lang="es-ES_tradnl" sz="2500" b="1" dirty="0"/>
              <a:t>Tecnología</a:t>
            </a:r>
            <a:br>
              <a:rPr lang="es-ES_tradnl" sz="2500" b="1" dirty="0"/>
            </a:br>
            <a:r>
              <a:rPr lang="es-ES_tradnl" sz="2500" b="1" dirty="0" smtClean="0"/>
              <a:t> </a:t>
            </a:r>
            <a:r>
              <a:rPr lang="es-ES_tradnl" sz="2200" dirty="0" smtClean="0">
                <a:solidFill>
                  <a:schemeClr val="tx2">
                    <a:lumMod val="60000"/>
                    <a:lumOff val="40000"/>
                  </a:schemeClr>
                </a:solidFill>
              </a:rPr>
              <a:t>Conexiones</a:t>
            </a:r>
            <a:r>
              <a:rPr lang="es-ES_tradnl" sz="2500" b="1" dirty="0" smtClean="0"/>
              <a:t>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23</a:t>
            </a:fld>
            <a:endParaRPr lang="en-US" dirty="0"/>
          </a:p>
        </p:txBody>
      </p:sp>
      <p:sp>
        <p:nvSpPr>
          <p:cNvPr id="2" name="Rectángulo 1"/>
          <p:cNvSpPr/>
          <p:nvPr/>
        </p:nvSpPr>
        <p:spPr>
          <a:xfrm>
            <a:off x="720762" y="4838462"/>
            <a:ext cx="7846295"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 febrero 2017, las conexiones 4G superan por primera </a:t>
            </a:r>
            <a:r>
              <a:rPr lang="es-ES" sz="1400" dirty="0">
                <a:solidFill>
                  <a:schemeClr val="tx2"/>
                </a:solidFill>
                <a:latin typeface="Verdana"/>
                <a:cs typeface="Verdana"/>
              </a:rPr>
              <a:t>vez </a:t>
            </a:r>
            <a:r>
              <a:rPr lang="es-ES" sz="1400" dirty="0" smtClean="0">
                <a:solidFill>
                  <a:schemeClr val="tx2"/>
                </a:solidFill>
                <a:latin typeface="Verdana"/>
                <a:cs typeface="Verdana"/>
              </a:rPr>
              <a:t>a las conexiones 3G.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Las conexiones 2G y 3G continúan en descenso, y se espera que la brecha entre éstas y las conexiones 4G aumente durante los próximos años.</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575815392"/>
              </p:ext>
            </p:extLst>
          </p:nvPr>
        </p:nvGraphicFramePr>
        <p:xfrm>
          <a:off x="0" y="820270"/>
          <a:ext cx="9143999"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600295195"/>
              </p:ext>
            </p:extLst>
          </p:nvPr>
        </p:nvGraphicFramePr>
        <p:xfrm>
          <a:off x="0" y="982638"/>
          <a:ext cx="8924925" cy="3959365"/>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13294"/>
            <a:ext cx="8295458" cy="13354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El período abril 2020 a marzo 2021 ha crecido un 33,9% respecto a 12 meses antes.</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los últimos 12 meses, se tiene un total de 3.105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3,1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el período abril 2020 a marzo 2021, el 92,3% del tráfico es </a:t>
            </a:r>
            <a:r>
              <a:rPr lang="es-ES" sz="1400" dirty="0" err="1" smtClean="0">
                <a:solidFill>
                  <a:schemeClr val="tx2"/>
                </a:solidFill>
                <a:latin typeface="Verdana"/>
                <a:cs typeface="Verdana"/>
              </a:rPr>
              <a:t>Downlink</a:t>
            </a:r>
            <a:r>
              <a:rPr lang="es-ES" sz="1400" dirty="0" smtClean="0">
                <a:solidFill>
                  <a:schemeClr val="tx2"/>
                </a:solidFill>
                <a:latin typeface="Verdana"/>
                <a:cs typeface="Verdana"/>
              </a:rPr>
              <a:t> (bajada) y un 7,7% es </a:t>
            </a:r>
            <a:r>
              <a:rPr lang="es-ES" sz="1400" dirty="0" err="1" smtClean="0">
                <a:solidFill>
                  <a:schemeClr val="tx2"/>
                </a:solidFill>
                <a:latin typeface="Verdana"/>
                <a:cs typeface="Verdana"/>
              </a:rPr>
              <a:t>Uplink</a:t>
            </a:r>
            <a:r>
              <a:rPr lang="es-ES" sz="1400" dirty="0" smtClean="0">
                <a:solidFill>
                  <a:schemeClr val="tx2"/>
                </a:solidFill>
                <a:latin typeface="Verdana"/>
                <a:cs typeface="Verdana"/>
              </a:rPr>
              <a:t> (subida)</a:t>
            </a: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569660" cy="369332"/>
          </a:xfrm>
          <a:prstGeom prst="rect">
            <a:avLst/>
          </a:prstGeom>
          <a:noFill/>
        </p:spPr>
        <p:txBody>
          <a:bodyPr wrap="none" rtlCol="0">
            <a:spAutoFit/>
          </a:bodyPr>
          <a:lstStyle/>
          <a:p>
            <a:r>
              <a:rPr lang="es-MX" dirty="0" smtClean="0"/>
              <a:t>Tera Bytes (TB)</a:t>
            </a:r>
            <a:endParaRPr lang="es-CL" dirty="0"/>
          </a:p>
        </p:txBody>
      </p:sp>
    </p:spTree>
    <p:extLst>
      <p:ext uri="{BB962C8B-B14F-4D97-AF65-F5344CB8AC3E}">
        <p14:creationId xmlns:p14="http://schemas.microsoft.com/office/powerpoint/2010/main" val="56907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smtClean="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r>
              <a:rPr lang="es-CL" sz="2400" b="1" dirty="0">
                <a:latin typeface="Verdana" panose="020B0604030504040204" pitchFamily="34" charset="0"/>
                <a:ea typeface="Verdana" panose="020B0604030504040204" pitchFamily="34" charset="0"/>
              </a:rPr>
              <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a:t>
            </a:r>
            <a:r>
              <a:rPr lang="es-CL" sz="2400" dirty="0" smtClean="0">
                <a:solidFill>
                  <a:srgbClr val="1F497D">
                    <a:lumMod val="60000"/>
                    <a:lumOff val="40000"/>
                  </a:srgbClr>
                </a:solidFill>
                <a:latin typeface="Verdana" panose="020B0604030504040204" pitchFamily="34" charset="0"/>
                <a:ea typeface="Verdana" panose="020B0604030504040204" pitchFamily="34" charset="0"/>
              </a:rPr>
              <a:t>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25</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453997055"/>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Abr 19 hasta Mar 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Abr 20 hasta Mar 21</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23,0%</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34,0%</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34,7%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14,5%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27,9%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0,6%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0,9%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169551"/>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4 operadores (ENTEL, WOM, Movistar y Claro) concentran el 99,1% 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Destaca el crecimiento de </a:t>
            </a:r>
            <a:r>
              <a:rPr lang="es-ES" sz="1400" dirty="0" err="1" smtClean="0">
                <a:solidFill>
                  <a:schemeClr val="tx2"/>
                </a:solidFill>
                <a:latin typeface="Verdana" pitchFamily="34" charset="0"/>
                <a:ea typeface="Verdana" pitchFamily="34" charset="0"/>
                <a:cs typeface="Verdana" pitchFamily="34" charset="0"/>
              </a:rPr>
              <a:t>Wom</a:t>
            </a:r>
            <a:r>
              <a:rPr lang="es-ES" sz="1400" dirty="0" smtClean="0">
                <a:solidFill>
                  <a:schemeClr val="tx2"/>
                </a:solidFill>
                <a:latin typeface="Verdana" pitchFamily="34" charset="0"/>
                <a:ea typeface="Verdana" pitchFamily="34" charset="0"/>
                <a:cs typeface="Verdana" pitchFamily="34" charset="0"/>
              </a:rPr>
              <a:t> de 2,2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en el tráfico acumulado abril 2020 a marzo 2021 respecto a 12 meses antes.</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4071085465"/>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1189175441"/>
              </p:ext>
            </p:extLst>
          </p:nvPr>
        </p:nvGraphicFramePr>
        <p:xfrm>
          <a:off x="-367748" y="846473"/>
          <a:ext cx="9595831"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26</a:t>
            </a:fld>
            <a:endParaRPr lang="en-US" dirty="0"/>
          </a:p>
        </p:txBody>
      </p:sp>
      <p:sp>
        <p:nvSpPr>
          <p:cNvPr id="9" name="Llaves 7"/>
          <p:cNvSpPr/>
          <p:nvPr/>
        </p:nvSpPr>
        <p:spPr>
          <a:xfrm>
            <a:off x="382531" y="440308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09856" y="4443968"/>
            <a:ext cx="7840622" cy="2031325"/>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Los accesos de </a:t>
            </a:r>
            <a:r>
              <a:rPr lang="es-ES_tradnl" sz="1400" dirty="0">
                <a:solidFill>
                  <a:schemeClr val="tx2"/>
                </a:solidFill>
                <a:latin typeface="Verdana" pitchFamily="34" charset="0"/>
                <a:ea typeface="Verdana" pitchFamily="34" charset="0"/>
                <a:cs typeface="Verdana" pitchFamily="34" charset="0"/>
              </a:rPr>
              <a:t>internet </a:t>
            </a:r>
            <a:r>
              <a:rPr lang="es-ES_tradnl" sz="1400" dirty="0" smtClean="0">
                <a:solidFill>
                  <a:schemeClr val="tx2"/>
                </a:solidFill>
                <a:latin typeface="Verdana" pitchFamily="34" charset="0"/>
                <a:ea typeface="Verdana" pitchFamily="34" charset="0"/>
                <a:cs typeface="Verdana" pitchFamily="34" charset="0"/>
              </a:rPr>
              <a:t>fijo alcanzan </a:t>
            </a:r>
            <a:r>
              <a:rPr lang="es-ES_tradnl" sz="1400" dirty="0">
                <a:solidFill>
                  <a:schemeClr val="tx2"/>
                </a:solidFill>
                <a:latin typeface="Verdana" pitchFamily="34" charset="0"/>
                <a:ea typeface="Verdana" pitchFamily="34" charset="0"/>
                <a:cs typeface="Verdana" pitchFamily="34" charset="0"/>
              </a:rPr>
              <a:t>los </a:t>
            </a:r>
            <a:r>
              <a:rPr lang="es-ES_tradnl" sz="1400" dirty="0" smtClean="0">
                <a:solidFill>
                  <a:schemeClr val="tx2"/>
                </a:solidFill>
                <a:latin typeface="Verdana" pitchFamily="34" charset="0"/>
                <a:ea typeface="Verdana" pitchFamily="34" charset="0"/>
                <a:cs typeface="Verdana" pitchFamily="34" charset="0"/>
              </a:rPr>
              <a:t>3,926 </a:t>
            </a:r>
            <a:r>
              <a:rPr lang="es-ES_tradnl" sz="1400" dirty="0">
                <a:solidFill>
                  <a:schemeClr val="tx2"/>
                </a:solidFill>
                <a:latin typeface="Verdana" pitchFamily="34" charset="0"/>
                <a:ea typeface="Verdana" pitchFamily="34" charset="0"/>
                <a:cs typeface="Verdana" pitchFamily="34" charset="0"/>
              </a:rPr>
              <a:t>millones </a:t>
            </a:r>
            <a:r>
              <a:rPr lang="es-ES_tradnl" sz="1400" dirty="0" smtClean="0">
                <a:solidFill>
                  <a:schemeClr val="tx2"/>
                </a:solidFill>
                <a:latin typeface="Verdana" pitchFamily="34" charset="0"/>
                <a:ea typeface="Verdana" pitchFamily="34" charset="0"/>
                <a:cs typeface="Verdana" pitchFamily="34" charset="0"/>
              </a:rPr>
              <a:t>a marzo 2021, </a:t>
            </a:r>
            <a:r>
              <a:rPr lang="es-ES_tradnl" sz="1400" dirty="0">
                <a:solidFill>
                  <a:schemeClr val="tx2"/>
                </a:solidFill>
                <a:latin typeface="Verdana" pitchFamily="34" charset="0"/>
                <a:ea typeface="Verdana" pitchFamily="34" charset="0"/>
                <a:cs typeface="Verdana" pitchFamily="34" charset="0"/>
              </a:rPr>
              <a:t>con un crecimiento de </a:t>
            </a:r>
            <a:r>
              <a:rPr lang="es-ES_tradnl" sz="1400" dirty="0" smtClean="0">
                <a:solidFill>
                  <a:schemeClr val="tx2"/>
                </a:solidFill>
                <a:latin typeface="Verdana" pitchFamily="34" charset="0"/>
                <a:ea typeface="Verdana" pitchFamily="34" charset="0"/>
                <a:cs typeface="Verdana" pitchFamily="34" charset="0"/>
              </a:rPr>
              <a:t>12,5% en los últimos 12 meses. (*)</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A marzo 2021 la </a:t>
            </a:r>
            <a:r>
              <a:rPr lang="es-ES_tradnl" sz="1400" dirty="0">
                <a:solidFill>
                  <a:schemeClr val="tx2"/>
                </a:solidFill>
                <a:latin typeface="Verdana" pitchFamily="34" charset="0"/>
                <a:ea typeface="Verdana" pitchFamily="34" charset="0"/>
                <a:cs typeface="Verdana" pitchFamily="34" charset="0"/>
              </a:rPr>
              <a:t>penetración de internet fija fue de </a:t>
            </a:r>
            <a:r>
              <a:rPr lang="es-ES_tradnl" sz="1400" dirty="0" smtClean="0">
                <a:solidFill>
                  <a:schemeClr val="tx2"/>
                </a:solidFill>
                <a:latin typeface="Verdana" pitchFamily="34" charset="0"/>
                <a:ea typeface="Verdana" pitchFamily="34" charset="0"/>
                <a:cs typeface="Verdana" pitchFamily="34" charset="0"/>
              </a:rPr>
              <a:t>20 accesos </a:t>
            </a:r>
            <a:r>
              <a:rPr lang="es-ES_tradnl" sz="1400" dirty="0">
                <a:solidFill>
                  <a:schemeClr val="tx2"/>
                </a:solidFill>
                <a:latin typeface="Verdana" pitchFamily="34" charset="0"/>
                <a:ea typeface="Verdana" pitchFamily="34" charset="0"/>
                <a:cs typeface="Verdana" pitchFamily="34" charset="0"/>
              </a:rPr>
              <a:t>por cada 100 </a:t>
            </a:r>
            <a:r>
              <a:rPr lang="es-ES_tradnl" sz="1400" dirty="0" smtClean="0">
                <a:solidFill>
                  <a:schemeClr val="tx2"/>
                </a:solidFill>
                <a:latin typeface="Verdana" pitchFamily="34" charset="0"/>
                <a:ea typeface="Verdana" pitchFamily="34" charset="0"/>
                <a:cs typeface="Verdana" pitchFamily="34" charset="0"/>
              </a:rPr>
              <a:t>habitantes con un aumento de 2,0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respecto a 12 meses atrás.</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t>
            </a:r>
            <a:r>
              <a:rPr lang="es-ES_tradnl" sz="1400" dirty="0" smtClean="0">
                <a:solidFill>
                  <a:schemeClr val="tx2"/>
                </a:solidFill>
                <a:latin typeface="Verdana" pitchFamily="34" charset="0"/>
                <a:ea typeface="Verdana" pitchFamily="34" charset="0"/>
                <a:cs typeface="Verdana" pitchFamily="34" charset="0"/>
              </a:rPr>
              <a:t>accesos de </a:t>
            </a:r>
            <a:r>
              <a:rPr lang="es-ES_tradnl" sz="1400" dirty="0">
                <a:solidFill>
                  <a:schemeClr val="tx2"/>
                </a:solidFill>
                <a:latin typeface="Verdana" pitchFamily="34" charset="0"/>
                <a:ea typeface="Verdana" pitchFamily="34" charset="0"/>
                <a:cs typeface="Verdana" pitchFamily="34" charset="0"/>
              </a:rPr>
              <a:t>internet fijo, un </a:t>
            </a:r>
            <a:r>
              <a:rPr lang="es-ES_tradnl" sz="1400" dirty="0" smtClean="0">
                <a:solidFill>
                  <a:schemeClr val="tx2"/>
                </a:solidFill>
                <a:latin typeface="Verdana" pitchFamily="34" charset="0"/>
                <a:ea typeface="Verdana" pitchFamily="34" charset="0"/>
                <a:cs typeface="Verdana" pitchFamily="34" charset="0"/>
              </a:rPr>
              <a:t>90,2% corresponde a accesos residenciales </a:t>
            </a:r>
            <a:r>
              <a:rPr lang="es-ES_tradnl" sz="1400" dirty="0">
                <a:solidFill>
                  <a:schemeClr val="tx2"/>
                </a:solidFill>
                <a:latin typeface="Verdana" pitchFamily="34" charset="0"/>
                <a:ea typeface="Verdana" pitchFamily="34" charset="0"/>
                <a:cs typeface="Verdana" pitchFamily="34" charset="0"/>
              </a:rPr>
              <a:t>y un </a:t>
            </a:r>
            <a:r>
              <a:rPr lang="es-ES_tradnl" sz="1400" dirty="0" smtClean="0">
                <a:solidFill>
                  <a:schemeClr val="tx2"/>
                </a:solidFill>
                <a:latin typeface="Verdana" pitchFamily="34" charset="0"/>
                <a:ea typeface="Verdana" pitchFamily="34" charset="0"/>
                <a:cs typeface="Verdana" pitchFamily="34" charset="0"/>
              </a:rPr>
              <a:t>9,8% 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32797" y="2718139"/>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smtClean="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324967"/>
            <a:ext cx="7331120"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1178885595"/>
              </p:ext>
            </p:extLst>
          </p:nvPr>
        </p:nvGraphicFramePr>
        <p:xfrm>
          <a:off x="123596"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smtClean="0">
                <a:solidFill>
                  <a:srgbClr val="1F497D">
                    <a:lumMod val="60000"/>
                    <a:lumOff val="40000"/>
                  </a:srgbClr>
                </a:solidFill>
                <a:latin typeface="Verdana"/>
                <a:ea typeface="ヒラギノ角ゴ Pro W3" charset="-128"/>
                <a:cs typeface="Verdana"/>
              </a:rPr>
              <a:t>Porcentaje de Hogares con Internet Fijo Residencial </a:t>
            </a:r>
            <a:r>
              <a:rPr lang="es-CL" sz="1400" dirty="0" smtClean="0">
                <a:solidFill>
                  <a:srgbClr val="1F497D">
                    <a:lumMod val="60000"/>
                    <a:lumOff val="40000"/>
                  </a:srgbClr>
                </a:solidFill>
                <a:latin typeface="Verdana"/>
                <a:ea typeface="ヒラギノ角ゴ Pro W3" charset="-128"/>
                <a:cs typeface="Verdana"/>
              </a:rPr>
              <a:t>(*) (**)</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27</a:t>
            </a:fld>
            <a:endParaRPr lang="en-US" dirty="0"/>
          </a:p>
        </p:txBody>
      </p:sp>
      <p:sp>
        <p:nvSpPr>
          <p:cNvPr id="9" name="Llaves 7"/>
          <p:cNvSpPr/>
          <p:nvPr/>
        </p:nvSpPr>
        <p:spPr>
          <a:xfrm>
            <a:off x="382531" y="4574255"/>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5"/>
            <a:ext cx="8025478" cy="307777"/>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El porcentaje de hogares con internet fijo ha subido 7,8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en el </a:t>
            </a:r>
            <a:r>
              <a:rPr lang="es-ES_tradnl" sz="1400" dirty="0">
                <a:solidFill>
                  <a:schemeClr val="tx2"/>
                </a:solidFill>
                <a:latin typeface="Verdana" pitchFamily="34" charset="0"/>
                <a:ea typeface="Verdana" pitchFamily="34" charset="0"/>
                <a:cs typeface="Verdana" pitchFamily="34" charset="0"/>
              </a:rPr>
              <a:t>ú</a:t>
            </a:r>
            <a:r>
              <a:rPr lang="es-ES_tradnl" sz="1400" dirty="0" smtClean="0">
                <a:solidFill>
                  <a:schemeClr val="tx2"/>
                </a:solidFill>
                <a:latin typeface="Verdana" pitchFamily="34" charset="0"/>
                <a:ea typeface="Verdana" pitchFamily="34" charset="0"/>
                <a:cs typeface="Verdana" pitchFamily="34" charset="0"/>
              </a:rPr>
              <a:t>ltimo año. (**)</a:t>
            </a:r>
            <a:endParaRPr lang="es-ES_tradnl"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254874" y="5474655"/>
            <a:ext cx="7840622" cy="1200329"/>
          </a:xfrm>
          <a:prstGeom prst="rect">
            <a:avLst/>
          </a:prstGeom>
        </p:spPr>
        <p:txBody>
          <a:bodyPr wrap="square">
            <a:spAutoFit/>
          </a:bodyPr>
          <a:lstStyle/>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hogares del Censo 2017. No se ha modificado el denominador (número de hogares del Censo 2017) debido a que el INE no tiene un indicador oficial de hogares totales y con apertura comunal posterior al año 2017. El nuevo Censo, postergado hasta el año 2023, recién tendrá información a finales del año 2023. </a:t>
            </a:r>
            <a:r>
              <a:rPr lang="es-ES_tradnl" sz="900" dirty="0" err="1" smtClean="0">
                <a:solidFill>
                  <a:schemeClr val="tx2"/>
                </a:solidFill>
                <a:latin typeface="Verdana" pitchFamily="34" charset="0"/>
                <a:ea typeface="Verdana" pitchFamily="34" charset="0"/>
                <a:cs typeface="Verdana" pitchFamily="34" charset="0"/>
              </a:rPr>
              <a:t>Subtel</a:t>
            </a:r>
            <a:r>
              <a:rPr lang="es-ES_tradnl" sz="900" dirty="0" smtClean="0">
                <a:solidFill>
                  <a:schemeClr val="tx2"/>
                </a:solidFill>
                <a:latin typeface="Verdana" pitchFamily="34" charset="0"/>
                <a:ea typeface="Verdana" pitchFamily="34" charset="0"/>
                <a:cs typeface="Verdana" pitchFamily="34" charset="0"/>
              </a:rPr>
              <a:t> ha evitado hacer proyecciones de hogares debido a la existencia de muchas variables demográficas y geográficas, lo que puede inducir a errores.</a:t>
            </a:r>
          </a:p>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a:t>
            </a:r>
            <a:r>
              <a:rPr lang="es-ES" sz="900" dirty="0">
                <a:solidFill>
                  <a:schemeClr val="tx2"/>
                </a:solidFill>
                <a:latin typeface="Verdana" pitchFamily="34" charset="0"/>
                <a:ea typeface="Verdana" pitchFamily="34" charset="0"/>
                <a:cs typeface="Verdana" pitchFamily="34" charset="0"/>
              </a:rPr>
              <a:t>La empresa </a:t>
            </a:r>
            <a:r>
              <a:rPr lang="es-ES" sz="900" dirty="0" err="1">
                <a:solidFill>
                  <a:schemeClr val="tx2"/>
                </a:solidFill>
                <a:latin typeface="Verdana" pitchFamily="34" charset="0"/>
                <a:ea typeface="Verdana" pitchFamily="34" charset="0"/>
                <a:cs typeface="Verdana" pitchFamily="34" charset="0"/>
              </a:rPr>
              <a:t>Entelphone</a:t>
            </a:r>
            <a:r>
              <a:rPr lang="es-ES" sz="900" dirty="0">
                <a:solidFill>
                  <a:schemeClr val="tx2"/>
                </a:solidFill>
                <a:latin typeface="Verdana" pitchFamily="34" charset="0"/>
                <a:ea typeface="Verdana" pitchFamily="34" charset="0"/>
                <a:cs typeface="Verdana" pitchFamily="34" charset="0"/>
              </a:rPr>
              <a:t> cambió la clasificación de sus conexiones BAFI desde Enero 2019 en adelante. En efecto, antes de esa fecha dichas conexiones se clasificaban como móviles. A partir de Enero 2019 se consideran como conexiones fijas inalámbricas.</a:t>
            </a:r>
          </a:p>
          <a:p>
            <a:pPr lvl="0" algn="just">
              <a:buClr>
                <a:srgbClr val="4F81BD"/>
              </a:buClr>
            </a:pP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hangingPunct="1"/>
            <a:r>
              <a:rPr lang="es-CL" b="1" dirty="0" smtClean="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a:t>
            </a:r>
            <a:r>
              <a:rPr lang="es-ES_tradnl" sz="2200" dirty="0" smtClean="0">
                <a:solidFill>
                  <a:srgbClr val="1F497D">
                    <a:lumMod val="60000"/>
                    <a:lumOff val="40000"/>
                  </a:srgbClr>
                </a:solidFill>
                <a:latin typeface="Verdana"/>
                <a:ea typeface="ヒラギノ角ゴ Pro W3" charset="-128"/>
                <a:cs typeface="Verdana"/>
              </a:rPr>
              <a:t>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354999122"/>
              </p:ext>
            </p:extLst>
          </p:nvPr>
        </p:nvGraphicFramePr>
        <p:xfrm>
          <a:off x="6380956" y="1476113"/>
          <a:ext cx="2641600" cy="23833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Mar 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Mar 21</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26,5%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27,3%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38,2%</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32,6%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13,2%</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GTD</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7,9%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8,0%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Mundo Pacífico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7,6%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11,5%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6,2%</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6,8%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0,4%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384995"/>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VTR </a:t>
            </a:r>
            <a:r>
              <a:rPr lang="es-ES" sz="1400" dirty="0">
                <a:solidFill>
                  <a:schemeClr val="tx2"/>
                </a:solidFill>
                <a:latin typeface="Verdana" pitchFamily="34" charset="0"/>
                <a:ea typeface="Verdana" pitchFamily="34" charset="0"/>
                <a:cs typeface="Verdana" pitchFamily="34" charset="0"/>
              </a:rPr>
              <a:t>y Movistar poseen el </a:t>
            </a:r>
            <a:r>
              <a:rPr lang="es-ES" sz="1400" dirty="0" smtClean="0">
                <a:solidFill>
                  <a:schemeClr val="tx2"/>
                </a:solidFill>
                <a:latin typeface="Verdana" pitchFamily="34" charset="0"/>
                <a:ea typeface="Verdana" pitchFamily="34" charset="0"/>
                <a:cs typeface="Verdana" pitchFamily="34" charset="0"/>
              </a:rPr>
              <a:t>59,9% </a:t>
            </a:r>
            <a:r>
              <a:rPr lang="es-ES" sz="1400" dirty="0">
                <a:solidFill>
                  <a:schemeClr val="tx2"/>
                </a:solidFill>
                <a:latin typeface="Verdana" pitchFamily="34" charset="0"/>
                <a:ea typeface="Verdana" pitchFamily="34" charset="0"/>
                <a:cs typeface="Verdana" pitchFamily="34" charset="0"/>
              </a:rPr>
              <a:t>del total de conexiones de </a:t>
            </a:r>
            <a:r>
              <a:rPr lang="es-ES" sz="1400" dirty="0" smtClean="0">
                <a:solidFill>
                  <a:schemeClr val="tx2"/>
                </a:solidFill>
                <a:latin typeface="Verdana" pitchFamily="34" charset="0"/>
                <a:ea typeface="Verdana" pitchFamily="34" charset="0"/>
                <a:cs typeface="Verdana" pitchFamily="34" charset="0"/>
              </a:rPr>
              <a:t>Internet </a:t>
            </a:r>
            <a:r>
              <a:rPr lang="es-ES" sz="1400" dirty="0">
                <a:solidFill>
                  <a:schemeClr val="tx2"/>
                </a:solidFill>
                <a:latin typeface="Verdana" pitchFamily="34" charset="0"/>
                <a:ea typeface="Verdana" pitchFamily="34" charset="0"/>
                <a:cs typeface="Verdana" pitchFamily="34" charset="0"/>
              </a:rPr>
              <a:t>fija a </a:t>
            </a:r>
            <a:r>
              <a:rPr lang="es-ES" sz="1400" dirty="0" smtClean="0">
                <a:solidFill>
                  <a:schemeClr val="tx2"/>
                </a:solidFill>
                <a:latin typeface="Verdana" pitchFamily="34" charset="0"/>
                <a:ea typeface="Verdana" pitchFamily="34" charset="0"/>
                <a:cs typeface="Verdana" pitchFamily="34" charset="0"/>
              </a:rPr>
              <a:t>marzo 2021.</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Desde junio 2016 VTR supera a Movistar en conexiones fijas. Sin embargo, </a:t>
            </a:r>
            <a:r>
              <a:rPr lang="es-CL" sz="1400" dirty="0" smtClean="0">
                <a:solidFill>
                  <a:schemeClr val="tx2"/>
                </a:solidFill>
                <a:latin typeface="Verdana" pitchFamily="34" charset="0"/>
                <a:ea typeface="Verdana" pitchFamily="34" charset="0"/>
                <a:cs typeface="Verdana" pitchFamily="34" charset="0"/>
              </a:rPr>
              <a:t>VTR </a:t>
            </a:r>
            <a:r>
              <a:rPr lang="es-CL" sz="1400" dirty="0">
                <a:solidFill>
                  <a:schemeClr val="tx2"/>
                </a:solidFill>
                <a:latin typeface="Verdana" pitchFamily="34" charset="0"/>
                <a:ea typeface="Verdana" pitchFamily="34" charset="0"/>
                <a:cs typeface="Verdana" pitchFamily="34" charset="0"/>
              </a:rPr>
              <a:t>presentó </a:t>
            </a:r>
            <a:r>
              <a:rPr lang="es-CL" sz="1400" dirty="0" smtClean="0">
                <a:solidFill>
                  <a:schemeClr val="tx2"/>
                </a:solidFill>
                <a:latin typeface="Verdana" pitchFamily="34" charset="0"/>
                <a:ea typeface="Verdana" pitchFamily="34" charset="0"/>
                <a:cs typeface="Verdana" pitchFamily="34" charset="0"/>
              </a:rPr>
              <a:t>una caída en los últimos 12 meses </a:t>
            </a:r>
            <a:r>
              <a:rPr lang="es-CL" sz="1400" dirty="0">
                <a:solidFill>
                  <a:schemeClr val="tx2"/>
                </a:solidFill>
                <a:latin typeface="Verdana" pitchFamily="34" charset="0"/>
                <a:ea typeface="Verdana" pitchFamily="34" charset="0"/>
                <a:cs typeface="Verdana" pitchFamily="34" charset="0"/>
              </a:rPr>
              <a:t>de </a:t>
            </a:r>
            <a:r>
              <a:rPr lang="es-CL" sz="1400" dirty="0" smtClean="0">
                <a:solidFill>
                  <a:schemeClr val="tx2"/>
                </a:solidFill>
                <a:latin typeface="Verdana" pitchFamily="34" charset="0"/>
                <a:ea typeface="Verdana" pitchFamily="34" charset="0"/>
                <a:cs typeface="Verdana" pitchFamily="34" charset="0"/>
              </a:rPr>
              <a:t>4,0% </a:t>
            </a:r>
            <a:r>
              <a:rPr lang="es-CL" sz="1400" dirty="0">
                <a:solidFill>
                  <a:schemeClr val="tx2"/>
                </a:solidFill>
                <a:latin typeface="Verdana" pitchFamily="34" charset="0"/>
                <a:ea typeface="Verdana" pitchFamily="34" charset="0"/>
                <a:cs typeface="Verdana" pitchFamily="34" charset="0"/>
              </a:rPr>
              <a:t>mientras que </a:t>
            </a:r>
            <a:r>
              <a:rPr lang="es-CL" sz="1400" dirty="0" smtClean="0">
                <a:solidFill>
                  <a:schemeClr val="tx2"/>
                </a:solidFill>
                <a:latin typeface="Verdana" pitchFamily="34" charset="0"/>
                <a:ea typeface="Verdana" pitchFamily="34" charset="0"/>
                <a:cs typeface="Verdana" pitchFamily="34" charset="0"/>
              </a:rPr>
              <a:t>Movistar creció en un 16,1% en igual período.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120637245"/>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7"/>
            <a:ext cx="7331120" cy="507831"/>
          </a:xfrm>
          <a:prstGeom prst="rect">
            <a:avLst/>
          </a:prstGeom>
          <a:noFill/>
        </p:spPr>
        <p:txBody>
          <a:bodyPr wrap="square" rtlCol="0">
            <a:spAutoFit/>
          </a:bodyPr>
          <a:lstStyle/>
          <a:p>
            <a:pPr algn="just"/>
            <a:r>
              <a:rPr lang="es-ES" sz="900" dirty="0" smtClean="0">
                <a:solidFill>
                  <a:schemeClr val="tx2"/>
                </a:solidFill>
                <a:latin typeface="Verdana" panose="020B0604030504040204" pitchFamily="34" charset="0"/>
                <a:ea typeface="Verdana" panose="020B0604030504040204" pitchFamily="34" charset="0"/>
              </a:rPr>
              <a:t>(*): La empresa </a:t>
            </a:r>
            <a:r>
              <a:rPr lang="es-ES" sz="900" dirty="0" err="1" smtClean="0">
                <a:solidFill>
                  <a:schemeClr val="tx2"/>
                </a:solidFill>
                <a:latin typeface="Verdana" panose="020B0604030504040204" pitchFamily="34" charset="0"/>
                <a:ea typeface="Verdana" panose="020B0604030504040204" pitchFamily="34" charset="0"/>
              </a:rPr>
              <a:t>Entelphone</a:t>
            </a:r>
            <a:r>
              <a:rPr lang="es-ES" sz="9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030669162"/>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61656815"/>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4005687043"/>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1275490832"/>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0"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smtClean="0">
                <a:solidFill>
                  <a:srgbClr val="006CB7"/>
                </a:solidFill>
                <a:latin typeface="Verdana"/>
                <a:ea typeface="ヒラギノ角ゴ Pro W3" charset="-128"/>
                <a:cs typeface="Verdana"/>
              </a:rPr>
              <a:t>Internet Fijo</a:t>
            </a:r>
            <a:br>
              <a:rPr lang="es-CL" sz="2500" b="1" dirty="0" smtClean="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a:t>
            </a:r>
            <a:r>
              <a:rPr lang="es-CL" sz="2200" dirty="0" smtClean="0">
                <a:solidFill>
                  <a:schemeClr val="tx2">
                    <a:lumMod val="60000"/>
                    <a:lumOff val="40000"/>
                  </a:schemeClr>
                </a:solidFill>
              </a:rPr>
              <a:t>Conexiones por Empresa y Tecnología</a:t>
            </a:r>
          </a:p>
          <a:p>
            <a:pPr algn="l"/>
            <a:r>
              <a:rPr lang="es-MX" sz="2200" dirty="0" smtClean="0">
                <a:solidFill>
                  <a:schemeClr val="tx2">
                    <a:lumMod val="60000"/>
                    <a:lumOff val="40000"/>
                  </a:schemeClr>
                </a:solidFill>
              </a:rPr>
              <a:t>Marzo 2021</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5,5%</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216.592</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1.744.650</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1.758.526</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205.827</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44,4%</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5,3%</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44,8%</a:t>
            </a:r>
            <a:endParaRPr lang="es-CL" sz="2200" b="1" dirty="0">
              <a:solidFill>
                <a:schemeClr val="tx2"/>
              </a:solidFill>
            </a:endParaRPr>
          </a:p>
        </p:txBody>
      </p:sp>
      <p:sp>
        <p:nvSpPr>
          <p:cNvPr id="25" name="24 Rectángulo redondeado"/>
          <p:cNvSpPr/>
          <p:nvPr/>
        </p:nvSpPr>
        <p:spPr>
          <a:xfrm>
            <a:off x="8396833"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1"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r>
              <a:rPr lang="en-US" sz="1000" dirty="0" smtClean="0">
                <a:solidFill>
                  <a:srgbClr val="898989"/>
                </a:solidFill>
                <a:latin typeface="Verdana" charset="0"/>
              </a:rPr>
              <a:t>26</a:t>
            </a:r>
            <a:endParaRPr lang="en-US" sz="1000" dirty="0">
              <a:solidFill>
                <a:srgbClr val="898989"/>
              </a:solidFill>
              <a:latin typeface="Verdana" charset="0"/>
            </a:endParaRP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08647248"/>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270456" y="4930860"/>
            <a:ext cx="8545997"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415775" y="4861386"/>
            <a:ext cx="7984902" cy="1631216"/>
          </a:xfrm>
          <a:prstGeom prst="rect">
            <a:avLst/>
          </a:prstGeom>
        </p:spPr>
        <p:txBody>
          <a:bodyPr wrap="square">
            <a:spAutoFit/>
          </a:bodyPr>
          <a:lstStyle/>
          <a:p>
            <a:pPr marL="285750" lvl="0" indent="-285750" algn="just">
              <a:buFont typeface="Wingdings" panose="05000000000000000000" pitchFamily="2" charset="2"/>
              <a:buChar char="§"/>
            </a:pPr>
            <a:r>
              <a:rPr lang="es-ES" sz="1100" dirty="0" smtClean="0">
                <a:solidFill>
                  <a:schemeClr val="tx2"/>
                </a:solidFill>
                <a:latin typeface="Verdana"/>
                <a:cs typeface="Verdana"/>
              </a:rPr>
              <a:t>El tráfico de datos móviles frenó su crecimiento desde el estallido social, pero con la pandemia se reactivó. En efecto, se observa una caída en Noviembre 2019, un pequeño repunte entre Diciembre 2019 y Febrero 2020, para finalmente subir fuertemente en Marzo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Lo anterior se observa en el consumo mensual de GB por conexión con 11,3 GB en Octubre 2019, baja a 10 GB en Noviembre 2019, y finalmente sube desde 10,3 (Febrero 2020) hasta 12,6 GB en Marzo 2020 y 13 GB en Abril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Sin embargo, se observa un freno y un estancamiento en el crecimiento desde Mayo en adelante, lo cual sugiere que el uso intensivo de internet en la pandemia no se ha reflejado en el consumo móvil, sino más bien en el consumo de internet fija debido a las mayores capacidades y velocidades</a:t>
            </a:r>
            <a:r>
              <a:rPr lang="es-ES" sz="1200" dirty="0" smtClean="0">
                <a:solidFill>
                  <a:schemeClr val="tx2"/>
                </a:solidFill>
                <a:latin typeface="Verdana"/>
                <a:cs typeface="Verdana"/>
              </a:rPr>
              <a:t>.</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smtClean="0"/>
              <a:t>Tráfico Total: Miles Tera Bytes (TB)</a:t>
            </a:r>
            <a:endParaRPr lang="es-CL" dirty="0"/>
          </a:p>
        </p:txBody>
      </p:sp>
    </p:spTree>
    <p:extLst>
      <p:ext uri="{BB962C8B-B14F-4D97-AF65-F5344CB8AC3E}">
        <p14:creationId xmlns:p14="http://schemas.microsoft.com/office/powerpoint/2010/main" val="108567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801666"/>
          </a:xfrm>
        </p:spPr>
        <p:txBody>
          <a:bodyPr/>
          <a:lstStyle/>
          <a:p>
            <a:pPr algn="l" defTabSz="914400" eaLnBrk="1" hangingPunct="1"/>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1800" dirty="0">
                <a:solidFill>
                  <a:schemeClr val="tx2">
                    <a:lumMod val="60000"/>
                    <a:lumOff val="40000"/>
                  </a:schemeClr>
                </a:solidFill>
              </a:rPr>
              <a:t>C</a:t>
            </a:r>
            <a:r>
              <a:rPr lang="es-CL" sz="1800" dirty="0" smtClean="0">
                <a:solidFill>
                  <a:schemeClr val="tx2">
                    <a:lumMod val="60000"/>
                    <a:lumOff val="40000"/>
                  </a:schemeClr>
                </a:solidFill>
              </a:rPr>
              <a:t>onexiones por Región y Tecnología (Marzo 2021) (*)</a:t>
            </a:r>
            <a:endParaRPr lang="es-CL" sz="1800" dirty="0">
              <a:solidFill>
                <a:srgbClr val="FF0000"/>
              </a:solidFill>
            </a:endParaRPr>
          </a:p>
        </p:txBody>
      </p:sp>
      <p:sp>
        <p:nvSpPr>
          <p:cNvPr id="3" name="Rectángulo 2"/>
          <p:cNvSpPr/>
          <p:nvPr/>
        </p:nvSpPr>
        <p:spPr>
          <a:xfrm>
            <a:off x="401682" y="5578750"/>
            <a:ext cx="7666161" cy="738664"/>
          </a:xfrm>
          <a:prstGeom prst="rect">
            <a:avLst/>
          </a:prstGeom>
        </p:spPr>
        <p:txBody>
          <a:bodyPr wrap="square">
            <a:spAutoFit/>
          </a:bodyPr>
          <a:lstStyle/>
          <a:p>
            <a:pPr algn="just">
              <a:spcAft>
                <a:spcPts val="1200"/>
              </a:spcAft>
            </a:pPr>
            <a:r>
              <a:rPr lang="es-MX" sz="1400" dirty="0" smtClean="0">
                <a:solidFill>
                  <a:schemeClr val="tx2"/>
                </a:solidFill>
                <a:latin typeface="Verdana"/>
                <a:cs typeface="Verdana"/>
              </a:rPr>
              <a:t>Casi la mitad de las conexiones se encuentran en la Región Metropolitana. Fibra </a:t>
            </a:r>
            <a:r>
              <a:rPr lang="es-MX" sz="1400" dirty="0" err="1" smtClean="0">
                <a:solidFill>
                  <a:schemeClr val="tx2"/>
                </a:solidFill>
                <a:latin typeface="Verdana"/>
                <a:cs typeface="Verdana"/>
              </a:rPr>
              <a:t>Optica</a:t>
            </a:r>
            <a:r>
              <a:rPr lang="es-MX" sz="1400" dirty="0" smtClean="0">
                <a:solidFill>
                  <a:schemeClr val="tx2"/>
                </a:solidFill>
                <a:latin typeface="Verdana"/>
                <a:cs typeface="Verdana"/>
              </a:rPr>
              <a:t> es mayoritaria en 10 regiones, incluyendo Metropolitana, </a:t>
            </a:r>
            <a:r>
              <a:rPr lang="es-MX" sz="1400" dirty="0" err="1" smtClean="0">
                <a:solidFill>
                  <a:schemeClr val="tx2"/>
                </a:solidFill>
                <a:latin typeface="Verdana"/>
                <a:cs typeface="Verdana"/>
              </a:rPr>
              <a:t>Bío-Bío</a:t>
            </a:r>
            <a:r>
              <a:rPr lang="es-MX" sz="1400" dirty="0" smtClean="0">
                <a:solidFill>
                  <a:schemeClr val="tx2"/>
                </a:solidFill>
                <a:latin typeface="Verdana"/>
                <a:cs typeface="Verdana"/>
              </a:rPr>
              <a:t>, Araucanía y Maule. HFC es mayoritaria en Antofagasta, Coquimbo y Valparaíso.</a:t>
            </a:r>
            <a:endParaRPr lang="es-CL" sz="1400" dirty="0">
              <a:solidFill>
                <a:schemeClr val="tx2"/>
              </a:solidFill>
              <a:latin typeface="Verdana"/>
              <a:cs typeface="Verdana"/>
            </a:endParaRPr>
          </a:p>
        </p:txBody>
      </p:sp>
      <p:sp>
        <p:nvSpPr>
          <p:cNvPr id="7" name="Llaves 7"/>
          <p:cNvSpPr/>
          <p:nvPr/>
        </p:nvSpPr>
        <p:spPr>
          <a:xfrm>
            <a:off x="228727" y="5681047"/>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2416079709"/>
              </p:ext>
            </p:extLst>
          </p:nvPr>
        </p:nvGraphicFramePr>
        <p:xfrm>
          <a:off x="320039" y="525820"/>
          <a:ext cx="8435342" cy="5188202"/>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29"/>
            <a:ext cx="1434352" cy="307777"/>
          </a:xfrm>
          <a:prstGeom prst="rect">
            <a:avLst/>
          </a:prstGeom>
          <a:noFill/>
        </p:spPr>
        <p:txBody>
          <a:bodyPr wrap="square" rtlCol="0">
            <a:spAutoFit/>
          </a:bodyPr>
          <a:lstStyle/>
          <a:p>
            <a:r>
              <a:rPr lang="es-CL" sz="1400" dirty="0" smtClean="0">
                <a:solidFill>
                  <a:schemeClr val="tx2"/>
                </a:solidFill>
              </a:rPr>
              <a:t>Miles de accesos</a:t>
            </a:r>
            <a:endParaRPr lang="es-CL" sz="1400" dirty="0">
              <a:solidFill>
                <a:schemeClr val="tx2"/>
              </a:solidFill>
            </a:endParaRP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smtClean="0"/>
              <a:t>27</a:t>
            </a:r>
            <a:endParaRPr lang="en-US" dirty="0"/>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Telefonía</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202149456"/>
              </p:ext>
            </p:extLst>
          </p:nvPr>
        </p:nvGraphicFramePr>
        <p:xfrm>
          <a:off x="0" y="982638"/>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a:t>
            </a:r>
            <a:r>
              <a:rPr lang="es-CL" sz="2500" b="1" dirty="0" smtClean="0"/>
              <a:t>Móvil</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abonados y penetración </a:t>
            </a:r>
            <a:r>
              <a:rPr lang="es-CL" sz="2200" dirty="0">
                <a:solidFill>
                  <a:srgbClr val="1F497D">
                    <a:lumMod val="60000"/>
                    <a:lumOff val="40000"/>
                  </a:srgbClr>
                </a:solidFill>
              </a:rPr>
              <a:t>cada 100 hab. </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2664237"/>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7" y="4884420"/>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a:t>
            </a:r>
            <a:r>
              <a:rPr lang="es-ES" sz="1400" dirty="0" smtClean="0">
                <a:solidFill>
                  <a:schemeClr val="tx2"/>
                </a:solidFill>
                <a:latin typeface="Verdana"/>
                <a:cs typeface="Verdana"/>
              </a:rPr>
              <a:t>129,6 </a:t>
            </a:r>
            <a:r>
              <a:rPr lang="es-ES" sz="1400" dirty="0">
                <a:solidFill>
                  <a:schemeClr val="tx2"/>
                </a:solidFill>
                <a:latin typeface="Verdana"/>
                <a:cs typeface="Verdana"/>
              </a:rPr>
              <a:t>abonados cada 100 </a:t>
            </a:r>
            <a:r>
              <a:rPr lang="es-ES" sz="1400" dirty="0" smtClean="0">
                <a:solidFill>
                  <a:schemeClr val="tx2"/>
                </a:solidFill>
                <a:latin typeface="Verdana"/>
                <a:cs typeface="Verdana"/>
              </a:rPr>
              <a:t>habitantes </a:t>
            </a:r>
            <a:r>
              <a:rPr lang="es-ES" sz="1400" dirty="0">
                <a:solidFill>
                  <a:schemeClr val="tx2"/>
                </a:solidFill>
                <a:latin typeface="Verdana"/>
                <a:cs typeface="Verdana"/>
              </a:rPr>
              <a:t>en </a:t>
            </a:r>
            <a:r>
              <a:rPr lang="es-ES" sz="1400" dirty="0" smtClean="0">
                <a:solidFill>
                  <a:schemeClr val="tx2"/>
                </a:solidFill>
                <a:latin typeface="Verdana"/>
                <a:cs typeface="Verdana"/>
              </a:rPr>
              <a:t>marzo 2021.</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Continúa la tendencia de crecimiento de los abonados de contrato, los cuales </a:t>
            </a:r>
            <a:r>
              <a:rPr lang="es-ES" sz="1400" dirty="0">
                <a:solidFill>
                  <a:schemeClr val="tx2"/>
                </a:solidFill>
                <a:latin typeface="Verdana"/>
                <a:cs typeface="Verdana"/>
              </a:rPr>
              <a:t>a </a:t>
            </a:r>
            <a:r>
              <a:rPr lang="es-ES" sz="1400" dirty="0" smtClean="0">
                <a:solidFill>
                  <a:schemeClr val="tx2"/>
                </a:solidFill>
                <a:latin typeface="Verdana"/>
                <a:cs typeface="Verdana"/>
              </a:rPr>
              <a:t>marzo 2021 representan </a:t>
            </a:r>
            <a:r>
              <a:rPr lang="es-ES" sz="1400" dirty="0">
                <a:solidFill>
                  <a:schemeClr val="tx2"/>
                </a:solidFill>
                <a:latin typeface="Verdana"/>
                <a:cs typeface="Verdana"/>
              </a:rPr>
              <a:t>un </a:t>
            </a:r>
            <a:r>
              <a:rPr lang="es-ES" sz="1400" dirty="0" smtClean="0">
                <a:solidFill>
                  <a:schemeClr val="tx2"/>
                </a:solidFill>
                <a:latin typeface="Verdana"/>
                <a:cs typeface="Verdana"/>
              </a:rPr>
              <a:t>61,6% </a:t>
            </a:r>
            <a:r>
              <a:rPr lang="es-ES" sz="1400" dirty="0">
                <a:solidFill>
                  <a:schemeClr val="tx2"/>
                </a:solidFill>
                <a:latin typeface="Verdana"/>
                <a:cs typeface="Verdana"/>
              </a:rPr>
              <a:t>del total de </a:t>
            </a:r>
            <a:r>
              <a:rPr lang="es-ES" sz="1400" dirty="0" smtClean="0">
                <a:solidFill>
                  <a:schemeClr val="tx2"/>
                </a:solidFill>
                <a:latin typeface="Verdana"/>
                <a:cs typeface="Verdana"/>
              </a:rPr>
              <a:t>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780202"/>
          </a:xfrm>
        </p:spPr>
        <p:txBody>
          <a:bodyPr/>
          <a:lstStyle/>
          <a:p>
            <a:pPr lvl="0" defTabSz="914400" eaLnBrk="1" fontAlgn="auto" hangingPunct="1">
              <a:spcBef>
                <a:spcPts val="0"/>
              </a:spcBef>
              <a:spcAft>
                <a:spcPts val="0"/>
              </a:spcAft>
            </a:pPr>
            <a:r>
              <a:rPr lang="es-CL" sz="2500" b="1" dirty="0" smtClean="0"/>
              <a:t> Telefonía Móvil</a:t>
            </a:r>
            <a:br>
              <a:rPr lang="es-CL" sz="2500" b="1" dirty="0" smtClean="0"/>
            </a:br>
            <a:r>
              <a:rPr lang="es-CL" sz="2500" b="1" dirty="0" smtClean="0"/>
              <a:t> </a:t>
            </a:r>
            <a:r>
              <a:rPr lang="es-ES_tradnl" sz="2200" dirty="0" smtClean="0">
                <a:solidFill>
                  <a:srgbClr val="1F497D">
                    <a:lumMod val="60000"/>
                    <a:lumOff val="40000"/>
                  </a:srgbClr>
                </a:solidFill>
              </a:rPr>
              <a:t>Abonados por </a:t>
            </a:r>
            <a:r>
              <a:rPr lang="es-ES_tradnl" sz="2200" dirty="0">
                <a:solidFill>
                  <a:srgbClr val="1F497D">
                    <a:lumMod val="60000"/>
                    <a:lumOff val="40000"/>
                  </a:srgbClr>
                </a:solidFill>
              </a:rPr>
              <a:t>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33</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788874088"/>
              </p:ext>
            </p:extLst>
          </p:nvPr>
        </p:nvGraphicFramePr>
        <p:xfrm>
          <a:off x="6215856" y="1635533"/>
          <a:ext cx="2769393" cy="2066088"/>
        </p:xfrm>
        <a:graphic>
          <a:graphicData uri="http://schemas.openxmlformats.org/drawingml/2006/table">
            <a:tbl>
              <a:tblPr>
                <a:effectLst>
                  <a:outerShdw blurRad="63500" sx="102000" sy="102000" algn="ctr" rotWithShape="0">
                    <a:prstClr val="black">
                      <a:alpha val="40000"/>
                    </a:prstClr>
                  </a:outerShdw>
                </a:effectLst>
              </a:tblPr>
              <a:tblGrid>
                <a:gridCol w="1073310"/>
                <a:gridCol w="895984"/>
                <a:gridCol w="800099"/>
              </a:tblGrid>
              <a:tr h="586810">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Mar 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smtClean="0">
                          <a:solidFill>
                            <a:schemeClr val="tx2"/>
                          </a:solidFill>
                          <a:effectLst/>
                          <a:latin typeface="Verdana"/>
                        </a:rPr>
                        <a:t>Mar 21</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24,6%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24,5%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32,3%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19,6%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Rectángulo"/>
          <p:cNvSpPr/>
          <p:nvPr/>
        </p:nvSpPr>
        <p:spPr>
          <a:xfrm>
            <a:off x="982221" y="4660646"/>
            <a:ext cx="7396393" cy="1323439"/>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a:t>
            </a:r>
            <a:r>
              <a:rPr lang="es-ES" sz="1400" dirty="0" smtClean="0">
                <a:solidFill>
                  <a:schemeClr val="tx2"/>
                </a:solidFill>
                <a:latin typeface="Verdana"/>
                <a:cs typeface="Verdana"/>
              </a:rPr>
              <a:t>cuatro </a:t>
            </a:r>
            <a:r>
              <a:rPr lang="es-ES" sz="1400" dirty="0">
                <a:solidFill>
                  <a:schemeClr val="tx2"/>
                </a:solidFill>
                <a:latin typeface="Verdana"/>
                <a:cs typeface="Verdana"/>
              </a:rPr>
              <a:t>principales operadores (</a:t>
            </a:r>
            <a:r>
              <a:rPr lang="es-ES" sz="1400" dirty="0" smtClean="0">
                <a:solidFill>
                  <a:schemeClr val="tx2"/>
                </a:solidFill>
                <a:latin typeface="Verdana"/>
                <a:cs typeface="Verdana"/>
              </a:rPr>
              <a:t>Entel, Movistar, Claro y </a:t>
            </a:r>
            <a:r>
              <a:rPr lang="es-ES" sz="1400" dirty="0" err="1" smtClean="0">
                <a:solidFill>
                  <a:schemeClr val="tx2"/>
                </a:solidFill>
                <a:latin typeface="Verdana"/>
                <a:cs typeface="Verdana"/>
              </a:rPr>
              <a:t>Wom</a:t>
            </a:r>
            <a:r>
              <a:rPr lang="es-ES" sz="1400" dirty="0" smtClean="0">
                <a:solidFill>
                  <a:schemeClr val="tx2"/>
                </a:solidFill>
                <a:latin typeface="Verdana"/>
                <a:cs typeface="Verdana"/>
              </a:rPr>
              <a:t>) </a:t>
            </a:r>
            <a:r>
              <a:rPr lang="es-ES" sz="1400" dirty="0">
                <a:solidFill>
                  <a:schemeClr val="tx2"/>
                </a:solidFill>
                <a:latin typeface="Verdana"/>
                <a:cs typeface="Verdana"/>
              </a:rPr>
              <a:t>poseen el </a:t>
            </a:r>
            <a:r>
              <a:rPr lang="es-ES" sz="1400" dirty="0" smtClean="0">
                <a:solidFill>
                  <a:schemeClr val="tx2"/>
                </a:solidFill>
                <a:latin typeface="Verdana"/>
                <a:cs typeface="Verdana"/>
              </a:rPr>
              <a:t>98,2% </a:t>
            </a:r>
            <a:r>
              <a:rPr lang="es-ES" sz="1400" dirty="0">
                <a:solidFill>
                  <a:schemeClr val="tx2"/>
                </a:solidFill>
                <a:latin typeface="Verdana"/>
                <a:cs typeface="Verdana"/>
              </a:rPr>
              <a:t>del mercado a </a:t>
            </a:r>
            <a:r>
              <a:rPr lang="es-ES" sz="1400" dirty="0" smtClean="0">
                <a:solidFill>
                  <a:schemeClr val="tx2"/>
                </a:solidFill>
                <a:latin typeface="Verdana"/>
                <a:cs typeface="Verdana"/>
              </a:rPr>
              <a:t>marzo 2021. </a:t>
            </a:r>
          </a:p>
          <a:p>
            <a:pPr algn="just">
              <a:spcBef>
                <a:spcPts val="600"/>
              </a:spcBef>
            </a:pPr>
            <a:r>
              <a:rPr lang="es-ES" sz="1400" dirty="0" smtClean="0">
                <a:solidFill>
                  <a:schemeClr val="tx2"/>
                </a:solidFill>
                <a:latin typeface="Verdana"/>
                <a:cs typeface="Verdana"/>
              </a:rPr>
              <a:t>Destaca </a:t>
            </a:r>
            <a:r>
              <a:rPr lang="es-ES" sz="1400" dirty="0">
                <a:solidFill>
                  <a:schemeClr val="tx2"/>
                </a:solidFill>
                <a:latin typeface="Verdana"/>
                <a:cs typeface="Verdana"/>
              </a:rPr>
              <a:t>la evolución de </a:t>
            </a:r>
            <a:r>
              <a:rPr lang="es-ES" sz="1400" dirty="0" smtClean="0">
                <a:solidFill>
                  <a:schemeClr val="tx2"/>
                </a:solidFill>
                <a:latin typeface="Verdana"/>
                <a:cs typeface="Verdana"/>
              </a:rPr>
              <a:t>Entel y </a:t>
            </a:r>
            <a:r>
              <a:rPr lang="es-ES" sz="1400" dirty="0" err="1" smtClean="0">
                <a:solidFill>
                  <a:schemeClr val="tx2"/>
                </a:solidFill>
                <a:latin typeface="Verdana"/>
                <a:cs typeface="Verdana"/>
              </a:rPr>
              <a:t>Wom</a:t>
            </a:r>
            <a:r>
              <a:rPr lang="es-ES" sz="1400" dirty="0" smtClean="0">
                <a:solidFill>
                  <a:schemeClr val="tx2"/>
                </a:solidFill>
                <a:latin typeface="Verdana"/>
                <a:cs typeface="Verdana"/>
              </a:rPr>
              <a:t> </a:t>
            </a:r>
            <a:r>
              <a:rPr lang="es-ES" sz="1400" dirty="0">
                <a:solidFill>
                  <a:schemeClr val="tx2"/>
                </a:solidFill>
                <a:latin typeface="Verdana"/>
                <a:cs typeface="Verdana"/>
              </a:rPr>
              <a:t>con </a:t>
            </a:r>
            <a:r>
              <a:rPr lang="es-ES" sz="1400" dirty="0" smtClean="0">
                <a:solidFill>
                  <a:schemeClr val="tx2"/>
                </a:solidFill>
                <a:latin typeface="Verdana"/>
                <a:cs typeface="Verdana"/>
              </a:rPr>
              <a:t>crecimientos de 7,3% y 7,1% respectivamente </a:t>
            </a:r>
            <a:r>
              <a:rPr lang="es-ES" sz="1400" dirty="0">
                <a:solidFill>
                  <a:schemeClr val="tx2"/>
                </a:solidFill>
                <a:latin typeface="Verdana"/>
                <a:cs typeface="Verdana"/>
              </a:rPr>
              <a:t>en los últimos 12 meses.</a:t>
            </a:r>
          </a:p>
          <a:p>
            <a:pPr algn="just">
              <a:spcBef>
                <a:spcPts val="600"/>
              </a:spcBef>
            </a:pPr>
            <a:r>
              <a:rPr lang="es-ES" sz="1400" dirty="0">
                <a:solidFill>
                  <a:schemeClr val="tx2"/>
                </a:solidFill>
                <a:latin typeface="Verdana"/>
                <a:cs typeface="Verdana"/>
              </a:rPr>
              <a:t>Los otros operadores en su conjunto alcanzan el </a:t>
            </a:r>
            <a:r>
              <a:rPr lang="es-ES" sz="1400" dirty="0" smtClean="0">
                <a:solidFill>
                  <a:schemeClr val="tx2"/>
                </a:solidFill>
                <a:latin typeface="Verdana"/>
                <a:cs typeface="Verdana"/>
              </a:rPr>
              <a:t>1,8% del mercado. </a:t>
            </a:r>
            <a:endParaRPr lang="es-ES" sz="1400" dirty="0">
              <a:solidFill>
                <a:schemeClr val="tx2"/>
              </a:solidFill>
              <a:latin typeface="Verdana"/>
              <a:cs typeface="Verdana"/>
            </a:endParaRPr>
          </a:p>
        </p:txBody>
      </p:sp>
      <p:sp>
        <p:nvSpPr>
          <p:cNvPr id="9" name="Llaves 7"/>
          <p:cNvSpPr/>
          <p:nvPr/>
        </p:nvSpPr>
        <p:spPr>
          <a:xfrm>
            <a:off x="645460" y="4499885"/>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4 Gráfico"/>
          <p:cNvGraphicFramePr>
            <a:graphicFrameLocks/>
          </p:cNvGraphicFramePr>
          <p:nvPr>
            <p:extLst>
              <p:ext uri="{D42A27DB-BD31-4B8C-83A1-F6EECF244321}">
                <p14:modId xmlns:p14="http://schemas.microsoft.com/office/powerpoint/2010/main" val="2343658461"/>
              </p:ext>
            </p:extLst>
          </p:nvPr>
        </p:nvGraphicFramePr>
        <p:xfrm>
          <a:off x="0" y="1337877"/>
          <a:ext cx="6067423"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34</a:t>
            </a:fld>
            <a:endParaRPr lang="en-US" dirty="0"/>
          </a:p>
        </p:txBody>
      </p:sp>
      <p:sp>
        <p:nvSpPr>
          <p:cNvPr id="2" name="Rectángulo 1"/>
          <p:cNvSpPr/>
          <p:nvPr/>
        </p:nvSpPr>
        <p:spPr>
          <a:xfrm>
            <a:off x="557808" y="4839945"/>
            <a:ext cx="8080338" cy="1384995"/>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t>
            </a:r>
            <a:r>
              <a:rPr lang="es-CL" sz="1400" dirty="0">
                <a:solidFill>
                  <a:schemeClr val="tx2"/>
                </a:solidFill>
                <a:latin typeface="Verdana"/>
                <a:cs typeface="Verdana"/>
              </a:rPr>
              <a:t>acumulado total del </a:t>
            </a:r>
            <a:r>
              <a:rPr lang="es-CL" sz="1400" dirty="0" smtClean="0">
                <a:solidFill>
                  <a:schemeClr val="tx2"/>
                </a:solidFill>
                <a:latin typeface="Verdana"/>
                <a:cs typeface="Verdana"/>
              </a:rPr>
              <a:t>período abril 2020 a marzo 2021 </a:t>
            </a:r>
            <a:r>
              <a:rPr lang="es-ES" sz="1400" dirty="0" smtClean="0">
                <a:solidFill>
                  <a:schemeClr val="tx2"/>
                </a:solidFill>
                <a:latin typeface="Verdana"/>
                <a:cs typeface="Verdana"/>
              </a:rPr>
              <a:t>subió en 22,7% respecto al </a:t>
            </a:r>
            <a:r>
              <a:rPr lang="es-CL" sz="1400" dirty="0">
                <a:solidFill>
                  <a:schemeClr val="tx2"/>
                </a:solidFill>
                <a:latin typeface="Verdana"/>
                <a:cs typeface="Verdana"/>
              </a:rPr>
              <a:t>mismo período </a:t>
            </a:r>
            <a:r>
              <a:rPr lang="es-CL" sz="1400" dirty="0" smtClean="0">
                <a:solidFill>
                  <a:schemeClr val="tx2"/>
                </a:solidFill>
                <a:latin typeface="Verdana"/>
                <a:cs typeface="Verdana"/>
              </a:rPr>
              <a:t>12 meses antes</a:t>
            </a:r>
            <a:r>
              <a:rPr lang="es-ES" sz="1400" dirty="0" smtClean="0">
                <a:solidFill>
                  <a:schemeClr val="tx2"/>
                </a:solidFill>
                <a:latin typeface="Verdana"/>
                <a:cs typeface="Verdana"/>
              </a:rPr>
              <a:t>.</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El </a:t>
            </a:r>
            <a:r>
              <a:rPr lang="es-ES" sz="1400" dirty="0">
                <a:solidFill>
                  <a:schemeClr val="tx2"/>
                </a:solidFill>
                <a:latin typeface="Verdana"/>
                <a:cs typeface="Verdana"/>
              </a:rPr>
              <a:t>tráfico </a:t>
            </a:r>
            <a:r>
              <a:rPr lang="es-ES" sz="1400" dirty="0" smtClean="0">
                <a:solidFill>
                  <a:schemeClr val="tx2"/>
                </a:solidFill>
                <a:latin typeface="Verdana"/>
                <a:cs typeface="Verdana"/>
              </a:rPr>
              <a:t>acumulado </a:t>
            </a:r>
            <a:r>
              <a:rPr lang="es-ES" sz="1400" dirty="0">
                <a:solidFill>
                  <a:schemeClr val="tx2"/>
                </a:solidFill>
                <a:latin typeface="Verdana"/>
                <a:cs typeface="Verdana"/>
              </a:rPr>
              <a:t>móvil-móvil </a:t>
            </a:r>
            <a:r>
              <a:rPr lang="es-ES" sz="1400" dirty="0" smtClean="0">
                <a:solidFill>
                  <a:schemeClr val="tx2"/>
                </a:solidFill>
                <a:latin typeface="Verdana"/>
                <a:cs typeface="Verdana"/>
              </a:rPr>
              <a:t>del </a:t>
            </a:r>
            <a:r>
              <a:rPr lang="es-CL" sz="1400" dirty="0">
                <a:solidFill>
                  <a:schemeClr val="tx2"/>
                </a:solidFill>
                <a:latin typeface="Verdana"/>
                <a:cs typeface="Verdana"/>
              </a:rPr>
              <a:t>período abril 2020 a marzo 2021 </a:t>
            </a:r>
            <a:r>
              <a:rPr lang="es-ES" sz="1400" dirty="0" smtClean="0">
                <a:solidFill>
                  <a:schemeClr val="tx2"/>
                </a:solidFill>
                <a:latin typeface="Verdana"/>
                <a:cs typeface="Verdana"/>
              </a:rPr>
              <a:t>subió en 22,7% respecto </a:t>
            </a:r>
            <a:r>
              <a:rPr lang="es-ES" sz="1400" dirty="0">
                <a:solidFill>
                  <a:schemeClr val="tx2"/>
                </a:solidFill>
                <a:latin typeface="Verdana"/>
                <a:cs typeface="Verdana"/>
              </a:rPr>
              <a:t>al </a:t>
            </a:r>
            <a:r>
              <a:rPr lang="es-CL" sz="1400" dirty="0">
                <a:solidFill>
                  <a:schemeClr val="tx2"/>
                </a:solidFill>
                <a:latin typeface="Verdana"/>
                <a:cs typeface="Verdana"/>
              </a:rPr>
              <a:t>mismo período 12 meses </a:t>
            </a:r>
            <a:r>
              <a:rPr lang="es-CL" sz="1400" dirty="0" smtClean="0">
                <a:solidFill>
                  <a:schemeClr val="tx2"/>
                </a:solidFill>
                <a:latin typeface="Verdana"/>
                <a:cs typeface="Verdana"/>
              </a:rPr>
              <a:t>antes</a:t>
            </a:r>
            <a:r>
              <a:rPr lang="es-ES" sz="1400" dirty="0" smtClean="0">
                <a:solidFill>
                  <a:schemeClr val="tx2"/>
                </a:solidFill>
                <a:latin typeface="Verdana"/>
                <a:cs typeface="Verdana"/>
              </a:rPr>
              <a:t>, mientras </a:t>
            </a:r>
            <a:r>
              <a:rPr lang="es-ES" sz="1400" dirty="0">
                <a:solidFill>
                  <a:schemeClr val="tx2"/>
                </a:solidFill>
                <a:latin typeface="Verdana"/>
                <a:cs typeface="Verdana"/>
              </a:rPr>
              <a:t>el </a:t>
            </a:r>
            <a:r>
              <a:rPr lang="es-ES" sz="1400" dirty="0" smtClean="0">
                <a:solidFill>
                  <a:schemeClr val="tx2"/>
                </a:solidFill>
                <a:latin typeface="Verdana"/>
                <a:cs typeface="Verdana"/>
              </a:rPr>
              <a:t>móvil-local subió </a:t>
            </a:r>
            <a:r>
              <a:rPr lang="es-ES" sz="1400" dirty="0">
                <a:solidFill>
                  <a:schemeClr val="tx2"/>
                </a:solidFill>
                <a:latin typeface="Verdana"/>
                <a:cs typeface="Verdana"/>
              </a:rPr>
              <a:t>en un </a:t>
            </a:r>
            <a:r>
              <a:rPr lang="es-ES" sz="1400" dirty="0" smtClean="0">
                <a:solidFill>
                  <a:schemeClr val="tx2"/>
                </a:solidFill>
                <a:latin typeface="Verdana"/>
                <a:cs typeface="Verdana"/>
              </a:rPr>
              <a:t>22,4%, </a:t>
            </a:r>
            <a:r>
              <a:rPr lang="es-ES" sz="1400" dirty="0">
                <a:solidFill>
                  <a:schemeClr val="tx2"/>
                </a:solidFill>
                <a:latin typeface="Verdana"/>
                <a:cs typeface="Verdana"/>
              </a:rPr>
              <a:t>en el mismo periodo. </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3348833080"/>
              </p:ext>
            </p:extLst>
          </p:nvPr>
        </p:nvGraphicFramePr>
        <p:xfrm>
          <a:off x="136480" y="820270"/>
          <a:ext cx="8664620"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200" dirty="0">
                <a:solidFill>
                  <a:schemeClr val="tx2">
                    <a:lumMod val="60000"/>
                    <a:lumOff val="40000"/>
                  </a:schemeClr>
                </a:solidFill>
              </a:rPr>
              <a:t> </a:t>
            </a:r>
            <a:r>
              <a:rPr lang="es-ES_tradnl" sz="2200" dirty="0" smtClean="0">
                <a:solidFill>
                  <a:schemeClr val="tx2">
                    <a:lumMod val="60000"/>
                    <a:lumOff val="40000"/>
                  </a:schemeClr>
                </a:solidFill>
              </a:rPr>
              <a:t>Evolución de Mensajería Móvil</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35</a:t>
            </a:fld>
            <a:endParaRPr lang="en-US" dirty="0"/>
          </a:p>
        </p:txBody>
      </p:sp>
      <p:sp>
        <p:nvSpPr>
          <p:cNvPr id="2" name="1 Rectángulo"/>
          <p:cNvSpPr/>
          <p:nvPr/>
        </p:nvSpPr>
        <p:spPr>
          <a:xfrm>
            <a:off x="1301057" y="5035465"/>
            <a:ext cx="6856982" cy="954107"/>
          </a:xfrm>
          <a:prstGeom prst="rect">
            <a:avLst/>
          </a:prstGeom>
        </p:spPr>
        <p:txBody>
          <a:bodyPr wrap="square">
            <a:spAutoFit/>
          </a:bodyPr>
          <a:lstStyle/>
          <a:p>
            <a:pPr algn="just"/>
            <a:r>
              <a:rPr lang="es-CL" sz="1400" dirty="0">
                <a:solidFill>
                  <a:schemeClr val="tx2"/>
                </a:solidFill>
                <a:latin typeface="Verdana" pitchFamily="34" charset="0"/>
                <a:ea typeface="Verdana" pitchFamily="34" charset="0"/>
                <a:cs typeface="Verdana" pitchFamily="34" charset="0"/>
              </a:rPr>
              <a:t>El tráfico </a:t>
            </a:r>
            <a:r>
              <a:rPr lang="es-CL" sz="1400" dirty="0" smtClean="0">
                <a:solidFill>
                  <a:schemeClr val="tx2"/>
                </a:solidFill>
                <a:latin typeface="Verdana" pitchFamily="34" charset="0"/>
                <a:ea typeface="Verdana" pitchFamily="34" charset="0"/>
                <a:cs typeface="Verdana" pitchFamily="34" charset="0"/>
              </a:rPr>
              <a:t>acumulado de </a:t>
            </a:r>
            <a:r>
              <a:rPr lang="es-CL" sz="1400" dirty="0">
                <a:solidFill>
                  <a:schemeClr val="tx2"/>
                </a:solidFill>
                <a:latin typeface="Verdana" pitchFamily="34" charset="0"/>
                <a:ea typeface="Verdana" pitchFamily="34" charset="0"/>
                <a:cs typeface="Verdana" pitchFamily="34" charset="0"/>
              </a:rPr>
              <a:t>mensajería (SMS+MMS) </a:t>
            </a:r>
            <a:r>
              <a:rPr lang="es-CL" sz="1400" dirty="0" smtClean="0">
                <a:solidFill>
                  <a:schemeClr val="tx2"/>
                </a:solidFill>
                <a:latin typeface="Verdana" pitchFamily="34" charset="0"/>
                <a:ea typeface="Verdana" pitchFamily="34" charset="0"/>
                <a:cs typeface="Verdana" pitchFamily="34" charset="0"/>
              </a:rPr>
              <a:t>ha tenido un pequeño repunte durante el año 2019 y durante el 2020/2021 ha disminuido el descenso observado en los últimos años.</a:t>
            </a:r>
            <a:endParaRPr lang="es-CL" sz="1400" dirty="0">
              <a:solidFill>
                <a:schemeClr val="tx2"/>
              </a:solidFill>
              <a:latin typeface="Verdana" pitchFamily="34" charset="0"/>
              <a:ea typeface="Verdana" pitchFamily="34" charset="0"/>
              <a:cs typeface="Verdana" pitchFamily="34" charset="0"/>
            </a:endParaRPr>
          </a:p>
          <a:p>
            <a:pPr algn="just"/>
            <a:endParaRPr lang="es-CL" sz="1400" dirty="0">
              <a:solidFill>
                <a:schemeClr val="tx2"/>
              </a:solidFill>
              <a:latin typeface="Verdana" pitchFamily="34" charset="0"/>
              <a:ea typeface="Verdana" pitchFamily="34" charset="0"/>
              <a:cs typeface="Verdana" pitchFamily="34" charset="0"/>
            </a:endParaRPr>
          </a:p>
        </p:txBody>
      </p:sp>
      <p:sp>
        <p:nvSpPr>
          <p:cNvPr id="7" name="Llaves 7"/>
          <p:cNvSpPr/>
          <p:nvPr/>
        </p:nvSpPr>
        <p:spPr>
          <a:xfrm>
            <a:off x="1000896" y="4914900"/>
            <a:ext cx="7457304" cy="10746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6 Gráfico"/>
          <p:cNvGraphicFramePr>
            <a:graphicFrameLocks/>
          </p:cNvGraphicFramePr>
          <p:nvPr>
            <p:extLst>
              <p:ext uri="{D42A27DB-BD31-4B8C-83A1-F6EECF244321}">
                <p14:modId xmlns:p14="http://schemas.microsoft.com/office/powerpoint/2010/main" val="1407822928"/>
              </p:ext>
            </p:extLst>
          </p:nvPr>
        </p:nvGraphicFramePr>
        <p:xfrm>
          <a:off x="387626" y="1078310"/>
          <a:ext cx="8286769" cy="3436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smtClean="0"/>
              <a:t> Telefonía Fija</a:t>
            </a:r>
            <a:br>
              <a:rPr lang="es-ES_tradnl" sz="2500" b="1" dirty="0" smtClean="0"/>
            </a:br>
            <a:r>
              <a:rPr lang="es-ES_tradnl" sz="1800" b="1" dirty="0" smtClean="0"/>
              <a:t>  </a:t>
            </a:r>
            <a:r>
              <a:rPr lang="es-CL" sz="2200" dirty="0">
                <a:solidFill>
                  <a:srgbClr val="1F497D">
                    <a:lumMod val="60000"/>
                    <a:lumOff val="40000"/>
                  </a:srgbClr>
                </a:solidFill>
              </a:rPr>
              <a:t>Evolución de L</a:t>
            </a:r>
            <a:r>
              <a:rPr lang="es-CL" sz="2200" dirty="0" smtClean="0">
                <a:solidFill>
                  <a:srgbClr val="1F497D">
                    <a:lumMod val="60000"/>
                    <a:lumOff val="40000"/>
                  </a:srgbClr>
                </a:solidFill>
              </a:rPr>
              <a:t>íneas </a:t>
            </a:r>
            <a:r>
              <a:rPr lang="es-CL" sz="2200" dirty="0">
                <a:solidFill>
                  <a:srgbClr val="1F497D">
                    <a:lumMod val="60000"/>
                    <a:lumOff val="40000"/>
                  </a:srgbClr>
                </a:solidFill>
              </a:rPr>
              <a:t>F</a:t>
            </a:r>
            <a:r>
              <a:rPr lang="es-CL" sz="2200" dirty="0" smtClean="0">
                <a:solidFill>
                  <a:srgbClr val="1F497D">
                    <a:lumMod val="60000"/>
                    <a:lumOff val="40000"/>
                  </a:srgbClr>
                </a:solidFill>
              </a:rPr>
              <a:t>ijas </a:t>
            </a:r>
            <a:r>
              <a:rPr lang="es-CL" sz="2200" dirty="0">
                <a:solidFill>
                  <a:srgbClr val="1F497D">
                    <a:lumMod val="60000"/>
                    <a:lumOff val="40000"/>
                  </a:srgbClr>
                </a:solidFill>
              </a:rPr>
              <a:t>y Penetración cada 100 hab. </a:t>
            </a: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36</a:t>
            </a:fld>
            <a:endParaRPr lang="en-US" dirty="0"/>
          </a:p>
        </p:txBody>
      </p:sp>
      <p:sp>
        <p:nvSpPr>
          <p:cNvPr id="2" name="Rectángulo 1"/>
          <p:cNvSpPr/>
          <p:nvPr/>
        </p:nvSpPr>
        <p:spPr>
          <a:xfrm>
            <a:off x="764105" y="4885740"/>
            <a:ext cx="7636204" cy="1384995"/>
          </a:xfrm>
          <a:prstGeom prst="rect">
            <a:avLst/>
          </a:prstGeom>
        </p:spPr>
        <p:txBody>
          <a:bodyPr wrap="square">
            <a:spAutoFit/>
          </a:bodyPr>
          <a:lstStyle/>
          <a:p>
            <a:pPr marL="182563" indent="-182563" algn="just">
              <a:buFont typeface="Arial" panose="020B0604020202020204" pitchFamily="34" charset="0"/>
              <a:buChar char="•"/>
            </a:pPr>
            <a:r>
              <a:rPr lang="es-ES_tradnl" sz="1400" dirty="0">
                <a:solidFill>
                  <a:schemeClr val="tx2"/>
                </a:solidFill>
                <a:latin typeface="Verdana"/>
                <a:cs typeface="Verdana"/>
              </a:rPr>
              <a:t>La penetración del </a:t>
            </a:r>
            <a:r>
              <a:rPr lang="es-ES_tradnl" sz="1400" dirty="0" smtClean="0">
                <a:solidFill>
                  <a:schemeClr val="tx2"/>
                </a:solidFill>
                <a:latin typeface="Verdana"/>
                <a:cs typeface="Verdana"/>
              </a:rPr>
              <a:t>servicio llega </a:t>
            </a:r>
            <a:r>
              <a:rPr lang="es-ES_tradnl" sz="1400" dirty="0">
                <a:solidFill>
                  <a:schemeClr val="tx2"/>
                </a:solidFill>
                <a:latin typeface="Verdana"/>
                <a:cs typeface="Verdana"/>
              </a:rPr>
              <a:t>a </a:t>
            </a:r>
            <a:r>
              <a:rPr lang="es-ES_tradnl" sz="1400" dirty="0" smtClean="0">
                <a:solidFill>
                  <a:schemeClr val="tx2"/>
                </a:solidFill>
                <a:latin typeface="Verdana"/>
                <a:cs typeface="Verdana"/>
              </a:rPr>
              <a:t>13,1 </a:t>
            </a:r>
            <a:r>
              <a:rPr lang="es-ES_tradnl" sz="1400" dirty="0">
                <a:solidFill>
                  <a:schemeClr val="tx2"/>
                </a:solidFill>
                <a:latin typeface="Verdana"/>
                <a:cs typeface="Verdana"/>
              </a:rPr>
              <a:t>líneas por cada 100 habitantes a </a:t>
            </a:r>
            <a:r>
              <a:rPr lang="es-ES_tradnl" sz="1400" dirty="0" smtClean="0">
                <a:solidFill>
                  <a:schemeClr val="tx2"/>
                </a:solidFill>
                <a:latin typeface="Verdana"/>
                <a:cs typeface="Verdana"/>
              </a:rPr>
              <a:t>marzo 2021(*). </a:t>
            </a:r>
          </a:p>
          <a:p>
            <a:pPr marL="182563" indent="-182563" algn="just">
              <a:buFont typeface="Arial" panose="020B0604020202020204" pitchFamily="34" charset="0"/>
              <a:buChar char="•"/>
            </a:pPr>
            <a:endParaRPr lang="es-ES_tradnl" sz="1400" dirty="0" smtClean="0">
              <a:solidFill>
                <a:schemeClr val="tx2"/>
              </a:solidFill>
              <a:latin typeface="Verdana"/>
              <a:cs typeface="Verdana"/>
            </a:endParaRPr>
          </a:p>
          <a:p>
            <a:pPr marL="182563" indent="-182563" algn="just">
              <a:buFont typeface="Arial" panose="020B0604020202020204" pitchFamily="34" charset="0"/>
              <a:buChar char="•"/>
            </a:pPr>
            <a:r>
              <a:rPr lang="es-ES_tradnl" sz="1400" dirty="0" smtClean="0">
                <a:solidFill>
                  <a:schemeClr val="tx2"/>
                </a:solidFill>
                <a:latin typeface="Verdana"/>
                <a:cs typeface="Verdana"/>
              </a:rPr>
              <a:t>Las líneas han disminuido en un 5,3% </a:t>
            </a:r>
            <a:r>
              <a:rPr lang="es-ES_tradnl" sz="1400" dirty="0">
                <a:solidFill>
                  <a:schemeClr val="tx2"/>
                </a:solidFill>
                <a:latin typeface="Verdana"/>
                <a:cs typeface="Verdana"/>
              </a:rPr>
              <a:t>en </a:t>
            </a:r>
            <a:r>
              <a:rPr lang="es-ES_tradnl" sz="1400" dirty="0" smtClean="0">
                <a:solidFill>
                  <a:schemeClr val="tx2"/>
                </a:solidFill>
                <a:latin typeface="Verdana"/>
                <a:cs typeface="Verdana"/>
              </a:rPr>
              <a:t>los últimos 12 meses.</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 Telefonía Fija ha comenzado su etapa de </a:t>
            </a:r>
            <a:r>
              <a:rPr lang="es-ES_tradnl" sz="1400" dirty="0" smtClean="0">
                <a:solidFill>
                  <a:schemeClr val="tx2"/>
                </a:solidFill>
                <a:latin typeface="Verdana"/>
                <a:cs typeface="Verdana"/>
              </a:rPr>
              <a:t>declinación en 2016.</a:t>
            </a:r>
            <a:endParaRPr lang="es-ES_tradnl" sz="1400" dirty="0">
              <a:solidFill>
                <a:schemeClr val="tx2"/>
              </a:solidFill>
              <a:latin typeface="Verdana"/>
              <a:cs typeface="Verdana"/>
            </a:endParaRPr>
          </a:p>
        </p:txBody>
      </p:sp>
      <p:sp>
        <p:nvSpPr>
          <p:cNvPr id="8" name="Llaves 7"/>
          <p:cNvSpPr/>
          <p:nvPr/>
        </p:nvSpPr>
        <p:spPr>
          <a:xfrm>
            <a:off x="511629" y="488574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4190522926"/>
              </p:ext>
            </p:extLst>
          </p:nvPr>
        </p:nvGraphicFramePr>
        <p:xfrm>
          <a:off x="136480" y="1065622"/>
          <a:ext cx="8884230" cy="36811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69"/>
            <a:ext cx="7512470" cy="246221"/>
          </a:xfrm>
          <a:prstGeom prst="rect">
            <a:avLst/>
          </a:prstGeom>
        </p:spPr>
        <p:txBody>
          <a:bodyPr wrap="square">
            <a:spAutoFit/>
          </a:bodyPr>
          <a:lstStyle/>
          <a:p>
            <a:pPr algn="ctr"/>
            <a:r>
              <a:rPr lang="es-ES_tradnl" sz="1000" dirty="0" smtClean="0">
                <a:solidFill>
                  <a:schemeClr val="tx2"/>
                </a:solidFill>
                <a:latin typeface="Verdana"/>
                <a:cs typeface="Verdana"/>
              </a:rPr>
              <a:t>(*) Se consideran las líneas de Entel Hogar, cuya estadística está disponible a partir de Julio 2013.</a:t>
            </a:r>
            <a:endParaRPr lang="es-ES_tradnl" sz="1000" dirty="0">
              <a:solidFill>
                <a:schemeClr val="tx2"/>
              </a:solidFill>
              <a:latin typeface="Verdana"/>
              <a:cs typeface="Verdana"/>
            </a:endParaRP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Fija</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Acumulado Trimestral  </a:t>
            </a:r>
            <a:br>
              <a:rPr lang="es-ES_tradnl" sz="2200" dirty="0" smtClean="0">
                <a:solidFill>
                  <a:srgbClr val="558ED5"/>
                </a:solidFill>
                <a:latin typeface="Verdana" pitchFamily="34" charset="0"/>
                <a:ea typeface="Verdana" pitchFamily="34" charset="0"/>
                <a:cs typeface="Verdana" pitchFamily="34" charset="0"/>
              </a:rPr>
            </a:br>
            <a:r>
              <a:rPr lang="en-US" sz="1800" dirty="0" smtClean="0">
                <a:solidFill>
                  <a:schemeClr val="tx2"/>
                </a:solidFill>
                <a:latin typeface="Verdana" pitchFamily="34" charset="0"/>
                <a:ea typeface="Verdana" pitchFamily="34" charset="0"/>
                <a:cs typeface="Verdana" pitchFamily="34" charset="0"/>
              </a:rPr>
              <a:t> </a:t>
            </a: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a:xfrm>
            <a:off x="6183313" y="6408054"/>
            <a:ext cx="2133600" cy="193675"/>
          </a:xfrm>
        </p:spPr>
        <p:txBody>
          <a:bodyPr/>
          <a:lstStyle/>
          <a:p>
            <a:fld id="{6105E282-E6EB-4709-995B-9BEECF97DE99}" type="slidenum">
              <a:rPr lang="en-US" smtClean="0"/>
              <a:pPr/>
              <a:t>37</a:t>
            </a:fld>
            <a:endParaRPr lang="en-US" dirty="0"/>
          </a:p>
        </p:txBody>
      </p:sp>
      <p:sp>
        <p:nvSpPr>
          <p:cNvPr id="8" name="Llaves 7"/>
          <p:cNvSpPr/>
          <p:nvPr/>
        </p:nvSpPr>
        <p:spPr>
          <a:xfrm>
            <a:off x="313868" y="4661721"/>
            <a:ext cx="8360528" cy="1502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Rectángulo 1"/>
          <p:cNvSpPr/>
          <p:nvPr/>
        </p:nvSpPr>
        <p:spPr>
          <a:xfrm>
            <a:off x="716841" y="4957106"/>
            <a:ext cx="7713233" cy="954107"/>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acumulado local </a:t>
            </a:r>
            <a:r>
              <a:rPr lang="es-ES" sz="1400" dirty="0">
                <a:solidFill>
                  <a:schemeClr val="tx2"/>
                </a:solidFill>
                <a:latin typeface="Verdana"/>
                <a:cs typeface="Verdana"/>
              </a:rPr>
              <a:t>(local-local </a:t>
            </a:r>
            <a:r>
              <a:rPr lang="es-ES" sz="1400" dirty="0" smtClean="0">
                <a:solidFill>
                  <a:schemeClr val="tx2"/>
                </a:solidFill>
                <a:latin typeface="Verdana"/>
                <a:cs typeface="Verdana"/>
              </a:rPr>
              <a:t>+ </a:t>
            </a:r>
            <a:r>
              <a:rPr lang="es-ES" sz="1400" dirty="0">
                <a:solidFill>
                  <a:schemeClr val="tx2"/>
                </a:solidFill>
                <a:latin typeface="Verdana"/>
                <a:cs typeface="Verdana"/>
              </a:rPr>
              <a:t>local-móvil) </a:t>
            </a:r>
            <a:r>
              <a:rPr lang="es-ES" sz="1400" dirty="0" smtClean="0">
                <a:solidFill>
                  <a:schemeClr val="tx2"/>
                </a:solidFill>
                <a:latin typeface="Verdana"/>
                <a:cs typeface="Verdana"/>
              </a:rPr>
              <a:t>muestra una baja de </a:t>
            </a:r>
            <a:r>
              <a:rPr lang="es-ES" sz="1400" dirty="0">
                <a:solidFill>
                  <a:schemeClr val="tx2"/>
                </a:solidFill>
                <a:latin typeface="Verdana"/>
                <a:cs typeface="Verdana"/>
              </a:rPr>
              <a:t>un </a:t>
            </a:r>
            <a:r>
              <a:rPr lang="es-ES" sz="1400" dirty="0" smtClean="0">
                <a:solidFill>
                  <a:schemeClr val="tx2"/>
                </a:solidFill>
                <a:latin typeface="Verdana"/>
                <a:cs typeface="Verdana"/>
              </a:rPr>
              <a:t>13,3% en el período abril 2020 a marzo 2021 respecto al mismo período de 12 meses antes, explicado principalmente por la baja del local-local (-20,8%) </a:t>
            </a:r>
            <a:r>
              <a:rPr lang="es-ES" sz="1400" dirty="0">
                <a:solidFill>
                  <a:schemeClr val="tx2"/>
                </a:solidFill>
                <a:latin typeface="Verdana"/>
                <a:cs typeface="Verdana"/>
              </a:rPr>
              <a:t>y </a:t>
            </a:r>
            <a:r>
              <a:rPr lang="es-ES" sz="1400" dirty="0" smtClean="0">
                <a:solidFill>
                  <a:schemeClr val="tx2"/>
                </a:solidFill>
                <a:latin typeface="Verdana"/>
                <a:cs typeface="Verdana"/>
              </a:rPr>
              <a:t>por la baja del </a:t>
            </a:r>
            <a:r>
              <a:rPr lang="es-ES" sz="1400" dirty="0">
                <a:solidFill>
                  <a:schemeClr val="tx2"/>
                </a:solidFill>
                <a:latin typeface="Verdana"/>
                <a:cs typeface="Verdana"/>
              </a:rPr>
              <a:t>tráfico </a:t>
            </a:r>
            <a:r>
              <a:rPr lang="es-ES" sz="1400" dirty="0" smtClean="0">
                <a:solidFill>
                  <a:schemeClr val="tx2"/>
                </a:solidFill>
                <a:latin typeface="Verdana"/>
                <a:cs typeface="Verdana"/>
              </a:rPr>
              <a:t>local-móvil (-2,2%).</a:t>
            </a: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3585612930"/>
              </p:ext>
            </p:extLst>
          </p:nvPr>
        </p:nvGraphicFramePr>
        <p:xfrm>
          <a:off x="136480" y="1025239"/>
          <a:ext cx="8873956" cy="3522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99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38</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Televisión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3607515531"/>
              </p:ext>
            </p:extLst>
          </p:nvPr>
        </p:nvGraphicFramePr>
        <p:xfrm>
          <a:off x="0" y="969382"/>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39</a:t>
            </a:fld>
            <a:endParaRPr lang="en-US" dirty="0"/>
          </a:p>
        </p:txBody>
      </p:sp>
      <p:sp>
        <p:nvSpPr>
          <p:cNvPr id="4" name="11 CuadroTexto"/>
          <p:cNvSpPr txBox="1">
            <a:spLocks noChangeArrowheads="1"/>
          </p:cNvSpPr>
          <p:nvPr/>
        </p:nvSpPr>
        <p:spPr bwMode="auto">
          <a:xfrm>
            <a:off x="0"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y Penetración de TV de Pago</a:t>
            </a:r>
            <a:r>
              <a:rPr lang="es-CL" sz="2500" b="1" dirty="0" smtClean="0">
                <a:solidFill>
                  <a:srgbClr val="006CB7"/>
                </a:solidFill>
                <a:latin typeface="Verdana"/>
                <a:ea typeface="ヒラギノ角ゴ Pro W3" charset="-128"/>
                <a:cs typeface="Verdana"/>
              </a:rPr>
              <a:t> </a:t>
            </a:r>
            <a:endParaRPr lang="es-CL" sz="2500" b="1" dirty="0">
              <a:solidFill>
                <a:srgbClr val="006CB7"/>
              </a:solidFill>
              <a:latin typeface="Verdana"/>
              <a:ea typeface="ヒラギノ角ゴ Pro W3" charset="-128"/>
              <a:cs typeface="Verdana"/>
            </a:endParaRP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1"/>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a:t>
            </a:r>
            <a:r>
              <a:rPr lang="es-ES" sz="1400" dirty="0" smtClean="0">
                <a:solidFill>
                  <a:schemeClr val="tx2"/>
                </a:solidFill>
                <a:latin typeface="Verdana"/>
                <a:cs typeface="Verdana"/>
              </a:rPr>
              <a:t>aumentado en </a:t>
            </a:r>
            <a:r>
              <a:rPr lang="es-ES" sz="1400" dirty="0">
                <a:solidFill>
                  <a:schemeClr val="tx2"/>
                </a:solidFill>
                <a:latin typeface="Verdana"/>
                <a:cs typeface="Verdana"/>
              </a:rPr>
              <a:t>un </a:t>
            </a:r>
            <a:r>
              <a:rPr lang="es-ES" sz="1400" dirty="0" smtClean="0">
                <a:solidFill>
                  <a:schemeClr val="tx2"/>
                </a:solidFill>
                <a:latin typeface="Verdana"/>
                <a:cs typeface="Verdana"/>
              </a:rPr>
              <a:t>2,8% </a:t>
            </a:r>
            <a:r>
              <a:rPr lang="es-ES" sz="1400" dirty="0">
                <a:solidFill>
                  <a:schemeClr val="tx2"/>
                </a:solidFill>
                <a:latin typeface="Verdana"/>
                <a:cs typeface="Verdana"/>
              </a:rPr>
              <a:t>en los últimos 12 </a:t>
            </a:r>
            <a:r>
              <a:rPr lang="es-ES" sz="1400" dirty="0" smtClean="0">
                <a:solidFill>
                  <a:schemeClr val="tx2"/>
                </a:solidFill>
                <a:latin typeface="Verdana"/>
                <a:cs typeface="Verdana"/>
              </a:rPr>
              <a:t>meses, alcanzando </a:t>
            </a:r>
            <a:r>
              <a:rPr lang="es-ES" sz="1400" dirty="0">
                <a:solidFill>
                  <a:schemeClr val="tx2"/>
                </a:solidFill>
                <a:latin typeface="Verdana"/>
                <a:cs typeface="Verdana"/>
              </a:rPr>
              <a:t>una penetración para este servicio de </a:t>
            </a:r>
            <a:r>
              <a:rPr lang="es-ES" sz="1400" dirty="0" smtClean="0">
                <a:solidFill>
                  <a:schemeClr val="tx2"/>
                </a:solidFill>
                <a:latin typeface="Verdana"/>
                <a:cs typeface="Verdana"/>
              </a:rPr>
              <a:t>16,8 </a:t>
            </a:r>
            <a:r>
              <a:rPr lang="es-ES" sz="1400" dirty="0">
                <a:solidFill>
                  <a:schemeClr val="tx2"/>
                </a:solidFill>
                <a:latin typeface="Verdana"/>
                <a:cs typeface="Verdana"/>
              </a:rPr>
              <a:t>suscriptores por cada 100 habitantes a </a:t>
            </a:r>
            <a:r>
              <a:rPr lang="es-ES" sz="1400" dirty="0" smtClean="0">
                <a:solidFill>
                  <a:schemeClr val="tx2"/>
                </a:solidFill>
                <a:latin typeface="Verdana"/>
                <a:cs typeface="Verdana"/>
              </a:rPr>
              <a:t>marzo 2021 y de 58,5% de los hogares. (*) </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808069" y="4848826"/>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9" name="18 Rectángulo redondeado"/>
          <p:cNvSpPr/>
          <p:nvPr/>
        </p:nvSpPr>
        <p:spPr>
          <a:xfrm>
            <a:off x="4237504" y="129192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52,9%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8 Rectángulo redondeado"/>
          <p:cNvSpPr/>
          <p:nvPr/>
        </p:nvSpPr>
        <p:spPr>
          <a:xfrm>
            <a:off x="5013960" y="123186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54,0%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679450" y="6339840"/>
            <a:ext cx="6660854" cy="246221"/>
          </a:xfrm>
          <a:prstGeom prst="rect">
            <a:avLst/>
          </a:prstGeom>
          <a:noFill/>
        </p:spPr>
        <p:txBody>
          <a:bodyPr wrap="square" rtlCol="0">
            <a:spAutoFit/>
          </a:bodyPr>
          <a:lstStyle/>
          <a:p>
            <a:r>
              <a:rPr lang="es-MX" sz="1000" dirty="0" smtClean="0">
                <a:solidFill>
                  <a:schemeClr val="tx2"/>
                </a:solidFill>
              </a:rPr>
              <a:t>(*) Desde Enero 2017 reportan todas las empresas que operan en más de una comuna.</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4E785A8-BFF3-4470-BB0B-451FF71A5EEB}" type="slidenum">
              <a:rPr lang="en-US" smtClean="0"/>
              <a:pPr/>
              <a:t>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 y Móviles. Efecto Pandemia.</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1" name="28 CuadroTexto"/>
          <p:cNvSpPr txBox="1"/>
          <p:nvPr/>
        </p:nvSpPr>
        <p:spPr>
          <a:xfrm>
            <a:off x="5241222" y="1932448"/>
            <a:ext cx="3356126" cy="46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lgn="ctr">
              <a:defRPr sz="3300">
                <a:solidFill>
                  <a:srgbClr val="53585F"/>
                </a:solidFill>
              </a:defRPr>
            </a:pPr>
            <a:r>
              <a:rPr sz="1238" b="1" dirty="0" err="1" smtClean="0"/>
              <a:t>Tr</a:t>
            </a:r>
            <a:r>
              <a:rPr lang="es-ES" sz="1238" b="1" dirty="0" err="1" smtClean="0"/>
              <a:t>áfico</a:t>
            </a:r>
            <a:r>
              <a:rPr lang="es-ES" sz="1238" b="1" dirty="0" smtClean="0"/>
              <a:t> por usuario </a:t>
            </a:r>
            <a:r>
              <a:rPr lang="es-ES" sz="1238" b="1" dirty="0"/>
              <a:t>antes y después Crisis </a:t>
            </a:r>
            <a:r>
              <a:rPr lang="es-ES" sz="1238" b="1" dirty="0" smtClean="0"/>
              <a:t>Covid-19 (GB/Conexión)</a:t>
            </a:r>
            <a:endParaRPr sz="1238" b="1" dirty="0"/>
          </a:p>
        </p:txBody>
      </p:sp>
      <p:graphicFrame>
        <p:nvGraphicFramePr>
          <p:cNvPr id="77" name="Gráfico 76"/>
          <p:cNvGraphicFramePr/>
          <p:nvPr>
            <p:extLst>
              <p:ext uri="{D42A27DB-BD31-4B8C-83A1-F6EECF244321}">
                <p14:modId xmlns:p14="http://schemas.microsoft.com/office/powerpoint/2010/main" val="3315964216"/>
              </p:ext>
            </p:extLst>
          </p:nvPr>
        </p:nvGraphicFramePr>
        <p:xfrm>
          <a:off x="5241222" y="2377164"/>
          <a:ext cx="3107635" cy="1619713"/>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3" descr="Picture 3"/>
          <p:cNvPicPr>
            <a:picLocks noChangeAspect="1"/>
          </p:cNvPicPr>
          <p:nvPr/>
        </p:nvPicPr>
        <p:blipFill>
          <a:blip r:embed="rId4">
            <a:extLst/>
          </a:blip>
          <a:stretch>
            <a:fillRect/>
          </a:stretch>
        </p:blipFill>
        <p:spPr>
          <a:xfrm>
            <a:off x="6291800" y="3925744"/>
            <a:ext cx="194298" cy="280636"/>
          </a:xfrm>
          <a:prstGeom prst="rect">
            <a:avLst/>
          </a:prstGeom>
          <a:ln w="12700">
            <a:miter lim="400000"/>
          </a:ln>
        </p:spPr>
      </p:pic>
      <p:pic>
        <p:nvPicPr>
          <p:cNvPr id="79" name="Picture 3" descr="Picture 3"/>
          <p:cNvPicPr>
            <a:picLocks noChangeAspect="1"/>
          </p:cNvPicPr>
          <p:nvPr/>
        </p:nvPicPr>
        <p:blipFill>
          <a:blip r:embed="rId5">
            <a:extLst/>
          </a:blip>
          <a:stretch>
            <a:fillRect/>
          </a:stretch>
        </p:blipFill>
        <p:spPr>
          <a:xfrm>
            <a:off x="7304470" y="3964008"/>
            <a:ext cx="242954" cy="242372"/>
          </a:xfrm>
          <a:prstGeom prst="rect">
            <a:avLst/>
          </a:prstGeom>
          <a:ln w="12700">
            <a:miter lim="400000"/>
          </a:ln>
        </p:spPr>
      </p:pic>
      <p:graphicFrame>
        <p:nvGraphicFramePr>
          <p:cNvPr id="85" name="Gráfico 84"/>
          <p:cNvGraphicFramePr/>
          <p:nvPr>
            <p:extLst>
              <p:ext uri="{D42A27DB-BD31-4B8C-83A1-F6EECF244321}">
                <p14:modId xmlns:p14="http://schemas.microsoft.com/office/powerpoint/2010/main" val="423910221"/>
              </p:ext>
            </p:extLst>
          </p:nvPr>
        </p:nvGraphicFramePr>
        <p:xfrm>
          <a:off x="654910" y="1725846"/>
          <a:ext cx="2968486" cy="2279623"/>
        </p:xfrm>
        <a:graphic>
          <a:graphicData uri="http://schemas.openxmlformats.org/drawingml/2006/chart">
            <c:chart xmlns:c="http://schemas.openxmlformats.org/drawingml/2006/chart" xmlns:r="http://schemas.openxmlformats.org/officeDocument/2006/relationships" r:id="rId6"/>
          </a:graphicData>
        </a:graphic>
      </p:graphicFrame>
      <p:sp>
        <p:nvSpPr>
          <p:cNvPr id="86" name="Flecha derecha 85"/>
          <p:cNvSpPr/>
          <p:nvPr/>
        </p:nvSpPr>
        <p:spPr>
          <a:xfrm rot="20007346">
            <a:off x="1102367" y="2139193"/>
            <a:ext cx="537806"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7" name="CuadroTexto 86"/>
          <p:cNvSpPr txBox="1"/>
          <p:nvPr/>
        </p:nvSpPr>
        <p:spPr>
          <a:xfrm>
            <a:off x="1020584" y="1880190"/>
            <a:ext cx="647441" cy="307777"/>
          </a:xfrm>
          <a:prstGeom prst="rect">
            <a:avLst/>
          </a:prstGeom>
          <a:noFill/>
        </p:spPr>
        <p:txBody>
          <a:bodyPr wrap="square" rtlCol="0">
            <a:spAutoFit/>
          </a:bodyPr>
          <a:lstStyle/>
          <a:p>
            <a:r>
              <a:rPr lang="es-ES" sz="1200" b="1" dirty="0" smtClean="0"/>
              <a:t>43,7</a:t>
            </a:r>
            <a:r>
              <a:rPr lang="es-ES" sz="1400" dirty="0" smtClean="0"/>
              <a:t>%</a:t>
            </a:r>
            <a:endParaRPr lang="es-CL" sz="1400" dirty="0"/>
          </a:p>
        </p:txBody>
      </p:sp>
      <p:graphicFrame>
        <p:nvGraphicFramePr>
          <p:cNvPr id="88" name="Gráfico 87"/>
          <p:cNvGraphicFramePr/>
          <p:nvPr>
            <p:extLst>
              <p:ext uri="{D42A27DB-BD31-4B8C-83A1-F6EECF244321}">
                <p14:modId xmlns:p14="http://schemas.microsoft.com/office/powerpoint/2010/main" val="289504327"/>
              </p:ext>
            </p:extLst>
          </p:nvPr>
        </p:nvGraphicFramePr>
        <p:xfrm>
          <a:off x="733168" y="4129480"/>
          <a:ext cx="2802378" cy="2385492"/>
        </p:xfrm>
        <a:graphic>
          <a:graphicData uri="http://schemas.openxmlformats.org/drawingml/2006/chart">
            <c:chart xmlns:c="http://schemas.openxmlformats.org/drawingml/2006/chart" xmlns:r="http://schemas.openxmlformats.org/officeDocument/2006/relationships" r:id="rId7"/>
          </a:graphicData>
        </a:graphic>
      </p:graphicFrame>
      <p:sp>
        <p:nvSpPr>
          <p:cNvPr id="90" name="Flecha derecha 89"/>
          <p:cNvSpPr/>
          <p:nvPr/>
        </p:nvSpPr>
        <p:spPr>
          <a:xfrm rot="20007346">
            <a:off x="1244275" y="4684633"/>
            <a:ext cx="389502" cy="223194"/>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1" name="28 CuadroTexto"/>
          <p:cNvSpPr txBox="1"/>
          <p:nvPr/>
        </p:nvSpPr>
        <p:spPr>
          <a:xfrm>
            <a:off x="525770" y="1129521"/>
            <a:ext cx="3907081" cy="27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820" tIns="40820" rIns="40820" bIns="40820">
            <a:spAutoFit/>
          </a:bodyPr>
          <a:lstStyle/>
          <a:p>
            <a:pPr>
              <a:defRPr sz="3300">
                <a:solidFill>
                  <a:srgbClr val="53585F"/>
                </a:solidFill>
              </a:defRPr>
            </a:pPr>
            <a:r>
              <a:rPr sz="1238" b="1" dirty="0" err="1" smtClean="0"/>
              <a:t>Tr</a:t>
            </a:r>
            <a:r>
              <a:rPr lang="es-ES" sz="1238" b="1" dirty="0" err="1" smtClean="0"/>
              <a:t>áfico</a:t>
            </a:r>
            <a:r>
              <a:rPr lang="es-ES" sz="1238" b="1" dirty="0" smtClean="0"/>
              <a:t> total mensual </a:t>
            </a:r>
            <a:r>
              <a:rPr lang="es-ES" sz="1238" b="1" dirty="0"/>
              <a:t>antes y después Crisis </a:t>
            </a:r>
            <a:r>
              <a:rPr lang="es-ES" sz="1238" b="1" dirty="0" smtClean="0"/>
              <a:t>Covid-19 (PB)</a:t>
            </a:r>
            <a:endParaRPr sz="1238" b="1" dirty="0"/>
          </a:p>
        </p:txBody>
      </p:sp>
      <p:pic>
        <p:nvPicPr>
          <p:cNvPr id="93" name="Picture 3" descr="Picture 3"/>
          <p:cNvPicPr>
            <a:picLocks noChangeAspect="1"/>
          </p:cNvPicPr>
          <p:nvPr/>
        </p:nvPicPr>
        <p:blipFill>
          <a:blip r:embed="rId4">
            <a:extLst/>
          </a:blip>
          <a:stretch>
            <a:fillRect/>
          </a:stretch>
        </p:blipFill>
        <p:spPr>
          <a:xfrm>
            <a:off x="3535547" y="4389235"/>
            <a:ext cx="637026" cy="920094"/>
          </a:xfrm>
          <a:prstGeom prst="rect">
            <a:avLst/>
          </a:prstGeom>
          <a:ln w="12700">
            <a:miter lim="400000"/>
          </a:ln>
        </p:spPr>
      </p:pic>
      <p:pic>
        <p:nvPicPr>
          <p:cNvPr id="94" name="Picture 3" descr="Picture 3"/>
          <p:cNvPicPr>
            <a:picLocks noChangeAspect="1"/>
          </p:cNvPicPr>
          <p:nvPr/>
        </p:nvPicPr>
        <p:blipFill>
          <a:blip r:embed="rId5">
            <a:extLst/>
          </a:blip>
          <a:stretch>
            <a:fillRect/>
          </a:stretch>
        </p:blipFill>
        <p:spPr>
          <a:xfrm>
            <a:off x="3412217" y="2336385"/>
            <a:ext cx="785070" cy="783189"/>
          </a:xfrm>
          <a:prstGeom prst="rect">
            <a:avLst/>
          </a:prstGeom>
          <a:ln w="12700">
            <a:miter lim="400000"/>
          </a:ln>
        </p:spPr>
      </p:pic>
      <p:sp>
        <p:nvSpPr>
          <p:cNvPr id="19" name="Flecha derecha 18"/>
          <p:cNvSpPr/>
          <p:nvPr/>
        </p:nvSpPr>
        <p:spPr>
          <a:xfrm rot="20725338">
            <a:off x="1827445" y="1855944"/>
            <a:ext cx="451753"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CuadroTexto 19"/>
          <p:cNvSpPr txBox="1"/>
          <p:nvPr/>
        </p:nvSpPr>
        <p:spPr>
          <a:xfrm>
            <a:off x="1729602" y="1601835"/>
            <a:ext cx="647441" cy="307777"/>
          </a:xfrm>
          <a:prstGeom prst="rect">
            <a:avLst/>
          </a:prstGeom>
          <a:noFill/>
        </p:spPr>
        <p:txBody>
          <a:bodyPr wrap="square" rtlCol="0">
            <a:spAutoFit/>
          </a:bodyPr>
          <a:lstStyle/>
          <a:p>
            <a:r>
              <a:rPr lang="es-ES" sz="1200" b="1" dirty="0" smtClean="0"/>
              <a:t>13,6</a:t>
            </a:r>
            <a:r>
              <a:rPr lang="es-ES" sz="1400" dirty="0" smtClean="0"/>
              <a:t>%</a:t>
            </a:r>
            <a:endParaRPr lang="es-CL" sz="1400" dirty="0"/>
          </a:p>
        </p:txBody>
      </p:sp>
      <p:sp>
        <p:nvSpPr>
          <p:cNvPr id="21" name="Flecha derecha 20"/>
          <p:cNvSpPr/>
          <p:nvPr/>
        </p:nvSpPr>
        <p:spPr>
          <a:xfrm rot="21124282">
            <a:off x="1971339" y="4497815"/>
            <a:ext cx="299356"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CuadroTexto 1"/>
          <p:cNvSpPr txBox="1"/>
          <p:nvPr/>
        </p:nvSpPr>
        <p:spPr>
          <a:xfrm>
            <a:off x="3535546" y="1932448"/>
            <a:ext cx="731653" cy="369332"/>
          </a:xfrm>
          <a:prstGeom prst="rect">
            <a:avLst/>
          </a:prstGeom>
          <a:noFill/>
        </p:spPr>
        <p:txBody>
          <a:bodyPr wrap="square" rtlCol="0">
            <a:spAutoFit/>
          </a:bodyPr>
          <a:lstStyle/>
          <a:p>
            <a:r>
              <a:rPr lang="es-ES" b="1" dirty="0" smtClean="0"/>
              <a:t>FIJO</a:t>
            </a:r>
            <a:endParaRPr lang="es-CL" b="1" dirty="0"/>
          </a:p>
        </p:txBody>
      </p:sp>
      <p:sp>
        <p:nvSpPr>
          <p:cNvPr id="22" name="CuadroTexto 21"/>
          <p:cNvSpPr txBox="1"/>
          <p:nvPr/>
        </p:nvSpPr>
        <p:spPr>
          <a:xfrm>
            <a:off x="3424826" y="3996877"/>
            <a:ext cx="946318" cy="369332"/>
          </a:xfrm>
          <a:prstGeom prst="rect">
            <a:avLst/>
          </a:prstGeom>
          <a:noFill/>
        </p:spPr>
        <p:txBody>
          <a:bodyPr wrap="square" rtlCol="0">
            <a:spAutoFit/>
          </a:bodyPr>
          <a:lstStyle/>
          <a:p>
            <a:r>
              <a:rPr lang="es-ES" b="1" dirty="0" smtClean="0"/>
              <a:t>MÓVIL</a:t>
            </a:r>
            <a:endParaRPr lang="es-CL" b="1" dirty="0"/>
          </a:p>
        </p:txBody>
      </p:sp>
      <p:sp>
        <p:nvSpPr>
          <p:cNvPr id="23" name="Flecha derecha 22"/>
          <p:cNvSpPr/>
          <p:nvPr/>
        </p:nvSpPr>
        <p:spPr>
          <a:xfrm rot="21069796">
            <a:off x="2447865" y="1750424"/>
            <a:ext cx="451753"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4" name="CuadroTexto 23"/>
          <p:cNvSpPr txBox="1"/>
          <p:nvPr/>
        </p:nvSpPr>
        <p:spPr>
          <a:xfrm>
            <a:off x="2363856" y="1476702"/>
            <a:ext cx="647441" cy="307777"/>
          </a:xfrm>
          <a:prstGeom prst="rect">
            <a:avLst/>
          </a:prstGeom>
          <a:noFill/>
        </p:spPr>
        <p:txBody>
          <a:bodyPr wrap="square" rtlCol="0">
            <a:spAutoFit/>
          </a:bodyPr>
          <a:lstStyle/>
          <a:p>
            <a:r>
              <a:rPr lang="es-ES" sz="1200" b="1" dirty="0" smtClean="0"/>
              <a:t>11,9</a:t>
            </a:r>
            <a:r>
              <a:rPr lang="es-ES" sz="1400" dirty="0" smtClean="0"/>
              <a:t>%</a:t>
            </a:r>
            <a:endParaRPr lang="es-CL" sz="1400" dirty="0"/>
          </a:p>
        </p:txBody>
      </p:sp>
      <p:sp>
        <p:nvSpPr>
          <p:cNvPr id="25" name="Flecha derecha 24"/>
          <p:cNvSpPr/>
          <p:nvPr/>
        </p:nvSpPr>
        <p:spPr>
          <a:xfrm rot="21124282">
            <a:off x="2589622" y="4408784"/>
            <a:ext cx="299356"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56445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40</a:t>
            </a:fld>
            <a:endParaRPr lang="en-US" dirty="0"/>
          </a:p>
        </p:txBody>
      </p:sp>
      <p:sp>
        <p:nvSpPr>
          <p:cNvPr id="4" name="11 CuadroTexto"/>
          <p:cNvSpPr txBox="1">
            <a:spLocks noChangeArrowheads="1"/>
          </p:cNvSpPr>
          <p:nvPr/>
        </p:nvSpPr>
        <p:spPr bwMode="auto">
          <a:xfrm>
            <a:off x="101600"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por Empresa</a:t>
            </a:r>
            <a:endParaRPr lang="es-CL" sz="2200" dirty="0">
              <a:solidFill>
                <a:srgbClr val="558ED5"/>
              </a:solidFill>
              <a:latin typeface="Verdana"/>
              <a:ea typeface="ヒラギノ角ゴ Pro W3" charset="-128"/>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1694051389"/>
              </p:ext>
            </p:extLst>
          </p:nvPr>
        </p:nvGraphicFramePr>
        <p:xfrm>
          <a:off x="6107925" y="1567542"/>
          <a:ext cx="2954858"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07945"/>
                <a:gridCol w="914400"/>
                <a:gridCol w="832513"/>
              </a:tblGrid>
              <a:tr h="802148">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%Suscriptores</a:t>
                      </a:r>
                      <a:r>
                        <a:rPr lang="es-CL" sz="1100" b="1" u="none" strike="noStrike" baseline="0" dirty="0" smtClean="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Mar 20</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Mar 21</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34,1%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32,2%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15,5%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15,6%</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err="1" smtClean="0">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21,7%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22,4%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17,2%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18,6%</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 name="1 Rectángulo"/>
          <p:cNvSpPr/>
          <p:nvPr/>
        </p:nvSpPr>
        <p:spPr>
          <a:xfrm>
            <a:off x="693737" y="4590712"/>
            <a:ext cx="7896225" cy="1677382"/>
          </a:xfrm>
          <a:prstGeom prst="rect">
            <a:avLst/>
          </a:prstGeom>
        </p:spPr>
        <p:txBody>
          <a:bodyPr wrap="square">
            <a:spAutoFit/>
          </a:bodyPr>
          <a:lstStyle/>
          <a:p>
            <a:pPr algn="just"/>
            <a:r>
              <a:rPr lang="es-ES" sz="1400" dirty="0">
                <a:solidFill>
                  <a:schemeClr val="tx2"/>
                </a:solidFill>
                <a:latin typeface="Verdana"/>
                <a:cs typeface="Verdana"/>
              </a:rPr>
              <a:t>El aumento de suscriptores de TV </a:t>
            </a:r>
            <a:r>
              <a:rPr lang="es-ES" sz="1400" dirty="0" smtClean="0">
                <a:solidFill>
                  <a:schemeClr val="tx2"/>
                </a:solidFill>
                <a:latin typeface="Verdana"/>
                <a:cs typeface="Verdana"/>
              </a:rPr>
              <a:t>pagada en años anteriores </a:t>
            </a:r>
            <a:r>
              <a:rPr lang="es-ES" sz="1400" dirty="0">
                <a:solidFill>
                  <a:schemeClr val="tx2"/>
                </a:solidFill>
                <a:latin typeface="Verdana"/>
                <a:cs typeface="Verdana"/>
              </a:rPr>
              <a:t>ha beneficiado a la mayoría de las compañías, debido a un aumento en el uso y demanda de este servicio a nivel nacional. </a:t>
            </a:r>
            <a:r>
              <a:rPr lang="es-ES" sz="1400" dirty="0" smtClean="0">
                <a:solidFill>
                  <a:schemeClr val="tx2"/>
                </a:solidFill>
                <a:latin typeface="Verdana"/>
                <a:cs typeface="Verdana"/>
              </a:rPr>
              <a:t>Sin embargo este mercado se ha estancado, lo cual se observa en un débil crecimiento de un 2,8% en los últimos 12 meses.</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VTR mantiene la mayor cuota de mercado con un </a:t>
            </a:r>
            <a:r>
              <a:rPr lang="es-ES" sz="1400" dirty="0" smtClean="0">
                <a:solidFill>
                  <a:schemeClr val="tx2"/>
                </a:solidFill>
                <a:latin typeface="Verdana"/>
                <a:cs typeface="Verdana"/>
              </a:rPr>
              <a:t>32,2% </a:t>
            </a:r>
            <a:r>
              <a:rPr lang="es-ES" sz="1400" dirty="0">
                <a:solidFill>
                  <a:schemeClr val="tx2"/>
                </a:solidFill>
                <a:latin typeface="Verdana"/>
                <a:cs typeface="Verdana"/>
              </a:rPr>
              <a:t>del total de suscriptores, seguido por </a:t>
            </a:r>
            <a:r>
              <a:rPr lang="es-ES" sz="1400" dirty="0" err="1" smtClean="0">
                <a:solidFill>
                  <a:schemeClr val="tx2"/>
                </a:solidFill>
                <a:latin typeface="Verdana"/>
                <a:cs typeface="Verdana"/>
              </a:rPr>
              <a:t>DirecTV</a:t>
            </a:r>
            <a:r>
              <a:rPr lang="es-ES" sz="1400" dirty="0" smtClean="0">
                <a:solidFill>
                  <a:schemeClr val="tx2"/>
                </a:solidFill>
                <a:latin typeface="Verdana"/>
                <a:cs typeface="Verdana"/>
              </a:rPr>
              <a:t> </a:t>
            </a:r>
            <a:r>
              <a:rPr lang="es-ES" sz="1400" dirty="0">
                <a:solidFill>
                  <a:schemeClr val="tx2"/>
                </a:solidFill>
                <a:latin typeface="Verdana"/>
                <a:cs typeface="Verdana"/>
              </a:rPr>
              <a:t>con </a:t>
            </a:r>
            <a:r>
              <a:rPr lang="es-ES" sz="1400" dirty="0" smtClean="0">
                <a:solidFill>
                  <a:schemeClr val="tx2"/>
                </a:solidFill>
                <a:latin typeface="Verdana"/>
                <a:cs typeface="Verdana"/>
              </a:rPr>
              <a:t>22,4% </a:t>
            </a:r>
            <a:r>
              <a:rPr lang="es-ES" sz="1400" dirty="0">
                <a:solidFill>
                  <a:schemeClr val="tx2"/>
                </a:solidFill>
                <a:latin typeface="Verdana"/>
                <a:cs typeface="Verdana"/>
              </a:rPr>
              <a:t>y después por </a:t>
            </a:r>
            <a:r>
              <a:rPr lang="es-ES" sz="1400" dirty="0" smtClean="0">
                <a:solidFill>
                  <a:schemeClr val="tx2"/>
                </a:solidFill>
                <a:latin typeface="Verdana"/>
                <a:cs typeface="Verdana"/>
              </a:rPr>
              <a:t>Movistar y </a:t>
            </a:r>
            <a:r>
              <a:rPr lang="es-ES" sz="1400" dirty="0">
                <a:solidFill>
                  <a:schemeClr val="tx2"/>
                </a:solidFill>
                <a:latin typeface="Verdana"/>
                <a:cs typeface="Verdana"/>
              </a:rPr>
              <a:t>Claro con </a:t>
            </a:r>
            <a:r>
              <a:rPr lang="es-ES" sz="1400" dirty="0" smtClean="0">
                <a:solidFill>
                  <a:schemeClr val="tx2"/>
                </a:solidFill>
                <a:latin typeface="Verdana"/>
                <a:cs typeface="Verdana"/>
              </a:rPr>
              <a:t>15,6% </a:t>
            </a:r>
            <a:r>
              <a:rPr lang="es-ES" sz="1400" dirty="0">
                <a:solidFill>
                  <a:schemeClr val="tx2"/>
                </a:solidFill>
                <a:latin typeface="Verdana"/>
                <a:cs typeface="Verdana"/>
              </a:rPr>
              <a:t>y </a:t>
            </a:r>
            <a:r>
              <a:rPr lang="es-ES" sz="1400" dirty="0" smtClean="0">
                <a:solidFill>
                  <a:schemeClr val="tx2"/>
                </a:solidFill>
                <a:latin typeface="Verdana"/>
                <a:cs typeface="Verdana"/>
              </a:rPr>
              <a:t>11,2% </a:t>
            </a:r>
            <a:r>
              <a:rPr lang="es-ES" sz="1400" dirty="0">
                <a:solidFill>
                  <a:schemeClr val="tx2"/>
                </a:solidFill>
                <a:latin typeface="Verdana"/>
                <a:cs typeface="Verdana"/>
              </a:rPr>
              <a:t>respectivamente.</a:t>
            </a:r>
          </a:p>
        </p:txBody>
      </p:sp>
      <p:sp>
        <p:nvSpPr>
          <p:cNvPr id="10" name="Llaves 6"/>
          <p:cNvSpPr/>
          <p:nvPr/>
        </p:nvSpPr>
        <p:spPr>
          <a:xfrm>
            <a:off x="457200" y="4590712"/>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1596244292"/>
              </p:ext>
            </p:extLst>
          </p:nvPr>
        </p:nvGraphicFramePr>
        <p:xfrm>
          <a:off x="101600" y="969383"/>
          <a:ext cx="5815106"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41</a:t>
            </a:fld>
            <a:endParaRPr lang="en-US" sz="1000" dirty="0">
              <a:solidFill>
                <a:prstClr val="white"/>
              </a:solidFill>
              <a:latin typeface="Verdana" charset="0"/>
            </a:endParaRPr>
          </a:p>
        </p:txBody>
      </p:sp>
      <p:sp>
        <p:nvSpPr>
          <p:cNvPr id="4" name="3 Rectángulo"/>
          <p:cNvSpPr/>
          <p:nvPr/>
        </p:nvSpPr>
        <p:spPr>
          <a:xfrm>
            <a:off x="770135" y="2765459"/>
            <a:ext cx="7900727" cy="1323439"/>
          </a:xfrm>
          <a:prstGeom prst="rect">
            <a:avLst/>
          </a:prstGeom>
        </p:spPr>
        <p:txBody>
          <a:bodyPr wrap="square">
            <a:spAutoFit/>
          </a:bodyPr>
          <a:lstStyle/>
          <a:p>
            <a:pPr algn="ctr">
              <a:defRPr/>
            </a:pPr>
            <a:r>
              <a:rPr lang="es-ES" sz="4000" b="1" kern="0" dirty="0" smtClean="0">
                <a:solidFill>
                  <a:prstClr val="white"/>
                </a:solidFill>
                <a:latin typeface="Verdana"/>
                <a:cs typeface="Verdana"/>
              </a:rPr>
              <a:t>Larga Distancia Internacional </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7478809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316913" cy="1143000"/>
          </a:xfrm>
        </p:spPr>
        <p:txBody>
          <a:bodyPr/>
          <a:lstStyle/>
          <a:p>
            <a:r>
              <a:rPr lang="es-CL" dirty="0" smtClean="0"/>
              <a:t> </a:t>
            </a:r>
            <a:r>
              <a:rPr lang="es-CL" sz="2500" b="1" dirty="0" smtClean="0"/>
              <a:t>Larga Distancia Internacional</a:t>
            </a:r>
            <a:endParaRPr lang="es-CL" dirty="0"/>
          </a:p>
        </p:txBody>
      </p:sp>
      <p:sp>
        <p:nvSpPr>
          <p:cNvPr id="4" name="3 Marcador de número de diapositiva"/>
          <p:cNvSpPr>
            <a:spLocks noGrp="1"/>
          </p:cNvSpPr>
          <p:nvPr>
            <p:ph type="sldNum" sz="quarter" idx="11"/>
          </p:nvPr>
        </p:nvSpPr>
        <p:spPr/>
        <p:txBody>
          <a:bodyPr/>
          <a:lstStyle/>
          <a:p>
            <a:fld id="{6105E282-E6EB-4709-995B-9BEECF97DE99}" type="slidenum">
              <a:rPr lang="en-US" smtClean="0"/>
              <a:pPr/>
              <a:t>42</a:t>
            </a:fld>
            <a:endParaRPr lang="en-US" dirty="0"/>
          </a:p>
        </p:txBody>
      </p:sp>
      <p:sp>
        <p:nvSpPr>
          <p:cNvPr id="3" name="2 Rectángulo"/>
          <p:cNvSpPr/>
          <p:nvPr/>
        </p:nvSpPr>
        <p:spPr>
          <a:xfrm>
            <a:off x="1133475" y="4846975"/>
            <a:ext cx="7210425" cy="738664"/>
          </a:xfrm>
          <a:prstGeom prst="rect">
            <a:avLst/>
          </a:prstGeom>
        </p:spPr>
        <p:txBody>
          <a:bodyPr wrap="square">
            <a:spAutoFit/>
          </a:bodyPr>
          <a:lstStyle/>
          <a:p>
            <a:pPr algn="ctr">
              <a:buClr>
                <a:srgbClr val="4F81BD"/>
              </a:buClr>
            </a:pPr>
            <a:r>
              <a:rPr lang="es-CL" sz="1400" b="1" dirty="0">
                <a:solidFill>
                  <a:schemeClr val="tx2"/>
                </a:solidFill>
                <a:latin typeface="Verdana" pitchFamily="34" charset="0"/>
                <a:ea typeface="Verdana" pitchFamily="34" charset="0"/>
                <a:cs typeface="Verdana" pitchFamily="34" charset="0"/>
              </a:rPr>
              <a:t>C</a:t>
            </a:r>
            <a:r>
              <a:rPr lang="es-CL" sz="1400" b="1" dirty="0" smtClean="0">
                <a:solidFill>
                  <a:schemeClr val="tx2"/>
                </a:solidFill>
                <a:latin typeface="Verdana" pitchFamily="34" charset="0"/>
                <a:ea typeface="Verdana" pitchFamily="34" charset="0"/>
                <a:cs typeface="Verdana" pitchFamily="34" charset="0"/>
              </a:rPr>
              <a:t>ontinúa la tendencia a la baja de la </a:t>
            </a:r>
            <a:r>
              <a:rPr lang="es-CL" sz="1400" b="1" dirty="0">
                <a:solidFill>
                  <a:schemeClr val="tx2"/>
                </a:solidFill>
                <a:latin typeface="Verdana" pitchFamily="34" charset="0"/>
                <a:ea typeface="Verdana" pitchFamily="34" charset="0"/>
                <a:cs typeface="Verdana" pitchFamily="34" charset="0"/>
              </a:rPr>
              <a:t>larga distancia </a:t>
            </a:r>
            <a:r>
              <a:rPr lang="es-CL" sz="1400" b="1" dirty="0" smtClean="0">
                <a:solidFill>
                  <a:schemeClr val="tx2"/>
                </a:solidFill>
                <a:latin typeface="Verdana" pitchFamily="34" charset="0"/>
                <a:ea typeface="Verdana" pitchFamily="34" charset="0"/>
                <a:cs typeface="Verdana" pitchFamily="34" charset="0"/>
              </a:rPr>
              <a:t>internacional con </a:t>
            </a:r>
            <a:r>
              <a:rPr lang="es-CL" sz="1400" b="1" dirty="0">
                <a:solidFill>
                  <a:schemeClr val="tx2"/>
                </a:solidFill>
                <a:latin typeface="Verdana" pitchFamily="34" charset="0"/>
                <a:ea typeface="Verdana" pitchFamily="34" charset="0"/>
                <a:cs typeface="Verdana" pitchFamily="34" charset="0"/>
              </a:rPr>
              <a:t>cambios estacionales irregulares</a:t>
            </a:r>
            <a:r>
              <a:rPr lang="es-CL" sz="1400" b="1" dirty="0" smtClean="0">
                <a:solidFill>
                  <a:schemeClr val="tx2"/>
                </a:solidFill>
                <a:latin typeface="Verdana" pitchFamily="34" charset="0"/>
                <a:ea typeface="Verdana" pitchFamily="34" charset="0"/>
                <a:cs typeface="Verdana" pitchFamily="34" charset="0"/>
              </a:rPr>
              <a:t>.</a:t>
            </a:r>
            <a:endParaRPr lang="es-CL" sz="1400" dirty="0">
              <a:solidFill>
                <a:schemeClr val="tx2"/>
              </a:solidFill>
              <a:latin typeface="Verdana" pitchFamily="34" charset="0"/>
              <a:ea typeface="Verdana" pitchFamily="34" charset="0"/>
              <a:cs typeface="Verdana" pitchFamily="34" charset="0"/>
            </a:endParaRPr>
          </a:p>
          <a:p>
            <a:pPr algn="ctr">
              <a:buClr>
                <a:srgbClr val="4F81BD"/>
              </a:buClr>
            </a:pPr>
            <a:endParaRPr lang="es-CL" sz="1400" dirty="0">
              <a:solidFill>
                <a:schemeClr val="tx2"/>
              </a:solidFill>
              <a:latin typeface="Verdana" pitchFamily="34" charset="0"/>
              <a:ea typeface="Verdana" pitchFamily="34" charset="0"/>
              <a:cs typeface="Verdana" pitchFamily="34" charset="0"/>
            </a:endParaRPr>
          </a:p>
        </p:txBody>
      </p:sp>
      <p:sp>
        <p:nvSpPr>
          <p:cNvPr id="8" name="Llaves 6"/>
          <p:cNvSpPr/>
          <p:nvPr/>
        </p:nvSpPr>
        <p:spPr>
          <a:xfrm>
            <a:off x="895350" y="4853186"/>
            <a:ext cx="7562851" cy="570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2 Gráfico"/>
          <p:cNvGraphicFramePr>
            <a:graphicFrameLocks/>
          </p:cNvGraphicFramePr>
          <p:nvPr>
            <p:extLst>
              <p:ext uri="{D42A27DB-BD31-4B8C-83A1-F6EECF244321}">
                <p14:modId xmlns:p14="http://schemas.microsoft.com/office/powerpoint/2010/main" val="2975886521"/>
              </p:ext>
            </p:extLst>
          </p:nvPr>
        </p:nvGraphicFramePr>
        <p:xfrm>
          <a:off x="136480" y="675410"/>
          <a:ext cx="8877980" cy="396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98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43</a:t>
            </a:fld>
            <a:endParaRPr lang="en-US" sz="1000" dirty="0">
              <a:solidFill>
                <a:prstClr val="white"/>
              </a:solidFill>
              <a:latin typeface="Verdana" charset="0"/>
            </a:endParaRPr>
          </a:p>
        </p:txBody>
      </p:sp>
      <p:sp>
        <p:nvSpPr>
          <p:cNvPr id="4" name="3 Rectángulo"/>
          <p:cNvSpPr/>
          <p:nvPr/>
        </p:nvSpPr>
        <p:spPr>
          <a:xfrm>
            <a:off x="770135" y="2765459"/>
            <a:ext cx="7900727" cy="1569660"/>
          </a:xfrm>
          <a:prstGeom prst="rect">
            <a:avLst/>
          </a:prstGeom>
        </p:spPr>
        <p:txBody>
          <a:bodyPr wrap="square">
            <a:spAutoFit/>
          </a:bodyPr>
          <a:lstStyle/>
          <a:p>
            <a:pPr>
              <a:defRPr/>
            </a:pPr>
            <a:r>
              <a:rPr lang="es-ES" sz="9600" b="1" kern="0" dirty="0" smtClean="0">
                <a:solidFill>
                  <a:prstClr val="white"/>
                </a:solidFill>
                <a:latin typeface="Verdana"/>
                <a:cs typeface="Verdana"/>
              </a:rPr>
              <a:t>SUBTEL</a:t>
            </a:r>
            <a:endParaRPr lang="es-CL" sz="96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smtClean="0">
                <a:solidFill>
                  <a:srgbClr val="FFFFFF"/>
                </a:solidFill>
                <a:latin typeface="Verdana" pitchFamily="34" charset="0"/>
                <a:ea typeface="ヒラギノ角ゴ Pro W3"/>
                <a:cs typeface="ヒラギノ角ゴ Pro W3"/>
                <a:sym typeface="Verdana Bold"/>
              </a:rPr>
            </a:br>
            <a:r>
              <a:rPr lang="es-ES_tradnl" altLang="es-ES" sz="3200" b="1" dirty="0">
                <a:solidFill>
                  <a:srgbClr val="FFFFFF"/>
                </a:solidFill>
                <a:latin typeface="Verdana" pitchFamily="34" charset="0"/>
                <a:ea typeface="ヒラギノ角ゴ Pro W3"/>
                <a:cs typeface="ヒラギノ角ゴ Pro W3"/>
                <a:sym typeface="Verdana Bold"/>
              </a:rPr>
              <a:t>Primer Trimestre </a:t>
            </a:r>
            <a:r>
              <a:rPr lang="es-ES_tradnl" altLang="es-ES" sz="3200" b="1" dirty="0" smtClean="0">
                <a:solidFill>
                  <a:srgbClr val="FFFFFF"/>
                </a:solidFill>
                <a:latin typeface="Verdana" pitchFamily="34" charset="0"/>
                <a:ea typeface="ヒラギノ角ゴ Pro W3"/>
                <a:cs typeface="ヒラギノ角ゴ Pro W3"/>
                <a:sym typeface="Verdana Bold"/>
              </a:rPr>
              <a:t>2021</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Marzo 2021</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0"/>
            <a:ext cx="5543550" cy="466725"/>
          </a:xfrm>
        </p:spPr>
        <p:txBody>
          <a:bodyPr/>
          <a:lstStyle/>
          <a:p>
            <a:r>
              <a:rPr lang="es-ES" b="1" dirty="0"/>
              <a:t>Resumen </a:t>
            </a:r>
            <a:r>
              <a:rPr lang="es-ES" b="1" dirty="0" smtClean="0"/>
              <a:t>principales servicios</a:t>
            </a:r>
            <a:endParaRPr lang="es-ES" b="1"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48991856"/>
              </p:ext>
            </p:extLst>
          </p:nvPr>
        </p:nvGraphicFramePr>
        <p:xfrm>
          <a:off x="683260" y="1349059"/>
          <a:ext cx="7816849" cy="4654474"/>
        </p:xfrm>
        <a:graphic>
          <a:graphicData uri="http://schemas.openxmlformats.org/drawingml/2006/table">
            <a:tbl>
              <a:tblPr firstRow="1" bandRow="1">
                <a:tableStyleId>{5C22544A-7EE6-4342-B048-85BDC9FD1C3A}</a:tableStyleId>
              </a:tblPr>
              <a:tblGrid>
                <a:gridCol w="2506735"/>
                <a:gridCol w="1170465"/>
                <a:gridCol w="1278340"/>
                <a:gridCol w="1284095"/>
                <a:gridCol w="1577214"/>
              </a:tblGrid>
              <a:tr h="678997">
                <a:tc>
                  <a:txBody>
                    <a:bodyPr/>
                    <a:lstStyle/>
                    <a:p>
                      <a:pPr algn="ctr" rtl="0" fontAlgn="ctr"/>
                      <a:r>
                        <a:rPr lang="es-CL" sz="1800" u="none" strike="noStrike" dirty="0" smtClean="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smtClean="0">
                          <a:effectLst/>
                        </a:rPr>
                        <a:t>Unidad</a:t>
                      </a:r>
                    </a:p>
                  </a:txBody>
                  <a:tcPr marL="7620" marT="7620" marB="0" anchor="ctr"/>
                </a:tc>
                <a:tc>
                  <a:txBody>
                    <a:bodyPr/>
                    <a:lstStyle/>
                    <a:p>
                      <a:pPr algn="r" rtl="0" fontAlgn="ctr"/>
                      <a:r>
                        <a:rPr lang="es-CL" sz="1800" u="none" strike="noStrike" dirty="0" smtClean="0">
                          <a:effectLst/>
                        </a:rPr>
                        <a:t>1T-2020</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smtClean="0">
                          <a:effectLst/>
                        </a:rPr>
                        <a:t>1T-2021</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tr>
              <a:tr h="517436">
                <a:tc>
                  <a:txBody>
                    <a:bodyPr/>
                    <a:lstStyle/>
                    <a:p>
                      <a:pPr algn="l" rtl="0" fontAlgn="ctr"/>
                      <a:r>
                        <a:rPr lang="es-CL" sz="1800" u="none" strike="noStrike" dirty="0">
                          <a:effectLst/>
                        </a:rPr>
                        <a:t>Internet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3.489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3.926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12,5%</a:t>
                      </a:r>
                      <a:endParaRPr lang="es-CL" sz="1800" b="0" i="0" u="none" strike="noStrike" dirty="0">
                        <a:solidFill>
                          <a:srgbClr val="000000"/>
                        </a:solidFill>
                        <a:effectLst/>
                        <a:latin typeface="Calibri"/>
                      </a:endParaRPr>
                    </a:p>
                  </a:txBody>
                  <a:tcPr marL="7620" marT="7620" marB="0" anchor="ctr"/>
                </a:tc>
              </a:tr>
              <a:tr h="456339">
                <a:tc>
                  <a:txBody>
                    <a:bodyPr/>
                    <a:lstStyle/>
                    <a:p>
                      <a:pPr algn="l" rtl="0" fontAlgn="ctr"/>
                      <a:r>
                        <a:rPr lang="es-CL" sz="1800" u="none" strike="noStrike" dirty="0">
                          <a:effectLst/>
                        </a:rPr>
                        <a:t>Internet móvil </a:t>
                      </a:r>
                      <a:r>
                        <a:rPr lang="es-CL" sz="1800" u="none" strike="noStrike" dirty="0" smtClean="0">
                          <a:effectLst/>
                        </a:rPr>
                        <a:t>(3G+4G)</a:t>
                      </a:r>
                      <a:r>
                        <a:rPr lang="es-CL" sz="1800" u="none" strike="noStrike" baseline="0" dirty="0" smtClean="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18.946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21.158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11,7%</a:t>
                      </a:r>
                      <a:endParaRPr lang="es-CL" sz="1800" b="0" i="0" u="none" strike="noStrike" dirty="0">
                        <a:solidFill>
                          <a:srgbClr val="000000"/>
                        </a:solidFill>
                        <a:effectLst/>
                        <a:latin typeface="Calibri"/>
                      </a:endParaRPr>
                    </a:p>
                  </a:txBody>
                  <a:tcPr marL="7620" marT="7620" marB="0" anchor="ctr"/>
                </a:tc>
              </a:tr>
              <a:tr h="423081">
                <a:tc>
                  <a:txBody>
                    <a:bodyPr/>
                    <a:lstStyle/>
                    <a:p>
                      <a:pPr algn="l" rtl="0" fontAlgn="ctr"/>
                      <a:r>
                        <a:rPr lang="es-CL" sz="1800" u="none" strike="noStrike" dirty="0" smtClean="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16.600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18.791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13,2%</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ES" sz="1800" b="0" i="0" u="none" strike="noStrike" dirty="0" smtClean="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smtClean="0">
                          <a:solidFill>
                            <a:srgbClr val="000000"/>
                          </a:solidFill>
                          <a:effectLst/>
                          <a:latin typeface="Calibri"/>
                        </a:rPr>
                        <a:t>Miles de </a:t>
                      </a:r>
                    </a:p>
                    <a:p>
                      <a:pPr algn="l" rtl="0" fontAlgn="ctr"/>
                      <a:r>
                        <a:rPr lang="es-ES" sz="1400" b="0" i="0" u="none" strike="noStrike" dirty="0" smtClean="0">
                          <a:solidFill>
                            <a:srgbClr val="000000"/>
                          </a:solidFill>
                          <a:effectLst/>
                          <a:latin typeface="Calibri"/>
                        </a:rPr>
                        <a:t>Tera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647,6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824,6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27,3%</a:t>
                      </a:r>
                      <a:endParaRPr lang="es-CL" sz="1800" b="0" i="0" u="none" strike="noStrike" dirty="0">
                        <a:solidFill>
                          <a:srgbClr val="000000"/>
                        </a:solidFill>
                        <a:effectLst/>
                        <a:latin typeface="Calibri"/>
                      </a:endParaRPr>
                    </a:p>
                  </a:txBody>
                  <a:tcPr marL="7620" marT="7620" marB="0" anchor="ctr"/>
                </a:tc>
              </a:tr>
              <a:tr h="46561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ES" sz="1800" b="0" i="0" u="none" strike="noStrike" dirty="0" smtClean="0">
                          <a:solidFill>
                            <a:srgbClr val="000000"/>
                          </a:solidFill>
                          <a:effectLst/>
                          <a:latin typeface="+mn-lt"/>
                        </a:rPr>
                        <a:t>Internet</a:t>
                      </a:r>
                      <a:r>
                        <a:rPr lang="es-ES" sz="1800" b="0" i="0" u="none" strike="noStrike" baseline="0" dirty="0" smtClean="0">
                          <a:solidFill>
                            <a:srgbClr val="000000"/>
                          </a:solidFill>
                          <a:effectLst/>
                          <a:latin typeface="+mn-lt"/>
                        </a:rPr>
                        <a:t> fijo</a:t>
                      </a:r>
                      <a:r>
                        <a:rPr lang="es-ES" sz="1800" b="0" i="0" u="none" strike="noStrike" dirty="0" smtClean="0">
                          <a:solidFill>
                            <a:srgbClr val="000000"/>
                          </a:solidFill>
                          <a:effectLst/>
                          <a:latin typeface="+mn-lt"/>
                        </a:rPr>
                        <a:t> (tráfico)</a:t>
                      </a:r>
                      <a:endParaRPr lang="es-CL" sz="1800" b="0" i="0" u="none" strike="noStrike" dirty="0" smtClean="0">
                        <a:solidFill>
                          <a:srgbClr val="000000"/>
                        </a:solidFill>
                        <a:effectLst/>
                        <a:latin typeface="+mn-lt"/>
                      </a:endParaRPr>
                    </a:p>
                  </a:txBody>
                  <a:tcPr marR="7620" marT="7620" marB="0" anchor="ctr"/>
                </a:tc>
                <a:tc>
                  <a:txBody>
                    <a:bodyPr/>
                    <a:lstStyle/>
                    <a:p>
                      <a:pPr algn="l" rtl="0" fontAlgn="ctr"/>
                      <a:r>
                        <a:rPr lang="es-ES" sz="1400" b="0" i="0" u="none" strike="noStrike" dirty="0" smtClean="0">
                          <a:solidFill>
                            <a:srgbClr val="000000"/>
                          </a:solidFill>
                          <a:effectLst/>
                          <a:latin typeface="+mn-lt"/>
                        </a:rPr>
                        <a:t>Miles de </a:t>
                      </a:r>
                    </a:p>
                    <a:p>
                      <a:pPr algn="l" rtl="0" fontAlgn="ctr"/>
                      <a:r>
                        <a:rPr lang="es-ES" sz="1400" b="0" i="0" u="none" strike="noStrike" dirty="0" smtClean="0">
                          <a:solidFill>
                            <a:srgbClr val="000000"/>
                          </a:solidFill>
                          <a:effectLst/>
                          <a:latin typeface="+mn-lt"/>
                        </a:rPr>
                        <a:t>Tera</a:t>
                      </a:r>
                      <a:r>
                        <a:rPr lang="es-ES" sz="1400" b="0" i="0" u="none" strike="noStrike" baseline="0" dirty="0" smtClean="0">
                          <a:solidFill>
                            <a:srgbClr val="000000"/>
                          </a:solidFill>
                          <a:effectLst/>
                          <a:latin typeface="+mn-lt"/>
                        </a:rPr>
                        <a:t> </a:t>
                      </a:r>
                      <a:r>
                        <a:rPr lang="es-ES" sz="1400" b="0" i="0" u="none" strike="noStrike" dirty="0" smtClean="0">
                          <a:solidFill>
                            <a:srgbClr val="000000"/>
                          </a:solidFill>
                          <a:effectLst/>
                          <a:latin typeface="+mn-lt"/>
                        </a:rPr>
                        <a:t>Bytes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ES" sz="1800" b="0" i="0" u="none" strike="noStrike" dirty="0" smtClean="0">
                          <a:solidFill>
                            <a:srgbClr val="000000"/>
                          </a:solidFill>
                          <a:effectLst/>
                          <a:latin typeface="Calibri"/>
                        </a:rPr>
                        <a:t>3.171,0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4.919,6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55,1%</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2.707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2.563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-5,3%</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smtClean="0">
                          <a:effectLst/>
                        </a:rPr>
                        <a:t>Miles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CL" sz="1800" u="none" strike="noStrike" dirty="0" smtClean="0">
                          <a:effectLst/>
                        </a:rPr>
                        <a:t>24.772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25.440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2,7%</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TV </a:t>
                      </a:r>
                      <a:r>
                        <a:rPr lang="es-CL" sz="1800" u="none" strike="noStrike" dirty="0" smtClean="0">
                          <a:effectLst/>
                        </a:rPr>
                        <a:t>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3.213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3.304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2,8%</a:t>
                      </a:r>
                      <a:endParaRPr lang="es-CL" sz="1800" b="0" i="0" u="none" strike="noStrike" dirty="0">
                        <a:solidFill>
                          <a:srgbClr val="000000"/>
                        </a:solidFill>
                        <a:effectLst/>
                        <a:latin typeface="Calibri"/>
                      </a:endParaRPr>
                    </a:p>
                  </a:txBody>
                  <a:tcPr marL="7620" marT="7620" marB="0" anchor="ctr"/>
                </a:tc>
              </a:tr>
              <a:tr h="647283">
                <a:tc>
                  <a:txBody>
                    <a:bodyPr/>
                    <a:lstStyle/>
                    <a:p>
                      <a:pPr algn="l" rtl="0" fontAlgn="ctr"/>
                      <a:r>
                        <a:rPr lang="es-CL" sz="1800" u="none" strike="noStrike" kern="1200" smtClean="0">
                          <a:solidFill>
                            <a:schemeClr val="dk1"/>
                          </a:solidFill>
                          <a:effectLst/>
                          <a:latin typeface="+mn-lt"/>
                          <a:ea typeface="+mn-ea"/>
                          <a:cs typeface="+mn-cs"/>
                        </a:rPr>
                        <a:t>Larga Distancia Internacional</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smtClean="0">
                          <a:effectLst/>
                        </a:rPr>
                        <a:t>Millones de minutos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5,2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-66,4%</a:t>
                      </a:r>
                      <a:endParaRPr lang="es-CL" sz="1800" b="0" i="0" u="none" strike="noStrike" dirty="0">
                        <a:solidFill>
                          <a:srgbClr val="000000"/>
                        </a:solidFill>
                        <a:effectLst/>
                        <a:latin typeface="Calibri"/>
                      </a:endParaRPr>
                    </a:p>
                  </a:txBody>
                  <a:tcPr marL="7620" marT="7620" marB="0" anchor="ctr"/>
                </a:tc>
              </a:tr>
            </a:tbl>
          </a:graphicData>
        </a:graphic>
      </p:graphicFrame>
      <p:sp>
        <p:nvSpPr>
          <p:cNvPr id="5" name="3 Marcador de número de diapositiva"/>
          <p:cNvSpPr>
            <a:spLocks noGrp="1"/>
          </p:cNvSpPr>
          <p:nvPr>
            <p:ph type="sldNum" sz="quarter" idx="11"/>
          </p:nvPr>
        </p:nvSpPr>
        <p:spPr>
          <a:xfrm>
            <a:off x="6183313" y="6527800"/>
            <a:ext cx="2133600" cy="193675"/>
          </a:xfrm>
        </p:spPr>
        <p:txBody>
          <a:bodyPr/>
          <a:lstStyle/>
          <a:p>
            <a:r>
              <a:rPr lang="en-US" dirty="0"/>
              <a:t>2</a:t>
            </a:r>
          </a:p>
        </p:txBody>
      </p:sp>
    </p:spTree>
    <p:extLst>
      <p:ext uri="{BB962C8B-B14F-4D97-AF65-F5344CB8AC3E}">
        <p14:creationId xmlns:p14="http://schemas.microsoft.com/office/powerpoint/2010/main" val="121023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a:solidFill>
                  <a:schemeClr val="tx2">
                    <a:lumMod val="60000"/>
                    <a:lumOff val="40000"/>
                  </a:schemeClr>
                </a:solidFill>
              </a:rPr>
              <a:t>Primer </a:t>
            </a:r>
            <a:r>
              <a:rPr lang="es-CL" sz="2200" dirty="0" smtClean="0">
                <a:solidFill>
                  <a:schemeClr val="tx2">
                    <a:lumMod val="60000"/>
                    <a:lumOff val="40000"/>
                  </a:schemeClr>
                </a:solidFill>
              </a:rPr>
              <a:t>Trimestre 2021</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323850" y="687764"/>
            <a:ext cx="8362950" cy="5632311"/>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smtClean="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(Accesos): </a:t>
            </a:r>
            <a:r>
              <a:rPr lang="es-CL" sz="1300" dirty="0">
                <a:solidFill>
                  <a:schemeClr val="tx2"/>
                </a:solidFill>
                <a:latin typeface="Verdana" pitchFamily="34" charset="0"/>
                <a:ea typeface="Verdana" pitchFamily="34" charset="0"/>
                <a:cs typeface="Verdana" pitchFamily="34" charset="0"/>
              </a:rPr>
              <a:t>Destaca el </a:t>
            </a:r>
            <a:r>
              <a:rPr lang="es-CL" sz="1300" dirty="0" smtClean="0">
                <a:solidFill>
                  <a:schemeClr val="tx2"/>
                </a:solidFill>
                <a:latin typeface="Verdana" pitchFamily="34" charset="0"/>
                <a:ea typeface="Verdana" pitchFamily="34" charset="0"/>
                <a:cs typeface="Verdana" pitchFamily="34" charset="0"/>
              </a:rPr>
              <a:t>fuerte crecimiento de la Fibra Óptica en los últimos 12 meses a marzo 2021 (68,2%) en Internet fija, alcanzando un 44,8% del total de conexiones fijas y constituyendo la tecnología mayoritaria en internet fija, superando por primera vez a HFC. </a:t>
            </a:r>
            <a:endParaRPr lang="es-CL" sz="1300" dirty="0" smtClean="0">
              <a:solidFill>
                <a:schemeClr val="tx2"/>
              </a:solidFill>
              <a:latin typeface="Verdana" pitchFamily="34" charset="0"/>
              <a:ea typeface="Verdana" pitchFamily="34" charset="0"/>
              <a:cs typeface="Verdana" pitchFamily="34" charset="0"/>
            </a:endParaRP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La internet fija crece un </a:t>
            </a:r>
            <a:r>
              <a:rPr lang="es-ES_tradnl" sz="1300" dirty="0" smtClean="0">
                <a:solidFill>
                  <a:schemeClr val="tx2"/>
                </a:solidFill>
                <a:latin typeface="Verdana" pitchFamily="34" charset="0"/>
                <a:ea typeface="Verdana" pitchFamily="34" charset="0"/>
                <a:cs typeface="Verdana" pitchFamily="34" charset="0"/>
              </a:rPr>
              <a:t>12,5% </a:t>
            </a:r>
            <a:r>
              <a:rPr lang="es-ES_tradnl" sz="1300" dirty="0">
                <a:solidFill>
                  <a:schemeClr val="tx2"/>
                </a:solidFill>
                <a:latin typeface="Verdana" pitchFamily="34" charset="0"/>
                <a:ea typeface="Verdana" pitchFamily="34" charset="0"/>
                <a:cs typeface="Verdana" pitchFamily="34" charset="0"/>
              </a:rPr>
              <a:t>en los últimos 12 meses. A </a:t>
            </a:r>
            <a:r>
              <a:rPr lang="es-ES_tradnl" sz="1300" dirty="0" smtClean="0">
                <a:solidFill>
                  <a:schemeClr val="tx2"/>
                </a:solidFill>
                <a:latin typeface="Verdana" pitchFamily="34" charset="0"/>
                <a:ea typeface="Verdana" pitchFamily="34" charset="0"/>
                <a:cs typeface="Verdana" pitchFamily="34" charset="0"/>
              </a:rPr>
              <a:t>marzo 2021, </a:t>
            </a:r>
            <a:r>
              <a:rPr lang="es-ES_tradnl" sz="1300" dirty="0">
                <a:solidFill>
                  <a:schemeClr val="tx2"/>
                </a:solidFill>
                <a:latin typeface="Verdana" pitchFamily="34" charset="0"/>
                <a:ea typeface="Verdana" pitchFamily="34" charset="0"/>
                <a:cs typeface="Verdana" pitchFamily="34" charset="0"/>
              </a:rPr>
              <a:t>las principales tecnologías son: Fibra Óptica </a:t>
            </a:r>
            <a:r>
              <a:rPr lang="es-ES_tradnl" sz="1300" dirty="0" smtClean="0">
                <a:solidFill>
                  <a:schemeClr val="tx2"/>
                </a:solidFill>
                <a:latin typeface="Verdana" pitchFamily="34" charset="0"/>
                <a:ea typeface="Verdana" pitchFamily="34" charset="0"/>
                <a:cs typeface="Verdana" pitchFamily="34" charset="0"/>
              </a:rPr>
              <a:t>(44,8%), HFC (44,4%) </a:t>
            </a:r>
            <a:r>
              <a:rPr lang="es-ES_tradnl" sz="1300" dirty="0">
                <a:solidFill>
                  <a:schemeClr val="tx2"/>
                </a:solidFill>
                <a:latin typeface="Verdana" pitchFamily="34" charset="0"/>
                <a:ea typeface="Verdana" pitchFamily="34" charset="0"/>
                <a:cs typeface="Verdana" pitchFamily="34" charset="0"/>
              </a:rPr>
              <a:t>y ADSL </a:t>
            </a:r>
            <a:r>
              <a:rPr lang="es-ES_tradnl" sz="1300" dirty="0" smtClean="0">
                <a:solidFill>
                  <a:schemeClr val="tx2"/>
                </a:solidFill>
                <a:latin typeface="Verdana" pitchFamily="34" charset="0"/>
                <a:ea typeface="Verdana" pitchFamily="34" charset="0"/>
                <a:cs typeface="Verdana" pitchFamily="34" charset="0"/>
              </a:rPr>
              <a:t>(5,5%).</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a:rPr>
              <a:t>Destaca especialmente la internet fija residencial con un crecimiento de un 14,3% en los últimos 12 meses.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Los accesos 4G a </a:t>
            </a:r>
            <a:r>
              <a:rPr lang="es-ES_tradnl" sz="1300" dirty="0" smtClean="0">
                <a:solidFill>
                  <a:schemeClr val="tx2"/>
                </a:solidFill>
                <a:latin typeface="Verdana" pitchFamily="34" charset="0"/>
                <a:ea typeface="Verdana" pitchFamily="34" charset="0"/>
                <a:cs typeface="Verdana" pitchFamily="34" charset="0"/>
              </a:rPr>
              <a:t>marzo 2021 alcanzan </a:t>
            </a:r>
            <a:r>
              <a:rPr lang="es-ES_tradnl" sz="1300" dirty="0">
                <a:solidFill>
                  <a:schemeClr val="tx2"/>
                </a:solidFill>
                <a:latin typeface="Verdana" pitchFamily="34" charset="0"/>
                <a:ea typeface="Verdana" pitchFamily="34" charset="0"/>
                <a:cs typeface="Verdana" pitchFamily="34" charset="0"/>
              </a:rPr>
              <a:t>los </a:t>
            </a:r>
            <a:r>
              <a:rPr lang="es-ES_tradnl" sz="1300" dirty="0" smtClean="0">
                <a:solidFill>
                  <a:schemeClr val="tx2"/>
                </a:solidFill>
                <a:latin typeface="Verdana" pitchFamily="34" charset="0"/>
                <a:ea typeface="Verdana" pitchFamily="34" charset="0"/>
                <a:cs typeface="Verdana" pitchFamily="34" charset="0"/>
              </a:rPr>
              <a:t>18,8 </a:t>
            </a:r>
            <a:r>
              <a:rPr lang="es-ES_tradnl" sz="1300" dirty="0">
                <a:solidFill>
                  <a:schemeClr val="tx2"/>
                </a:solidFill>
                <a:latin typeface="Verdana" pitchFamily="34" charset="0"/>
                <a:ea typeface="Verdana" pitchFamily="34" charset="0"/>
                <a:cs typeface="Verdana" pitchFamily="34" charset="0"/>
              </a:rPr>
              <a:t>millones de conexiones, de los cuales </a:t>
            </a:r>
            <a:r>
              <a:rPr lang="es-ES_tradnl" sz="1300" dirty="0" smtClean="0">
                <a:solidFill>
                  <a:schemeClr val="tx2"/>
                </a:solidFill>
                <a:latin typeface="Verdana" pitchFamily="34" charset="0"/>
                <a:ea typeface="Verdana" pitchFamily="34" charset="0"/>
                <a:cs typeface="Verdana" pitchFamily="34" charset="0"/>
              </a:rPr>
              <a:t>2,2 </a:t>
            </a:r>
            <a:r>
              <a:rPr lang="es-ES_tradnl" sz="1300" dirty="0">
                <a:solidFill>
                  <a:schemeClr val="tx2"/>
                </a:solidFill>
                <a:latin typeface="Verdana" pitchFamily="34" charset="0"/>
                <a:ea typeface="Verdana" pitchFamily="34" charset="0"/>
                <a:cs typeface="Verdana" pitchFamily="34" charset="0"/>
              </a:rPr>
              <a:t>millones corresponden a nuevos accesos del último año</a:t>
            </a:r>
            <a:r>
              <a:rPr lang="es-ES_tradnl" sz="1300" dirty="0" smtClean="0">
                <a:solidFill>
                  <a:schemeClr val="tx2"/>
                </a:solidFill>
                <a:latin typeface="Verdana" pitchFamily="34" charset="0"/>
                <a:ea typeface="Verdana" pitchFamily="34" charset="0"/>
                <a:cs typeface="Verdana" pitchFamily="34" charset="0"/>
              </a:rPr>
              <a:t>.</a:t>
            </a:r>
            <a:endParaRPr lang="es-ES_tradnl" sz="1300" dirty="0" smtClean="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penetración total, </a:t>
            </a:r>
            <a:r>
              <a:rPr lang="es-ES_tradnl" sz="1300" dirty="0">
                <a:solidFill>
                  <a:schemeClr val="tx2"/>
                </a:solidFill>
                <a:latin typeface="Verdana"/>
                <a:cs typeface="Verdana"/>
              </a:rPr>
              <a:t>fijo y </a:t>
            </a:r>
            <a:r>
              <a:rPr lang="es-ES_tradnl" sz="1300" dirty="0" smtClean="0">
                <a:solidFill>
                  <a:schemeClr val="tx2"/>
                </a:solidFill>
                <a:latin typeface="Verdana"/>
                <a:cs typeface="Verdana"/>
              </a:rPr>
              <a:t>móvil (3G+4G), </a:t>
            </a:r>
            <a:r>
              <a:rPr lang="es-ES_tradnl" sz="1300" dirty="0">
                <a:solidFill>
                  <a:schemeClr val="tx2"/>
                </a:solidFill>
                <a:latin typeface="Verdana"/>
                <a:cs typeface="Verdana"/>
              </a:rPr>
              <a:t>pasa de </a:t>
            </a:r>
            <a:r>
              <a:rPr lang="es-ES_tradnl" sz="1300" dirty="0" smtClean="0">
                <a:solidFill>
                  <a:schemeClr val="tx2"/>
                </a:solidFill>
                <a:latin typeface="Verdana"/>
                <a:cs typeface="Verdana"/>
              </a:rPr>
              <a:t>115,8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t>
            </a:r>
            <a:r>
              <a:rPr lang="es-ES_tradnl" sz="1300" dirty="0">
                <a:solidFill>
                  <a:schemeClr val="tx2"/>
                </a:solidFill>
                <a:latin typeface="Verdana"/>
                <a:cs typeface="Verdana"/>
              </a:rPr>
              <a:t>en </a:t>
            </a:r>
            <a:r>
              <a:rPr lang="es-ES_tradnl" sz="1300" dirty="0" smtClean="0">
                <a:solidFill>
                  <a:schemeClr val="tx2"/>
                </a:solidFill>
                <a:latin typeface="Verdana"/>
                <a:cs typeface="Verdana"/>
              </a:rPr>
              <a:t>marzo 2020 a 127,8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 marzo 2021 (con un crecimiento interanual de +12 </a:t>
            </a:r>
            <a:r>
              <a:rPr lang="es-ES_tradnl" sz="1300" dirty="0" err="1" smtClean="0">
                <a:solidFill>
                  <a:schemeClr val="tx2"/>
                </a:solidFill>
                <a:latin typeface="Verdana"/>
                <a:cs typeface="Verdana"/>
              </a:rPr>
              <a:t>pp</a:t>
            </a:r>
            <a:r>
              <a:rPr lang="es-ES_tradnl" sz="1300" dirty="0" smtClean="0">
                <a:solidFill>
                  <a:schemeClr val="tx2"/>
                </a:solidFill>
                <a:latin typeface="Verdana"/>
                <a:cs typeface="Verdana"/>
              </a:rPr>
              <a:t>).</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El 84,4% </a:t>
            </a:r>
            <a:r>
              <a:rPr lang="es-ES_tradnl" sz="1300" dirty="0">
                <a:solidFill>
                  <a:schemeClr val="tx2"/>
                </a:solidFill>
                <a:latin typeface="Verdana" pitchFamily="34" charset="0"/>
                <a:ea typeface="Verdana" pitchFamily="34" charset="0"/>
                <a:cs typeface="Verdana" pitchFamily="34" charset="0"/>
              </a:rPr>
              <a:t>de los accesos a </a:t>
            </a:r>
            <a:r>
              <a:rPr lang="es-ES_tradnl" sz="1300" dirty="0" smtClean="0">
                <a:solidFill>
                  <a:schemeClr val="tx2"/>
                </a:solidFill>
                <a:latin typeface="Verdana" pitchFamily="34" charset="0"/>
                <a:ea typeface="Verdana" pitchFamily="34" charset="0"/>
                <a:cs typeface="Verdana" pitchFamily="34" charset="0"/>
              </a:rPr>
              <a:t>Internet </a:t>
            </a:r>
            <a:r>
              <a:rPr lang="es-ES_tradnl" sz="1300" dirty="0">
                <a:solidFill>
                  <a:schemeClr val="tx2"/>
                </a:solidFill>
                <a:latin typeface="Verdana" pitchFamily="34" charset="0"/>
                <a:ea typeface="Verdana" pitchFamily="34" charset="0"/>
                <a:cs typeface="Verdana" pitchFamily="34" charset="0"/>
              </a:rPr>
              <a:t>son </a:t>
            </a:r>
            <a:r>
              <a:rPr lang="es-ES_tradnl" sz="1300" dirty="0" smtClean="0">
                <a:solidFill>
                  <a:schemeClr val="tx2"/>
                </a:solidFill>
                <a:latin typeface="Verdana" pitchFamily="34" charset="0"/>
                <a:ea typeface="Verdana" pitchFamily="34" charset="0"/>
                <a:cs typeface="Verdana" pitchFamily="34" charset="0"/>
              </a:rPr>
              <a:t>móviles y, del total de accesos móviles, un 93,4% corresponde a navegación por </a:t>
            </a:r>
            <a:r>
              <a:rPr lang="es-ES_tradnl" sz="1300" dirty="0" err="1" smtClean="0">
                <a:solidFill>
                  <a:schemeClr val="tx2"/>
                </a:solidFill>
                <a:latin typeface="Verdana" pitchFamily="34" charset="0"/>
                <a:ea typeface="Verdana" pitchFamily="34" charset="0"/>
                <a:cs typeface="Verdana" pitchFamily="34" charset="0"/>
              </a:rPr>
              <a:t>smartphones</a:t>
            </a:r>
            <a:r>
              <a:rPr lang="es-ES_tradnl" sz="1300" dirty="0" smtClean="0">
                <a:solidFill>
                  <a:schemeClr val="tx2"/>
                </a:solidFill>
                <a:latin typeface="Verdana" pitchFamily="34" charset="0"/>
                <a:ea typeface="Verdana" pitchFamily="34" charset="0"/>
                <a:cs typeface="Verdana" pitchFamily="34" charset="0"/>
              </a:rPr>
              <a:t> (78,8% del total de accesos).</a:t>
            </a: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t>
            </a:r>
            <a:r>
              <a:rPr lang="es-CL" sz="1300" b="1" dirty="0">
                <a:solidFill>
                  <a:schemeClr val="tx2"/>
                </a:solidFill>
                <a:latin typeface="Verdana" pitchFamily="34" charset="0"/>
                <a:ea typeface="Verdana" pitchFamily="34" charset="0"/>
                <a:cs typeface="Verdana" pitchFamily="34" charset="0"/>
              </a:rPr>
              <a:t>(Tráfico de </a:t>
            </a:r>
            <a:r>
              <a:rPr lang="es-CL" sz="1300" b="1" dirty="0" smtClean="0">
                <a:solidFill>
                  <a:schemeClr val="tx2"/>
                </a:solidFill>
                <a:latin typeface="Verdana" pitchFamily="34" charset="0"/>
                <a:ea typeface="Verdana" pitchFamily="34" charset="0"/>
                <a:cs typeface="Verdana" pitchFamily="34" charset="0"/>
              </a:rPr>
              <a:t>Datos): </a:t>
            </a:r>
            <a:r>
              <a:rPr lang="es-CL" sz="1300" dirty="0">
                <a:solidFill>
                  <a:schemeClr val="tx2"/>
                </a:solidFill>
                <a:latin typeface="Verdana" pitchFamily="34" charset="0"/>
                <a:ea typeface="Verdana" pitchFamily="34" charset="0"/>
                <a:cs typeface="Verdana" pitchFamily="34" charset="0"/>
              </a:rPr>
              <a:t>Sigue el crecimiento del tráfico de datos </a:t>
            </a:r>
            <a:r>
              <a:rPr lang="es-CL" sz="1300" dirty="0" smtClean="0">
                <a:solidFill>
                  <a:schemeClr val="tx2"/>
                </a:solidFill>
                <a:latin typeface="Verdana" pitchFamily="34" charset="0"/>
                <a:ea typeface="Verdana" pitchFamily="34" charset="0"/>
                <a:cs typeface="Verdana" pitchFamily="34" charset="0"/>
              </a:rPr>
              <a:t>tanto fijo como móvil en los últimos 12 meses.</a:t>
            </a:r>
            <a:endParaRPr lang="es-CL" sz="1300" dirty="0">
              <a:solidFill>
                <a:schemeClr val="tx2"/>
              </a:solidFill>
              <a:latin typeface="Verdana" pitchFamily="34" charset="0"/>
              <a:ea typeface="Verdana" pitchFamily="34" charset="0"/>
              <a:cs typeface="Verdana" pitchFamily="34" charset="0"/>
            </a:endParaRPr>
          </a:p>
          <a:p>
            <a:pPr algn="just">
              <a:buClr>
                <a:srgbClr val="4F81BD"/>
              </a:buClr>
            </a:pPr>
            <a:endParaRPr lang="es-CL" sz="13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t>
            </a:r>
            <a:r>
              <a:rPr lang="es-ES" sz="1300" dirty="0" smtClean="0">
                <a:solidFill>
                  <a:schemeClr val="tx2"/>
                </a:solidFill>
                <a:latin typeface="Verdana"/>
                <a:cs typeface="Verdana"/>
              </a:rPr>
              <a:t>acumulado fijo </a:t>
            </a:r>
            <a:r>
              <a:rPr lang="es-ES" sz="1300" dirty="0">
                <a:solidFill>
                  <a:schemeClr val="tx2"/>
                </a:solidFill>
                <a:latin typeface="Verdana"/>
                <a:cs typeface="Verdana"/>
              </a:rPr>
              <a:t>de </a:t>
            </a:r>
            <a:r>
              <a:rPr lang="es-CL" sz="1300" dirty="0">
                <a:solidFill>
                  <a:schemeClr val="tx2"/>
                </a:solidFill>
                <a:latin typeface="Verdana"/>
                <a:cs typeface="Verdana"/>
              </a:rPr>
              <a:t>los últimos 12 </a:t>
            </a:r>
            <a:r>
              <a:rPr lang="es-CL" sz="1300" dirty="0" smtClean="0">
                <a:solidFill>
                  <a:schemeClr val="tx2"/>
                </a:solidFill>
                <a:latin typeface="Verdana"/>
                <a:cs typeface="Verdana"/>
              </a:rPr>
              <a:t>meses (*) </a:t>
            </a:r>
            <a:r>
              <a:rPr lang="es-CL" sz="1300" dirty="0">
                <a:solidFill>
                  <a:schemeClr val="tx2"/>
                </a:solidFill>
                <a:latin typeface="Verdana"/>
                <a:cs typeface="Verdana"/>
              </a:rPr>
              <a:t>asciende a </a:t>
            </a:r>
            <a:r>
              <a:rPr lang="es-CL" sz="1300" dirty="0" smtClean="0">
                <a:solidFill>
                  <a:schemeClr val="tx2"/>
                </a:solidFill>
                <a:latin typeface="Verdana"/>
                <a:cs typeface="Verdana"/>
              </a:rPr>
              <a:t>18,31 </a:t>
            </a:r>
            <a:r>
              <a:rPr lang="es-CL" sz="1300" dirty="0" err="1">
                <a:solidFill>
                  <a:schemeClr val="tx2"/>
                </a:solidFill>
                <a:latin typeface="Verdana"/>
                <a:cs typeface="Verdana"/>
              </a:rPr>
              <a:t>ExaBytes</a:t>
            </a:r>
            <a:r>
              <a:rPr lang="es-CL" sz="1300" dirty="0">
                <a:solidFill>
                  <a:schemeClr val="tx2"/>
                </a:solidFill>
                <a:latin typeface="Verdana"/>
                <a:cs typeface="Verdana"/>
              </a:rPr>
              <a:t>, con un crecimiento anual para el acumulado de los últimos 12 meses de un </a:t>
            </a:r>
            <a:r>
              <a:rPr lang="es-CL" sz="1300" dirty="0" smtClean="0">
                <a:solidFill>
                  <a:schemeClr val="tx2"/>
                </a:solidFill>
                <a:latin typeface="Verdana"/>
                <a:cs typeface="Verdana"/>
              </a:rPr>
              <a:t>61,5%.</a:t>
            </a:r>
            <a:endParaRPr lang="es-C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acumulado </a:t>
            </a:r>
            <a:r>
              <a:rPr lang="es-ES" sz="1300" dirty="0" smtClean="0">
                <a:solidFill>
                  <a:schemeClr val="tx2"/>
                </a:solidFill>
                <a:latin typeface="Verdana"/>
                <a:cs typeface="Verdana"/>
              </a:rPr>
              <a:t>móvil </a:t>
            </a:r>
            <a:r>
              <a:rPr lang="es-ES" sz="1300" dirty="0">
                <a:solidFill>
                  <a:schemeClr val="tx2"/>
                </a:solidFill>
                <a:latin typeface="Verdana"/>
                <a:cs typeface="Verdana"/>
              </a:rPr>
              <a:t>de los últimos 12 </a:t>
            </a:r>
            <a:r>
              <a:rPr lang="es-ES" sz="1300" dirty="0" smtClean="0">
                <a:solidFill>
                  <a:schemeClr val="tx2"/>
                </a:solidFill>
                <a:latin typeface="Verdana"/>
                <a:cs typeface="Verdana"/>
              </a:rPr>
              <a:t>meses (*) </a:t>
            </a:r>
            <a:r>
              <a:rPr lang="es-ES" sz="1300" dirty="0">
                <a:solidFill>
                  <a:schemeClr val="tx2"/>
                </a:solidFill>
                <a:latin typeface="Verdana"/>
                <a:cs typeface="Verdana"/>
              </a:rPr>
              <a:t>asciende a </a:t>
            </a:r>
            <a:r>
              <a:rPr lang="es-ES" sz="1300" dirty="0" smtClean="0">
                <a:solidFill>
                  <a:schemeClr val="tx2"/>
                </a:solidFill>
                <a:latin typeface="Verdana"/>
                <a:cs typeface="Verdana"/>
              </a:rPr>
              <a:t>3,1 </a:t>
            </a:r>
            <a:r>
              <a:rPr lang="es-ES" sz="1300" dirty="0" err="1">
                <a:solidFill>
                  <a:schemeClr val="tx2"/>
                </a:solidFill>
                <a:latin typeface="Verdana"/>
                <a:cs typeface="Verdana"/>
              </a:rPr>
              <a:t>ExaBytes</a:t>
            </a:r>
            <a:r>
              <a:rPr lang="es-ES" sz="1300" dirty="0">
                <a:solidFill>
                  <a:schemeClr val="tx2"/>
                </a:solidFill>
                <a:latin typeface="Verdana"/>
                <a:cs typeface="Verdana"/>
              </a:rPr>
              <a:t>, con un crecimiento anual para el acumulado de los últimos 12 meses de un </a:t>
            </a:r>
            <a:r>
              <a:rPr lang="es-ES" sz="1300" dirty="0" smtClean="0">
                <a:solidFill>
                  <a:schemeClr val="tx2"/>
                </a:solidFill>
                <a:latin typeface="Verdana"/>
                <a:cs typeface="Verdana"/>
              </a:rPr>
              <a:t>34,1%.</a:t>
            </a:r>
            <a:endParaRPr lang="es-ES_tradnl" sz="1300" dirty="0" smtClean="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endParaRPr lang="es-ES_tradnl" sz="1300" dirty="0">
              <a:solidFill>
                <a:schemeClr val="tx2"/>
              </a:solidFill>
              <a:latin typeface="Verdana" pitchFamily="34" charset="0"/>
              <a:ea typeface="Verdana" pitchFamily="34" charset="0"/>
              <a:cs typeface="Verdana" pitchFamily="34" charset="0"/>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CuadroTexto 4"/>
          <p:cNvSpPr txBox="1"/>
          <p:nvPr/>
        </p:nvSpPr>
        <p:spPr>
          <a:xfrm>
            <a:off x="700217" y="6375428"/>
            <a:ext cx="4572000" cy="215444"/>
          </a:xfrm>
          <a:prstGeom prst="rect">
            <a:avLst/>
          </a:prstGeom>
          <a:noFill/>
        </p:spPr>
        <p:txBody>
          <a:bodyPr wrap="square" rtlCol="0">
            <a:spAutoFit/>
          </a:bodyPr>
          <a:lstStyle/>
          <a:p>
            <a:r>
              <a:rPr lang="es-ES" sz="800" dirty="0">
                <a:solidFill>
                  <a:schemeClr val="tx2"/>
                </a:solidFill>
                <a:latin typeface="Verdana"/>
                <a:cs typeface="Verdana"/>
              </a:rPr>
              <a:t>(*) Período desde Abril 2020 a Marzo 2021</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a:solidFill>
                  <a:schemeClr val="tx2">
                    <a:lumMod val="60000"/>
                    <a:lumOff val="40000"/>
                  </a:schemeClr>
                </a:solidFill>
              </a:rPr>
              <a:t>Primer </a:t>
            </a:r>
            <a:r>
              <a:rPr lang="es-CL" sz="2200" dirty="0" smtClean="0">
                <a:solidFill>
                  <a:schemeClr val="tx2">
                    <a:lumMod val="60000"/>
                    <a:lumOff val="40000"/>
                  </a:schemeClr>
                </a:solidFill>
              </a:rPr>
              <a:t>Trimestre 2021</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8</a:t>
            </a:fld>
            <a:endParaRPr lang="en-US" dirty="0"/>
          </a:p>
        </p:txBody>
      </p:sp>
      <p:sp>
        <p:nvSpPr>
          <p:cNvPr id="2" name="1 CuadroTexto"/>
          <p:cNvSpPr txBox="1"/>
          <p:nvPr/>
        </p:nvSpPr>
        <p:spPr>
          <a:xfrm>
            <a:off x="205740" y="779960"/>
            <a:ext cx="8694420" cy="5001369"/>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smtClean="0">
                <a:solidFill>
                  <a:schemeClr val="tx2"/>
                </a:solidFill>
                <a:latin typeface="Verdana" pitchFamily="34" charset="0"/>
                <a:ea typeface="Verdana" pitchFamily="34" charset="0"/>
                <a:cs typeface="Verdana" pitchFamily="34" charset="0"/>
              </a:rPr>
              <a:t>Telefonía </a:t>
            </a:r>
            <a:r>
              <a:rPr lang="es-CL" sz="1200" b="1" dirty="0">
                <a:solidFill>
                  <a:schemeClr val="tx2"/>
                </a:solidFill>
                <a:latin typeface="Verdana" pitchFamily="34" charset="0"/>
                <a:ea typeface="Verdana" pitchFamily="34" charset="0"/>
                <a:cs typeface="Verdana" pitchFamily="34" charset="0"/>
              </a:rPr>
              <a:t>(voz</a:t>
            </a:r>
            <a:r>
              <a:rPr lang="es-CL" sz="1200" b="1" dirty="0" smtClean="0">
                <a:solidFill>
                  <a:schemeClr val="tx2"/>
                </a:solidFill>
                <a:latin typeface="Verdana" pitchFamily="34" charset="0"/>
                <a:ea typeface="Verdana" pitchFamily="34" charset="0"/>
                <a:cs typeface="Verdana" pitchFamily="34" charset="0"/>
              </a:rPr>
              <a:t>): </a:t>
            </a:r>
            <a:r>
              <a:rPr lang="es-CL" sz="1200" dirty="0" smtClean="0">
                <a:solidFill>
                  <a:schemeClr val="tx2"/>
                </a:solidFill>
                <a:latin typeface="Verdana" pitchFamily="34" charset="0"/>
                <a:ea typeface="Verdana" pitchFamily="34" charset="0"/>
                <a:cs typeface="Verdana" pitchFamily="34" charset="0"/>
              </a:rPr>
              <a:t>El tráfico total crece respecto a períodos anteriores, explicado por el crecimiento del tráfico móvil.</a:t>
            </a:r>
            <a:endParaRPr lang="es-CL" sz="1200" dirty="0">
              <a:solidFill>
                <a:schemeClr val="tx2"/>
              </a:solidFill>
              <a:latin typeface="Verdana" pitchFamily="34" charset="0"/>
              <a:ea typeface="Verdana" pitchFamily="34" charset="0"/>
              <a:cs typeface="Verdana" pitchFamily="34" charset="0"/>
            </a:endParaRPr>
          </a:p>
          <a:p>
            <a:pPr algn="just">
              <a:buClr>
                <a:srgbClr val="4F81BD"/>
              </a:buClr>
            </a:pPr>
            <a:endParaRPr lang="es-CL" sz="12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a:t>
            </a:r>
            <a:r>
              <a:rPr lang="es-CL" sz="1200" dirty="0" smtClean="0">
                <a:solidFill>
                  <a:schemeClr val="tx2"/>
                </a:solidFill>
                <a:latin typeface="Verdana"/>
                <a:cs typeface="Verdana"/>
              </a:rPr>
              <a:t>tráfico de voz acumulado del período abril 2020 a marzo 2021 (fija </a:t>
            </a:r>
            <a:r>
              <a:rPr lang="es-CL" sz="1200" dirty="0">
                <a:solidFill>
                  <a:schemeClr val="tx2"/>
                </a:solidFill>
                <a:latin typeface="Verdana"/>
                <a:cs typeface="Verdana"/>
              </a:rPr>
              <a:t>y </a:t>
            </a:r>
            <a:r>
              <a:rPr lang="es-CL" sz="1200" dirty="0" smtClean="0">
                <a:solidFill>
                  <a:schemeClr val="tx2"/>
                </a:solidFill>
                <a:latin typeface="Verdana"/>
                <a:cs typeface="Verdana"/>
              </a:rPr>
              <a:t>móvil) presenta un alza de 20,2% respecto </a:t>
            </a:r>
            <a:r>
              <a:rPr lang="es-CL" sz="1200" dirty="0">
                <a:solidFill>
                  <a:schemeClr val="tx2"/>
                </a:solidFill>
                <a:latin typeface="Verdana"/>
                <a:cs typeface="Verdana"/>
              </a:rPr>
              <a:t>a igual período </a:t>
            </a:r>
            <a:r>
              <a:rPr lang="es-CL" sz="1200" dirty="0" smtClean="0">
                <a:solidFill>
                  <a:schemeClr val="tx2"/>
                </a:solidFill>
                <a:latin typeface="Verdana"/>
                <a:cs typeface="Verdana"/>
              </a:rPr>
              <a:t>12 meses antes. (*)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a:t>
            </a:r>
            <a:r>
              <a:rPr lang="es-ES" sz="1200" dirty="0" smtClean="0">
                <a:solidFill>
                  <a:schemeClr val="tx2"/>
                </a:solidFill>
                <a:latin typeface="Verdana"/>
                <a:cs typeface="Verdana"/>
              </a:rPr>
              <a:t>de voz móvil acumulado </a:t>
            </a:r>
            <a:r>
              <a:rPr lang="es-CL" sz="1200" dirty="0" smtClean="0">
                <a:solidFill>
                  <a:schemeClr val="tx2"/>
                </a:solidFill>
                <a:latin typeface="Verdana"/>
                <a:cs typeface="Verdana"/>
              </a:rPr>
              <a:t>del </a:t>
            </a:r>
            <a:r>
              <a:rPr lang="es-CL" sz="1200" dirty="0">
                <a:solidFill>
                  <a:schemeClr val="tx2"/>
                </a:solidFill>
                <a:latin typeface="Verdana"/>
                <a:cs typeface="Verdana"/>
              </a:rPr>
              <a:t>período abril 2020 a marzo 2021 </a:t>
            </a:r>
            <a:r>
              <a:rPr lang="es-ES" sz="1200" dirty="0" smtClean="0">
                <a:solidFill>
                  <a:schemeClr val="tx2"/>
                </a:solidFill>
                <a:latin typeface="Verdana"/>
                <a:cs typeface="Verdana"/>
              </a:rPr>
              <a:t>aumentó </a:t>
            </a:r>
            <a:r>
              <a:rPr lang="es-ES" sz="1200" dirty="0">
                <a:solidFill>
                  <a:schemeClr val="tx2"/>
                </a:solidFill>
                <a:latin typeface="Verdana"/>
                <a:cs typeface="Verdana"/>
              </a:rPr>
              <a:t>en un </a:t>
            </a:r>
            <a:r>
              <a:rPr lang="es-ES" sz="1200" dirty="0" smtClean="0">
                <a:solidFill>
                  <a:schemeClr val="tx2"/>
                </a:solidFill>
                <a:latin typeface="Verdana"/>
                <a:cs typeface="Verdana"/>
              </a:rPr>
              <a:t>22,7% </a:t>
            </a:r>
            <a:r>
              <a:rPr lang="es-CL" sz="1200" dirty="0" smtClean="0">
                <a:solidFill>
                  <a:schemeClr val="tx2"/>
                </a:solidFill>
                <a:latin typeface="Verdana"/>
                <a:cs typeface="Verdana"/>
              </a:rPr>
              <a:t>respecto a igual período </a:t>
            </a:r>
            <a:r>
              <a:rPr lang="es-CL" sz="1200" dirty="0">
                <a:solidFill>
                  <a:schemeClr val="tx2"/>
                </a:solidFill>
                <a:latin typeface="Verdana"/>
                <a:cs typeface="Verdana"/>
              </a:rPr>
              <a:t>12 meses antes. </a:t>
            </a:r>
            <a:r>
              <a:rPr lang="es-CL" sz="1200" dirty="0" smtClean="0">
                <a:solidFill>
                  <a:schemeClr val="tx2"/>
                </a:solidFill>
                <a:latin typeface="Verdana"/>
                <a:cs typeface="Verdana"/>
              </a:rPr>
              <a:t>(*)</a:t>
            </a:r>
            <a:r>
              <a:rPr lang="es-ES" sz="1200" dirty="0" smtClean="0">
                <a:solidFill>
                  <a:schemeClr val="tx2"/>
                </a:solidFill>
                <a:latin typeface="Verdana"/>
                <a:cs typeface="Verdana"/>
              </a:rPr>
              <a:t> </a:t>
            </a:r>
            <a:endParaRPr lang="es-ES"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a:t>
            </a:r>
            <a:r>
              <a:rPr lang="es-CL" sz="1200" dirty="0" smtClean="0">
                <a:solidFill>
                  <a:schemeClr val="tx2"/>
                </a:solidFill>
                <a:latin typeface="Verdana"/>
                <a:cs typeface="Verdana"/>
              </a:rPr>
              <a:t>móviles (voz) </a:t>
            </a:r>
            <a:r>
              <a:rPr lang="es-CL" sz="1200" dirty="0">
                <a:solidFill>
                  <a:schemeClr val="tx2"/>
                </a:solidFill>
                <a:latin typeface="Verdana"/>
                <a:cs typeface="Verdana"/>
              </a:rPr>
              <a:t>a </a:t>
            </a:r>
            <a:r>
              <a:rPr lang="es-CL" sz="1200" dirty="0" smtClean="0">
                <a:solidFill>
                  <a:schemeClr val="tx2"/>
                </a:solidFill>
                <a:latin typeface="Verdana"/>
                <a:cs typeface="Verdana"/>
              </a:rPr>
              <a:t>marzo 2021 alcanzan </a:t>
            </a:r>
            <a:r>
              <a:rPr lang="es-CL" sz="1200" dirty="0">
                <a:solidFill>
                  <a:schemeClr val="tx2"/>
                </a:solidFill>
                <a:latin typeface="Verdana"/>
                <a:cs typeface="Verdana"/>
              </a:rPr>
              <a:t>a </a:t>
            </a:r>
            <a:r>
              <a:rPr lang="es-CL" sz="1200" dirty="0" smtClean="0">
                <a:solidFill>
                  <a:schemeClr val="tx2"/>
                </a:solidFill>
                <a:latin typeface="Verdana"/>
                <a:cs typeface="Verdana"/>
              </a:rPr>
              <a:t>129,6 </a:t>
            </a:r>
            <a:r>
              <a:rPr lang="es-CL" sz="1200" dirty="0">
                <a:solidFill>
                  <a:schemeClr val="tx2"/>
                </a:solidFill>
                <a:latin typeface="Verdana"/>
                <a:cs typeface="Verdana"/>
              </a:rPr>
              <a:t>abonados por cada 100 hab. </a:t>
            </a:r>
            <a:r>
              <a:rPr lang="es-CL" sz="1200" dirty="0" smtClean="0">
                <a:solidFill>
                  <a:schemeClr val="tx2"/>
                </a:solidFill>
                <a:latin typeface="Verdana"/>
                <a:cs typeface="Verdana"/>
              </a:rPr>
              <a:t>con 25,4 </a:t>
            </a:r>
            <a:r>
              <a:rPr lang="es-CL" sz="1200" dirty="0">
                <a:solidFill>
                  <a:schemeClr val="tx2"/>
                </a:solidFill>
                <a:latin typeface="Verdana"/>
                <a:cs typeface="Verdana"/>
              </a:rPr>
              <a:t>millones de abonados. </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El tráfico de voz local acumulado del </a:t>
            </a:r>
            <a:r>
              <a:rPr lang="es-CL" sz="1200" dirty="0">
                <a:solidFill>
                  <a:schemeClr val="tx2"/>
                </a:solidFill>
                <a:latin typeface="Verdana"/>
                <a:cs typeface="Verdana"/>
              </a:rPr>
              <a:t>período abril 2020 a marzo </a:t>
            </a:r>
            <a:r>
              <a:rPr lang="es-CL" sz="1200" dirty="0" smtClean="0">
                <a:solidFill>
                  <a:schemeClr val="tx2"/>
                </a:solidFill>
                <a:latin typeface="Verdana"/>
                <a:cs typeface="Verdana"/>
              </a:rPr>
              <a:t>2021 (local-local y local-móvil) muestra una baja de </a:t>
            </a:r>
            <a:r>
              <a:rPr lang="es-CL" sz="1200" dirty="0">
                <a:solidFill>
                  <a:schemeClr val="tx2"/>
                </a:solidFill>
                <a:latin typeface="Verdana"/>
                <a:cs typeface="Verdana"/>
              </a:rPr>
              <a:t>un </a:t>
            </a:r>
            <a:r>
              <a:rPr lang="es-CL" sz="1200" dirty="0" smtClean="0">
                <a:solidFill>
                  <a:schemeClr val="tx2"/>
                </a:solidFill>
                <a:latin typeface="Verdana"/>
                <a:cs typeface="Verdana"/>
              </a:rPr>
              <a:t>13,3% respecto a </a:t>
            </a:r>
            <a:r>
              <a:rPr lang="es-CL" sz="1200" dirty="0">
                <a:solidFill>
                  <a:schemeClr val="tx2"/>
                </a:solidFill>
                <a:latin typeface="Verdana"/>
                <a:cs typeface="Verdana"/>
              </a:rPr>
              <a:t>igual período 12 meses </a:t>
            </a:r>
            <a:r>
              <a:rPr lang="es-CL" sz="1200" dirty="0" smtClean="0">
                <a:solidFill>
                  <a:schemeClr val="tx2"/>
                </a:solidFill>
                <a:latin typeface="Verdana"/>
                <a:cs typeface="Verdana"/>
              </a:rPr>
              <a:t>antes (*), explicado por una caída de 20,8% del tráfico local y una caída </a:t>
            </a:r>
            <a:r>
              <a:rPr lang="es-CL" sz="1200" dirty="0">
                <a:solidFill>
                  <a:schemeClr val="tx2"/>
                </a:solidFill>
                <a:latin typeface="Verdana"/>
                <a:cs typeface="Verdana"/>
              </a:rPr>
              <a:t>del tráfico </a:t>
            </a:r>
            <a:r>
              <a:rPr lang="es-CL" sz="1200" dirty="0" smtClean="0">
                <a:solidFill>
                  <a:schemeClr val="tx2"/>
                </a:solidFill>
                <a:latin typeface="Verdana"/>
                <a:cs typeface="Verdana"/>
              </a:rPr>
              <a:t>local-móvil de 2,2%.</a:t>
            </a:r>
          </a:p>
          <a:p>
            <a:pPr marL="530225" indent="-285750" algn="just">
              <a:spcAft>
                <a:spcPts val="600"/>
              </a:spcAft>
              <a:buClr>
                <a:srgbClr val="4F81BD"/>
              </a:buClr>
              <a:buFont typeface="Wingdings" pitchFamily="2" charset="2"/>
              <a:buChar char="§"/>
            </a:pPr>
            <a:r>
              <a:rPr lang="es-ES_tradnl" sz="1200" dirty="0" smtClean="0">
                <a:solidFill>
                  <a:schemeClr val="tx2"/>
                </a:solidFill>
                <a:latin typeface="Verdana"/>
                <a:cs typeface="Verdana"/>
              </a:rPr>
              <a:t>Las líneas fijas disminuyeron un 5,3% </a:t>
            </a:r>
            <a:r>
              <a:rPr lang="es-ES_tradnl" sz="1200" dirty="0">
                <a:solidFill>
                  <a:schemeClr val="tx2"/>
                </a:solidFill>
                <a:latin typeface="Verdana"/>
                <a:cs typeface="Verdana"/>
              </a:rPr>
              <a:t>en </a:t>
            </a:r>
            <a:r>
              <a:rPr lang="es-ES_tradnl" sz="1200" dirty="0" smtClean="0">
                <a:solidFill>
                  <a:schemeClr val="tx2"/>
                </a:solidFill>
                <a:latin typeface="Verdana"/>
                <a:cs typeface="Verdana"/>
              </a:rPr>
              <a:t>los últimos 12 meses.</a:t>
            </a:r>
          </a:p>
          <a:p>
            <a:pPr marL="244475" algn="just">
              <a:spcAft>
                <a:spcPts val="600"/>
              </a:spcAft>
              <a:buClr>
                <a:srgbClr val="4F81BD"/>
              </a:buCl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a:t>
            </a:r>
            <a:r>
              <a:rPr lang="es-ES" sz="1200" dirty="0" smtClean="0">
                <a:solidFill>
                  <a:schemeClr val="tx2"/>
                </a:solidFill>
                <a:latin typeface="Verdana"/>
                <a:cs typeface="Verdana"/>
              </a:rPr>
              <a:t>58,5% </a:t>
            </a:r>
            <a:r>
              <a:rPr lang="es-ES" sz="1200" dirty="0">
                <a:solidFill>
                  <a:schemeClr val="tx2"/>
                </a:solidFill>
                <a:latin typeface="Verdana"/>
                <a:cs typeface="Verdana"/>
              </a:rPr>
              <a:t>en </a:t>
            </a:r>
            <a:r>
              <a:rPr lang="es-ES" sz="1200" dirty="0" smtClean="0">
                <a:solidFill>
                  <a:schemeClr val="tx2"/>
                </a:solidFill>
                <a:latin typeface="Verdana"/>
                <a:cs typeface="Verdana"/>
              </a:rPr>
              <a:t>marzo 2021 y l</a:t>
            </a:r>
            <a:r>
              <a:rPr lang="es-CL" sz="1200" dirty="0" smtClean="0">
                <a:solidFill>
                  <a:schemeClr val="tx2"/>
                </a:solidFill>
                <a:latin typeface="Verdana"/>
                <a:cs typeface="Verdana"/>
              </a:rPr>
              <a:t>os </a:t>
            </a:r>
            <a:r>
              <a:rPr lang="es-CL" sz="1200" dirty="0">
                <a:solidFill>
                  <a:schemeClr val="tx2"/>
                </a:solidFill>
                <a:latin typeface="Verdana"/>
                <a:cs typeface="Verdana"/>
              </a:rPr>
              <a:t>suscriptores </a:t>
            </a:r>
            <a:r>
              <a:rPr lang="es-CL" sz="1200" dirty="0" smtClean="0">
                <a:solidFill>
                  <a:schemeClr val="tx2"/>
                </a:solidFill>
                <a:latin typeface="Verdana"/>
                <a:cs typeface="Verdana"/>
              </a:rPr>
              <a:t>han aumentado en un 2,8% </a:t>
            </a:r>
            <a:r>
              <a:rPr lang="es-CL" sz="1200" dirty="0">
                <a:solidFill>
                  <a:schemeClr val="tx2"/>
                </a:solidFill>
                <a:latin typeface="Verdana"/>
                <a:cs typeface="Verdana"/>
              </a:rPr>
              <a:t>en los últimos 12 meses</a:t>
            </a:r>
            <a:r>
              <a:rPr lang="es-CL" sz="1200" dirty="0" smtClean="0">
                <a:solidFill>
                  <a:schemeClr val="tx2"/>
                </a:solidFill>
                <a:latin typeface="Verdana"/>
                <a:cs typeface="Verdana"/>
              </a:rPr>
              <a:t>.</a:t>
            </a:r>
          </a:p>
          <a:p>
            <a:pPr marL="244475" algn="just">
              <a:spcAft>
                <a:spcPts val="600"/>
              </a:spcAft>
              <a:buClr>
                <a:srgbClr val="4F81BD"/>
              </a:buClr>
            </a:pPr>
            <a:endParaRPr lang="es-CL" sz="1200" dirty="0" smtClean="0">
              <a:solidFill>
                <a:schemeClr val="tx2"/>
              </a:solidFill>
              <a:latin typeface="Verdana"/>
              <a:cs typeface="Verdana"/>
            </a:endParaRPr>
          </a:p>
          <a:p>
            <a:pPr marL="285750" indent="-285750" algn="just">
              <a:spcAft>
                <a:spcPts val="600"/>
              </a:spcAf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Larga d</a:t>
            </a:r>
            <a:r>
              <a:rPr lang="es-CL" sz="1200" b="1" dirty="0" smtClean="0">
                <a:solidFill>
                  <a:schemeClr val="tx2"/>
                </a:solidFill>
                <a:latin typeface="Verdana" pitchFamily="34" charset="0"/>
                <a:ea typeface="Verdana" pitchFamily="34" charset="0"/>
                <a:cs typeface="Verdana" pitchFamily="34" charset="0"/>
              </a:rPr>
              <a:t>istancia internacional:</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Se mantiene la tendencia a la baja del tráfico de larga distancia internacional </a:t>
            </a:r>
            <a:endParaRPr lang="es-CL" sz="1200" dirty="0">
              <a:solidFill>
                <a:schemeClr val="tx2"/>
              </a:solidFill>
              <a:latin typeface="Verdana"/>
              <a:cs typeface="Verdana"/>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90282" y="6223299"/>
            <a:ext cx="6311153" cy="415498"/>
          </a:xfrm>
          <a:prstGeom prst="rect">
            <a:avLst/>
          </a:prstGeom>
          <a:noFill/>
        </p:spPr>
        <p:txBody>
          <a:bodyPr wrap="square" rtlCol="0">
            <a:spAutoFit/>
          </a:bodyPr>
          <a:lstStyle/>
          <a:p>
            <a:pPr marL="244475" algn="just">
              <a:spcAft>
                <a:spcPts val="600"/>
              </a:spcAft>
              <a:buClr>
                <a:srgbClr val="4F81BD"/>
              </a:buClr>
            </a:pPr>
            <a:r>
              <a:rPr lang="es-MX" sz="800" dirty="0" smtClean="0">
                <a:solidFill>
                  <a:schemeClr val="tx2"/>
                </a:solidFill>
                <a:latin typeface="Verdana"/>
                <a:cs typeface="Verdana"/>
              </a:rPr>
              <a:t>(*)</a:t>
            </a:r>
            <a:r>
              <a:rPr lang="es-MX" sz="800" dirty="0">
                <a:solidFill>
                  <a:schemeClr val="tx2"/>
                </a:solidFill>
                <a:latin typeface="Verdana"/>
                <a:cs typeface="Verdana"/>
              </a:rPr>
              <a:t> </a:t>
            </a:r>
            <a:r>
              <a:rPr lang="es-MX" sz="800" dirty="0" smtClean="0">
                <a:solidFill>
                  <a:schemeClr val="tx2"/>
                </a:solidFill>
                <a:latin typeface="Verdana"/>
                <a:cs typeface="Verdana"/>
              </a:rPr>
              <a:t>Período </a:t>
            </a:r>
            <a:r>
              <a:rPr lang="es-MX" sz="800" dirty="0">
                <a:solidFill>
                  <a:schemeClr val="tx2"/>
                </a:solidFill>
                <a:latin typeface="Verdana"/>
                <a:cs typeface="Verdana"/>
              </a:rPr>
              <a:t>desde Abril </a:t>
            </a:r>
            <a:r>
              <a:rPr lang="es-MX" sz="800" dirty="0" smtClean="0">
                <a:solidFill>
                  <a:schemeClr val="tx2"/>
                </a:solidFill>
                <a:latin typeface="Verdana"/>
                <a:cs typeface="Verdana"/>
              </a:rPr>
              <a:t>2019 </a:t>
            </a:r>
            <a:r>
              <a:rPr lang="es-MX" sz="800" dirty="0">
                <a:solidFill>
                  <a:schemeClr val="tx2"/>
                </a:solidFill>
                <a:latin typeface="Verdana"/>
                <a:cs typeface="Verdana"/>
              </a:rPr>
              <a:t>a Marzo </a:t>
            </a:r>
            <a:r>
              <a:rPr lang="es-MX" sz="800" dirty="0" smtClean="0">
                <a:solidFill>
                  <a:schemeClr val="tx2"/>
                </a:solidFill>
                <a:latin typeface="Verdana"/>
                <a:cs typeface="Verdana"/>
              </a:rPr>
              <a:t>2020 </a:t>
            </a:r>
          </a:p>
          <a:p>
            <a:pPr marL="244475" algn="just">
              <a:spcAft>
                <a:spcPts val="600"/>
              </a:spcAft>
              <a:buClr>
                <a:srgbClr val="4F81BD"/>
              </a:buClr>
            </a:pPr>
            <a:r>
              <a:rPr lang="es-MX" sz="800" dirty="0" smtClean="0">
                <a:solidFill>
                  <a:schemeClr val="tx2"/>
                </a:solidFill>
                <a:latin typeface="Verdana"/>
                <a:cs typeface="Verdana"/>
              </a:rPr>
              <a:t>(**) Incluye tráfico local-local, local-móvil, local-LDI, móvil-móvil, móvil-local y móvil-LDI.</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9</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Resumen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104400</TotalTime>
  <Words>3692</Words>
  <Application>Microsoft Office PowerPoint</Application>
  <PresentationFormat>Presentación en pantalla (4:3)</PresentationFormat>
  <Paragraphs>535</Paragraphs>
  <Slides>43</Slides>
  <Notes>30</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43</vt:i4>
      </vt:variant>
    </vt:vector>
  </HeadingPairs>
  <TitlesOfParts>
    <vt:vector size="56" baseType="lpstr">
      <vt:lpstr>ＭＳ Ｐゴシック</vt:lpstr>
      <vt:lpstr>Arial</vt:lpstr>
      <vt:lpstr>Calibri</vt:lpstr>
      <vt:lpstr>Verdana</vt:lpstr>
      <vt:lpstr>Verdana Bold</vt:lpstr>
      <vt:lpstr>Wingdings</vt:lpstr>
      <vt:lpstr>ヒラギノ角ゴ Pro W3</vt:lpstr>
      <vt:lpstr>1_Office Theme</vt:lpstr>
      <vt:lpstr>Office Theme</vt:lpstr>
      <vt:lpstr>2_Office Theme</vt:lpstr>
      <vt:lpstr>4_Office Theme</vt:lpstr>
      <vt:lpstr>5_Office Theme</vt:lpstr>
      <vt:lpstr>12_Office Theme</vt:lpstr>
      <vt:lpstr>Especial Análisis Tráfico Internet Marzo 2020-Marzo 2021 </vt:lpstr>
      <vt:lpstr> Tráficos de Internet (Datos)  Evolución de Tráficos Fijos  </vt:lpstr>
      <vt:lpstr> Tráficos de Internet (Datos)  Evolución de Tráficos Móviles  </vt:lpstr>
      <vt:lpstr> Tráficos de Internet (Datos)  Evolución de Tráficos Fijos y Móviles. Efecto Pandemia.  </vt:lpstr>
      <vt:lpstr>Sector Telecomunicaciones  Primer Trimestre 2021 </vt:lpstr>
      <vt:lpstr>Resumen principales servicios</vt:lpstr>
      <vt:lpstr>Principales Resultados Series Estadísticas   Primer Trimestre 2021</vt:lpstr>
      <vt:lpstr>Principales Resultados Series Estadísticas   Primer Trimestre 2021</vt:lpstr>
      <vt:lpstr>Presentación de PowerPoint</vt:lpstr>
      <vt:lpstr>Resumen de servicios de Telecomunicaciones</vt:lpstr>
      <vt:lpstr>Resumen comunicaciones de voz en redes públicas</vt:lpstr>
      <vt:lpstr>Telefonía Móvil</vt:lpstr>
      <vt:lpstr>Internet</vt:lpstr>
      <vt:lpstr>Televisión Pagada</vt:lpstr>
      <vt:lpstr> Tráficos de Voz  Evolución de Tráficos Móviles y Locales  </vt:lpstr>
      <vt:lpstr> Tráficos de Internet (Datos)  Evolución de Tráficos Móviles  </vt:lpstr>
      <vt:lpstr>Presentación de PowerPoint</vt:lpstr>
      <vt:lpstr>Internet fijo y móvil Conexiones y Penetración cada 100 hab. </vt:lpstr>
      <vt:lpstr>Internet Móvil  Conexiones 3G+4G y Penetración c/100 habs. </vt:lpstr>
      <vt:lpstr>Internet Móvil (3G+4G) Por tipo de terminal</vt:lpstr>
      <vt:lpstr>Internet Móvil Conexiones 4G</vt:lpstr>
      <vt:lpstr>Internet Móvil (conexiones 3G+4G)  Conexiones por Empresa y Participación de Mercado</vt:lpstr>
      <vt:lpstr> Internet Móvil por Tecnología  Conexiones  </vt:lpstr>
      <vt:lpstr> Tráficos de Internet (Datos)  Evolución de Tráficos Móviles  </vt:lpstr>
      <vt:lpstr>Presentación de PowerPoint</vt:lpstr>
      <vt:lpstr>Presentación de PowerPoint</vt:lpstr>
      <vt:lpstr>Presentación de PowerPoint</vt:lpstr>
      <vt:lpstr>Presentación de PowerPoint</vt:lpstr>
      <vt:lpstr>Presentación de PowerPoint</vt:lpstr>
      <vt:lpstr>Internet Fijo Conexiones por Región y Tecnología (Marzo 2021) (*)</vt:lpstr>
      <vt:lpstr>Presentación de PowerPoint</vt:lpstr>
      <vt:lpstr> Telefonía Móvil  Evolución de abonados y penetración cada 100 hab.   </vt:lpstr>
      <vt:lpstr> Telefonía Móvil  Abonados por Empresa y Participación de Mercado</vt:lpstr>
      <vt:lpstr> Telefonía Móvil  Tráfico de Salida Trimestral, Millones de minutos   </vt:lpstr>
      <vt:lpstr> Telefonía Móvil  Evolución de Mensajería Móvil</vt:lpstr>
      <vt:lpstr> Telefonía Fija   Evolución de Líneas Fijas y Penetración cada 100 hab.   </vt:lpstr>
      <vt:lpstr> Telefonía Fija  Tráfico de Salida Acumulado Trimestral     </vt:lpstr>
      <vt:lpstr>Presentación de PowerPoint</vt:lpstr>
      <vt:lpstr>Presentación de PowerPoint</vt:lpstr>
      <vt:lpstr>Presentación de PowerPoint</vt:lpstr>
      <vt:lpstr>Presentación de PowerPoint</vt:lpstr>
      <vt:lpstr> Larga Distancia Internacional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Alejandro Vera Muñoz</cp:lastModifiedBy>
  <cp:revision>3346</cp:revision>
  <cp:lastPrinted>2018-11-29T14:50:04Z</cp:lastPrinted>
  <dcterms:created xsi:type="dcterms:W3CDTF">2012-01-02T19:25:10Z</dcterms:created>
  <dcterms:modified xsi:type="dcterms:W3CDTF">2021-05-27T20:43:35Z</dcterms:modified>
</cp:coreProperties>
</file>