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70" r:id="rId8"/>
    <p:sldId id="261" r:id="rId9"/>
    <p:sldId id="262" r:id="rId10"/>
    <p:sldId id="265" r:id="rId11"/>
    <p:sldId id="260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30"/>
  </p:normalViewPr>
  <p:slideViewPr>
    <p:cSldViewPr snapToGrid="0" snapToObjects="1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BD60A-1CFD-494D-9C35-AED4C1897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8C4EC7-461F-8249-8ABA-744EA7D06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C52851-1A87-7F4A-B60E-503FDA7CA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192-2733-4C44-A86E-D7BC1D133458}" type="datetimeFigureOut">
              <a:rPr lang="es-CL" smtClean="0"/>
              <a:t>03-03-21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33A81D-2189-E246-B2AD-FB3EB69E5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D70233-33CA-2C41-A2CD-996807C3C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6C3C-BD93-AD48-8FBA-D91CC910A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452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E8CDF-2E4A-9C46-95B5-73669BA7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3CB05A-19D3-E649-8B86-B1FF8D2FA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3062B2-8612-5E47-A5A4-B59D7BAF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192-2733-4C44-A86E-D7BC1D133458}" type="datetimeFigureOut">
              <a:rPr lang="es-CL" smtClean="0"/>
              <a:t>03-03-21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0259BD-8A65-DB4A-85F5-D607E197F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D4380F-F3A4-C841-8CEF-476A818A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6C3C-BD93-AD48-8FBA-D91CC910A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48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95F58-6AE3-1346-99CC-3A42FEFE5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87D898-EC7B-AE48-B92B-DB3D8B5B1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ADAFC5-AF8F-DC4C-A048-0926BFADA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192-2733-4C44-A86E-D7BC1D133458}" type="datetimeFigureOut">
              <a:rPr lang="es-CL" smtClean="0"/>
              <a:t>03-03-21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382C02-AE6A-9444-87C8-9D81AFC3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3084F7-B22F-7B47-AE2D-EEE01C015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6C3C-BD93-AD48-8FBA-D91CC910A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976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685C4-AE7A-634B-BF9E-4248083F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0B4384-559E-4F4A-B97E-BE4D6A829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2A85A-3726-1C4D-A729-751132D3D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192-2733-4C44-A86E-D7BC1D133458}" type="datetimeFigureOut">
              <a:rPr lang="es-CL" smtClean="0"/>
              <a:t>03-03-21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A1EA40-37F6-D440-952C-F7400892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1462D1-14F7-D54F-90BF-1C430D71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6C3C-BD93-AD48-8FBA-D91CC910A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040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82C6E-624A-9B48-9234-B5EA9148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EC1F6B-F505-D24A-98E3-4CD01849E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A130C0-70BB-D649-87B6-BC42BFE6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192-2733-4C44-A86E-D7BC1D133458}" type="datetimeFigureOut">
              <a:rPr lang="es-CL" smtClean="0"/>
              <a:t>03-03-21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D3517E-62CE-2948-A017-69BBE56D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47C072-97BD-CB43-8F51-9CFF940F2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6C3C-BD93-AD48-8FBA-D91CC910A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946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83650-42DC-4745-8663-741BF9AB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DDFE01-414B-9E47-9911-51251FF3E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A653A1-A4A2-D245-AFEC-DD9E0B2A8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881437-9E6B-464B-B86A-D08C6283F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192-2733-4C44-A86E-D7BC1D133458}" type="datetimeFigureOut">
              <a:rPr lang="es-CL" smtClean="0"/>
              <a:t>03-03-21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6D47FD-169F-A943-8FC8-B85BA9AE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F9B279-EFA8-A54C-9D3D-8727F58D3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6C3C-BD93-AD48-8FBA-D91CC910A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872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4D9BF-7F48-EA49-830F-D12A5208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C462F7-84F1-104A-836E-72138544D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E36950-BA61-1541-9D38-8300B86D8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C491F0-0CA2-CD4E-A83B-84299E082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4F8D0-A7AA-2843-B16B-70A7A937C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539665-4BE9-DD4A-987F-D814BA24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192-2733-4C44-A86E-D7BC1D133458}" type="datetimeFigureOut">
              <a:rPr lang="es-CL" smtClean="0"/>
              <a:t>03-03-21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0BC9B1D-A78C-2046-8844-7BFDD994B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EA30996-4893-8D46-962A-932FC4B3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6C3C-BD93-AD48-8FBA-D91CC910A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597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5A370-290A-F143-BE5A-6EAF78ED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60C143-2D5A-F84D-98EF-A988CCB4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192-2733-4C44-A86E-D7BC1D133458}" type="datetimeFigureOut">
              <a:rPr lang="es-CL" smtClean="0"/>
              <a:t>03-03-21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FDB5BA-5E58-C14D-A3C3-6257C1746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178EB4-DD2E-7448-A8DA-2D0A274A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6C3C-BD93-AD48-8FBA-D91CC910A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077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090133-C5D4-A945-AD28-1C904647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192-2733-4C44-A86E-D7BC1D133458}" type="datetimeFigureOut">
              <a:rPr lang="es-CL" smtClean="0"/>
              <a:t>03-03-21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402C3F-5E12-8448-9ECA-A900D5C2D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35BB6D-D002-CD41-A3F1-1B1FA525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6C3C-BD93-AD48-8FBA-D91CC910A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465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FC87E-BE8E-FA4F-831E-3D6747093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8F84AA-DDAA-784B-A87A-BE4BEE475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E990F1-FE5D-5E4F-98AB-7744C0BB8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6ABA07-82F4-464A-B769-9CED00EA6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192-2733-4C44-A86E-D7BC1D133458}" type="datetimeFigureOut">
              <a:rPr lang="es-CL" smtClean="0"/>
              <a:t>03-03-21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2CE44B-A88E-FC41-ACFC-00C7373B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2D84D5-E0B9-464B-A4BE-1C5043B4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6C3C-BD93-AD48-8FBA-D91CC910A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472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17593-8D95-BD48-8B76-1AF3DE0C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6F048D-7486-0E44-A62A-F1D5CD638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C16D86-D7BF-E243-AB12-BBF6EEDD1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2637B0-AFC9-534C-809E-EB3A2C894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192-2733-4C44-A86E-D7BC1D133458}" type="datetimeFigureOut">
              <a:rPr lang="es-CL" smtClean="0"/>
              <a:t>03-03-21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E16116-BC39-C14A-B0C0-761E3DEAB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69CA09-CD2D-5547-B678-3F607550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6C3C-BD93-AD48-8FBA-D91CC910A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025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1A5D24-E610-4349-8D77-5BA1BEE6C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DF87FE-3E59-9745-9586-BEAEB3DFD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F2A0AB-4C0D-5945-A9E1-A01B2DE16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09192-2733-4C44-A86E-D7BC1D133458}" type="datetimeFigureOut">
              <a:rPr lang="es-CL" smtClean="0"/>
              <a:t>03-03-21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1124E-2490-924E-9AF5-53F02DEBE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EF23E9-6D2A-BC42-8B27-36C3FBBD6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F6C3C-BD93-AD48-8FBA-D91CC910A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891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7166EE-807A-C846-99EB-1CB2B15CB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5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804A8E3-D19B-014F-9179-2D5952E83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8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FC7B259-E3B6-9345-9E47-BA3F6DB1B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09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A1B898-A52B-2E43-AA2B-9ECD1BB24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9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B880E54-AB0A-7747-9EC7-9677FC699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81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7195232-C71D-9D4F-B653-49BC5C808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81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7A41346-ACFF-1E4C-8C92-13E1E1DE2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9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E205E91-A6F9-FD48-9502-C6F70BBF8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6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D727C01-3022-CE43-AD74-80992C0DD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5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95DFF10-1E31-3B4D-AA44-DEC547D31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8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87A5807-F323-494E-A9C6-D4BDA0976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2703C20-3C18-CA4C-A47A-9B84B026A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1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649133-A184-A242-8641-7FEF97B9D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84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51D9D2-59A1-C94B-A6BC-96C56DA68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86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E8AD17A-7BE0-B14B-B1DE-5FCDF0990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296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Macintosh PowerPoint</Application>
  <PresentationFormat>Panorámica</PresentationFormat>
  <Paragraphs>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7</cp:revision>
  <dcterms:created xsi:type="dcterms:W3CDTF">2021-01-21T18:35:38Z</dcterms:created>
  <dcterms:modified xsi:type="dcterms:W3CDTF">2021-03-03T19:43:59Z</dcterms:modified>
</cp:coreProperties>
</file>