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1" roundtripDataSignature="AMtx7mjo5krW6v8PDrL318utI3qPDoO42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11" Type="http://customschemas.google.com/relationships/presentationmetadata" Target="metadata"/><Relationship Id="rId10" Type="http://schemas.openxmlformats.org/officeDocument/2006/relationships/slide" Target="slides/slide6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-C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" name="Google Shape;10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" name="Google Shape;11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" name="Google Shape;13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3"/>
          <p:cNvSpPr txBox="1"/>
          <p:nvPr/>
        </p:nvSpPr>
        <p:spPr>
          <a:xfrm>
            <a:off x="226244" y="150829"/>
            <a:ext cx="989957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s-CL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EXPERIENCIA DE LAS CLASES A DISTANCIA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" name="Google Shape;96;p3"/>
          <p:cNvCxnSpPr/>
          <p:nvPr/>
        </p:nvCxnSpPr>
        <p:spPr>
          <a:xfrm>
            <a:off x="0" y="923828"/>
            <a:ext cx="7890235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/>
        </p:nvSpPr>
        <p:spPr>
          <a:xfrm>
            <a:off x="226244" y="150829"/>
            <a:ext cx="5877763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s-CL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CONVIVENCIA FAMILIAR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" name="Google Shape;103;p2"/>
          <p:cNvCxnSpPr/>
          <p:nvPr/>
        </p:nvCxnSpPr>
        <p:spPr>
          <a:xfrm>
            <a:off x="0" y="923828"/>
            <a:ext cx="7890235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226244" y="150829"/>
            <a:ext cx="4755533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s-CL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HÁBITOS DIGITALES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0" name="Google Shape;110;p4"/>
          <p:cNvCxnSpPr/>
          <p:nvPr/>
        </p:nvCxnSpPr>
        <p:spPr>
          <a:xfrm>
            <a:off x="0" y="923828"/>
            <a:ext cx="7890235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5"/>
          <p:cNvSpPr txBox="1"/>
          <p:nvPr/>
        </p:nvSpPr>
        <p:spPr>
          <a:xfrm>
            <a:off x="226244" y="273378"/>
            <a:ext cx="94798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CL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CONSEJOS PARA HACER USO DE INTERNET DE FORMA SEGURA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" name="Google Shape;118;p5"/>
          <p:cNvCxnSpPr/>
          <p:nvPr/>
        </p:nvCxnSpPr>
        <p:spPr>
          <a:xfrm>
            <a:off x="0" y="923828"/>
            <a:ext cx="7890235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9" name="Google Shape;119;p5"/>
          <p:cNvSpPr/>
          <p:nvPr/>
        </p:nvSpPr>
        <p:spPr>
          <a:xfrm>
            <a:off x="976888" y="1309556"/>
            <a:ext cx="10482797" cy="85299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5"/>
          <p:cNvSpPr/>
          <p:nvPr/>
        </p:nvSpPr>
        <p:spPr>
          <a:xfrm>
            <a:off x="976888" y="2224362"/>
            <a:ext cx="10482797" cy="84592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5"/>
          <p:cNvSpPr/>
          <p:nvPr/>
        </p:nvSpPr>
        <p:spPr>
          <a:xfrm>
            <a:off x="976888" y="3132100"/>
            <a:ext cx="10482797" cy="112881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5"/>
          <p:cNvSpPr/>
          <p:nvPr/>
        </p:nvSpPr>
        <p:spPr>
          <a:xfrm>
            <a:off x="976888" y="4332069"/>
            <a:ext cx="10482797" cy="845925"/>
          </a:xfrm>
          <a:prstGeom prst="rect">
            <a:avLst/>
          </a:prstGeom>
          <a:solidFill>
            <a:srgbClr val="64636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976888" y="5239807"/>
            <a:ext cx="10482797" cy="845925"/>
          </a:xfrm>
          <a:prstGeom prst="rect">
            <a:avLst/>
          </a:prstGeom>
          <a:solidFill>
            <a:srgbClr val="FF006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"/>
          <p:cNvSpPr txBox="1"/>
          <p:nvPr/>
        </p:nvSpPr>
        <p:spPr>
          <a:xfrm>
            <a:off x="1583704" y="1402899"/>
            <a:ext cx="857226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C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Cuida la privacidad de tu información y la de tus seres queridos: No entregues datos personales, menos por correo o a aplicaciones desconocidas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5"/>
          <p:cNvSpPr txBox="1"/>
          <p:nvPr/>
        </p:nvSpPr>
        <p:spPr>
          <a:xfrm>
            <a:off x="1583703" y="2437128"/>
            <a:ext cx="906858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C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 contraseñas seguras y no utilices redes WiFi abiertas para manejar información privada.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5"/>
          <p:cNvSpPr txBox="1"/>
          <p:nvPr/>
        </p:nvSpPr>
        <p:spPr>
          <a:xfrm>
            <a:off x="1583704" y="3212976"/>
            <a:ext cx="959648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C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Supervisión adulta</a:t>
            </a: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gestionar adecuadamente el tiempo del uso de dispositivos electrónicos y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C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control parental: Navegar por Internet requiere de una educación digital. Por ello, se recomienda </a:t>
            </a:r>
            <a:r>
              <a:rPr lang="es-C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estar </a:t>
            </a:r>
            <a:r>
              <a:rPr b="0" i="0" lang="es-C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 tanto de los contenidos e interacciones que realicen los menores de edad en línea.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5"/>
          <p:cNvSpPr txBox="1"/>
          <p:nvPr/>
        </p:nvSpPr>
        <p:spPr>
          <a:xfrm>
            <a:off x="1583703" y="4473609"/>
            <a:ext cx="9875981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 rol de los padres es esencial para evitar vulneraciones tan graves como el Grooming y el Ciberacoso. Es necesario conocer por dónde navegan, conversar con ellos sobre sus intereses y orientarlos.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 txBox="1"/>
          <p:nvPr/>
        </p:nvSpPr>
        <p:spPr>
          <a:xfrm>
            <a:off x="1583703" y="5319534"/>
            <a:ext cx="10019956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Prestar atención a las alertas inconscientes como;  trastornos de conductas, cambios de humor, aislamiento, insomnio, entre otros, pueden reflejar un uso indebido de Internet u otro problema mayor. 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0862" y="1385741"/>
            <a:ext cx="381786" cy="707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0862" y="2348880"/>
            <a:ext cx="381786" cy="707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0862" y="3284984"/>
            <a:ext cx="381786" cy="707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0862" y="4418258"/>
            <a:ext cx="381786" cy="707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0862" y="5320062"/>
            <a:ext cx="381786" cy="707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2021-02-02T18:13:00Z</dcterms:created>
  <dc:creator>Usuario de Microsoft Office</dc:creator>
</cp:coreProperties>
</file>