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drawings/drawing8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Override PartName="/ppt/charts/chart36.xml" ContentType="application/vnd.openxmlformats-officedocument.drawingml.chart+xml"/>
  <Override PartName="/ppt/drawings/drawing9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37.xml" ContentType="application/vnd.openxmlformats-officedocument.drawingml.chart+xml"/>
  <Override PartName="/ppt/theme/themeOverride3.xml" ContentType="application/vnd.openxmlformats-officedocument.themeOverride+xml"/>
  <Override PartName="/ppt/notesSlides/notesSlide29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rawings/drawing10.xml" ContentType="application/vnd.openxmlformats-officedocument.drawingml.chartshapes+xml"/>
  <Override PartName="/ppt/charts/chart40.xml" ContentType="application/vnd.openxmlformats-officedocument.drawingml.chart+xml"/>
  <Override PartName="/ppt/notesSlides/notesSlide30.xml" ContentType="application/vnd.openxmlformats-officedocument.presentationml.notesSlide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78" r:id="rId3"/>
    <p:sldMasterId id="2147483690" r:id="rId4"/>
    <p:sldMasterId id="2147483702" r:id="rId5"/>
    <p:sldMasterId id="2147483714" r:id="rId6"/>
  </p:sldMasterIdLst>
  <p:notesMasterIdLst>
    <p:notesMasterId r:id="rId50"/>
  </p:notesMasterIdLst>
  <p:handoutMasterIdLst>
    <p:handoutMasterId r:id="rId51"/>
  </p:handoutMasterIdLst>
  <p:sldIdLst>
    <p:sldId id="478" r:id="rId7"/>
    <p:sldId id="511" r:id="rId8"/>
    <p:sldId id="494" r:id="rId9"/>
    <p:sldId id="497" r:id="rId10"/>
    <p:sldId id="491" r:id="rId11"/>
    <p:sldId id="490" r:id="rId12"/>
    <p:sldId id="486" r:id="rId13"/>
    <p:sldId id="474" r:id="rId14"/>
    <p:sldId id="485" r:id="rId15"/>
    <p:sldId id="492" r:id="rId16"/>
    <p:sldId id="509" r:id="rId17"/>
    <p:sldId id="512" r:id="rId18"/>
    <p:sldId id="459" r:id="rId19"/>
    <p:sldId id="460" r:id="rId20"/>
    <p:sldId id="499" r:id="rId21"/>
    <p:sldId id="495" r:id="rId22"/>
    <p:sldId id="498" r:id="rId23"/>
    <p:sldId id="462" r:id="rId24"/>
    <p:sldId id="506" r:id="rId25"/>
    <p:sldId id="513" r:id="rId26"/>
    <p:sldId id="514" r:id="rId27"/>
    <p:sldId id="517" r:id="rId28"/>
    <p:sldId id="465" r:id="rId29"/>
    <p:sldId id="510" r:id="rId30"/>
    <p:sldId id="464" r:id="rId31"/>
    <p:sldId id="505" r:id="rId32"/>
    <p:sldId id="507" r:id="rId33"/>
    <p:sldId id="434" r:id="rId34"/>
    <p:sldId id="398" r:id="rId35"/>
    <p:sldId id="424" r:id="rId36"/>
    <p:sldId id="383" r:id="rId37"/>
    <p:sldId id="443" r:id="rId38"/>
    <p:sldId id="503" r:id="rId39"/>
    <p:sldId id="466" r:id="rId40"/>
    <p:sldId id="408" r:id="rId41"/>
    <p:sldId id="406" r:id="rId42"/>
    <p:sldId id="481" r:id="rId43"/>
    <p:sldId id="435" r:id="rId44"/>
    <p:sldId id="480" r:id="rId45"/>
    <p:sldId id="479" r:id="rId46"/>
    <p:sldId id="469" r:id="rId47"/>
    <p:sldId id="471" r:id="rId48"/>
    <p:sldId id="436" r:id="rId49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1993F2-74E4-4F43-B79E-F35E7A0DA56F}">
          <p14:sldIdLst>
            <p14:sldId id="478"/>
            <p14:sldId id="511"/>
            <p14:sldId id="494"/>
            <p14:sldId id="497"/>
            <p14:sldId id="491"/>
            <p14:sldId id="490"/>
            <p14:sldId id="486"/>
            <p14:sldId id="474"/>
            <p14:sldId id="485"/>
            <p14:sldId id="492"/>
            <p14:sldId id="509"/>
            <p14:sldId id="512"/>
            <p14:sldId id="459"/>
            <p14:sldId id="460"/>
            <p14:sldId id="499"/>
            <p14:sldId id="495"/>
            <p14:sldId id="498"/>
            <p14:sldId id="462"/>
            <p14:sldId id="506"/>
            <p14:sldId id="513"/>
            <p14:sldId id="514"/>
            <p14:sldId id="517"/>
            <p14:sldId id="465"/>
            <p14:sldId id="510"/>
            <p14:sldId id="464"/>
            <p14:sldId id="505"/>
            <p14:sldId id="507"/>
            <p14:sldId id="434"/>
            <p14:sldId id="398"/>
            <p14:sldId id="424"/>
            <p14:sldId id="383"/>
            <p14:sldId id="443"/>
            <p14:sldId id="503"/>
            <p14:sldId id="466"/>
            <p14:sldId id="408"/>
            <p14:sldId id="406"/>
            <p14:sldId id="481"/>
            <p14:sldId id="435"/>
            <p14:sldId id="480"/>
            <p14:sldId id="479"/>
            <p14:sldId id="469"/>
            <p14:sldId id="471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z María García Contreras" initials="LMGC" lastIdx="2" clrIdx="0"/>
  <p:cmAuthor id="1" name="Verónica Labra Bravo" initials="VLB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137"/>
    <a:srgbClr val="DA1D37"/>
    <a:srgbClr val="006CB7"/>
    <a:srgbClr val="CC0066"/>
    <a:srgbClr val="CC0000"/>
    <a:srgbClr val="FF3300"/>
    <a:srgbClr val="FF7C80"/>
    <a:srgbClr val="FF6600"/>
    <a:srgbClr val="868686"/>
    <a:srgbClr val="7DA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5225" autoAdjust="0"/>
    <p:restoredTop sz="86421" autoAdjust="0"/>
  </p:normalViewPr>
  <p:slideViewPr>
    <p:cSldViewPr snapToGrid="0">
      <p:cViewPr varScale="1">
        <p:scale>
          <a:sx n="100" d="100"/>
          <a:sy n="100" d="100"/>
        </p:scale>
        <p:origin x="184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20294484423292E-2"/>
          <c:y val="9.4529158157476742E-2"/>
          <c:w val="0.97321392777726767"/>
          <c:h val="0.5270983662355344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>
                <c:manualLayout>
                  <c:x val="-3.9235277603932653E-2"/>
                  <c:y val="-8.8794531427274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2T-2019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0.51618964138964885</c:v>
                </c:pt>
                <c:pt idx="1">
                  <c:v>0.6401944146642401</c:v>
                </c:pt>
                <c:pt idx="2">
                  <c:v>0.71066230661414775</c:v>
                </c:pt>
                <c:pt idx="3">
                  <c:v>0.75996103690464112</c:v>
                </c:pt>
                <c:pt idx="4">
                  <c:v>0.88367881046663577</c:v>
                </c:pt>
                <c:pt idx="5">
                  <c:v>0.97133451449714669</c:v>
                </c:pt>
                <c:pt idx="6">
                  <c:v>1.0867936142408885</c:v>
                </c:pt>
                <c:pt idx="7">
                  <c:v>1.2018675154842953</c:v>
                </c:pt>
                <c:pt idx="8">
                  <c:v>1.2704300202571248</c:v>
                </c:pt>
                <c:pt idx="9">
                  <c:v>1.4110035042911828</c:v>
                </c:pt>
                <c:pt idx="10">
                  <c:v>1.6600629099758377</c:v>
                </c:pt>
                <c:pt idx="11">
                  <c:v>1.9008213885396918</c:v>
                </c:pt>
                <c:pt idx="12">
                  <c:v>2.0917674751415514</c:v>
                </c:pt>
                <c:pt idx="13">
                  <c:v>2.1685424891173439</c:v>
                </c:pt>
                <c:pt idx="14">
                  <c:v>2.3114353783193464</c:v>
                </c:pt>
                <c:pt idx="15">
                  <c:v>2.3434442802838387</c:v>
                </c:pt>
                <c:pt idx="16">
                  <c:v>2.5080954195424265</c:v>
                </c:pt>
                <c:pt idx="17">
                  <c:v>2.6309208323987892</c:v>
                </c:pt>
                <c:pt idx="18">
                  <c:v>2.7930498577853609</c:v>
                </c:pt>
                <c:pt idx="19">
                  <c:v>2.8195072479423433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16136"/>
        <c:axId val="147114568"/>
      </c:lineChart>
      <c:catAx>
        <c:axId val="14711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147114568"/>
        <c:crosses val="autoZero"/>
        <c:auto val="1"/>
        <c:lblAlgn val="ctr"/>
        <c:lblOffset val="100"/>
        <c:noMultiLvlLbl val="0"/>
      </c:catAx>
      <c:valAx>
        <c:axId val="147114568"/>
        <c:scaling>
          <c:orientation val="minMax"/>
          <c:max val="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71161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2769755572088E-2"/>
          <c:y val="1.8530117803476173E-2"/>
          <c:w val="0.8658144604888558"/>
          <c:h val="0.7990189005569070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'Internt (2)'!$H$251</c:f>
              <c:strCache>
                <c:ptCount val="1"/>
                <c:pt idx="0">
                  <c:v>Fijo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5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5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5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6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'Internt (2)'!$F$252:$G$290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(2)'!$H$252:$H$290</c:f>
              <c:numCache>
                <c:formatCode>#,##0</c:formatCode>
                <c:ptCount val="39"/>
                <c:pt idx="0">
                  <c:v>1695.0340000000001</c:v>
                </c:pt>
                <c:pt idx="1">
                  <c:v>1708.3030000000001</c:v>
                </c:pt>
                <c:pt idx="2">
                  <c:v>1749.4580000000001</c:v>
                </c:pt>
                <c:pt idx="3">
                  <c:v>1808.1890000000001</c:v>
                </c:pt>
                <c:pt idx="4">
                  <c:v>1819.5640000000001</c:v>
                </c:pt>
                <c:pt idx="5">
                  <c:v>1855.0540000000001</c:v>
                </c:pt>
                <c:pt idx="6">
                  <c:v>1932.809</c:v>
                </c:pt>
                <c:pt idx="7">
                  <c:v>1992.7529999999999</c:v>
                </c:pt>
                <c:pt idx="8">
                  <c:v>2025.0419999999999</c:v>
                </c:pt>
                <c:pt idx="9">
                  <c:v>2031.5719999999999</c:v>
                </c:pt>
                <c:pt idx="10">
                  <c:v>2097.4450000000002</c:v>
                </c:pt>
                <c:pt idx="11">
                  <c:v>2158.2060000000001</c:v>
                </c:pt>
                <c:pt idx="12">
                  <c:v>2186.1729999999998</c:v>
                </c:pt>
                <c:pt idx="13">
                  <c:v>2235.8049999999998</c:v>
                </c:pt>
                <c:pt idx="14">
                  <c:v>2260.4430000000002</c:v>
                </c:pt>
                <c:pt idx="15">
                  <c:v>2288.6759999999999</c:v>
                </c:pt>
                <c:pt idx="16">
                  <c:v>2309.5720000000001</c:v>
                </c:pt>
                <c:pt idx="17">
                  <c:v>2352.875</c:v>
                </c:pt>
                <c:pt idx="18">
                  <c:v>2428.5920000000001</c:v>
                </c:pt>
                <c:pt idx="19">
                  <c:v>2482.9960000000001</c:v>
                </c:pt>
                <c:pt idx="20">
                  <c:v>2501.3560000000002</c:v>
                </c:pt>
                <c:pt idx="21">
                  <c:v>2556.9140000000002</c:v>
                </c:pt>
                <c:pt idx="22">
                  <c:v>2614.855</c:v>
                </c:pt>
                <c:pt idx="23">
                  <c:v>2698.2530000000002</c:v>
                </c:pt>
                <c:pt idx="24">
                  <c:v>2729.2510000000002</c:v>
                </c:pt>
                <c:pt idx="25">
                  <c:v>2742.9870000000001</c:v>
                </c:pt>
                <c:pt idx="26">
                  <c:v>2830.5430000000001</c:v>
                </c:pt>
                <c:pt idx="27">
                  <c:v>2889.096</c:v>
                </c:pt>
                <c:pt idx="28">
                  <c:v>2912.1329999999998</c:v>
                </c:pt>
                <c:pt idx="29">
                  <c:v>2950.875</c:v>
                </c:pt>
                <c:pt idx="30">
                  <c:v>3014.0540000000001</c:v>
                </c:pt>
                <c:pt idx="31">
                  <c:v>3064.9940000000001</c:v>
                </c:pt>
                <c:pt idx="32">
                  <c:v>3068.5279999999998</c:v>
                </c:pt>
                <c:pt idx="33">
                  <c:v>3098.1089999999999</c:v>
                </c:pt>
                <c:pt idx="34">
                  <c:v>3155.61</c:v>
                </c:pt>
                <c:pt idx="35">
                  <c:v>3203.6460000000002</c:v>
                </c:pt>
                <c:pt idx="36">
                  <c:v>3255.8870000000002</c:v>
                </c:pt>
                <c:pt idx="37">
                  <c:v>3361.9740000000002</c:v>
                </c:pt>
                <c:pt idx="38">
                  <c:v>3399.9389999999999</c:v>
                </c:pt>
              </c:numCache>
            </c:numRef>
          </c:val>
        </c:ser>
        <c:ser>
          <c:idx val="2"/>
          <c:order val="2"/>
          <c:tx>
            <c:strRef>
              <c:f>'Internt (2)'!$I$251</c:f>
              <c:strCache>
                <c:ptCount val="1"/>
                <c:pt idx="0">
                  <c:v>Móvil (3G+4G)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numFmt formatCode="#,##0" sourceLinked="0"/>
              <c:spPr/>
              <c:txPr>
                <a:bodyPr rot="-5400000" vert="horz" anchor="ctr" anchorCtr="0"/>
                <a:lstStyle/>
                <a:p>
                  <a:pPr>
                    <a:defRPr sz="5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 rot="-5400000" vert="horz" anchor="ctr" anchorCtr="0"/>
                <a:lstStyle/>
                <a:p>
                  <a:pPr>
                    <a:defRPr sz="5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 rot="-5400000" vert="horz" anchor="ctr" anchorCtr="0"/>
                <a:lstStyle/>
                <a:p>
                  <a:pPr>
                    <a:defRPr sz="5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'Internt (2)'!$F$252:$G$290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(2)'!$I$252:$I$290</c:f>
              <c:numCache>
                <c:formatCode>#,##0</c:formatCode>
                <c:ptCount val="39"/>
                <c:pt idx="0">
                  <c:v>638.78700000000003</c:v>
                </c:pt>
                <c:pt idx="1">
                  <c:v>860.01700000000005</c:v>
                </c:pt>
                <c:pt idx="2">
                  <c:v>1053.617</c:v>
                </c:pt>
                <c:pt idx="3">
                  <c:v>1184.896</c:v>
                </c:pt>
                <c:pt idx="4">
                  <c:v>1445.675</c:v>
                </c:pt>
                <c:pt idx="5">
                  <c:v>1918.2149999999999</c:v>
                </c:pt>
                <c:pt idx="6">
                  <c:v>2241.1880000000001</c:v>
                </c:pt>
                <c:pt idx="7">
                  <c:v>2679.63</c:v>
                </c:pt>
                <c:pt idx="8">
                  <c:v>3154.9949999999999</c:v>
                </c:pt>
                <c:pt idx="9">
                  <c:v>3619.4630000000002</c:v>
                </c:pt>
                <c:pt idx="10">
                  <c:v>3946.1419999999998</c:v>
                </c:pt>
                <c:pt idx="11">
                  <c:v>4409.4930000000004</c:v>
                </c:pt>
                <c:pt idx="12">
                  <c:v>4983.8879999999999</c:v>
                </c:pt>
                <c:pt idx="13">
                  <c:v>5268.1030000000001</c:v>
                </c:pt>
                <c:pt idx="14">
                  <c:v>5447.665</c:v>
                </c:pt>
                <c:pt idx="15">
                  <c:v>5645.7780000000002</c:v>
                </c:pt>
                <c:pt idx="16">
                  <c:v>6366.12</c:v>
                </c:pt>
                <c:pt idx="17">
                  <c:v>6864.61</c:v>
                </c:pt>
                <c:pt idx="18">
                  <c:v>7660.18</c:v>
                </c:pt>
                <c:pt idx="19">
                  <c:v>8279.9609999999993</c:v>
                </c:pt>
                <c:pt idx="20">
                  <c:v>8984.3150000000005</c:v>
                </c:pt>
                <c:pt idx="21">
                  <c:v>9314.2060000000001</c:v>
                </c:pt>
                <c:pt idx="22">
                  <c:v>9432.1839999999993</c:v>
                </c:pt>
                <c:pt idx="23">
                  <c:v>9985.4850000000006</c:v>
                </c:pt>
                <c:pt idx="24">
                  <c:v>10089.571</c:v>
                </c:pt>
                <c:pt idx="25">
                  <c:v>10649.567999999999</c:v>
                </c:pt>
                <c:pt idx="26">
                  <c:v>11382.948</c:v>
                </c:pt>
                <c:pt idx="27">
                  <c:v>12449.27</c:v>
                </c:pt>
                <c:pt idx="28">
                  <c:v>13215.138999999999</c:v>
                </c:pt>
                <c:pt idx="29">
                  <c:v>13739.566000000001</c:v>
                </c:pt>
                <c:pt idx="30">
                  <c:v>14067.081</c:v>
                </c:pt>
                <c:pt idx="31">
                  <c:v>14886.129000000001</c:v>
                </c:pt>
                <c:pt idx="32">
                  <c:v>16322.987999999999</c:v>
                </c:pt>
                <c:pt idx="33">
                  <c:v>16931.953000000001</c:v>
                </c:pt>
                <c:pt idx="34">
                  <c:v>17407.925999999999</c:v>
                </c:pt>
                <c:pt idx="35">
                  <c:v>17908.787</c:v>
                </c:pt>
                <c:pt idx="36">
                  <c:v>18108.904999999999</c:v>
                </c:pt>
                <c:pt idx="37">
                  <c:v>18539.050999999999</c:v>
                </c:pt>
                <c:pt idx="38">
                  <c:v>18623.812999999998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72421792"/>
        <c:axId val="472417088"/>
      </c:barChart>
      <c:lineChart>
        <c:grouping val="standard"/>
        <c:varyColors val="0"/>
        <c:ser>
          <c:idx val="0"/>
          <c:order val="0"/>
          <c:tx>
            <c:strRef>
              <c:f>'Internt (2)'!$K$251</c:f>
              <c:strCache>
                <c:ptCount val="1"/>
                <c:pt idx="0">
                  <c:v>Penetración cada 100 hab.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20"/>
              <c:layout>
                <c:manualLayout>
                  <c:x val="-2.5944981632996307E-2"/>
                  <c:y val="-3.4047987108815229E-2"/>
                </c:manualLayout>
              </c:layout>
              <c:tx>
                <c:rich>
                  <a:bodyPr/>
                  <a:lstStyle/>
                  <a:p>
                    <a:r>
                      <a:rPr lang="en-US" sz="550" baseline="0" dirty="0"/>
                      <a:t>64,0</a:t>
                    </a:r>
                    <a:endParaRPr lang="en-US" sz="9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3.0106876271029061E-2"/>
                  <c:y val="-3.7442680704211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5064562282873157E-2"/>
                  <c:y val="-4.0145695166519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9896751505410359E-2"/>
                  <c:y val="-4.4281517393472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3.2324558778686868E-2"/>
                  <c:y val="-2.6545094778873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3.2031118892565137E-2"/>
                  <c:y val="-3.2642719787862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3.145149201626659E-2"/>
                  <c:y val="-4.355481867986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2.8201230546507312E-2"/>
                  <c:y val="-4.4823756636845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3.2544335866811436E-2"/>
                  <c:y val="-3.8356857738917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4.2453911502104688E-2"/>
                  <c:y val="-2.2189610494096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3.6663104408365996E-2"/>
                  <c:y val="-2.5423059943060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3.2344807055205607E-2"/>
                  <c:y val="-5.897496162966316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1" baseline="0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50" b="1" baseline="0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'Internt (2)'!$F$252:$G$253</c:f>
              <c:multiLvlStrCache>
                <c:ptCount val="2"/>
                <c:lvl>
                  <c:pt idx="0">
                    <c:v>IV</c:v>
                  </c:pt>
                  <c:pt idx="1">
                    <c:v>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</c:lvl>
              </c:multiLvlStrCache>
            </c:multiLvlStrRef>
          </c:cat>
          <c:val>
            <c:numRef>
              <c:f>'Internt (2)'!$K$252:$K$290</c:f>
              <c:numCache>
                <c:formatCode>#,##0.00</c:formatCode>
                <c:ptCount val="39"/>
                <c:pt idx="0">
                  <c:v>13.719016979967051</c:v>
                </c:pt>
                <c:pt idx="1">
                  <c:v>15.060877094717672</c:v>
                </c:pt>
                <c:pt idx="2">
                  <c:v>16.39769454978347</c:v>
                </c:pt>
                <c:pt idx="3">
                  <c:v>17.469834028332308</c:v>
                </c:pt>
                <c:pt idx="4">
                  <c:v>19.015625580090095</c:v>
                </c:pt>
                <c:pt idx="5">
                  <c:v>21.924982885946854</c:v>
                </c:pt>
                <c:pt idx="6">
                  <c:v>24.199258484095658</c:v>
                </c:pt>
                <c:pt idx="7">
                  <c:v>27.027768562436652</c:v>
                </c:pt>
                <c:pt idx="8">
                  <c:v>29.898294656328147</c:v>
                </c:pt>
                <c:pt idx="9">
                  <c:v>32.544542370070147</c:v>
                </c:pt>
                <c:pt idx="10">
                  <c:v>34.72802099452781</c:v>
                </c:pt>
                <c:pt idx="11">
                  <c:v>37.656290526850185</c:v>
                </c:pt>
                <c:pt idx="12">
                  <c:v>41.019306799635942</c:v>
                </c:pt>
                <c:pt idx="13">
                  <c:v>42.834757858135916</c:v>
                </c:pt>
                <c:pt idx="14">
                  <c:v>43.903794623341383</c:v>
                </c:pt>
                <c:pt idx="15">
                  <c:v>45.094007655341073</c:v>
                </c:pt>
                <c:pt idx="16">
                  <c:v>49.198914171585109</c:v>
                </c:pt>
                <c:pt idx="17">
                  <c:v>52.157349317038175</c:v>
                </c:pt>
                <c:pt idx="18">
                  <c:v>56.963298071639485</c:v>
                </c:pt>
                <c:pt idx="19">
                  <c:v>60.243042157606205</c:v>
                </c:pt>
                <c:pt idx="20">
                  <c:v>64.120157448916004</c:v>
                </c:pt>
                <c:pt idx="21">
                  <c:v>66.099137263526984</c:v>
                </c:pt>
                <c:pt idx="22">
                  <c:v>66.904180273166077</c:v>
                </c:pt>
                <c:pt idx="23">
                  <c:v>70.259210131184091</c:v>
                </c:pt>
                <c:pt idx="24">
                  <c:v>70.825564665469955</c:v>
                </c:pt>
                <c:pt idx="25">
                  <c:v>73.806420950389352</c:v>
                </c:pt>
                <c:pt idx="26">
                  <c:v>78.130945645871492</c:v>
                </c:pt>
                <c:pt idx="27">
                  <c:v>84.103943095263503</c:v>
                </c:pt>
                <c:pt idx="28">
                  <c:v>88.209592345590877</c:v>
                </c:pt>
                <c:pt idx="29">
                  <c:v>90.925444825988649</c:v>
                </c:pt>
                <c:pt idx="30">
                  <c:v>92.735528246841668</c:v>
                </c:pt>
                <c:pt idx="31">
                  <c:v>97.021322317625192</c:v>
                </c:pt>
                <c:pt idx="32">
                  <c:v>104.33793140314637</c:v>
                </c:pt>
                <c:pt idx="33">
                  <c:v>107.29421787330523</c:v>
                </c:pt>
                <c:pt idx="34">
                  <c:v>109.66397451284308</c:v>
                </c:pt>
                <c:pt idx="35">
                  <c:v>112.05961840082351</c:v>
                </c:pt>
                <c:pt idx="36">
                  <c:v>112.8661923528592</c:v>
                </c:pt>
                <c:pt idx="37">
                  <c:v>115.15786016896138</c:v>
                </c:pt>
                <c:pt idx="38">
                  <c:v>115.26405521348566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419832"/>
        <c:axId val="472416304"/>
      </c:lineChart>
      <c:valAx>
        <c:axId val="472417088"/>
        <c:scaling>
          <c:orientation val="minMax"/>
          <c:max val="24000"/>
        </c:scaling>
        <c:delete val="0"/>
        <c:axPos val="r"/>
        <c:numFmt formatCode="#,##0" sourceLinked="1"/>
        <c:majorTickMark val="out"/>
        <c:minorTickMark val="none"/>
        <c:tickLblPos val="nextTo"/>
        <c:crossAx val="472421792"/>
        <c:crosses val="max"/>
        <c:crossBetween val="between"/>
        <c:majorUnit val="2000"/>
      </c:valAx>
      <c:catAx>
        <c:axId val="47242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2417088"/>
        <c:crossesAt val="0"/>
        <c:auto val="1"/>
        <c:lblAlgn val="ctr"/>
        <c:lblOffset val="100"/>
        <c:noMultiLvlLbl val="0"/>
      </c:catAx>
      <c:valAx>
        <c:axId val="472416304"/>
        <c:scaling>
          <c:orientation val="minMax"/>
          <c:max val="130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472419832"/>
        <c:crosses val="autoZero"/>
        <c:crossBetween val="between"/>
      </c:valAx>
      <c:catAx>
        <c:axId val="472419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241630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3576758116961763"/>
          <c:y val="0.94168970393314755"/>
          <c:w val="0.52556943411389534"/>
          <c:h val="5.83102960668524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10656141858985E-2"/>
          <c:y val="7.5955593222008178E-2"/>
          <c:w val="0.85093397690092387"/>
          <c:h val="0.78779628820088643"/>
        </c:manualLayout>
      </c:layout>
      <c:barChart>
        <c:barDir val="col"/>
        <c:grouping val="stacked"/>
        <c:varyColors val="0"/>
        <c:ser>
          <c:idx val="1"/>
          <c:order val="1"/>
          <c:tx>
            <c:v>3G</c:v>
          </c:tx>
          <c:spPr>
            <a:solidFill>
              <a:schemeClr val="accent1"/>
            </a:solidFill>
            <a:ln w="60325">
              <a:noFill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'Internt (2)'!$D$138:$E$176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(2)'!$I$138:$I$176</c:f>
              <c:numCache>
                <c:formatCode>_-* #,##0\ _€_-;\-* #,##0\ _€_-;_-* "-"??\ _€_-;_-@_-</c:formatCode>
                <c:ptCount val="39"/>
                <c:pt idx="0">
                  <c:v>638787</c:v>
                </c:pt>
                <c:pt idx="1">
                  <c:v>860017</c:v>
                </c:pt>
                <c:pt idx="2">
                  <c:v>1053617</c:v>
                </c:pt>
                <c:pt idx="3">
                  <c:v>1184896</c:v>
                </c:pt>
                <c:pt idx="4">
                  <c:v>1445675</c:v>
                </c:pt>
                <c:pt idx="5">
                  <c:v>1918215</c:v>
                </c:pt>
                <c:pt idx="6">
                  <c:v>2241188</c:v>
                </c:pt>
                <c:pt idx="7">
                  <c:v>2679630</c:v>
                </c:pt>
                <c:pt idx="8">
                  <c:v>3154995</c:v>
                </c:pt>
                <c:pt idx="9">
                  <c:v>3619463</c:v>
                </c:pt>
                <c:pt idx="10">
                  <c:v>3946142</c:v>
                </c:pt>
                <c:pt idx="11">
                  <c:v>4409493</c:v>
                </c:pt>
                <c:pt idx="12">
                  <c:v>4983888</c:v>
                </c:pt>
                <c:pt idx="13">
                  <c:v>5268103</c:v>
                </c:pt>
                <c:pt idx="14">
                  <c:v>5447665</c:v>
                </c:pt>
                <c:pt idx="15">
                  <c:v>5645778</c:v>
                </c:pt>
                <c:pt idx="16">
                  <c:v>6366120</c:v>
                </c:pt>
                <c:pt idx="17" formatCode="#,##0_ ;\-#,##0\ ">
                  <c:v>7011653</c:v>
                </c:pt>
                <c:pt idx="18" formatCode="#,##0_ ;\-#,##0\ ">
                  <c:v>7637528</c:v>
                </c:pt>
                <c:pt idx="19" formatCode="#,##0_ ;\-#,##0\ ">
                  <c:v>8105732</c:v>
                </c:pt>
                <c:pt idx="20" formatCode="#,##0_ ;\-#,##0\ ">
                  <c:v>8610313</c:v>
                </c:pt>
                <c:pt idx="21" formatCode="#,##0_ ;\-#,##0\ ">
                  <c:v>8595818</c:v>
                </c:pt>
                <c:pt idx="22" formatCode="#,##0_ ;\-#,##0\ ">
                  <c:v>8501727</c:v>
                </c:pt>
                <c:pt idx="23" formatCode="#,##0_ ;\-#,##0\ ">
                  <c:v>8685597</c:v>
                </c:pt>
                <c:pt idx="24" formatCode="#,##0_ ;\-#,##0\ ">
                  <c:v>7885665</c:v>
                </c:pt>
                <c:pt idx="25" formatCode="#,##0_ ;\-#,##0\ ">
                  <c:v>7596968</c:v>
                </c:pt>
                <c:pt idx="26" formatCode="#,##0_ ;\-#,##0\ ">
                  <c:v>7349169</c:v>
                </c:pt>
                <c:pt idx="27" formatCode="#,##0_ ;\-#,##0\ ">
                  <c:v>7454574</c:v>
                </c:pt>
                <c:pt idx="28" formatCode="#,##0_ ;\-#,##0\ ">
                  <c:v>6924263</c:v>
                </c:pt>
                <c:pt idx="29" formatCode="#,##0_ ;\-#,##0\ ">
                  <c:v>6356733</c:v>
                </c:pt>
                <c:pt idx="30" formatCode="#,##0_ ;\-#,##0\ ">
                  <c:v>5738255</c:v>
                </c:pt>
                <c:pt idx="31" formatCode="#,##0_ ;\-#,##0\ ">
                  <c:v>5791530</c:v>
                </c:pt>
                <c:pt idx="32" formatCode="#,##0_ ;\-#,##0\ ">
                  <c:v>5554675</c:v>
                </c:pt>
                <c:pt idx="33" formatCode="#,##0_ ;\-#,##0\ ">
                  <c:v>4533584</c:v>
                </c:pt>
                <c:pt idx="34" formatCode="#,##0_ ;\-#,##0\ ">
                  <c:v>4339116</c:v>
                </c:pt>
                <c:pt idx="35" formatCode="#,##0_ ;\-#,##0\ ">
                  <c:v>4007143</c:v>
                </c:pt>
                <c:pt idx="36" formatCode="#,##0_ ;\-#,##0\ ">
                  <c:v>3549684</c:v>
                </c:pt>
                <c:pt idx="37" formatCode="#,##0_ ;\-#,##0\ ">
                  <c:v>3098535</c:v>
                </c:pt>
                <c:pt idx="38" formatCode="#,##0_ ;\-#,##0\ ">
                  <c:v>2739847</c:v>
                </c:pt>
              </c:numCache>
            </c:numRef>
          </c:val>
        </c:ser>
        <c:ser>
          <c:idx val="2"/>
          <c:order val="2"/>
          <c:tx>
            <c:v>4G</c:v>
          </c:tx>
          <c:spPr>
            <a:solidFill>
              <a:schemeClr val="accent1">
                <a:lumMod val="40000"/>
                <a:lumOff val="60000"/>
              </a:schemeClr>
            </a:solidFill>
            <a:ln w="47625">
              <a:noFill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'Internt (2)'!$D$138:$E$176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(2)'!$J$138:$J$176</c:f>
              <c:numCache>
                <c:formatCode>General</c:formatCode>
                <c:ptCount val="39"/>
                <c:pt idx="17" formatCode="#.##0_ ;\-#.##0\ ">
                  <c:v>9829</c:v>
                </c:pt>
                <c:pt idx="18" formatCode="#.##0_ ;\-#.##0\ ">
                  <c:v>184382</c:v>
                </c:pt>
                <c:pt idx="19" formatCode="#.##0_ ;\-#.##0\ ">
                  <c:v>345396</c:v>
                </c:pt>
                <c:pt idx="20" formatCode="#.##0_ ;\-#.##0\ ">
                  <c:v>545410</c:v>
                </c:pt>
                <c:pt idx="21" formatCode="#.##0_ ;\-#.##0\ ">
                  <c:v>888052</c:v>
                </c:pt>
                <c:pt idx="22" formatCode="#.##0_ ;\-#.##0\ ">
                  <c:v>1102739</c:v>
                </c:pt>
                <c:pt idx="23" formatCode="#.##0_ ;\-#.##0\ ">
                  <c:v>1486280</c:v>
                </c:pt>
                <c:pt idx="24" formatCode="#.##0_ ;\-#.##0\ ">
                  <c:v>2397579</c:v>
                </c:pt>
                <c:pt idx="25" formatCode="#.##0_ ;\-#.##0\ ">
                  <c:v>3052600</c:v>
                </c:pt>
                <c:pt idx="26" formatCode="#.##0_ ;\-#.##0\ ">
                  <c:v>4033779</c:v>
                </c:pt>
                <c:pt idx="27" formatCode="#.##0_ ;\-#.##0\ ">
                  <c:v>4994696</c:v>
                </c:pt>
                <c:pt idx="28" formatCode="#.##0_ ;\-#.##0\ ">
                  <c:v>6290876</c:v>
                </c:pt>
                <c:pt idx="29" formatCode="#.##0_ ;\-#.##0\ ">
                  <c:v>7382833</c:v>
                </c:pt>
                <c:pt idx="30" formatCode="#.##0_ ;\-#.##0\ ">
                  <c:v>8328826</c:v>
                </c:pt>
                <c:pt idx="31" formatCode="#.##0_ ;\-#.##0\ ">
                  <c:v>9094599</c:v>
                </c:pt>
                <c:pt idx="32" formatCode="#.##0_ ;\-#.##0\ ">
                  <c:v>10768313</c:v>
                </c:pt>
                <c:pt idx="33" formatCode="#.##0_ ;\-#.##0\ ">
                  <c:v>12398369</c:v>
                </c:pt>
                <c:pt idx="34" formatCode="#.##0_ ;\-#.##0\ ">
                  <c:v>13068810</c:v>
                </c:pt>
                <c:pt idx="35" formatCode="#.##0_ ;\-#.##0\ ">
                  <c:v>13901644</c:v>
                </c:pt>
                <c:pt idx="36" formatCode="#.##0_ ;\-#.##0\ ">
                  <c:v>14559221</c:v>
                </c:pt>
                <c:pt idx="37" formatCode="#.##0_ ;\-#.##0\ ">
                  <c:v>15440516</c:v>
                </c:pt>
                <c:pt idx="38" formatCode="#.##0_ ;\-#.##0\ ">
                  <c:v>15883966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472416696"/>
        <c:axId val="472421400"/>
      </c:barChart>
      <c:lineChart>
        <c:grouping val="standard"/>
        <c:varyColors val="0"/>
        <c:ser>
          <c:idx val="0"/>
          <c:order val="0"/>
          <c:tx>
            <c:strRef>
              <c:f>'Internt (2)'!$H$134</c:f>
              <c:strCache>
                <c:ptCount val="1"/>
                <c:pt idx="0">
                  <c:v>Penetración 3G+4G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22"/>
              <c:layout>
                <c:manualLayout>
                  <c:x val="-2.6148981077599182E-2"/>
                  <c:y val="-3.8353980940064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3.1837925081383986E-2"/>
                  <c:y val="-5.459751091375739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700"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9"/>
              <c:layout>
                <c:manualLayout>
                  <c:x val="-2.3993489017800712E-2"/>
                  <c:y val="-4.4081408380817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2.3641959236326296E-2"/>
                  <c:y val="-4.788277631518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3.1887320698066754E-2"/>
                  <c:y val="-2.6595115882741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2.9708558993350641E-2"/>
                  <c:y val="-2.7564259268751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-3.0452735792949864E-2"/>
                  <c:y val="-3.5224311078341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2.8297356692592743E-2"/>
                  <c:y val="-5.154566262257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2.4432606196218849E-2"/>
                  <c:y val="-4.4613320663509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2.4179328407842874E-2"/>
                  <c:y val="-6.40643420694658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'Internt (2)'!$D$138:$E$176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(2)'!$H$138:$H$176</c:f>
              <c:numCache>
                <c:formatCode>#,##0.00_ ;\-#,##0.00\ </c:formatCode>
                <c:ptCount val="39"/>
                <c:pt idx="0">
                  <c:v>3.7550136448263229</c:v>
                </c:pt>
                <c:pt idx="1">
                  <c:v>5.0432229380948668</c:v>
                </c:pt>
                <c:pt idx="2">
                  <c:v>6.1635664571910729</c:v>
                </c:pt>
                <c:pt idx="3">
                  <c:v>6.915943122318966</c:v>
                </c:pt>
                <c:pt idx="4">
                  <c:v>8.4191047740096288</c:v>
                </c:pt>
                <c:pt idx="5">
                  <c:v>11.145993314170429</c:v>
                </c:pt>
                <c:pt idx="6">
                  <c:v>12.993561740330282</c:v>
                </c:pt>
                <c:pt idx="7">
                  <c:v>15.500843263968074</c:v>
                </c:pt>
                <c:pt idx="8">
                  <c:v>18.21008176368527</c:v>
                </c:pt>
                <c:pt idx="9">
                  <c:v>20.844536294310913</c:v>
                </c:pt>
                <c:pt idx="10">
                  <c:v>22.67554961520182</c:v>
                </c:pt>
                <c:pt idx="11">
                  <c:v>25.282084974056701</c:v>
                </c:pt>
                <c:pt idx="12">
                  <c:v>28.512397722561076</c:v>
                </c:pt>
                <c:pt idx="13">
                  <c:v>30.072052639333982</c:v>
                </c:pt>
                <c:pt idx="14">
                  <c:v>31.028777144373827</c:v>
                </c:pt>
                <c:pt idx="15">
                  <c:v>32.086739220160105</c:v>
                </c:pt>
                <c:pt idx="16">
                  <c:v>36.101580310367332</c:v>
                </c:pt>
                <c:pt idx="17">
                  <c:v>39.731216204560774</c:v>
                </c:pt>
                <c:pt idx="18">
                  <c:v>44.164125308762813</c:v>
                </c:pt>
                <c:pt idx="19">
                  <c:v>47.303139869770568</c:v>
                </c:pt>
                <c:pt idx="20">
                  <c:v>51.112938923521455</c:v>
                </c:pt>
                <c:pt idx="21">
                  <c:v>52.806780229619918</c:v>
                </c:pt>
                <c:pt idx="22">
                  <c:v>53.339158667245478</c:v>
                </c:pt>
                <c:pt idx="23">
                  <c:v>56.345222801949902</c:v>
                </c:pt>
                <c:pt idx="24">
                  <c:v>56.816185051388175</c:v>
                </c:pt>
                <c:pt idx="25">
                  <c:v>58.689809281932838</c:v>
                </c:pt>
                <c:pt idx="26">
                  <c:v>62.571573125686129</c:v>
                </c:pt>
                <c:pt idx="27">
                  <c:v>68.262336135255282</c:v>
                </c:pt>
                <c:pt idx="28">
                  <c:v>72.281413991177146</c:v>
                </c:pt>
                <c:pt idx="29">
                  <c:v>74.849807741188215</c:v>
                </c:pt>
                <c:pt idx="30">
                  <c:v>76.371867995078176</c:v>
                </c:pt>
                <c:pt idx="31">
                  <c:v>80.455797655152139</c:v>
                </c:pt>
                <c:pt idx="32">
                  <c:v>87.827419075351372</c:v>
                </c:pt>
                <c:pt idx="33">
                  <c:v>90.69870348891402</c:v>
                </c:pt>
                <c:pt idx="34">
                  <c:v>92.835315540355438</c:v>
                </c:pt>
                <c:pt idx="35">
                  <c:v>95.05545084461032</c:v>
                </c:pt>
                <c:pt idx="36">
                  <c:v>95.665951488301587</c:v>
                </c:pt>
                <c:pt idx="37">
                  <c:v>97.480252304321084</c:v>
                </c:pt>
                <c:pt idx="38">
                  <c:v>97.470050058574586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638704"/>
        <c:axId val="472417480"/>
      </c:lineChart>
      <c:valAx>
        <c:axId val="472421400"/>
        <c:scaling>
          <c:orientation val="minMax"/>
          <c:max val="19000000"/>
          <c:min val="0"/>
        </c:scaling>
        <c:delete val="0"/>
        <c:axPos val="r"/>
        <c:numFmt formatCode="_-* #,##0\ _€_-;\-* #,##0\ _€_-;_-* &quot;-&quot;??\ _€_-;_-@_-" sourceLinked="1"/>
        <c:majorTickMark val="out"/>
        <c:minorTickMark val="none"/>
        <c:tickLblPos val="nextTo"/>
        <c:crossAx val="472416696"/>
        <c:crosses val="max"/>
        <c:crossBetween val="between"/>
        <c:majorUnit val="1000000"/>
        <c:dispUnits>
          <c:builtInUnit val="thousands"/>
        </c:dispUnits>
      </c:valAx>
      <c:catAx>
        <c:axId val="472416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2421400"/>
        <c:crossesAt val="0"/>
        <c:auto val="1"/>
        <c:lblAlgn val="ctr"/>
        <c:lblOffset val="100"/>
        <c:noMultiLvlLbl val="0"/>
      </c:catAx>
      <c:valAx>
        <c:axId val="472417480"/>
        <c:scaling>
          <c:orientation val="minMax"/>
          <c:max val="100"/>
          <c:min val="0"/>
        </c:scaling>
        <c:delete val="0"/>
        <c:axPos val="l"/>
        <c:numFmt formatCode="#,##0.00_ ;\-#,##0.00\ 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473638704"/>
        <c:crosses val="autoZero"/>
        <c:crossBetween val="between"/>
      </c:valAx>
      <c:catAx>
        <c:axId val="47363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241748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25322786696587374"/>
          <c:y val="2.0845427054956973E-2"/>
          <c:w val="0.34992580789998451"/>
          <c:h val="6.265254502967874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11194062169127"/>
          <c:y val="0.1898108616964749"/>
          <c:w val="0.44950669064059406"/>
          <c:h val="0.755243888865071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3.5105994738127137E-2"/>
                  <c:y val="8.233134620580831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271250271836902"/>
                  <c:y val="3.784024658893047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Smartphones</c:v>
                </c:pt>
                <c:pt idx="1">
                  <c:v>BAM</c:v>
                </c:pt>
                <c:pt idx="2">
                  <c:v>M2M</c:v>
                </c:pt>
              </c:strCache>
            </c:strRef>
          </c:cat>
          <c:val>
            <c:numRef>
              <c:f>Hoja1!$B$2:$B$4</c:f>
              <c:numCache>
                <c:formatCode>#,##0_ ;\-#,##0\ </c:formatCode>
                <c:ptCount val="3"/>
                <c:pt idx="0">
                  <c:v>16199163</c:v>
                </c:pt>
                <c:pt idx="1">
                  <c:v>819399</c:v>
                </c:pt>
                <c:pt idx="2">
                  <c:v>389364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80536791493005"/>
          <c:y val="0.16444193328154061"/>
          <c:w val="0.45274650688455803"/>
          <c:h val="0.775761000070626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3995051920712573E-2"/>
                  <c:y val="-0.2065070508745909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90229031861389E-2"/>
                  <c:y val="3.136638651505520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527868325399925E-2"/>
                  <c:y val="-3.439116070657846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Smartphones</c:v>
                </c:pt>
                <c:pt idx="1">
                  <c:v>BAM</c:v>
                </c:pt>
                <c:pt idx="2">
                  <c:v>M2M</c:v>
                </c:pt>
              </c:strCache>
            </c:strRef>
          </c:cat>
          <c:val>
            <c:numRef>
              <c:f>Hoja1!$B$2:$B$4</c:f>
              <c:numCache>
                <c:formatCode>#,##0_ ;\-#,##0\ </c:formatCode>
                <c:ptCount val="3"/>
                <c:pt idx="0">
                  <c:v>17523343</c:v>
                </c:pt>
                <c:pt idx="1">
                  <c:v>652770</c:v>
                </c:pt>
                <c:pt idx="2" formatCode="General">
                  <c:v>447700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a:defRPr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defTabSz="914400" rtl="0" eaLnBrk="1" fontAlgn="base" hangingPunct="1">
              <a:spcBef>
                <a:spcPct val="0"/>
              </a:spcBef>
              <a:spcAft>
                <a:spcPct val="0"/>
              </a:spcAft>
              <a:defRPr lang="es-CL" sz="1100" b="1" i="0" u="none" strike="noStrike" kern="1200" cap="all" spc="0" baseline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defRPr>
            </a:pPr>
            <a:r>
              <a:rPr lang="es-CL" sz="1100" b="1" i="0" u="none" strike="noStrike" kern="1200" spc="0" baseline="0" dirty="0" smtClean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rPr>
              <a:t>Participación </a:t>
            </a:r>
            <a:r>
              <a:rPr lang="es-CL" sz="1100" b="1" i="0" u="none" strike="noStrike" kern="1200" spc="0" baseline="0" dirty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rPr>
              <a:t>de mercado </a:t>
            </a:r>
            <a:r>
              <a:rPr lang="es-CL" sz="1100" b="1" i="0" u="none" strike="noStrike" kern="1200" spc="0" baseline="0" dirty="0" smtClean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rPr>
              <a:t>4G </a:t>
            </a:r>
          </a:p>
          <a:p>
            <a:pPr algn="ctr" defTabSz="914400" rtl="0" eaLnBrk="1" fontAlgn="base" hangingPunct="1">
              <a:spcBef>
                <a:spcPct val="0"/>
              </a:spcBef>
              <a:spcAft>
                <a:spcPct val="0"/>
              </a:spcAft>
              <a:defRPr lang="es-CL" sz="1100" b="1" i="0" u="none" strike="noStrike" kern="1200" cap="all" spc="0" baseline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defRPr>
            </a:pPr>
            <a:r>
              <a:rPr lang="es-CL" sz="1100" b="1" i="0" u="none" strike="noStrike" kern="1200" spc="0" baseline="0" dirty="0" smtClean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rPr>
              <a:t>junio </a:t>
            </a:r>
            <a:r>
              <a:rPr lang="es-CL" sz="1100" b="1" i="0" u="none" strike="noStrike" kern="1200" spc="0" baseline="0" dirty="0" smtClean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rPr>
              <a:t>2019</a:t>
            </a:r>
            <a:endParaRPr lang="es-CL" sz="1100" b="1" i="0" u="none" strike="noStrike" kern="1200" spc="0" baseline="0" dirty="0">
              <a:solidFill>
                <a:schemeClr val="tx2"/>
              </a:solidFill>
              <a:latin typeface="Verdana"/>
              <a:ea typeface="ヒラギノ角ゴ Pro W3" charset="-128"/>
              <a:cs typeface="Verdana"/>
            </a:endParaRPr>
          </a:p>
        </c:rich>
      </c:tx>
      <c:layout>
        <c:manualLayout>
          <c:xMode val="edge"/>
          <c:yMode val="edge"/>
          <c:x val="0.1896874453193351"/>
          <c:y val="4.068798380570327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388888888888889"/>
                  <c:y val="0.136133773453462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11111111111112"/>
                  <c:y val="-0.139684209969536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222222222222222"/>
                  <c:y val="-0.166961058453856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444444444444446E-2"/>
                  <c:y val="6.34371338004038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222222222222222"/>
                  <c:y val="0.135610122182185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38888888888887"/>
                      <c:h val="0.105221059263603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6.6666666666666666E-2"/>
                  <c:y val="-1.811082331280133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1111111111111109E-2"/>
                  <c:y val="-1.811082331280133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spc="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'Internet 3'!$J$31:$J$37</c:f>
              <c:strCache>
                <c:ptCount val="7"/>
                <c:pt idx="0">
                  <c:v>Movistar</c:v>
                </c:pt>
                <c:pt idx="1">
                  <c:v>Claro</c:v>
                </c:pt>
                <c:pt idx="2">
                  <c:v>Entel</c:v>
                </c:pt>
                <c:pt idx="3">
                  <c:v>VTR</c:v>
                </c:pt>
                <c:pt idx="4">
                  <c:v>WOM</c:v>
                </c:pt>
                <c:pt idx="5">
                  <c:v>Telsur</c:v>
                </c:pt>
                <c:pt idx="6">
                  <c:v>Virgin</c:v>
                </c:pt>
              </c:strCache>
            </c:strRef>
          </c:cat>
          <c:val>
            <c:numRef>
              <c:f>'Internet 3'!$K$31:$K$37</c:f>
              <c:numCache>
                <c:formatCode>#,##0_ ;\-#,##0\ </c:formatCode>
                <c:ptCount val="7"/>
                <c:pt idx="0">
                  <c:v>3460877</c:v>
                </c:pt>
                <c:pt idx="1">
                  <c:v>3661326</c:v>
                </c:pt>
                <c:pt idx="2">
                  <c:v>4985775</c:v>
                </c:pt>
                <c:pt idx="3" formatCode="General">
                  <c:v>167302</c:v>
                </c:pt>
                <c:pt idx="4" formatCode="General">
                  <c:v>3467392</c:v>
                </c:pt>
                <c:pt idx="5" formatCode="General">
                  <c:v>8655</c:v>
                </c:pt>
                <c:pt idx="6" formatCode="General">
                  <c:v>132639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CONEXIONES 4G</a:t>
            </a: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Hoja1!$A$2:$B$23</c:f>
              <c:multiLvlStrCache>
                <c:ptCount val="2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</c:lvl>
              </c:multiLvlStrCache>
            </c:multiLvlStrRef>
          </c:cat>
          <c:val>
            <c:numRef>
              <c:f>Hoja1!$C$2:$C$23</c:f>
              <c:numCache>
                <c:formatCode>#,##0_ ;\-#,##0\ </c:formatCode>
                <c:ptCount val="22"/>
                <c:pt idx="0">
                  <c:v>9829</c:v>
                </c:pt>
                <c:pt idx="1">
                  <c:v>184382</c:v>
                </c:pt>
                <c:pt idx="2">
                  <c:v>345396</c:v>
                </c:pt>
                <c:pt idx="3">
                  <c:v>545410</c:v>
                </c:pt>
                <c:pt idx="4">
                  <c:v>888052</c:v>
                </c:pt>
                <c:pt idx="5">
                  <c:v>1102739</c:v>
                </c:pt>
                <c:pt idx="6">
                  <c:v>1486280</c:v>
                </c:pt>
                <c:pt idx="7">
                  <c:v>2397579</c:v>
                </c:pt>
                <c:pt idx="8">
                  <c:v>3052600</c:v>
                </c:pt>
                <c:pt idx="9">
                  <c:v>4033779</c:v>
                </c:pt>
                <c:pt idx="10">
                  <c:v>4994696</c:v>
                </c:pt>
                <c:pt idx="11">
                  <c:v>6290876</c:v>
                </c:pt>
                <c:pt idx="12">
                  <c:v>7382833</c:v>
                </c:pt>
                <c:pt idx="13">
                  <c:v>8328826</c:v>
                </c:pt>
                <c:pt idx="14">
                  <c:v>9094599</c:v>
                </c:pt>
                <c:pt idx="15">
                  <c:v>10768313</c:v>
                </c:pt>
                <c:pt idx="16">
                  <c:v>12398369</c:v>
                </c:pt>
                <c:pt idx="17">
                  <c:v>13068810</c:v>
                </c:pt>
                <c:pt idx="18">
                  <c:v>13901644</c:v>
                </c:pt>
                <c:pt idx="19">
                  <c:v>14559221</c:v>
                </c:pt>
                <c:pt idx="20">
                  <c:v>15440516</c:v>
                </c:pt>
                <c:pt idx="21">
                  <c:v>15883966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73641448"/>
        <c:axId val="473637528"/>
      </c:barChart>
      <c:catAx>
        <c:axId val="473641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CL"/>
          </a:p>
        </c:txPr>
        <c:crossAx val="473637528"/>
        <c:crosses val="autoZero"/>
        <c:auto val="1"/>
        <c:lblAlgn val="ctr"/>
        <c:lblOffset val="100"/>
        <c:noMultiLvlLbl val="0"/>
      </c:catAx>
      <c:valAx>
        <c:axId val="473637528"/>
        <c:scaling>
          <c:orientation val="minMax"/>
          <c:max val="16000000"/>
          <c:min val="0"/>
        </c:scaling>
        <c:delete val="0"/>
        <c:axPos val="l"/>
        <c:majorGridlines/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473641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16740651640225E-2"/>
          <c:y val="5.0925925925925923E-2"/>
          <c:w val="0.88701633327436324"/>
          <c:h val="0.55609908136482944"/>
        </c:manualLayout>
      </c:layout>
      <c:lineChart>
        <c:grouping val="standard"/>
        <c:varyColors val="0"/>
        <c:ser>
          <c:idx val="0"/>
          <c:order val="0"/>
          <c:tx>
            <c:strRef>
              <c:f>Internt!$X$225</c:f>
              <c:strCache>
                <c:ptCount val="1"/>
                <c:pt idx="0">
                  <c:v>Movistar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1.4823117193165225E-2"/>
                  <c:y val="-7.318276913565016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9BBB59">
                          <a:lumMod val="75000"/>
                        </a:srgb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Internt!$A$237:$B$351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Internt!$X$237:$X$351</c:f>
              <c:numCache>
                <c:formatCode>#,##0_ ;\-#,##0\ </c:formatCode>
                <c:ptCount val="115"/>
                <c:pt idx="0">
                  <c:v>262770</c:v>
                </c:pt>
                <c:pt idx="1">
                  <c:v>337122</c:v>
                </c:pt>
                <c:pt idx="2">
                  <c:v>352516</c:v>
                </c:pt>
                <c:pt idx="3">
                  <c:v>369838</c:v>
                </c:pt>
                <c:pt idx="4">
                  <c:v>390359</c:v>
                </c:pt>
                <c:pt idx="5">
                  <c:v>380872</c:v>
                </c:pt>
                <c:pt idx="6">
                  <c:v>394412</c:v>
                </c:pt>
                <c:pt idx="7">
                  <c:v>417906</c:v>
                </c:pt>
                <c:pt idx="8">
                  <c:v>436062</c:v>
                </c:pt>
                <c:pt idx="9">
                  <c:v>455829</c:v>
                </c:pt>
                <c:pt idx="10">
                  <c:v>481172</c:v>
                </c:pt>
                <c:pt idx="11">
                  <c:v>508196</c:v>
                </c:pt>
                <c:pt idx="12">
                  <c:v>550694</c:v>
                </c:pt>
                <c:pt idx="13">
                  <c:v>841439</c:v>
                </c:pt>
                <c:pt idx="14">
                  <c:v>829664</c:v>
                </c:pt>
                <c:pt idx="15">
                  <c:v>832481</c:v>
                </c:pt>
                <c:pt idx="16">
                  <c:v>827411</c:v>
                </c:pt>
                <c:pt idx="17">
                  <c:v>890497</c:v>
                </c:pt>
                <c:pt idx="18">
                  <c:v>988883</c:v>
                </c:pt>
                <c:pt idx="19">
                  <c:v>1024601</c:v>
                </c:pt>
                <c:pt idx="20">
                  <c:v>1105877</c:v>
                </c:pt>
                <c:pt idx="21">
                  <c:v>1145118</c:v>
                </c:pt>
                <c:pt idx="22">
                  <c:v>1189614</c:v>
                </c:pt>
                <c:pt idx="23">
                  <c:v>1172774</c:v>
                </c:pt>
                <c:pt idx="24">
                  <c:v>1266875</c:v>
                </c:pt>
                <c:pt idx="25">
                  <c:v>1279083</c:v>
                </c:pt>
                <c:pt idx="26">
                  <c:v>1295653</c:v>
                </c:pt>
                <c:pt idx="27">
                  <c:v>1479713</c:v>
                </c:pt>
                <c:pt idx="28">
                  <c:v>1457949</c:v>
                </c:pt>
                <c:pt idx="29">
                  <c:v>1506764</c:v>
                </c:pt>
                <c:pt idx="30">
                  <c:v>1546225</c:v>
                </c:pt>
                <c:pt idx="31">
                  <c:v>1608843</c:v>
                </c:pt>
                <c:pt idx="32">
                  <c:v>1649554</c:v>
                </c:pt>
                <c:pt idx="33">
                  <c:v>1646046</c:v>
                </c:pt>
                <c:pt idx="34">
                  <c:v>1713606</c:v>
                </c:pt>
                <c:pt idx="35">
                  <c:v>1719504</c:v>
                </c:pt>
                <c:pt idx="36">
                  <c:v>1905372</c:v>
                </c:pt>
                <c:pt idx="37">
                  <c:v>1914548</c:v>
                </c:pt>
                <c:pt idx="38">
                  <c:v>1921873</c:v>
                </c:pt>
                <c:pt idx="39">
                  <c:v>2082027</c:v>
                </c:pt>
                <c:pt idx="40">
                  <c:v>2117286</c:v>
                </c:pt>
                <c:pt idx="41">
                  <c:v>2185443</c:v>
                </c:pt>
                <c:pt idx="42">
                  <c:v>2188373</c:v>
                </c:pt>
                <c:pt idx="43">
                  <c:v>2260223</c:v>
                </c:pt>
                <c:pt idx="44">
                  <c:v>2254564</c:v>
                </c:pt>
                <c:pt idx="45">
                  <c:v>2200772</c:v>
                </c:pt>
                <c:pt idx="46">
                  <c:v>2414420</c:v>
                </c:pt>
                <c:pt idx="47">
                  <c:v>2414667</c:v>
                </c:pt>
                <c:pt idx="48">
                  <c:v>2721623</c:v>
                </c:pt>
                <c:pt idx="49">
                  <c:v>2769261</c:v>
                </c:pt>
                <c:pt idx="50">
                  <c:v>2800659</c:v>
                </c:pt>
                <c:pt idx="51">
                  <c:v>2914200</c:v>
                </c:pt>
                <c:pt idx="52">
                  <c:v>2928618</c:v>
                </c:pt>
                <c:pt idx="53">
                  <c:v>3011935</c:v>
                </c:pt>
                <c:pt idx="54">
                  <c:v>3072170</c:v>
                </c:pt>
                <c:pt idx="55">
                  <c:v>2841593</c:v>
                </c:pt>
                <c:pt idx="56">
                  <c:v>2952494</c:v>
                </c:pt>
                <c:pt idx="57">
                  <c:v>3206729</c:v>
                </c:pt>
                <c:pt idx="58">
                  <c:v>3286512</c:v>
                </c:pt>
                <c:pt idx="59">
                  <c:v>3266793</c:v>
                </c:pt>
                <c:pt idx="60">
                  <c:v>3467268</c:v>
                </c:pt>
                <c:pt idx="61">
                  <c:v>3365168</c:v>
                </c:pt>
                <c:pt idx="62">
                  <c:v>3340105</c:v>
                </c:pt>
                <c:pt idx="63">
                  <c:v>3432269</c:v>
                </c:pt>
                <c:pt idx="64">
                  <c:v>3512243</c:v>
                </c:pt>
                <c:pt idx="65">
                  <c:v>3612214</c:v>
                </c:pt>
                <c:pt idx="66">
                  <c:v>3535953</c:v>
                </c:pt>
                <c:pt idx="67" formatCode="General">
                  <c:v>3533986</c:v>
                </c:pt>
                <c:pt idx="68" formatCode="General">
                  <c:v>3398902</c:v>
                </c:pt>
                <c:pt idx="69" formatCode="General">
                  <c:v>3553765</c:v>
                </c:pt>
                <c:pt idx="70" formatCode="General">
                  <c:v>3578414</c:v>
                </c:pt>
                <c:pt idx="71" formatCode="General">
                  <c:v>3570080</c:v>
                </c:pt>
                <c:pt idx="72" formatCode="General">
                  <c:v>3118983</c:v>
                </c:pt>
                <c:pt idx="73" formatCode="General">
                  <c:v>3066666</c:v>
                </c:pt>
                <c:pt idx="74" formatCode="General">
                  <c:v>3040924</c:v>
                </c:pt>
                <c:pt idx="75" formatCode="General">
                  <c:v>3080037</c:v>
                </c:pt>
                <c:pt idx="76" formatCode="General">
                  <c:v>3115555</c:v>
                </c:pt>
                <c:pt idx="77" formatCode="General">
                  <c:v>3241333</c:v>
                </c:pt>
                <c:pt idx="78" formatCode="General">
                  <c:v>3335863</c:v>
                </c:pt>
                <c:pt idx="79" formatCode="General">
                  <c:v>3461281</c:v>
                </c:pt>
                <c:pt idx="80" formatCode="General">
                  <c:v>3601805</c:v>
                </c:pt>
                <c:pt idx="81" formatCode="General">
                  <c:v>3660893</c:v>
                </c:pt>
                <c:pt idx="82" formatCode="General">
                  <c:v>3728000</c:v>
                </c:pt>
                <c:pt idx="83" formatCode="General">
                  <c:v>3787026</c:v>
                </c:pt>
                <c:pt idx="84" formatCode="General">
                  <c:v>3953949</c:v>
                </c:pt>
                <c:pt idx="85" formatCode="General">
                  <c:v>3951926</c:v>
                </c:pt>
                <c:pt idx="86" formatCode="General">
                  <c:v>4011285</c:v>
                </c:pt>
                <c:pt idx="87" formatCode="General">
                  <c:v>4078473</c:v>
                </c:pt>
                <c:pt idx="88" formatCode="General">
                  <c:v>4044070</c:v>
                </c:pt>
                <c:pt idx="89" formatCode="General">
                  <c:v>4067055</c:v>
                </c:pt>
                <c:pt idx="90" formatCode="General">
                  <c:v>4149713</c:v>
                </c:pt>
                <c:pt idx="91" formatCode="General">
                  <c:v>4237025</c:v>
                </c:pt>
                <c:pt idx="92" formatCode="General">
                  <c:v>4289999</c:v>
                </c:pt>
                <c:pt idx="93" formatCode="General">
                  <c:v>4255495</c:v>
                </c:pt>
                <c:pt idx="94" formatCode="General">
                  <c:v>4479293</c:v>
                </c:pt>
                <c:pt idx="95" formatCode="General">
                  <c:v>4505318</c:v>
                </c:pt>
                <c:pt idx="96" formatCode="General">
                  <c:v>4661805</c:v>
                </c:pt>
                <c:pt idx="97" formatCode="General">
                  <c:v>4549683</c:v>
                </c:pt>
                <c:pt idx="98" formatCode="General">
                  <c:v>4633760</c:v>
                </c:pt>
                <c:pt idx="99" formatCode="General">
                  <c:v>4746697</c:v>
                </c:pt>
                <c:pt idx="100" formatCode="General">
                  <c:v>4744351</c:v>
                </c:pt>
                <c:pt idx="101" formatCode="General">
                  <c:v>4746034</c:v>
                </c:pt>
                <c:pt idx="102" formatCode="General">
                  <c:v>4735307</c:v>
                </c:pt>
                <c:pt idx="103" formatCode="General">
                  <c:v>4738539</c:v>
                </c:pt>
                <c:pt idx="104" formatCode="General">
                  <c:v>4738619</c:v>
                </c:pt>
                <c:pt idx="105" formatCode="General">
                  <c:v>4737127</c:v>
                </c:pt>
                <c:pt idx="106" formatCode="General">
                  <c:v>4658592</c:v>
                </c:pt>
                <c:pt idx="107" formatCode="General">
                  <c:v>4839251</c:v>
                </c:pt>
                <c:pt idx="108" formatCode="General">
                  <c:v>4299868</c:v>
                </c:pt>
                <c:pt idx="109" formatCode="General">
                  <c:v>4269763</c:v>
                </c:pt>
                <c:pt idx="110" formatCode="General">
                  <c:v>4230085</c:v>
                </c:pt>
                <c:pt idx="111" formatCode="General">
                  <c:v>4272519</c:v>
                </c:pt>
                <c:pt idx="112" formatCode="General">
                  <c:v>4227077</c:v>
                </c:pt>
                <c:pt idx="113" formatCode="General">
                  <c:v>4235957</c:v>
                </c:pt>
                <c:pt idx="114" formatCode="General">
                  <c:v>4218187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Internt!$Y$225</c:f>
              <c:strCache>
                <c:ptCount val="1"/>
                <c:pt idx="0">
                  <c:v>Claro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0"/>
                  <c:y val="-4.7353556499538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Internt!$A$237:$B$351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Internt!$Y$237:$Y$351</c:f>
              <c:numCache>
                <c:formatCode>#,##0_ ;\-#,##0\ </c:formatCode>
                <c:ptCount val="115"/>
                <c:pt idx="0">
                  <c:v>130696</c:v>
                </c:pt>
                <c:pt idx="1">
                  <c:v>129017</c:v>
                </c:pt>
                <c:pt idx="2">
                  <c:v>138727</c:v>
                </c:pt>
                <c:pt idx="3">
                  <c:v>158570</c:v>
                </c:pt>
                <c:pt idx="4">
                  <c:v>179813</c:v>
                </c:pt>
                <c:pt idx="5">
                  <c:v>195030</c:v>
                </c:pt>
                <c:pt idx="6">
                  <c:v>212768</c:v>
                </c:pt>
                <c:pt idx="7">
                  <c:v>213863</c:v>
                </c:pt>
                <c:pt idx="8">
                  <c:v>228678</c:v>
                </c:pt>
                <c:pt idx="9">
                  <c:v>233018</c:v>
                </c:pt>
                <c:pt idx="10">
                  <c:v>250851</c:v>
                </c:pt>
                <c:pt idx="11">
                  <c:v>258662</c:v>
                </c:pt>
                <c:pt idx="12">
                  <c:v>275809</c:v>
                </c:pt>
                <c:pt idx="13">
                  <c:v>280238</c:v>
                </c:pt>
                <c:pt idx="14">
                  <c:v>255107</c:v>
                </c:pt>
                <c:pt idx="15">
                  <c:v>347047</c:v>
                </c:pt>
                <c:pt idx="16">
                  <c:v>367813</c:v>
                </c:pt>
                <c:pt idx="17">
                  <c:v>325579</c:v>
                </c:pt>
                <c:pt idx="18">
                  <c:v>316465</c:v>
                </c:pt>
                <c:pt idx="19">
                  <c:v>446910</c:v>
                </c:pt>
                <c:pt idx="20">
                  <c:v>480553</c:v>
                </c:pt>
                <c:pt idx="21">
                  <c:v>506128</c:v>
                </c:pt>
                <c:pt idx="22">
                  <c:v>456940</c:v>
                </c:pt>
                <c:pt idx="23">
                  <c:v>447214</c:v>
                </c:pt>
                <c:pt idx="24">
                  <c:v>693521</c:v>
                </c:pt>
                <c:pt idx="25">
                  <c:v>581004</c:v>
                </c:pt>
                <c:pt idx="26">
                  <c:v>607664</c:v>
                </c:pt>
                <c:pt idx="27">
                  <c:v>639753</c:v>
                </c:pt>
                <c:pt idx="28">
                  <c:v>640251</c:v>
                </c:pt>
                <c:pt idx="29">
                  <c:v>672557</c:v>
                </c:pt>
                <c:pt idx="30">
                  <c:v>686633</c:v>
                </c:pt>
                <c:pt idx="31">
                  <c:v>708633</c:v>
                </c:pt>
                <c:pt idx="32">
                  <c:v>743476</c:v>
                </c:pt>
                <c:pt idx="33">
                  <c:v>756811</c:v>
                </c:pt>
                <c:pt idx="34">
                  <c:v>805426</c:v>
                </c:pt>
                <c:pt idx="35">
                  <c:v>842025</c:v>
                </c:pt>
                <c:pt idx="36">
                  <c:v>1010313</c:v>
                </c:pt>
                <c:pt idx="37">
                  <c:v>999756</c:v>
                </c:pt>
                <c:pt idx="38">
                  <c:v>978357</c:v>
                </c:pt>
                <c:pt idx="39">
                  <c:v>990973</c:v>
                </c:pt>
                <c:pt idx="40">
                  <c:v>1002238</c:v>
                </c:pt>
                <c:pt idx="41">
                  <c:v>994346</c:v>
                </c:pt>
                <c:pt idx="42">
                  <c:v>932276</c:v>
                </c:pt>
                <c:pt idx="43">
                  <c:v>1000129</c:v>
                </c:pt>
                <c:pt idx="44">
                  <c:v>1029449</c:v>
                </c:pt>
                <c:pt idx="45">
                  <c:v>1041173</c:v>
                </c:pt>
                <c:pt idx="46">
                  <c:v>1065886</c:v>
                </c:pt>
                <c:pt idx="47">
                  <c:v>1085167</c:v>
                </c:pt>
                <c:pt idx="48">
                  <c:v>1205087</c:v>
                </c:pt>
                <c:pt idx="49">
                  <c:v>1227543</c:v>
                </c:pt>
                <c:pt idx="50">
                  <c:v>1205883</c:v>
                </c:pt>
                <c:pt idx="51">
                  <c:v>1295223</c:v>
                </c:pt>
                <c:pt idx="52">
                  <c:v>1374200</c:v>
                </c:pt>
                <c:pt idx="53">
                  <c:v>1585754</c:v>
                </c:pt>
                <c:pt idx="54">
                  <c:v>1627845</c:v>
                </c:pt>
                <c:pt idx="55">
                  <c:v>1758621</c:v>
                </c:pt>
                <c:pt idx="56">
                  <c:v>1724634</c:v>
                </c:pt>
                <c:pt idx="57">
                  <c:v>1871472</c:v>
                </c:pt>
                <c:pt idx="58">
                  <c:v>1884774</c:v>
                </c:pt>
                <c:pt idx="59">
                  <c:v>2034532</c:v>
                </c:pt>
                <c:pt idx="60">
                  <c:v>2148743</c:v>
                </c:pt>
                <c:pt idx="61">
                  <c:v>2245471</c:v>
                </c:pt>
                <c:pt idx="62">
                  <c:v>2276201</c:v>
                </c:pt>
                <c:pt idx="63">
                  <c:v>2425571</c:v>
                </c:pt>
                <c:pt idx="64">
                  <c:v>2516049</c:v>
                </c:pt>
                <c:pt idx="65">
                  <c:v>2520237</c:v>
                </c:pt>
                <c:pt idx="66">
                  <c:v>2476974</c:v>
                </c:pt>
                <c:pt idx="67" formatCode="General">
                  <c:v>2635869</c:v>
                </c:pt>
                <c:pt idx="68" formatCode="General">
                  <c:v>2676099</c:v>
                </c:pt>
                <c:pt idx="69" formatCode="General">
                  <c:v>2690257</c:v>
                </c:pt>
                <c:pt idx="70" formatCode="General">
                  <c:v>2734842</c:v>
                </c:pt>
                <c:pt idx="71" formatCode="General">
                  <c:v>2655936</c:v>
                </c:pt>
                <c:pt idx="72" formatCode="General">
                  <c:v>2891569</c:v>
                </c:pt>
                <c:pt idx="73" formatCode="General">
                  <c:v>2920658</c:v>
                </c:pt>
                <c:pt idx="74" formatCode="General">
                  <c:v>2852355</c:v>
                </c:pt>
                <c:pt idx="75" formatCode="General">
                  <c:v>2916503</c:v>
                </c:pt>
                <c:pt idx="76" formatCode="General">
                  <c:v>2856222</c:v>
                </c:pt>
                <c:pt idx="77" formatCode="General">
                  <c:v>2937774</c:v>
                </c:pt>
                <c:pt idx="78" formatCode="General">
                  <c:v>2876990</c:v>
                </c:pt>
                <c:pt idx="79" formatCode="General">
                  <c:v>2916902</c:v>
                </c:pt>
                <c:pt idx="80" formatCode="General">
                  <c:v>2984940</c:v>
                </c:pt>
                <c:pt idx="81" formatCode="General">
                  <c:v>2979676</c:v>
                </c:pt>
                <c:pt idx="82" formatCode="General">
                  <c:v>2959741</c:v>
                </c:pt>
                <c:pt idx="83" formatCode="General">
                  <c:v>3226101</c:v>
                </c:pt>
                <c:pt idx="84" formatCode="General">
                  <c:v>3188064</c:v>
                </c:pt>
                <c:pt idx="85" formatCode="General">
                  <c:v>3176663</c:v>
                </c:pt>
                <c:pt idx="86" formatCode="General">
                  <c:v>3094380</c:v>
                </c:pt>
                <c:pt idx="87" formatCode="General">
                  <c:v>3128373</c:v>
                </c:pt>
                <c:pt idx="88" formatCode="General">
                  <c:v>3119399</c:v>
                </c:pt>
                <c:pt idx="89" formatCode="General">
                  <c:v>3135577</c:v>
                </c:pt>
                <c:pt idx="90" formatCode="General">
                  <c:v>3060821</c:v>
                </c:pt>
                <c:pt idx="91" formatCode="General">
                  <c:v>3046609</c:v>
                </c:pt>
                <c:pt idx="92" formatCode="General">
                  <c:v>3244372</c:v>
                </c:pt>
                <c:pt idx="93" formatCode="General">
                  <c:v>3193284</c:v>
                </c:pt>
                <c:pt idx="94" formatCode="General">
                  <c:v>3250170</c:v>
                </c:pt>
                <c:pt idx="95" formatCode="General">
                  <c:v>3324528</c:v>
                </c:pt>
                <c:pt idx="96" formatCode="General">
                  <c:v>3482904</c:v>
                </c:pt>
                <c:pt idx="97" formatCode="General">
                  <c:v>3435364</c:v>
                </c:pt>
                <c:pt idx="98" formatCode="General">
                  <c:v>3664407</c:v>
                </c:pt>
                <c:pt idx="99" formatCode="General">
                  <c:v>3716842</c:v>
                </c:pt>
                <c:pt idx="100" formatCode="General">
                  <c:v>3714705</c:v>
                </c:pt>
                <c:pt idx="101" formatCode="General">
                  <c:v>3677684</c:v>
                </c:pt>
                <c:pt idx="102" formatCode="General">
                  <c:v>3630088</c:v>
                </c:pt>
                <c:pt idx="103" formatCode="General">
                  <c:v>3609330</c:v>
                </c:pt>
                <c:pt idx="104" formatCode="General">
                  <c:v>3657317</c:v>
                </c:pt>
                <c:pt idx="105" formatCode="General">
                  <c:v>3756411</c:v>
                </c:pt>
                <c:pt idx="106" formatCode="General">
                  <c:v>3706256</c:v>
                </c:pt>
                <c:pt idx="107" formatCode="General">
                  <c:v>3746266</c:v>
                </c:pt>
                <c:pt idx="108" formatCode="General">
                  <c:v>3839266</c:v>
                </c:pt>
                <c:pt idx="109" formatCode="General">
                  <c:v>3962107</c:v>
                </c:pt>
                <c:pt idx="110" formatCode="General">
                  <c:v>4093619</c:v>
                </c:pt>
                <c:pt idx="111" formatCode="General">
                  <c:v>4117192</c:v>
                </c:pt>
                <c:pt idx="112" formatCode="General">
                  <c:v>4152742</c:v>
                </c:pt>
                <c:pt idx="113" formatCode="General">
                  <c:v>4113560</c:v>
                </c:pt>
                <c:pt idx="114" formatCode="General">
                  <c:v>4060650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Internt!$Z$225</c:f>
              <c:strCache>
                <c:ptCount val="1"/>
                <c:pt idx="0">
                  <c:v>Grupo Entel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1.69407053636174E-2"/>
                  <c:y val="-5.16584252722236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rgbClr val="006CB7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6CB7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Internt!$A$237:$B$351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Internt!$Z$237:$Z$351</c:f>
              <c:numCache>
                <c:formatCode>#,##0_ ;\-#,##0\ </c:formatCode>
                <c:ptCount val="115"/>
                <c:pt idx="0">
                  <c:v>245321</c:v>
                </c:pt>
                <c:pt idx="1">
                  <c:v>263819</c:v>
                </c:pt>
                <c:pt idx="2">
                  <c:v>289714</c:v>
                </c:pt>
                <c:pt idx="3">
                  <c:v>331609</c:v>
                </c:pt>
                <c:pt idx="4">
                  <c:v>393946</c:v>
                </c:pt>
                <c:pt idx="5">
                  <c:v>440038</c:v>
                </c:pt>
                <c:pt idx="6">
                  <c:v>446437</c:v>
                </c:pt>
                <c:pt idx="7">
                  <c:v>459353</c:v>
                </c:pt>
                <c:pt idx="8">
                  <c:v>468670</c:v>
                </c:pt>
                <c:pt idx="9">
                  <c:v>496049</c:v>
                </c:pt>
                <c:pt idx="10">
                  <c:v>533854</c:v>
                </c:pt>
                <c:pt idx="11">
                  <c:v>564301</c:v>
                </c:pt>
                <c:pt idx="12">
                  <c:v>619172</c:v>
                </c:pt>
                <c:pt idx="13">
                  <c:v>659298</c:v>
                </c:pt>
                <c:pt idx="14">
                  <c:v>695900</c:v>
                </c:pt>
                <c:pt idx="15">
                  <c:v>738687</c:v>
                </c:pt>
                <c:pt idx="16">
                  <c:v>824395</c:v>
                </c:pt>
                <c:pt idx="17">
                  <c:v>895825</c:v>
                </c:pt>
                <c:pt idx="18">
                  <c:v>935840</c:v>
                </c:pt>
                <c:pt idx="19">
                  <c:v>972553</c:v>
                </c:pt>
                <c:pt idx="20">
                  <c:v>1010511</c:v>
                </c:pt>
                <c:pt idx="21">
                  <c:v>1028384</c:v>
                </c:pt>
                <c:pt idx="22">
                  <c:v>1117845</c:v>
                </c:pt>
                <c:pt idx="23">
                  <c:v>1124798</c:v>
                </c:pt>
                <c:pt idx="24">
                  <c:v>1194599</c:v>
                </c:pt>
                <c:pt idx="25">
                  <c:v>1413690</c:v>
                </c:pt>
                <c:pt idx="26">
                  <c:v>1450237</c:v>
                </c:pt>
                <c:pt idx="27">
                  <c:v>1499997</c:v>
                </c:pt>
                <c:pt idx="28">
                  <c:v>1593752</c:v>
                </c:pt>
                <c:pt idx="29">
                  <c:v>1648661</c:v>
                </c:pt>
                <c:pt idx="30">
                  <c:v>1683619</c:v>
                </c:pt>
                <c:pt idx="31">
                  <c:v>1746563</c:v>
                </c:pt>
                <c:pt idx="32">
                  <c:v>1816818</c:v>
                </c:pt>
                <c:pt idx="33">
                  <c:v>1854434</c:v>
                </c:pt>
                <c:pt idx="34">
                  <c:v>1823870</c:v>
                </c:pt>
                <c:pt idx="35">
                  <c:v>1845832</c:v>
                </c:pt>
                <c:pt idx="36">
                  <c:v>1856012</c:v>
                </c:pt>
                <c:pt idx="37">
                  <c:v>1930363</c:v>
                </c:pt>
                <c:pt idx="38">
                  <c:v>1997444</c:v>
                </c:pt>
                <c:pt idx="39">
                  <c:v>1980744</c:v>
                </c:pt>
                <c:pt idx="40">
                  <c:v>2036982</c:v>
                </c:pt>
                <c:pt idx="41">
                  <c:v>2069614</c:v>
                </c:pt>
                <c:pt idx="42">
                  <c:v>2099301</c:v>
                </c:pt>
                <c:pt idx="43">
                  <c:v>2123497</c:v>
                </c:pt>
                <c:pt idx="44">
                  <c:v>2151682</c:v>
                </c:pt>
                <c:pt idx="45">
                  <c:v>2164434</c:v>
                </c:pt>
                <c:pt idx="46">
                  <c:v>2150896</c:v>
                </c:pt>
                <c:pt idx="47">
                  <c:v>2126003</c:v>
                </c:pt>
                <c:pt idx="48">
                  <c:v>2142654</c:v>
                </c:pt>
                <c:pt idx="49">
                  <c:v>2327146</c:v>
                </c:pt>
                <c:pt idx="50">
                  <c:v>2346842</c:v>
                </c:pt>
                <c:pt idx="51">
                  <c:v>2478092</c:v>
                </c:pt>
                <c:pt idx="52">
                  <c:v>2579175</c:v>
                </c:pt>
                <c:pt idx="53">
                  <c:v>2669726</c:v>
                </c:pt>
                <c:pt idx="54">
                  <c:v>2774941</c:v>
                </c:pt>
                <c:pt idx="55">
                  <c:v>2831625</c:v>
                </c:pt>
                <c:pt idx="56">
                  <c:v>2896717</c:v>
                </c:pt>
                <c:pt idx="57">
                  <c:v>2996621</c:v>
                </c:pt>
                <c:pt idx="58">
                  <c:v>3084093</c:v>
                </c:pt>
                <c:pt idx="59">
                  <c:v>3088930</c:v>
                </c:pt>
                <c:pt idx="60">
                  <c:v>3120725</c:v>
                </c:pt>
                <c:pt idx="61">
                  <c:v>3100088</c:v>
                </c:pt>
                <c:pt idx="62">
                  <c:v>3226432</c:v>
                </c:pt>
                <c:pt idx="63">
                  <c:v>3211745</c:v>
                </c:pt>
                <c:pt idx="64">
                  <c:v>3192845</c:v>
                </c:pt>
                <c:pt idx="65">
                  <c:v>3179238</c:v>
                </c:pt>
                <c:pt idx="66">
                  <c:v>3148755</c:v>
                </c:pt>
                <c:pt idx="67" formatCode="General">
                  <c:v>3285406</c:v>
                </c:pt>
                <c:pt idx="68" formatCode="General">
                  <c:v>3311436</c:v>
                </c:pt>
                <c:pt idx="69" formatCode="General">
                  <c:v>3366527</c:v>
                </c:pt>
                <c:pt idx="70" formatCode="General">
                  <c:v>3341482</c:v>
                </c:pt>
                <c:pt idx="71" formatCode="General">
                  <c:v>3290978</c:v>
                </c:pt>
                <c:pt idx="72" formatCode="General">
                  <c:v>3404955</c:v>
                </c:pt>
                <c:pt idx="73" formatCode="General">
                  <c:v>3489674</c:v>
                </c:pt>
                <c:pt idx="74" formatCode="General">
                  <c:v>3572071</c:v>
                </c:pt>
                <c:pt idx="75" formatCode="General">
                  <c:v>3595770</c:v>
                </c:pt>
                <c:pt idx="76" formatCode="General">
                  <c:v>3619487</c:v>
                </c:pt>
                <c:pt idx="77" formatCode="General">
                  <c:v>3661518</c:v>
                </c:pt>
                <c:pt idx="78" formatCode="General">
                  <c:v>3887673</c:v>
                </c:pt>
                <c:pt idx="79" formatCode="General">
                  <c:v>4057292</c:v>
                </c:pt>
                <c:pt idx="80" formatCode="General">
                  <c:v>4159280</c:v>
                </c:pt>
                <c:pt idx="81" formatCode="General">
                  <c:v>4233453</c:v>
                </c:pt>
                <c:pt idx="82" formatCode="General">
                  <c:v>4179009</c:v>
                </c:pt>
                <c:pt idx="83" formatCode="General">
                  <c:v>4143293</c:v>
                </c:pt>
                <c:pt idx="84" formatCode="General">
                  <c:v>4201054</c:v>
                </c:pt>
                <c:pt idx="85" formatCode="General">
                  <c:v>4262012</c:v>
                </c:pt>
                <c:pt idx="86" formatCode="General">
                  <c:v>4397265</c:v>
                </c:pt>
                <c:pt idx="87" formatCode="General">
                  <c:v>4458739</c:v>
                </c:pt>
                <c:pt idx="88" formatCode="General">
                  <c:v>4499938</c:v>
                </c:pt>
                <c:pt idx="89" formatCode="General">
                  <c:v>4523074</c:v>
                </c:pt>
                <c:pt idx="90" formatCode="General">
                  <c:v>4535839</c:v>
                </c:pt>
                <c:pt idx="91" formatCode="General">
                  <c:v>4657796</c:v>
                </c:pt>
                <c:pt idx="92" formatCode="General">
                  <c:v>4787992</c:v>
                </c:pt>
                <c:pt idx="93" formatCode="General">
                  <c:v>4878300</c:v>
                </c:pt>
                <c:pt idx="94" formatCode="General">
                  <c:v>5024900</c:v>
                </c:pt>
                <c:pt idx="95" formatCode="General">
                  <c:v>5321242</c:v>
                </c:pt>
                <c:pt idx="96" formatCode="General">
                  <c:v>5328220</c:v>
                </c:pt>
                <c:pt idx="97" formatCode="General">
                  <c:v>5329295</c:v>
                </c:pt>
                <c:pt idx="98" formatCode="General">
                  <c:v>5340902</c:v>
                </c:pt>
                <c:pt idx="99" formatCode="General">
                  <c:v>5439043</c:v>
                </c:pt>
                <c:pt idx="100" formatCode="General">
                  <c:v>5585120</c:v>
                </c:pt>
                <c:pt idx="101" formatCode="General">
                  <c:v>5736598</c:v>
                </c:pt>
                <c:pt idx="102" formatCode="General">
                  <c:v>5756939</c:v>
                </c:pt>
                <c:pt idx="103" formatCode="General">
                  <c:v>5795769</c:v>
                </c:pt>
                <c:pt idx="104" formatCode="General">
                  <c:v>5773553</c:v>
                </c:pt>
                <c:pt idx="105" formatCode="General">
                  <c:v>5838466</c:v>
                </c:pt>
                <c:pt idx="106" formatCode="General">
                  <c:v>5924534</c:v>
                </c:pt>
                <c:pt idx="107" formatCode="General">
                  <c:v>5861473</c:v>
                </c:pt>
                <c:pt idx="108" formatCode="General">
                  <c:v>6004348</c:v>
                </c:pt>
                <c:pt idx="109" formatCode="General">
                  <c:v>5969619</c:v>
                </c:pt>
                <c:pt idx="110" formatCode="General">
                  <c:v>5921603</c:v>
                </c:pt>
                <c:pt idx="111" formatCode="General">
                  <c:v>5965916</c:v>
                </c:pt>
                <c:pt idx="112" formatCode="General">
                  <c:v>5970706</c:v>
                </c:pt>
                <c:pt idx="113" formatCode="General">
                  <c:v>5993006</c:v>
                </c:pt>
                <c:pt idx="114" formatCode="General">
                  <c:v>5990261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Internt!$AD$225</c:f>
              <c:strCache>
                <c:ptCount val="1"/>
                <c:pt idx="0">
                  <c:v>WOM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0"/>
                  <c:y val="5.165842527222359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900" b="1" i="0" u="none" strike="noStrike" kern="1200" baseline="0" dirty="0">
                      <a:solidFill>
                        <a:srgbClr val="7030A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7030A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Internt!$A$237:$B$351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Internt!$AD$237:$AD$351</c:f>
              <c:numCache>
                <c:formatCode>#,##0_ ;\-#,##0\ </c:formatCode>
                <c:ptCount val="115"/>
                <c:pt idx="30">
                  <c:v>16767</c:v>
                </c:pt>
                <c:pt idx="31">
                  <c:v>30493</c:v>
                </c:pt>
                <c:pt idx="32">
                  <c:v>77949</c:v>
                </c:pt>
                <c:pt idx="33">
                  <c:v>82424</c:v>
                </c:pt>
                <c:pt idx="34">
                  <c:v>73952</c:v>
                </c:pt>
                <c:pt idx="35">
                  <c:v>87184</c:v>
                </c:pt>
                <c:pt idx="36">
                  <c:v>108116</c:v>
                </c:pt>
                <c:pt idx="37">
                  <c:v>98009</c:v>
                </c:pt>
                <c:pt idx="38">
                  <c:v>91990</c:v>
                </c:pt>
                <c:pt idx="39">
                  <c:v>111163</c:v>
                </c:pt>
                <c:pt idx="40">
                  <c:v>113220</c:v>
                </c:pt>
                <c:pt idx="41">
                  <c:v>117103</c:v>
                </c:pt>
                <c:pt idx="42">
                  <c:v>122563</c:v>
                </c:pt>
                <c:pt idx="43">
                  <c:v>119814</c:v>
                </c:pt>
                <c:pt idx="44">
                  <c:v>124451</c:v>
                </c:pt>
                <c:pt idx="45">
                  <c:v>117895</c:v>
                </c:pt>
                <c:pt idx="46">
                  <c:v>121082</c:v>
                </c:pt>
                <c:pt idx="47">
                  <c:v>126489</c:v>
                </c:pt>
                <c:pt idx="48">
                  <c:v>128611</c:v>
                </c:pt>
                <c:pt idx="49">
                  <c:v>143773</c:v>
                </c:pt>
                <c:pt idx="50">
                  <c:v>144953</c:v>
                </c:pt>
                <c:pt idx="51">
                  <c:v>147596</c:v>
                </c:pt>
                <c:pt idx="52">
                  <c:v>149596</c:v>
                </c:pt>
                <c:pt idx="53">
                  <c:v>153007</c:v>
                </c:pt>
                <c:pt idx="54">
                  <c:v>157482</c:v>
                </c:pt>
                <c:pt idx="55">
                  <c:v>164169</c:v>
                </c:pt>
                <c:pt idx="56">
                  <c:v>165126</c:v>
                </c:pt>
                <c:pt idx="57">
                  <c:v>166249</c:v>
                </c:pt>
                <c:pt idx="58">
                  <c:v>167860</c:v>
                </c:pt>
                <c:pt idx="59">
                  <c:v>161437</c:v>
                </c:pt>
                <c:pt idx="60">
                  <c:v>156848</c:v>
                </c:pt>
                <c:pt idx="61">
                  <c:v>133763</c:v>
                </c:pt>
                <c:pt idx="62">
                  <c:v>131010</c:v>
                </c:pt>
                <c:pt idx="63">
                  <c:v>131296</c:v>
                </c:pt>
                <c:pt idx="64">
                  <c:v>133465</c:v>
                </c:pt>
                <c:pt idx="65">
                  <c:v>142596</c:v>
                </c:pt>
                <c:pt idx="66">
                  <c:v>146658</c:v>
                </c:pt>
                <c:pt idx="67" formatCode="General">
                  <c:v>186172</c:v>
                </c:pt>
                <c:pt idx="68" formatCode="General">
                  <c:v>219768</c:v>
                </c:pt>
                <c:pt idx="69" formatCode="General">
                  <c:v>226966</c:v>
                </c:pt>
                <c:pt idx="70" formatCode="General">
                  <c:v>294139</c:v>
                </c:pt>
                <c:pt idx="71" formatCode="General">
                  <c:v>430303</c:v>
                </c:pt>
                <c:pt idx="72" formatCode="General">
                  <c:v>523450</c:v>
                </c:pt>
                <c:pt idx="73" formatCode="General">
                  <c:v>593462</c:v>
                </c:pt>
                <c:pt idx="74" formatCode="General">
                  <c:v>633615</c:v>
                </c:pt>
                <c:pt idx="75" formatCode="General">
                  <c:v>689473</c:v>
                </c:pt>
                <c:pt idx="76" formatCode="General">
                  <c:v>749534</c:v>
                </c:pt>
                <c:pt idx="77" formatCode="General">
                  <c:v>825240</c:v>
                </c:pt>
                <c:pt idx="78" formatCode="General">
                  <c:v>903961</c:v>
                </c:pt>
                <c:pt idx="79" formatCode="General">
                  <c:v>1001845</c:v>
                </c:pt>
                <c:pt idx="80" formatCode="General">
                  <c:v>1112342</c:v>
                </c:pt>
                <c:pt idx="81" formatCode="General">
                  <c:v>1175104</c:v>
                </c:pt>
                <c:pt idx="82" formatCode="General">
                  <c:v>1241647</c:v>
                </c:pt>
                <c:pt idx="83" formatCode="General">
                  <c:v>1309686</c:v>
                </c:pt>
                <c:pt idx="84" formatCode="General">
                  <c:v>1455701</c:v>
                </c:pt>
                <c:pt idx="85" formatCode="General">
                  <c:v>1510612</c:v>
                </c:pt>
                <c:pt idx="86" formatCode="General">
                  <c:v>1552427</c:v>
                </c:pt>
                <c:pt idx="87" formatCode="General">
                  <c:v>1664537</c:v>
                </c:pt>
                <c:pt idx="88" formatCode="General">
                  <c:v>1725431</c:v>
                </c:pt>
                <c:pt idx="89" formatCode="General">
                  <c:v>1826594</c:v>
                </c:pt>
                <c:pt idx="90" formatCode="General">
                  <c:v>1906912</c:v>
                </c:pt>
                <c:pt idx="91" formatCode="General">
                  <c:v>2002608</c:v>
                </c:pt>
                <c:pt idx="92" formatCode="General">
                  <c:v>2010041</c:v>
                </c:pt>
                <c:pt idx="93" formatCode="General">
                  <c:v>2132237</c:v>
                </c:pt>
                <c:pt idx="94" formatCode="General">
                  <c:v>2193126</c:v>
                </c:pt>
                <c:pt idx="95" formatCode="General">
                  <c:v>2250213</c:v>
                </c:pt>
                <c:pt idx="96" formatCode="General">
                  <c:v>2422927</c:v>
                </c:pt>
                <c:pt idx="97" formatCode="General">
                  <c:v>2483438</c:v>
                </c:pt>
                <c:pt idx="98" formatCode="General">
                  <c:v>2508052</c:v>
                </c:pt>
                <c:pt idx="99" formatCode="General">
                  <c:v>2610094</c:v>
                </c:pt>
                <c:pt idx="100" formatCode="General">
                  <c:v>2695863</c:v>
                </c:pt>
                <c:pt idx="101" formatCode="General">
                  <c:v>2778073</c:v>
                </c:pt>
                <c:pt idx="102" formatCode="General">
                  <c:v>2885845</c:v>
                </c:pt>
                <c:pt idx="103" formatCode="General">
                  <c:v>2929383</c:v>
                </c:pt>
                <c:pt idx="104" formatCode="General">
                  <c:v>3088074</c:v>
                </c:pt>
                <c:pt idx="105" formatCode="General">
                  <c:v>3159443</c:v>
                </c:pt>
                <c:pt idx="106" formatCode="General">
                  <c:v>3268305</c:v>
                </c:pt>
                <c:pt idx="107" formatCode="General">
                  <c:v>3326101</c:v>
                </c:pt>
                <c:pt idx="108" formatCode="General">
                  <c:v>3517900</c:v>
                </c:pt>
                <c:pt idx="109" formatCode="General">
                  <c:v>3570965</c:v>
                </c:pt>
                <c:pt idx="110" formatCode="General">
                  <c:v>3606397</c:v>
                </c:pt>
                <c:pt idx="111" formatCode="General">
                  <c:v>3718285</c:v>
                </c:pt>
                <c:pt idx="112" formatCode="General">
                  <c:v>3762417</c:v>
                </c:pt>
                <c:pt idx="113" formatCode="General">
                  <c:v>3813259</c:v>
                </c:pt>
                <c:pt idx="114" formatCode="General">
                  <c:v>3886657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640664"/>
        <c:axId val="473641840"/>
      </c:lineChart>
      <c:catAx>
        <c:axId val="47364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473641840"/>
        <c:crosses val="autoZero"/>
        <c:auto val="1"/>
        <c:lblAlgn val="ctr"/>
        <c:lblOffset val="100"/>
        <c:noMultiLvlLbl val="0"/>
      </c:catAx>
      <c:valAx>
        <c:axId val="473641840"/>
        <c:scaling>
          <c:orientation val="minMax"/>
        </c:scaling>
        <c:delete val="0"/>
        <c:axPos val="l"/>
        <c:numFmt formatCode="#,##0_ ;\-#,##0\ 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47364066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3117025042712678E-2"/>
                <c:y val="0.5694444444444444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r>
                    <a:rPr lang="es-CL" b="1"/>
                    <a:t>Mies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73563721201518"/>
          <c:w val="0.75429427655322523"/>
          <c:h val="0.14426428775776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50144652711926E-2"/>
          <c:y val="8.3266481932260647E-2"/>
          <c:w val="0.9132067925996159"/>
          <c:h val="0.73433100118903627"/>
        </c:manualLayout>
      </c:layout>
      <c:lineChart>
        <c:grouping val="standard"/>
        <c:varyColors val="0"/>
        <c:ser>
          <c:idx val="0"/>
          <c:order val="0"/>
          <c:tx>
            <c:strRef>
              <c:f>'Trf. Móvil'!$C$1</c:f>
              <c:strCache>
                <c:ptCount val="1"/>
                <c:pt idx="0">
                  <c:v>2G</c:v>
                </c:pt>
              </c:strCache>
            </c:strRef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'Trf. Móvil'!$A$2:$B$116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'Trf. Móvil'!$C$2:$C$116</c:f>
              <c:numCache>
                <c:formatCode>#,##0_ ;\-#,##0\ </c:formatCode>
                <c:ptCount val="115"/>
                <c:pt idx="0">
                  <c:v>3052045</c:v>
                </c:pt>
                <c:pt idx="1">
                  <c:v>3025950</c:v>
                </c:pt>
                <c:pt idx="2">
                  <c:v>2976434</c:v>
                </c:pt>
                <c:pt idx="3">
                  <c:v>3032765</c:v>
                </c:pt>
                <c:pt idx="4">
                  <c:v>3024333</c:v>
                </c:pt>
                <c:pt idx="5">
                  <c:v>3212406</c:v>
                </c:pt>
                <c:pt idx="6">
                  <c:v>3284863</c:v>
                </c:pt>
                <c:pt idx="7">
                  <c:v>3445085</c:v>
                </c:pt>
                <c:pt idx="8">
                  <c:v>3361212</c:v>
                </c:pt>
                <c:pt idx="9">
                  <c:v>3367676</c:v>
                </c:pt>
                <c:pt idx="10">
                  <c:v>3527081</c:v>
                </c:pt>
                <c:pt idx="11">
                  <c:v>3617632</c:v>
                </c:pt>
                <c:pt idx="12">
                  <c:v>3809777</c:v>
                </c:pt>
                <c:pt idx="13">
                  <c:v>3540683</c:v>
                </c:pt>
                <c:pt idx="14">
                  <c:v>3482404</c:v>
                </c:pt>
                <c:pt idx="15">
                  <c:v>3509356</c:v>
                </c:pt>
                <c:pt idx="16">
                  <c:v>3507393</c:v>
                </c:pt>
                <c:pt idx="17">
                  <c:v>3533497</c:v>
                </c:pt>
                <c:pt idx="18">
                  <c:v>3750297</c:v>
                </c:pt>
                <c:pt idx="19">
                  <c:v>3949617</c:v>
                </c:pt>
                <c:pt idx="20">
                  <c:v>4201075</c:v>
                </c:pt>
                <c:pt idx="21">
                  <c:v>4288244</c:v>
                </c:pt>
                <c:pt idx="22">
                  <c:v>4347185</c:v>
                </c:pt>
                <c:pt idx="23">
                  <c:v>4394432</c:v>
                </c:pt>
                <c:pt idx="24">
                  <c:v>4802719</c:v>
                </c:pt>
                <c:pt idx="25">
                  <c:v>4439098</c:v>
                </c:pt>
                <c:pt idx="26">
                  <c:v>4298723</c:v>
                </c:pt>
                <c:pt idx="27">
                  <c:v>4396975</c:v>
                </c:pt>
                <c:pt idx="28">
                  <c:v>4341453</c:v>
                </c:pt>
                <c:pt idx="29">
                  <c:v>4202236</c:v>
                </c:pt>
                <c:pt idx="30">
                  <c:v>4117626</c:v>
                </c:pt>
                <c:pt idx="31">
                  <c:v>4172032</c:v>
                </c:pt>
                <c:pt idx="32">
                  <c:v>4322668</c:v>
                </c:pt>
                <c:pt idx="33">
                  <c:v>4301600</c:v>
                </c:pt>
                <c:pt idx="34">
                  <c:v>3992109</c:v>
                </c:pt>
                <c:pt idx="35">
                  <c:v>3942702</c:v>
                </c:pt>
                <c:pt idx="36">
                  <c:v>3988594</c:v>
                </c:pt>
                <c:pt idx="37">
                  <c:v>4066613</c:v>
                </c:pt>
                <c:pt idx="38">
                  <c:v>3855775</c:v>
                </c:pt>
                <c:pt idx="39">
                  <c:v>3757936</c:v>
                </c:pt>
                <c:pt idx="40">
                  <c:v>3748317</c:v>
                </c:pt>
                <c:pt idx="41">
                  <c:v>3786898</c:v>
                </c:pt>
                <c:pt idx="42">
                  <c:v>3840570</c:v>
                </c:pt>
                <c:pt idx="43">
                  <c:v>3719032</c:v>
                </c:pt>
                <c:pt idx="44">
                  <c:v>3705492</c:v>
                </c:pt>
                <c:pt idx="45">
                  <c:v>3673199</c:v>
                </c:pt>
                <c:pt idx="46">
                  <c:v>3474618</c:v>
                </c:pt>
                <c:pt idx="47">
                  <c:v>3488156</c:v>
                </c:pt>
                <c:pt idx="48">
                  <c:v>3444862</c:v>
                </c:pt>
                <c:pt idx="49">
                  <c:v>3344257</c:v>
                </c:pt>
                <c:pt idx="50">
                  <c:v>3210790</c:v>
                </c:pt>
                <c:pt idx="51">
                  <c:v>3150825</c:v>
                </c:pt>
                <c:pt idx="52">
                  <c:v>2853272</c:v>
                </c:pt>
                <c:pt idx="53">
                  <c:v>2794916</c:v>
                </c:pt>
                <c:pt idx="54">
                  <c:v>2603845</c:v>
                </c:pt>
                <c:pt idx="55">
                  <c:v>2320089</c:v>
                </c:pt>
                <c:pt idx="56">
                  <c:v>2120724</c:v>
                </c:pt>
                <c:pt idx="57">
                  <c:v>2157361</c:v>
                </c:pt>
                <c:pt idx="58">
                  <c:v>2018549</c:v>
                </c:pt>
                <c:pt idx="59">
                  <c:v>1830004</c:v>
                </c:pt>
                <c:pt idx="60">
                  <c:v>1744424</c:v>
                </c:pt>
                <c:pt idx="61">
                  <c:v>1561338</c:v>
                </c:pt>
                <c:pt idx="62">
                  <c:v>1456469</c:v>
                </c:pt>
                <c:pt idx="63">
                  <c:v>1386005</c:v>
                </c:pt>
                <c:pt idx="64">
                  <c:v>1323165</c:v>
                </c:pt>
                <c:pt idx="65">
                  <c:v>1262111</c:v>
                </c:pt>
                <c:pt idx="66">
                  <c:v>1113939</c:v>
                </c:pt>
                <c:pt idx="67">
                  <c:v>1070145</c:v>
                </c:pt>
                <c:pt idx="68">
                  <c:v>1138746</c:v>
                </c:pt>
                <c:pt idx="69">
                  <c:v>1081318</c:v>
                </c:pt>
                <c:pt idx="70">
                  <c:v>864920</c:v>
                </c:pt>
                <c:pt idx="71">
                  <c:v>825080</c:v>
                </c:pt>
                <c:pt idx="72">
                  <c:v>1270825</c:v>
                </c:pt>
                <c:pt idx="73">
                  <c:v>1261412</c:v>
                </c:pt>
                <c:pt idx="74">
                  <c:v>1184571</c:v>
                </c:pt>
                <c:pt idx="75">
                  <c:v>1148689</c:v>
                </c:pt>
                <c:pt idx="76">
                  <c:v>1100447</c:v>
                </c:pt>
                <c:pt idx="77">
                  <c:v>1060664</c:v>
                </c:pt>
                <c:pt idx="78">
                  <c:v>995519</c:v>
                </c:pt>
                <c:pt idx="79">
                  <c:v>944233</c:v>
                </c:pt>
                <c:pt idx="80">
                  <c:v>908163</c:v>
                </c:pt>
                <c:pt idx="81">
                  <c:v>872715</c:v>
                </c:pt>
                <c:pt idx="82">
                  <c:v>843240</c:v>
                </c:pt>
                <c:pt idx="83">
                  <c:v>743873</c:v>
                </c:pt>
                <c:pt idx="84">
                  <c:v>730115</c:v>
                </c:pt>
                <c:pt idx="85">
                  <c:v>730692</c:v>
                </c:pt>
                <c:pt idx="86">
                  <c:v>645598</c:v>
                </c:pt>
                <c:pt idx="87">
                  <c:v>641749</c:v>
                </c:pt>
                <c:pt idx="88">
                  <c:v>616213</c:v>
                </c:pt>
                <c:pt idx="89">
                  <c:v>614412</c:v>
                </c:pt>
                <c:pt idx="90">
                  <c:v>528483</c:v>
                </c:pt>
                <c:pt idx="91">
                  <c:v>521945</c:v>
                </c:pt>
                <c:pt idx="92">
                  <c:v>513927</c:v>
                </c:pt>
                <c:pt idx="93">
                  <c:v>534119</c:v>
                </c:pt>
                <c:pt idx="94">
                  <c:v>373844</c:v>
                </c:pt>
                <c:pt idx="95">
                  <c:v>341292</c:v>
                </c:pt>
                <c:pt idx="96">
                  <c:v>368480</c:v>
                </c:pt>
                <c:pt idx="97">
                  <c:v>414103</c:v>
                </c:pt>
                <c:pt idx="98">
                  <c:v>460041</c:v>
                </c:pt>
                <c:pt idx="99">
                  <c:v>417650</c:v>
                </c:pt>
                <c:pt idx="100">
                  <c:v>413105</c:v>
                </c:pt>
                <c:pt idx="101">
                  <c:v>403900</c:v>
                </c:pt>
                <c:pt idx="102">
                  <c:v>405188</c:v>
                </c:pt>
                <c:pt idx="103">
                  <c:v>397830</c:v>
                </c:pt>
                <c:pt idx="104">
                  <c:v>396861</c:v>
                </c:pt>
                <c:pt idx="105">
                  <c:v>394635</c:v>
                </c:pt>
                <c:pt idx="106">
                  <c:v>420645</c:v>
                </c:pt>
                <c:pt idx="107">
                  <c:v>393208</c:v>
                </c:pt>
                <c:pt idx="108">
                  <c:v>380406</c:v>
                </c:pt>
                <c:pt idx="109">
                  <c:v>374839</c:v>
                </c:pt>
                <c:pt idx="110">
                  <c:v>370554</c:v>
                </c:pt>
                <c:pt idx="111">
                  <c:v>372336</c:v>
                </c:pt>
                <c:pt idx="112">
                  <c:v>339814</c:v>
                </c:pt>
                <c:pt idx="113">
                  <c:v>325821</c:v>
                </c:pt>
                <c:pt idx="114">
                  <c:v>317096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'Trf. Móvil'!$D$1</c:f>
              <c:strCache>
                <c:ptCount val="1"/>
                <c:pt idx="0">
                  <c:v>3G</c:v>
                </c:pt>
              </c:strCache>
            </c:strRef>
          </c:tx>
          <c:spPr>
            <a:ln w="476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multiLvlStrRef>
              <c:f>'Trf. Móvil'!$A$2:$B$116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'Trf. Móvil'!$D$2:$D$116</c:f>
              <c:numCache>
                <c:formatCode>#,##0_ ;\-#,##0\ </c:formatCode>
                <c:ptCount val="115"/>
                <c:pt idx="0">
                  <c:v>638787</c:v>
                </c:pt>
                <c:pt idx="1">
                  <c:v>729958</c:v>
                </c:pt>
                <c:pt idx="2">
                  <c:v>780957</c:v>
                </c:pt>
                <c:pt idx="3">
                  <c:v>860017</c:v>
                </c:pt>
                <c:pt idx="4">
                  <c:v>964118</c:v>
                </c:pt>
                <c:pt idx="5">
                  <c:v>1015940</c:v>
                </c:pt>
                <c:pt idx="6">
                  <c:v>1053617</c:v>
                </c:pt>
                <c:pt idx="7">
                  <c:v>1091122</c:v>
                </c:pt>
                <c:pt idx="8">
                  <c:v>1133410</c:v>
                </c:pt>
                <c:pt idx="9">
                  <c:v>1184896</c:v>
                </c:pt>
                <c:pt idx="10">
                  <c:v>1265877</c:v>
                </c:pt>
                <c:pt idx="11">
                  <c:v>1331159</c:v>
                </c:pt>
                <c:pt idx="12">
                  <c:v>1445675</c:v>
                </c:pt>
                <c:pt idx="13">
                  <c:v>1780975</c:v>
                </c:pt>
                <c:pt idx="14">
                  <c:v>1780671</c:v>
                </c:pt>
                <c:pt idx="15">
                  <c:v>1918215</c:v>
                </c:pt>
                <c:pt idx="16">
                  <c:v>2019619</c:v>
                </c:pt>
                <c:pt idx="17">
                  <c:v>2111901</c:v>
                </c:pt>
                <c:pt idx="18">
                  <c:v>2241188</c:v>
                </c:pt>
                <c:pt idx="19">
                  <c:v>2444064</c:v>
                </c:pt>
                <c:pt idx="20">
                  <c:v>2596941</c:v>
                </c:pt>
                <c:pt idx="21">
                  <c:v>2679630</c:v>
                </c:pt>
                <c:pt idx="22">
                  <c:v>2764399</c:v>
                </c:pt>
                <c:pt idx="23">
                  <c:v>2744786</c:v>
                </c:pt>
                <c:pt idx="24">
                  <c:v>3154995</c:v>
                </c:pt>
                <c:pt idx="25">
                  <c:v>3274151</c:v>
                </c:pt>
                <c:pt idx="26">
                  <c:v>3353946</c:v>
                </c:pt>
                <c:pt idx="27">
                  <c:v>3619463</c:v>
                </c:pt>
                <c:pt idx="28">
                  <c:v>3694300</c:v>
                </c:pt>
                <c:pt idx="29">
                  <c:v>3835712</c:v>
                </c:pt>
                <c:pt idx="30">
                  <c:v>3946142</c:v>
                </c:pt>
                <c:pt idx="31">
                  <c:v>4139993</c:v>
                </c:pt>
                <c:pt idx="32">
                  <c:v>4347399</c:v>
                </c:pt>
                <c:pt idx="33">
                  <c:v>4409493</c:v>
                </c:pt>
                <c:pt idx="34">
                  <c:v>4494650</c:v>
                </c:pt>
                <c:pt idx="35">
                  <c:v>4576134</c:v>
                </c:pt>
                <c:pt idx="36">
                  <c:v>4983888</c:v>
                </c:pt>
                <c:pt idx="37">
                  <c:v>5048537</c:v>
                </c:pt>
                <c:pt idx="38">
                  <c:v>5090041</c:v>
                </c:pt>
                <c:pt idx="39">
                  <c:v>5268103</c:v>
                </c:pt>
                <c:pt idx="40">
                  <c:v>5370918</c:v>
                </c:pt>
                <c:pt idx="41">
                  <c:v>5469374</c:v>
                </c:pt>
                <c:pt idx="42">
                  <c:v>5447665</c:v>
                </c:pt>
                <c:pt idx="43">
                  <c:v>5614971</c:v>
                </c:pt>
                <c:pt idx="44">
                  <c:v>5679494</c:v>
                </c:pt>
                <c:pt idx="45">
                  <c:v>5645778</c:v>
                </c:pt>
                <c:pt idx="46">
                  <c:v>5876547</c:v>
                </c:pt>
                <c:pt idx="47">
                  <c:v>5880360</c:v>
                </c:pt>
                <c:pt idx="48">
                  <c:v>6366120</c:v>
                </c:pt>
                <c:pt idx="49">
                  <c:v>6636236</c:v>
                </c:pt>
                <c:pt idx="50">
                  <c:v>6675009</c:v>
                </c:pt>
                <c:pt idx="51">
                  <c:v>7011653</c:v>
                </c:pt>
                <c:pt idx="52">
                  <c:v>7179005</c:v>
                </c:pt>
                <c:pt idx="53">
                  <c:v>7593239</c:v>
                </c:pt>
                <c:pt idx="54">
                  <c:v>7637528</c:v>
                </c:pt>
                <c:pt idx="55">
                  <c:v>7573448</c:v>
                </c:pt>
                <c:pt idx="56">
                  <c:v>7675395</c:v>
                </c:pt>
                <c:pt idx="57">
                  <c:v>8105732</c:v>
                </c:pt>
                <c:pt idx="58">
                  <c:v>8246308</c:v>
                </c:pt>
                <c:pt idx="59">
                  <c:v>8286795</c:v>
                </c:pt>
                <c:pt idx="60">
                  <c:v>8610313</c:v>
                </c:pt>
                <c:pt idx="61">
                  <c:v>8479546</c:v>
                </c:pt>
                <c:pt idx="62">
                  <c:v>8554419</c:v>
                </c:pt>
                <c:pt idx="63">
                  <c:v>8595818</c:v>
                </c:pt>
                <c:pt idx="64">
                  <c:v>8679998</c:v>
                </c:pt>
                <c:pt idx="65">
                  <c:v>8726939</c:v>
                </c:pt>
                <c:pt idx="66">
                  <c:v>8501727</c:v>
                </c:pt>
                <c:pt idx="67">
                  <c:v>8771370</c:v>
                </c:pt>
                <c:pt idx="68">
                  <c:v>8616081</c:v>
                </c:pt>
                <c:pt idx="69">
                  <c:v>8685597</c:v>
                </c:pt>
                <c:pt idx="70">
                  <c:v>8479506</c:v>
                </c:pt>
                <c:pt idx="71">
                  <c:v>8247291</c:v>
                </c:pt>
                <c:pt idx="72">
                  <c:v>7885665</c:v>
                </c:pt>
                <c:pt idx="73">
                  <c:v>7801996</c:v>
                </c:pt>
                <c:pt idx="74">
                  <c:v>7619101</c:v>
                </c:pt>
                <c:pt idx="75">
                  <c:v>7596968</c:v>
                </c:pt>
                <c:pt idx="76">
                  <c:v>7303063</c:v>
                </c:pt>
                <c:pt idx="77">
                  <c:v>7354240</c:v>
                </c:pt>
                <c:pt idx="78">
                  <c:v>7349169</c:v>
                </c:pt>
                <c:pt idx="79">
                  <c:v>7467274</c:v>
                </c:pt>
                <c:pt idx="80">
                  <c:v>7533107</c:v>
                </c:pt>
                <c:pt idx="81">
                  <c:v>7454574</c:v>
                </c:pt>
                <c:pt idx="82">
                  <c:v>7253935</c:v>
                </c:pt>
                <c:pt idx="83">
                  <c:v>7232430</c:v>
                </c:pt>
                <c:pt idx="84">
                  <c:v>6924263</c:v>
                </c:pt>
                <c:pt idx="85">
                  <c:v>6808655</c:v>
                </c:pt>
                <c:pt idx="86">
                  <c:v>6541691</c:v>
                </c:pt>
                <c:pt idx="87">
                  <c:v>6356733</c:v>
                </c:pt>
                <c:pt idx="88">
                  <c:v>6122335</c:v>
                </c:pt>
                <c:pt idx="89">
                  <c:v>6035420</c:v>
                </c:pt>
                <c:pt idx="90">
                  <c:v>5738255</c:v>
                </c:pt>
                <c:pt idx="91">
                  <c:v>5624783</c:v>
                </c:pt>
                <c:pt idx="92">
                  <c:v>5698510</c:v>
                </c:pt>
                <c:pt idx="93">
                  <c:v>5791530</c:v>
                </c:pt>
                <c:pt idx="94">
                  <c:v>5550215</c:v>
                </c:pt>
                <c:pt idx="95">
                  <c:v>5728989</c:v>
                </c:pt>
                <c:pt idx="96">
                  <c:v>5554675</c:v>
                </c:pt>
                <c:pt idx="97">
                  <c:v>5295756</c:v>
                </c:pt>
                <c:pt idx="98">
                  <c:v>4913201</c:v>
                </c:pt>
                <c:pt idx="99">
                  <c:v>4533584</c:v>
                </c:pt>
                <c:pt idx="100">
                  <c:v>4468062</c:v>
                </c:pt>
                <c:pt idx="101">
                  <c:v>4412360</c:v>
                </c:pt>
                <c:pt idx="102">
                  <c:v>4339116</c:v>
                </c:pt>
                <c:pt idx="103">
                  <c:v>4210861</c:v>
                </c:pt>
                <c:pt idx="104">
                  <c:v>4126465</c:v>
                </c:pt>
                <c:pt idx="105">
                  <c:v>4007143</c:v>
                </c:pt>
                <c:pt idx="106">
                  <c:v>4017695</c:v>
                </c:pt>
                <c:pt idx="107">
                  <c:v>3732328</c:v>
                </c:pt>
                <c:pt idx="108">
                  <c:v>3549684</c:v>
                </c:pt>
                <c:pt idx="109">
                  <c:v>3319902</c:v>
                </c:pt>
                <c:pt idx="110">
                  <c:v>3304225</c:v>
                </c:pt>
                <c:pt idx="111">
                  <c:v>3098535</c:v>
                </c:pt>
                <c:pt idx="112">
                  <c:v>2923157</c:v>
                </c:pt>
                <c:pt idx="113">
                  <c:v>2840589</c:v>
                </c:pt>
                <c:pt idx="114">
                  <c:v>2739847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'Trf. Móvil'!$E$1</c:f>
              <c:strCache>
                <c:ptCount val="1"/>
                <c:pt idx="0">
                  <c:v>4G</c:v>
                </c:pt>
              </c:strCache>
            </c:strRef>
          </c:tx>
          <c:spPr>
            <a:ln w="47625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'Trf. Móvil'!$A$2:$B$116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'Trf. Móvil'!$E$2:$E$116</c:f>
              <c:numCache>
                <c:formatCode>#.##0_ ;\-#.##0\ </c:formatCode>
                <c:ptCount val="115"/>
                <c:pt idx="49">
                  <c:v>6485</c:v>
                </c:pt>
                <c:pt idx="50">
                  <c:v>8170</c:v>
                </c:pt>
                <c:pt idx="51">
                  <c:v>9829</c:v>
                </c:pt>
                <c:pt idx="52">
                  <c:v>29536</c:v>
                </c:pt>
                <c:pt idx="53">
                  <c:v>14407</c:v>
                </c:pt>
                <c:pt idx="54">
                  <c:v>184382</c:v>
                </c:pt>
                <c:pt idx="55">
                  <c:v>220443</c:v>
                </c:pt>
                <c:pt idx="56">
                  <c:v>270166</c:v>
                </c:pt>
                <c:pt idx="57">
                  <c:v>345396</c:v>
                </c:pt>
                <c:pt idx="58">
                  <c:v>401649</c:v>
                </c:pt>
                <c:pt idx="59">
                  <c:v>500735</c:v>
                </c:pt>
                <c:pt idx="60">
                  <c:v>545410</c:v>
                </c:pt>
                <c:pt idx="61">
                  <c:v>631312</c:v>
                </c:pt>
                <c:pt idx="62">
                  <c:v>693436</c:v>
                </c:pt>
                <c:pt idx="63">
                  <c:v>888052</c:v>
                </c:pt>
                <c:pt idx="64">
                  <c:v>958294</c:v>
                </c:pt>
                <c:pt idx="65">
                  <c:v>1026867</c:v>
                </c:pt>
                <c:pt idx="66">
                  <c:v>1102739</c:v>
                </c:pt>
                <c:pt idx="67">
                  <c:v>1181592</c:v>
                </c:pt>
                <c:pt idx="68">
                  <c:v>1317988</c:v>
                </c:pt>
                <c:pt idx="69">
                  <c:v>1486280</c:v>
                </c:pt>
                <c:pt idx="70">
                  <c:v>1807166</c:v>
                </c:pt>
                <c:pt idx="71">
                  <c:v>2038046</c:v>
                </c:pt>
                <c:pt idx="72">
                  <c:v>2397579</c:v>
                </c:pt>
                <c:pt idx="73">
                  <c:v>2620047</c:v>
                </c:pt>
                <c:pt idx="74">
                  <c:v>2839379</c:v>
                </c:pt>
                <c:pt idx="75">
                  <c:v>3052600</c:v>
                </c:pt>
                <c:pt idx="76">
                  <c:v>3406766</c:v>
                </c:pt>
                <c:pt idx="77">
                  <c:v>3687607</c:v>
                </c:pt>
                <c:pt idx="78">
                  <c:v>4033779</c:v>
                </c:pt>
                <c:pt idx="79">
                  <c:v>4354678</c:v>
                </c:pt>
                <c:pt idx="80">
                  <c:v>4724916</c:v>
                </c:pt>
                <c:pt idx="81">
                  <c:v>4994696</c:v>
                </c:pt>
                <c:pt idx="82">
                  <c:v>5257295</c:v>
                </c:pt>
                <c:pt idx="83">
                  <c:v>5639650</c:v>
                </c:pt>
                <c:pt idx="84">
                  <c:v>6290876</c:v>
                </c:pt>
                <c:pt idx="85">
                  <c:v>6504059</c:v>
                </c:pt>
                <c:pt idx="86">
                  <c:v>6918625</c:v>
                </c:pt>
                <c:pt idx="87">
                  <c:v>7382833</c:v>
                </c:pt>
                <c:pt idx="88">
                  <c:v>7679019</c:v>
                </c:pt>
                <c:pt idx="89">
                  <c:v>7933627</c:v>
                </c:pt>
                <c:pt idx="90">
                  <c:v>8328826</c:v>
                </c:pt>
                <c:pt idx="91">
                  <c:v>8753354</c:v>
                </c:pt>
                <c:pt idx="92">
                  <c:v>9067961</c:v>
                </c:pt>
                <c:pt idx="93">
                  <c:v>9094599</c:v>
                </c:pt>
                <c:pt idx="94">
                  <c:v>9822228</c:v>
                </c:pt>
                <c:pt idx="95">
                  <c:v>10095980</c:v>
                </c:pt>
                <c:pt idx="96">
                  <c:v>10768313</c:v>
                </c:pt>
                <c:pt idx="97">
                  <c:v>10927005</c:v>
                </c:pt>
                <c:pt idx="98">
                  <c:v>11654549</c:v>
                </c:pt>
                <c:pt idx="99">
                  <c:v>12398369</c:v>
                </c:pt>
                <c:pt idx="100">
                  <c:v>12686542</c:v>
                </c:pt>
                <c:pt idx="101">
                  <c:v>12924824</c:v>
                </c:pt>
                <c:pt idx="102">
                  <c:v>13068810</c:v>
                </c:pt>
                <c:pt idx="103">
                  <c:v>13261740</c:v>
                </c:pt>
                <c:pt idx="104">
                  <c:v>13543905</c:v>
                </c:pt>
                <c:pt idx="105">
                  <c:v>13901644</c:v>
                </c:pt>
                <c:pt idx="106">
                  <c:v>13966418</c:v>
                </c:pt>
                <c:pt idx="107">
                  <c:v>14472517</c:v>
                </c:pt>
                <c:pt idx="108">
                  <c:v>14559221</c:v>
                </c:pt>
                <c:pt idx="109">
                  <c:v>14902490</c:v>
                </c:pt>
                <c:pt idx="110">
                  <c:v>14998080</c:v>
                </c:pt>
                <c:pt idx="111">
                  <c:v>15440516</c:v>
                </c:pt>
                <c:pt idx="112">
                  <c:v>15652763</c:v>
                </c:pt>
                <c:pt idx="113">
                  <c:v>15779631</c:v>
                </c:pt>
                <c:pt idx="114">
                  <c:v>15883966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643016"/>
        <c:axId val="473637920"/>
      </c:lineChart>
      <c:catAx>
        <c:axId val="473643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473637920"/>
        <c:crosses val="autoZero"/>
        <c:auto val="1"/>
        <c:lblAlgn val="ctr"/>
        <c:lblOffset val="100"/>
        <c:noMultiLvlLbl val="0"/>
      </c:catAx>
      <c:valAx>
        <c:axId val="4736379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_ ;\-#,##0\ 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7364301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55045826951601"/>
          <c:y val="0.19558882816128031"/>
          <c:w val="0.21966353049862641"/>
          <c:h val="6.2335104129987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5933862068125E-2"/>
          <c:y val="9.7490380401913518E-5"/>
          <c:w val="0.95216340753563755"/>
          <c:h val="0.837999527702043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'Abonados (2)'!$C$3</c:f>
              <c:strCache>
                <c:ptCount val="1"/>
                <c:pt idx="0">
                  <c:v>DOWNLINK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multiLvlStrRef>
              <c:f>'Abonados (2)'!$A$4:$B$28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(2)'!$C$4:$C$28</c:f>
              <c:numCache>
                <c:formatCode>#,##0</c:formatCode>
                <c:ptCount val="25"/>
                <c:pt idx="0">
                  <c:v>49031.050242580051</c:v>
                </c:pt>
                <c:pt idx="1">
                  <c:v>54144.662105049996</c:v>
                </c:pt>
                <c:pt idx="2">
                  <c:v>59053.884418420064</c:v>
                </c:pt>
                <c:pt idx="3">
                  <c:v>60615.603425050023</c:v>
                </c:pt>
                <c:pt idx="4">
                  <c:v>62912.282246690076</c:v>
                </c:pt>
                <c:pt idx="5">
                  <c:v>65116.652349389893</c:v>
                </c:pt>
                <c:pt idx="6">
                  <c:v>73085.593257439861</c:v>
                </c:pt>
                <c:pt idx="7">
                  <c:v>82305.17591393007</c:v>
                </c:pt>
                <c:pt idx="8">
                  <c:v>80168.923336229986</c:v>
                </c:pt>
                <c:pt idx="9">
                  <c:v>90017.001152120065</c:v>
                </c:pt>
                <c:pt idx="10">
                  <c:v>88889.971062700046</c:v>
                </c:pt>
                <c:pt idx="11">
                  <c:v>97402.040141559948</c:v>
                </c:pt>
                <c:pt idx="12">
                  <c:v>98551.02110283995</c:v>
                </c:pt>
                <c:pt idx="13">
                  <c:v>107733.1778129898</c:v>
                </c:pt>
                <c:pt idx="14">
                  <c:v>109511.38217124999</c:v>
                </c:pt>
                <c:pt idx="15">
                  <c:v>114524.11853606995</c:v>
                </c:pt>
                <c:pt idx="16">
                  <c:v>122756.47880075006</c:v>
                </c:pt>
                <c:pt idx="17">
                  <c:v>122842.40727964994</c:v>
                </c:pt>
                <c:pt idx="18">
                  <c:v>134504.78112262994</c:v>
                </c:pt>
                <c:pt idx="19">
                  <c:v>135546.44545225002</c:v>
                </c:pt>
                <c:pt idx="20">
                  <c:v>143259.10808628998</c:v>
                </c:pt>
                <c:pt idx="21">
                  <c:v>148265.34047109992</c:v>
                </c:pt>
                <c:pt idx="22">
                  <c:v>150224.02852741021</c:v>
                </c:pt>
                <c:pt idx="23">
                  <c:v>164564.94549961976</c:v>
                </c:pt>
                <c:pt idx="24">
                  <c:v>164718.99975290991</c:v>
                </c:pt>
              </c:numCache>
            </c:numRef>
          </c:val>
        </c:ser>
        <c:ser>
          <c:idx val="1"/>
          <c:order val="1"/>
          <c:tx>
            <c:strRef>
              <c:f>'Abonados (2)'!$D$3</c:f>
              <c:strCache>
                <c:ptCount val="1"/>
                <c:pt idx="0">
                  <c:v>UPLINK</c:v>
                </c:pt>
              </c:strCache>
            </c:strRef>
          </c:tx>
          <c:spPr>
            <a:solidFill>
              <a:srgbClr val="C00000"/>
            </a:solidFill>
            <a:effectLst>
              <a:outerShdw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'Abonados (2)'!$A$4:$B$28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(2)'!$D$4:$D$28</c:f>
              <c:numCache>
                <c:formatCode>#,##0</c:formatCode>
                <c:ptCount val="25"/>
                <c:pt idx="0">
                  <c:v>4110.08291705999</c:v>
                </c:pt>
                <c:pt idx="1">
                  <c:v>4576.3360823400035</c:v>
                </c:pt>
                <c:pt idx="2">
                  <c:v>4926.5904682799946</c:v>
                </c:pt>
                <c:pt idx="3">
                  <c:v>5073.8562145199949</c:v>
                </c:pt>
                <c:pt idx="4">
                  <c:v>5241.9493875300013</c:v>
                </c:pt>
                <c:pt idx="5">
                  <c:v>5430.7736658199992</c:v>
                </c:pt>
                <c:pt idx="6">
                  <c:v>5979.6149361699954</c:v>
                </c:pt>
                <c:pt idx="7">
                  <c:v>6615.8464045499995</c:v>
                </c:pt>
                <c:pt idx="8">
                  <c:v>6368.9042822099909</c:v>
                </c:pt>
                <c:pt idx="9">
                  <c:v>6987.1564854599883</c:v>
                </c:pt>
                <c:pt idx="10">
                  <c:v>6928.3094610200023</c:v>
                </c:pt>
                <c:pt idx="11">
                  <c:v>7732.5278780800036</c:v>
                </c:pt>
                <c:pt idx="12">
                  <c:v>7120.6221267099954</c:v>
                </c:pt>
                <c:pt idx="13">
                  <c:v>7900.3628403999983</c:v>
                </c:pt>
                <c:pt idx="14">
                  <c:v>8593.7443710600091</c:v>
                </c:pt>
                <c:pt idx="15">
                  <c:v>8898.1020664999869</c:v>
                </c:pt>
                <c:pt idx="16">
                  <c:v>9706.9828320599972</c:v>
                </c:pt>
                <c:pt idx="17">
                  <c:v>9785.4727860999919</c:v>
                </c:pt>
                <c:pt idx="18">
                  <c:v>10675.628139800008</c:v>
                </c:pt>
                <c:pt idx="19">
                  <c:v>10559.493052579986</c:v>
                </c:pt>
                <c:pt idx="20">
                  <c:v>11096.647179680003</c:v>
                </c:pt>
                <c:pt idx="21">
                  <c:v>11659.357118630005</c:v>
                </c:pt>
                <c:pt idx="22">
                  <c:v>11716.275853920009</c:v>
                </c:pt>
                <c:pt idx="23">
                  <c:v>12874.427609550014</c:v>
                </c:pt>
                <c:pt idx="24">
                  <c:v>12499.223654650001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2090744"/>
        <c:axId val="472085648"/>
      </c:barChart>
      <c:catAx>
        <c:axId val="472090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2085648"/>
        <c:crosses val="autoZero"/>
        <c:auto val="0"/>
        <c:lblAlgn val="ctr"/>
        <c:lblOffset val="100"/>
        <c:noMultiLvlLbl val="0"/>
      </c:catAx>
      <c:valAx>
        <c:axId val="472085648"/>
        <c:scaling>
          <c:orientation val="minMax"/>
          <c:max val="18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s-CL"/>
          </a:p>
        </c:txPr>
        <c:crossAx val="472090744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40049591453149469"/>
          <c:y val="1.9245510328045029E-2"/>
          <c:w val="0.23742866186550587"/>
          <c:h val="9.6334892084968177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5933862068125E-2"/>
          <c:y val="9.7490380401913518E-5"/>
          <c:w val="0.95216340753563755"/>
          <c:h val="0.83799952770204311"/>
        </c:manualLayout>
      </c:layout>
      <c:lineChart>
        <c:grouping val="standard"/>
        <c:varyColors val="0"/>
        <c:ser>
          <c:idx val="0"/>
          <c:order val="0"/>
          <c:tx>
            <c:strRef>
              <c:f>'Abonados (2)'!$C$3</c:f>
              <c:strCache>
                <c:ptCount val="1"/>
                <c:pt idx="0">
                  <c:v>2G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marker>
            <c:symbol val="none"/>
          </c:marker>
          <c:cat>
            <c:multiLvlStrRef>
              <c:f>'Abonados (2)'!$A$4:$B$28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(2)'!$C$4:$C$28</c:f>
              <c:numCache>
                <c:formatCode>#,##0</c:formatCode>
                <c:ptCount val="25"/>
                <c:pt idx="0">
                  <c:v>130.37459733999995</c:v>
                </c:pt>
                <c:pt idx="1">
                  <c:v>131.81752046000008</c:v>
                </c:pt>
                <c:pt idx="2">
                  <c:v>129.18067042999999</c:v>
                </c:pt>
                <c:pt idx="3">
                  <c:v>125.19143952999998</c:v>
                </c:pt>
                <c:pt idx="4">
                  <c:v>113.94936556000006</c:v>
                </c:pt>
                <c:pt idx="5">
                  <c:v>118.56222345000005</c:v>
                </c:pt>
                <c:pt idx="6">
                  <c:v>127.54940052999997</c:v>
                </c:pt>
                <c:pt idx="7">
                  <c:v>136.05415405999997</c:v>
                </c:pt>
                <c:pt idx="8">
                  <c:v>124.36797155000001</c:v>
                </c:pt>
                <c:pt idx="9">
                  <c:v>122.98117276999996</c:v>
                </c:pt>
                <c:pt idx="10">
                  <c:v>115.72131447999999</c:v>
                </c:pt>
                <c:pt idx="11">
                  <c:v>114.69128036999997</c:v>
                </c:pt>
                <c:pt idx="12">
                  <c:v>125.77997075999997</c:v>
                </c:pt>
                <c:pt idx="13">
                  <c:v>129.54352892999998</c:v>
                </c:pt>
                <c:pt idx="14">
                  <c:v>123.17244559000004</c:v>
                </c:pt>
                <c:pt idx="15">
                  <c:v>124.72579264999987</c:v>
                </c:pt>
                <c:pt idx="16">
                  <c:v>119.02229437999998</c:v>
                </c:pt>
                <c:pt idx="17">
                  <c:v>109.91674851000002</c:v>
                </c:pt>
                <c:pt idx="18">
                  <c:v>104.45563788000004</c:v>
                </c:pt>
                <c:pt idx="19">
                  <c:v>95.231868019999936</c:v>
                </c:pt>
                <c:pt idx="20">
                  <c:v>105.66905989000001</c:v>
                </c:pt>
                <c:pt idx="21">
                  <c:v>90.898229950000015</c:v>
                </c:pt>
                <c:pt idx="22">
                  <c:v>89.949673290000007</c:v>
                </c:pt>
                <c:pt idx="23">
                  <c:v>98.507214609999963</c:v>
                </c:pt>
                <c:pt idx="24">
                  <c:v>89.946127930000003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'Abonados (2)'!$D$3</c:f>
              <c:strCache>
                <c:ptCount val="1"/>
                <c:pt idx="0">
                  <c:v>3G</c:v>
                </c:pt>
              </c:strCache>
            </c:strRef>
          </c:tx>
          <c:marker>
            <c:symbol val="none"/>
          </c:marker>
          <c:cat>
            <c:multiLvlStrRef>
              <c:f>'Abonados (2)'!$A$4:$B$28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(2)'!$D$4:$D$28</c:f>
              <c:numCache>
                <c:formatCode>#,##0</c:formatCode>
                <c:ptCount val="25"/>
                <c:pt idx="0">
                  <c:v>16727.425089690012</c:v>
                </c:pt>
                <c:pt idx="1">
                  <c:v>17842.450281879996</c:v>
                </c:pt>
                <c:pt idx="2">
                  <c:v>19091.643012650002</c:v>
                </c:pt>
                <c:pt idx="3">
                  <c:v>18940.369765360003</c:v>
                </c:pt>
                <c:pt idx="4">
                  <c:v>18520.983438660009</c:v>
                </c:pt>
                <c:pt idx="5">
                  <c:v>18451.767297740007</c:v>
                </c:pt>
                <c:pt idx="6">
                  <c:v>20215.813768180033</c:v>
                </c:pt>
                <c:pt idx="7">
                  <c:v>21864.176936039996</c:v>
                </c:pt>
                <c:pt idx="8">
                  <c:v>21115.340500000002</c:v>
                </c:pt>
                <c:pt idx="9">
                  <c:v>22525.613564010015</c:v>
                </c:pt>
                <c:pt idx="10">
                  <c:v>21983.779624089992</c:v>
                </c:pt>
                <c:pt idx="11">
                  <c:v>23437.176811769983</c:v>
                </c:pt>
                <c:pt idx="12">
                  <c:v>25050.290915049998</c:v>
                </c:pt>
                <c:pt idx="13">
                  <c:v>27901.237497659997</c:v>
                </c:pt>
                <c:pt idx="14">
                  <c:v>26829.594217769991</c:v>
                </c:pt>
                <c:pt idx="15">
                  <c:v>28181.486733310023</c:v>
                </c:pt>
                <c:pt idx="16">
                  <c:v>28904.652570190006</c:v>
                </c:pt>
                <c:pt idx="17">
                  <c:v>28298.262269929997</c:v>
                </c:pt>
                <c:pt idx="18">
                  <c:v>28653.069632530009</c:v>
                </c:pt>
                <c:pt idx="19">
                  <c:v>28585.212841779994</c:v>
                </c:pt>
                <c:pt idx="20">
                  <c:v>30064.157584439978</c:v>
                </c:pt>
                <c:pt idx="21">
                  <c:v>28851.593997110002</c:v>
                </c:pt>
                <c:pt idx="22">
                  <c:v>28879.473201020046</c:v>
                </c:pt>
                <c:pt idx="23">
                  <c:v>31194.437783860001</c:v>
                </c:pt>
                <c:pt idx="24">
                  <c:v>30655.152154250005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'Abonados (2)'!$E$3</c:f>
              <c:strCache>
                <c:ptCount val="1"/>
                <c:pt idx="0">
                  <c:v>4G</c:v>
                </c:pt>
              </c:strCache>
            </c:strRef>
          </c:tx>
          <c:marker>
            <c:symbol val="none"/>
          </c:marker>
          <c:cat>
            <c:multiLvlStrRef>
              <c:f>'Abonados (2)'!$A$4:$B$28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(2)'!$E$4:$E$28</c:f>
              <c:numCache>
                <c:formatCode>#,##0</c:formatCode>
                <c:ptCount val="25"/>
                <c:pt idx="0">
                  <c:v>36283.333472610007</c:v>
                </c:pt>
                <c:pt idx="1">
                  <c:v>40746.73038505001</c:v>
                </c:pt>
                <c:pt idx="2">
                  <c:v>44759.651203619964</c:v>
                </c:pt>
                <c:pt idx="3">
                  <c:v>46623.898434680006</c:v>
                </c:pt>
                <c:pt idx="4">
                  <c:v>49519.298829999949</c:v>
                </c:pt>
                <c:pt idx="5">
                  <c:v>51977.096494019963</c:v>
                </c:pt>
                <c:pt idx="6">
                  <c:v>58721.845024899922</c:v>
                </c:pt>
                <c:pt idx="7">
                  <c:v>66920.791228380054</c:v>
                </c:pt>
                <c:pt idx="8">
                  <c:v>65298.119146890065</c:v>
                </c:pt>
                <c:pt idx="9">
                  <c:v>74355.562900800069</c:v>
                </c:pt>
                <c:pt idx="10">
                  <c:v>73718.779585150027</c:v>
                </c:pt>
                <c:pt idx="11">
                  <c:v>81582.69992749994</c:v>
                </c:pt>
                <c:pt idx="12">
                  <c:v>80495.572343739797</c:v>
                </c:pt>
                <c:pt idx="13">
                  <c:v>87602.759626799976</c:v>
                </c:pt>
                <c:pt idx="14">
                  <c:v>91152.359878949937</c:v>
                </c:pt>
                <c:pt idx="15">
                  <c:v>95116.008076609854</c:v>
                </c:pt>
                <c:pt idx="16">
                  <c:v>103439.78676824001</c:v>
                </c:pt>
                <c:pt idx="17">
                  <c:v>104219.70104730998</c:v>
                </c:pt>
                <c:pt idx="18">
                  <c:v>116422.88399201981</c:v>
                </c:pt>
                <c:pt idx="19">
                  <c:v>117425.49379503015</c:v>
                </c:pt>
                <c:pt idx="20">
                  <c:v>124185.92862164028</c:v>
                </c:pt>
                <c:pt idx="21">
                  <c:v>130982.20536266995</c:v>
                </c:pt>
                <c:pt idx="22">
                  <c:v>132970.88150702009</c:v>
                </c:pt>
                <c:pt idx="23">
                  <c:v>146146.42811070001</c:v>
                </c:pt>
                <c:pt idx="24">
                  <c:v>146473.12512537997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0716448"/>
        <c:axId val="610716840"/>
      </c:lineChart>
      <c:catAx>
        <c:axId val="61071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0716840"/>
        <c:crosses val="autoZero"/>
        <c:auto val="0"/>
        <c:lblAlgn val="ctr"/>
        <c:lblOffset val="100"/>
        <c:noMultiLvlLbl val="0"/>
      </c:catAx>
      <c:valAx>
        <c:axId val="610716840"/>
        <c:scaling>
          <c:orientation val="minMax"/>
          <c:max val="18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s-CL"/>
          </a:p>
        </c:txPr>
        <c:crossAx val="610716448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3879272935066681"/>
          <c:y val="1.9245510328045029E-2"/>
          <c:w val="0.24975896155990113"/>
          <c:h val="7.3276649159650598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8388557638311E-2"/>
          <c:y val="5.9848082560374265E-2"/>
          <c:w val="0.76620571552887662"/>
          <c:h val="0.755926939857183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Hoja2!$C$3</c:f>
              <c:strCache>
                <c:ptCount val="1"/>
                <c:pt idx="0">
                  <c:v> Voz Fija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Hoja2!$B$4:$B$14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Hoja2!$C$4:$C$14</c:f>
              <c:numCache>
                <c:formatCode>General</c:formatCode>
                <c:ptCount val="11"/>
                <c:pt idx="0">
                  <c:v>3555.3110000000001</c:v>
                </c:pt>
                <c:pt idx="1">
                  <c:v>3459.3670000000002</c:v>
                </c:pt>
                <c:pt idx="2">
                  <c:v>3370.1039999999998</c:v>
                </c:pt>
                <c:pt idx="3">
                  <c:v>3292.502</c:v>
                </c:pt>
                <c:pt idx="4">
                  <c:v>3347.2310000000002</c:v>
                </c:pt>
                <c:pt idx="5">
                  <c:v>3427.7489999999998</c:v>
                </c:pt>
                <c:pt idx="6">
                  <c:v>3445.88</c:v>
                </c:pt>
                <c:pt idx="7">
                  <c:v>3375.0369999999998</c:v>
                </c:pt>
                <c:pt idx="8">
                  <c:v>3200.2449999999999</c:v>
                </c:pt>
                <c:pt idx="9">
                  <c:v>2997.192</c:v>
                </c:pt>
                <c:pt idx="10">
                  <c:v>2873.2089999999998</c:v>
                </c:pt>
              </c:numCache>
            </c:numRef>
          </c:val>
        </c:ser>
        <c:ser>
          <c:idx val="1"/>
          <c:order val="1"/>
          <c:tx>
            <c:strRef>
              <c:f>Hoja2!$D$3</c:f>
              <c:strCache>
                <c:ptCount val="1"/>
                <c:pt idx="0">
                  <c:v>Voz Móvil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Hoja2!$B$4:$B$14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Hoja2!$D$4:$D$14</c:f>
              <c:numCache>
                <c:formatCode>General</c:formatCode>
                <c:ptCount val="11"/>
                <c:pt idx="0">
                  <c:v>16450.223000000002</c:v>
                </c:pt>
                <c:pt idx="1">
                  <c:v>19852.241999999998</c:v>
                </c:pt>
                <c:pt idx="2">
                  <c:v>22315.248</c:v>
                </c:pt>
                <c:pt idx="3">
                  <c:v>23940.973000000002</c:v>
                </c:pt>
                <c:pt idx="4">
                  <c:v>23661.339</c:v>
                </c:pt>
                <c:pt idx="5">
                  <c:v>23680.718000000001</c:v>
                </c:pt>
                <c:pt idx="6">
                  <c:v>23206.352999999999</c:v>
                </c:pt>
                <c:pt idx="7">
                  <c:v>23302.602999999999</c:v>
                </c:pt>
                <c:pt idx="8">
                  <c:v>23013.147000000001</c:v>
                </c:pt>
                <c:pt idx="9">
                  <c:v>25178.981</c:v>
                </c:pt>
                <c:pt idx="10" formatCode="0.000">
                  <c:v>25700.225999999999</c:v>
                </c:pt>
              </c:numCache>
            </c:numRef>
          </c:val>
        </c:ser>
        <c:ser>
          <c:idx val="2"/>
          <c:order val="2"/>
          <c:tx>
            <c:strRef>
              <c:f>Hoja2!$E$3</c:f>
              <c:strCache>
                <c:ptCount val="1"/>
                <c:pt idx="0">
                  <c:v>Internet Fijo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Hoja2!$B$4:$B$14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Hoja2!$E$4:$E$14</c:f>
              <c:numCache>
                <c:formatCode>General</c:formatCode>
                <c:ptCount val="11"/>
                <c:pt idx="0">
                  <c:v>1695.0340000000001</c:v>
                </c:pt>
                <c:pt idx="1">
                  <c:v>1819.5639999999999</c:v>
                </c:pt>
                <c:pt idx="2">
                  <c:v>2025.0419999999999</c:v>
                </c:pt>
                <c:pt idx="3">
                  <c:v>2186.1729999999998</c:v>
                </c:pt>
                <c:pt idx="4">
                  <c:v>2309.5720000000001</c:v>
                </c:pt>
                <c:pt idx="5">
                  <c:v>2501.3560000000002</c:v>
                </c:pt>
                <c:pt idx="6">
                  <c:v>2729.2510000000002</c:v>
                </c:pt>
                <c:pt idx="7">
                  <c:v>2912.1329999999998</c:v>
                </c:pt>
                <c:pt idx="8">
                  <c:v>3065.1149999999998</c:v>
                </c:pt>
                <c:pt idx="9">
                  <c:v>3255.8870000000002</c:v>
                </c:pt>
                <c:pt idx="10">
                  <c:v>3399.9389999999999</c:v>
                </c:pt>
              </c:numCache>
            </c:numRef>
          </c:val>
        </c:ser>
        <c:ser>
          <c:idx val="3"/>
          <c:order val="3"/>
          <c:tx>
            <c:strRef>
              <c:f>Hoja2!$F$3</c:f>
              <c:strCache>
                <c:ptCount val="1"/>
                <c:pt idx="0">
                  <c:v>Internet Móvil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Hoja2!$B$4:$B$14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Hoja2!$F$4:$F$14</c:f>
              <c:numCache>
                <c:formatCode>General</c:formatCode>
                <c:ptCount val="11"/>
                <c:pt idx="0">
                  <c:v>638.78700000000003</c:v>
                </c:pt>
                <c:pt idx="1">
                  <c:v>1445.675</c:v>
                </c:pt>
                <c:pt idx="2">
                  <c:v>3154.9949999999999</c:v>
                </c:pt>
                <c:pt idx="3">
                  <c:v>4983.8879999999999</c:v>
                </c:pt>
                <c:pt idx="4">
                  <c:v>6366.12</c:v>
                </c:pt>
                <c:pt idx="5">
                  <c:v>8984.3150000000005</c:v>
                </c:pt>
                <c:pt idx="6">
                  <c:v>10089.571</c:v>
                </c:pt>
                <c:pt idx="7">
                  <c:v>13215.138999999999</c:v>
                </c:pt>
                <c:pt idx="8">
                  <c:v>16322.987999999999</c:v>
                </c:pt>
                <c:pt idx="9">
                  <c:v>18108.904999999999</c:v>
                </c:pt>
                <c:pt idx="10">
                  <c:v>18623.812999999998</c:v>
                </c:pt>
              </c:numCache>
            </c:numRef>
          </c:val>
        </c:ser>
        <c:ser>
          <c:idx val="4"/>
          <c:order val="4"/>
          <c:tx>
            <c:strRef>
              <c:f>Hoja2!$G$3</c:f>
              <c:strCache>
                <c:ptCount val="1"/>
                <c:pt idx="0">
                  <c:v>TV Pagada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Hoja2!$B$4:$B$14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Hoja2!$G$4:$G$14</c:f>
              <c:numCache>
                <c:formatCode>General</c:formatCode>
                <c:ptCount val="11"/>
                <c:pt idx="0">
                  <c:v>1664.0319999999999</c:v>
                </c:pt>
                <c:pt idx="1">
                  <c:v>1928.694</c:v>
                </c:pt>
                <c:pt idx="2">
                  <c:v>2067.3679999999999</c:v>
                </c:pt>
                <c:pt idx="3">
                  <c:v>2159.9789999999998</c:v>
                </c:pt>
                <c:pt idx="4">
                  <c:v>2555.62</c:v>
                </c:pt>
                <c:pt idx="5">
                  <c:v>2809.9810000000002</c:v>
                </c:pt>
                <c:pt idx="6">
                  <c:v>2943.2840000000001</c:v>
                </c:pt>
                <c:pt idx="7">
                  <c:v>3050.3470000000002</c:v>
                </c:pt>
                <c:pt idx="8">
                  <c:v>3294.9540000000002</c:v>
                </c:pt>
                <c:pt idx="9">
                  <c:v>3329.5430000000001</c:v>
                </c:pt>
                <c:pt idx="10">
                  <c:v>3314.1120000000001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114960"/>
        <c:axId val="147112216"/>
      </c:barChart>
      <c:catAx>
        <c:axId val="14711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s-CL"/>
          </a:p>
        </c:txPr>
        <c:crossAx val="147112216"/>
        <c:crosses val="autoZero"/>
        <c:auto val="1"/>
        <c:lblAlgn val="ctr"/>
        <c:lblOffset val="100"/>
        <c:noMultiLvlLbl val="0"/>
      </c:catAx>
      <c:valAx>
        <c:axId val="147112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711496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0234360902148803E-2"/>
                <c:y val="0.351446991265200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Millones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85131063738508927"/>
          <c:y val="0.39249495468199574"/>
          <c:w val="0.14116394507274768"/>
          <c:h val="0.32218305291981469"/>
        </c:manualLayout>
      </c:layout>
      <c:overlay val="0"/>
      <c:txPr>
        <a:bodyPr/>
        <a:lstStyle/>
        <a:p>
          <a:pPr>
            <a:defRPr sz="800" b="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827760885219"/>
          <c:y val="0.12531110458055172"/>
          <c:w val="0.88225930200016978"/>
          <c:h val="0.58259028034572224"/>
        </c:manualLayout>
      </c:layout>
      <c:lineChart>
        <c:grouping val="standard"/>
        <c:varyColors val="0"/>
        <c:ser>
          <c:idx val="0"/>
          <c:order val="0"/>
          <c:tx>
            <c:strRef>
              <c:f>Internt!$C$8</c:f>
              <c:strCache>
                <c:ptCount val="1"/>
                <c:pt idx="0">
                  <c:v>Movistar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-3.9934218594252615E-3"/>
                  <c:y val="-3.73482726423902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9BBB59">
                          <a:lumMod val="75000"/>
                        </a:srgb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Internt!$A$9:$B$33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Internt!$C$9:$C$33</c:f>
              <c:numCache>
                <c:formatCode>#,##0</c:formatCode>
                <c:ptCount val="25"/>
                <c:pt idx="0">
                  <c:v>16991.328058510007</c:v>
                </c:pt>
                <c:pt idx="1">
                  <c:v>19117.631310730008</c:v>
                </c:pt>
                <c:pt idx="2">
                  <c:v>19178.951427419997</c:v>
                </c:pt>
                <c:pt idx="3">
                  <c:v>18982.782989259995</c:v>
                </c:pt>
                <c:pt idx="4">
                  <c:v>20148.384178429998</c:v>
                </c:pt>
                <c:pt idx="5">
                  <c:v>19296.604885149991</c:v>
                </c:pt>
                <c:pt idx="6">
                  <c:v>21995.404965809994</c:v>
                </c:pt>
                <c:pt idx="7">
                  <c:v>23836.978863439985</c:v>
                </c:pt>
                <c:pt idx="8">
                  <c:v>23502.998690299988</c:v>
                </c:pt>
                <c:pt idx="9">
                  <c:v>26134.372147539987</c:v>
                </c:pt>
                <c:pt idx="10">
                  <c:v>26610.300647199994</c:v>
                </c:pt>
                <c:pt idx="11">
                  <c:v>29478.824934380009</c:v>
                </c:pt>
                <c:pt idx="12">
                  <c:v>30058.409903900003</c:v>
                </c:pt>
                <c:pt idx="13">
                  <c:v>33312.130028800006</c:v>
                </c:pt>
                <c:pt idx="14">
                  <c:v>33384.189796299994</c:v>
                </c:pt>
                <c:pt idx="15">
                  <c:v>33495.526261549981</c:v>
                </c:pt>
                <c:pt idx="16">
                  <c:v>36733.553707299994</c:v>
                </c:pt>
                <c:pt idx="17">
                  <c:v>37430.968007239986</c:v>
                </c:pt>
                <c:pt idx="18">
                  <c:v>41002.342170100026</c:v>
                </c:pt>
                <c:pt idx="19">
                  <c:v>41875.692285580008</c:v>
                </c:pt>
                <c:pt idx="20">
                  <c:v>42957.436944140049</c:v>
                </c:pt>
                <c:pt idx="21">
                  <c:v>41256.322027129965</c:v>
                </c:pt>
                <c:pt idx="22">
                  <c:v>41295.464354420015</c:v>
                </c:pt>
                <c:pt idx="23">
                  <c:v>42761.453388779977</c:v>
                </c:pt>
                <c:pt idx="24">
                  <c:v>44511.252110880021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Internt!$D$8</c:f>
              <c:strCache>
                <c:ptCount val="1"/>
                <c:pt idx="0">
                  <c:v>Claro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-1.3976976507988416E-2"/>
                  <c:y val="-4.85527544351073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Internt!$A$9:$B$33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Internt!$D$9:$D$33</c:f>
              <c:numCache>
                <c:formatCode>#,##0</c:formatCode>
                <c:ptCount val="25"/>
                <c:pt idx="0">
                  <c:v>9932.0209400000022</c:v>
                </c:pt>
                <c:pt idx="1">
                  <c:v>10213.196208000001</c:v>
                </c:pt>
                <c:pt idx="2">
                  <c:v>13020.321861999999</c:v>
                </c:pt>
                <c:pt idx="3">
                  <c:v>11847.955507000006</c:v>
                </c:pt>
                <c:pt idx="4">
                  <c:v>13426.640971000001</c:v>
                </c:pt>
                <c:pt idx="5">
                  <c:v>14092.040867000002</c:v>
                </c:pt>
                <c:pt idx="6">
                  <c:v>15020.574062999995</c:v>
                </c:pt>
                <c:pt idx="7">
                  <c:v>18609.832633000002</c:v>
                </c:pt>
                <c:pt idx="8">
                  <c:v>18213.525258999998</c:v>
                </c:pt>
                <c:pt idx="9">
                  <c:v>20209.120080000008</c:v>
                </c:pt>
                <c:pt idx="10">
                  <c:v>19196.485424999992</c:v>
                </c:pt>
                <c:pt idx="11">
                  <c:v>20320.141960000004</c:v>
                </c:pt>
                <c:pt idx="12">
                  <c:v>17502.601742000003</c:v>
                </c:pt>
                <c:pt idx="13">
                  <c:v>18936.136731000002</c:v>
                </c:pt>
                <c:pt idx="14">
                  <c:v>19038.626237999997</c:v>
                </c:pt>
                <c:pt idx="15">
                  <c:v>20078.7075</c:v>
                </c:pt>
                <c:pt idx="16">
                  <c:v>20925.621367</c:v>
                </c:pt>
                <c:pt idx="17">
                  <c:v>21504.570404999999</c:v>
                </c:pt>
                <c:pt idx="18">
                  <c:v>23307.914294000002</c:v>
                </c:pt>
                <c:pt idx="19">
                  <c:v>23447.146902000004</c:v>
                </c:pt>
                <c:pt idx="20">
                  <c:v>24967.274985</c:v>
                </c:pt>
                <c:pt idx="21">
                  <c:v>24463.058025999999</c:v>
                </c:pt>
                <c:pt idx="22">
                  <c:v>23919.839789999998</c:v>
                </c:pt>
                <c:pt idx="23">
                  <c:v>25705.387062000013</c:v>
                </c:pt>
                <c:pt idx="24">
                  <c:v>25125.595084000004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Internt!$E$8</c:f>
              <c:strCache>
                <c:ptCount val="1"/>
                <c:pt idx="0">
                  <c:v>ENTEL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0"/>
                  <c:y val="-2.9878618113912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Internt!$A$9:$B$33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Internt!$E$9:$E$33</c:f>
              <c:numCache>
                <c:formatCode>#,##0</c:formatCode>
                <c:ptCount val="25"/>
                <c:pt idx="0">
                  <c:v>12169.698376600003</c:v>
                </c:pt>
                <c:pt idx="1">
                  <c:v>13631.780341659985</c:v>
                </c:pt>
                <c:pt idx="2">
                  <c:v>15642.535550489998</c:v>
                </c:pt>
                <c:pt idx="3">
                  <c:v>17424.137738090016</c:v>
                </c:pt>
                <c:pt idx="4">
                  <c:v>15895.415419560013</c:v>
                </c:pt>
                <c:pt idx="5">
                  <c:v>17526.762799950022</c:v>
                </c:pt>
                <c:pt idx="6">
                  <c:v>19967.297516079958</c:v>
                </c:pt>
                <c:pt idx="7">
                  <c:v>22256.298968580002</c:v>
                </c:pt>
                <c:pt idx="8">
                  <c:v>21578.855146449994</c:v>
                </c:pt>
                <c:pt idx="9">
                  <c:v>23631.27475939997</c:v>
                </c:pt>
                <c:pt idx="10">
                  <c:v>22647.308165300004</c:v>
                </c:pt>
                <c:pt idx="11">
                  <c:v>25129.45546709995</c:v>
                </c:pt>
                <c:pt idx="12">
                  <c:v>28053.05113899997</c:v>
                </c:pt>
                <c:pt idx="13">
                  <c:v>30118.045534090001</c:v>
                </c:pt>
                <c:pt idx="14">
                  <c:v>30691.572190859973</c:v>
                </c:pt>
                <c:pt idx="15">
                  <c:v>34126.853514670001</c:v>
                </c:pt>
                <c:pt idx="16">
                  <c:v>36895.30192181997</c:v>
                </c:pt>
                <c:pt idx="17">
                  <c:v>35960.233437520008</c:v>
                </c:pt>
                <c:pt idx="18">
                  <c:v>40208.960125769976</c:v>
                </c:pt>
                <c:pt idx="19">
                  <c:v>37542.255069739993</c:v>
                </c:pt>
                <c:pt idx="20">
                  <c:v>45641.514086290023</c:v>
                </c:pt>
                <c:pt idx="21">
                  <c:v>50270.560209820011</c:v>
                </c:pt>
                <c:pt idx="22">
                  <c:v>52627.36925961011</c:v>
                </c:pt>
                <c:pt idx="23">
                  <c:v>61577.965964079929</c:v>
                </c:pt>
                <c:pt idx="24">
                  <c:v>59279.238275999902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Internt!$G$8</c:f>
              <c:strCache>
                <c:ptCount val="1"/>
                <c:pt idx="0">
                  <c:v>VTR Móvil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0"/>
                  <c:y val="2.987861811391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Internt!$A$9:$B$33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Internt!$G$9:$G$33</c:f>
              <c:numCache>
                <c:formatCode>#,##0</c:formatCode>
                <c:ptCount val="25"/>
                <c:pt idx="0">
                  <c:v>423.57380037000007</c:v>
                </c:pt>
                <c:pt idx="1">
                  <c:v>377.31307435999992</c:v>
                </c:pt>
                <c:pt idx="2">
                  <c:v>520.41025015999969</c:v>
                </c:pt>
                <c:pt idx="3">
                  <c:v>478.53643072000011</c:v>
                </c:pt>
                <c:pt idx="4">
                  <c:v>523.34575785000004</c:v>
                </c:pt>
                <c:pt idx="5">
                  <c:v>516.89751215000001</c:v>
                </c:pt>
                <c:pt idx="6">
                  <c:v>551.85858457000018</c:v>
                </c:pt>
                <c:pt idx="7">
                  <c:v>658.45084261000011</c:v>
                </c:pt>
                <c:pt idx="8">
                  <c:v>627.93600481999977</c:v>
                </c:pt>
                <c:pt idx="9">
                  <c:v>699.85939249</c:v>
                </c:pt>
                <c:pt idx="10">
                  <c:v>722.61390680000011</c:v>
                </c:pt>
                <c:pt idx="11">
                  <c:v>777.27331603999994</c:v>
                </c:pt>
                <c:pt idx="12">
                  <c:v>772.10801444000049</c:v>
                </c:pt>
                <c:pt idx="13">
                  <c:v>912.2110288199998</c:v>
                </c:pt>
                <c:pt idx="14">
                  <c:v>846.71280964000039</c:v>
                </c:pt>
                <c:pt idx="15">
                  <c:v>857.09957741000062</c:v>
                </c:pt>
                <c:pt idx="16">
                  <c:v>844.57327145999977</c:v>
                </c:pt>
                <c:pt idx="17">
                  <c:v>806.94219234000013</c:v>
                </c:pt>
                <c:pt idx="18">
                  <c:v>789.79103511000062</c:v>
                </c:pt>
                <c:pt idx="19">
                  <c:v>865.82634485000005</c:v>
                </c:pt>
                <c:pt idx="20">
                  <c:v>830.02117906000035</c:v>
                </c:pt>
                <c:pt idx="21">
                  <c:v>576.22900697</c:v>
                </c:pt>
                <c:pt idx="22">
                  <c:v>847.92375589000017</c:v>
                </c:pt>
                <c:pt idx="23">
                  <c:v>862.35056285000019</c:v>
                </c:pt>
                <c:pt idx="24">
                  <c:v>909.40952010000046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Internt!$H$8</c:f>
              <c:strCache>
                <c:ptCount val="1"/>
                <c:pt idx="0">
                  <c:v>WOM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-3.9934218594252766E-2"/>
                  <c:y val="-1.120448179271708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DA8137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DA8137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Internt!$A$9:$B$33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Internt!$H$9:$H$33</c:f>
              <c:numCache>
                <c:formatCode>#,##0</c:formatCode>
                <c:ptCount val="25"/>
                <c:pt idx="0">
                  <c:v>13623.256441159992</c:v>
                </c:pt>
                <c:pt idx="1">
                  <c:v>15379.687733639992</c:v>
                </c:pt>
                <c:pt idx="2">
                  <c:v>15616.82123462999</c:v>
                </c:pt>
                <c:pt idx="3">
                  <c:v>16954.480830499997</c:v>
                </c:pt>
                <c:pt idx="4">
                  <c:v>18158.924902379997</c:v>
                </c:pt>
                <c:pt idx="5">
                  <c:v>19113.628351959993</c:v>
                </c:pt>
                <c:pt idx="6">
                  <c:v>21528.70542015001</c:v>
                </c:pt>
                <c:pt idx="7">
                  <c:v>23558.054674849998</c:v>
                </c:pt>
                <c:pt idx="8">
                  <c:v>22613.168818869963</c:v>
                </c:pt>
                <c:pt idx="9">
                  <c:v>26328.230112149984</c:v>
                </c:pt>
                <c:pt idx="10">
                  <c:v>26640.373638420017</c:v>
                </c:pt>
                <c:pt idx="11">
                  <c:v>29427.856164119999</c:v>
                </c:pt>
                <c:pt idx="12">
                  <c:v>29284.489001210008</c:v>
                </c:pt>
                <c:pt idx="13">
                  <c:v>32354.031449679977</c:v>
                </c:pt>
                <c:pt idx="14">
                  <c:v>34143.210063510014</c:v>
                </c:pt>
                <c:pt idx="15">
                  <c:v>34863.194726940012</c:v>
                </c:pt>
                <c:pt idx="16">
                  <c:v>37063.570045230044</c:v>
                </c:pt>
                <c:pt idx="17">
                  <c:v>36924.461622650102</c:v>
                </c:pt>
                <c:pt idx="18">
                  <c:v>39870.770507449997</c:v>
                </c:pt>
                <c:pt idx="19">
                  <c:v>42374.414289660002</c:v>
                </c:pt>
                <c:pt idx="20">
                  <c:v>39958.940301479903</c:v>
                </c:pt>
                <c:pt idx="21">
                  <c:v>43357.912817809971</c:v>
                </c:pt>
                <c:pt idx="22">
                  <c:v>43249.154664410024</c:v>
                </c:pt>
                <c:pt idx="23">
                  <c:v>46531.658503459956</c:v>
                </c:pt>
                <c:pt idx="24">
                  <c:v>47392.202392579988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0705864"/>
        <c:axId val="610708608"/>
      </c:lineChart>
      <c:catAx>
        <c:axId val="610705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610708608"/>
        <c:crosses val="autoZero"/>
        <c:auto val="1"/>
        <c:lblAlgn val="ctr"/>
        <c:lblOffset val="100"/>
        <c:noMultiLvlLbl val="0"/>
      </c:catAx>
      <c:valAx>
        <c:axId val="6107086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610705864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12837845061520708"/>
          <c:y val="0.88866127028239117"/>
          <c:w val="0.73390195048785767"/>
          <c:h val="0.10013424792489174"/>
        </c:manualLayout>
      </c:layout>
      <c:overlay val="0"/>
      <c:txPr>
        <a:bodyPr/>
        <a:lstStyle/>
        <a:p>
          <a:pPr>
            <a:defRPr sz="7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89994379927482E-2"/>
          <c:y val="6.1204524315545468E-2"/>
          <c:w val="0.954408188804721"/>
          <c:h val="0.689865704403409"/>
        </c:manualLayout>
      </c:layout>
      <c:barChart>
        <c:barDir val="col"/>
        <c:grouping val="stacked"/>
        <c:varyColors val="0"/>
        <c:ser>
          <c:idx val="3"/>
          <c:order val="1"/>
          <c:tx>
            <c:strRef>
              <c:f>Internt!$Z$56</c:f>
              <c:strCache>
                <c:ptCount val="1"/>
                <c:pt idx="0">
                  <c:v>Total de Conexiones Fijas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Internt!$U$57:$V$95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Internt!$Z$57:$Z$95</c:f>
              <c:numCache>
                <c:formatCode>_-* #.##0\ _€_-;\-* #.##0\ _€_-;_-* "-"??\ _€_-;_-@_-</c:formatCode>
                <c:ptCount val="39"/>
                <c:pt idx="0">
                  <c:v>1695.0340000000001</c:v>
                </c:pt>
                <c:pt idx="1">
                  <c:v>1708.3030000000001</c:v>
                </c:pt>
                <c:pt idx="2">
                  <c:v>1749.4580000000001</c:v>
                </c:pt>
                <c:pt idx="3">
                  <c:v>1808.1890000000001</c:v>
                </c:pt>
                <c:pt idx="4">
                  <c:v>1819.5640000000001</c:v>
                </c:pt>
                <c:pt idx="5">
                  <c:v>1855.0540000000001</c:v>
                </c:pt>
                <c:pt idx="6">
                  <c:v>1932.809</c:v>
                </c:pt>
                <c:pt idx="7">
                  <c:v>1992.7529999999999</c:v>
                </c:pt>
                <c:pt idx="8">
                  <c:v>2025.0419999999999</c:v>
                </c:pt>
                <c:pt idx="9">
                  <c:v>2031.5719999999999</c:v>
                </c:pt>
                <c:pt idx="10">
                  <c:v>2097.4450000000002</c:v>
                </c:pt>
                <c:pt idx="11">
                  <c:v>2158.2060000000001</c:v>
                </c:pt>
                <c:pt idx="12">
                  <c:v>2186.1729999999998</c:v>
                </c:pt>
                <c:pt idx="13">
                  <c:v>2235.8049999999998</c:v>
                </c:pt>
                <c:pt idx="14">
                  <c:v>2260.4430000000002</c:v>
                </c:pt>
                <c:pt idx="15">
                  <c:v>2288.6759999999999</c:v>
                </c:pt>
                <c:pt idx="16">
                  <c:v>2309.5720000000001</c:v>
                </c:pt>
                <c:pt idx="17">
                  <c:v>2352.875</c:v>
                </c:pt>
                <c:pt idx="18">
                  <c:v>2428.5920000000001</c:v>
                </c:pt>
                <c:pt idx="19">
                  <c:v>2482.9960000000001</c:v>
                </c:pt>
                <c:pt idx="20">
                  <c:v>2501.3560000000002</c:v>
                </c:pt>
                <c:pt idx="21">
                  <c:v>2556.9140000000002</c:v>
                </c:pt>
                <c:pt idx="22">
                  <c:v>2614.855</c:v>
                </c:pt>
                <c:pt idx="23">
                  <c:v>2698.2530000000002</c:v>
                </c:pt>
                <c:pt idx="24">
                  <c:v>2729.2510000000002</c:v>
                </c:pt>
                <c:pt idx="25">
                  <c:v>2742.9870000000001</c:v>
                </c:pt>
                <c:pt idx="26">
                  <c:v>2830.5430000000001</c:v>
                </c:pt>
                <c:pt idx="27">
                  <c:v>2889.096</c:v>
                </c:pt>
                <c:pt idx="28">
                  <c:v>2912.1329999999998</c:v>
                </c:pt>
                <c:pt idx="29">
                  <c:v>2950.873</c:v>
                </c:pt>
                <c:pt idx="30">
                  <c:v>3014.0540000000001</c:v>
                </c:pt>
                <c:pt idx="31">
                  <c:v>3064.9940000000001</c:v>
                </c:pt>
                <c:pt idx="32">
                  <c:v>3068.5279999999998</c:v>
                </c:pt>
                <c:pt idx="33">
                  <c:v>3098.1089999999999</c:v>
                </c:pt>
                <c:pt idx="34">
                  <c:v>3155.61</c:v>
                </c:pt>
                <c:pt idx="35">
                  <c:v>3203.6460000000002</c:v>
                </c:pt>
                <c:pt idx="36">
                  <c:v>3255.8870000000002</c:v>
                </c:pt>
                <c:pt idx="37">
                  <c:v>3361.9740000000002</c:v>
                </c:pt>
                <c:pt idx="38">
                  <c:v>3399.9389999999999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73636744"/>
        <c:axId val="473644192"/>
      </c:barChart>
      <c:lineChart>
        <c:grouping val="standard"/>
        <c:varyColors val="0"/>
        <c:ser>
          <c:idx val="2"/>
          <c:order val="0"/>
          <c:tx>
            <c:strRef>
              <c:f>Internt!$AA$56</c:f>
              <c:strCache>
                <c:ptCount val="1"/>
                <c:pt idx="0">
                  <c:v>Penetración cada 100 hab.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dLbl>
              <c:idx val="28"/>
              <c:layout>
                <c:manualLayout>
                  <c:x val="-2.3908551638763844E-2"/>
                  <c:y val="-4.48956022040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2.3247604997035654E-2"/>
                  <c:y val="-4.48956022040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2.3558155369060245E-2"/>
                  <c:y val="-4.0091656539146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1.9490384475768122E-2"/>
                  <c:y val="-3.8818523057436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1.6410656774078373E-2"/>
                  <c:y val="-3.5454400361500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2.0338291671295552E-2"/>
                  <c:y val="-2.9720055211640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="1"/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Internt!$U$57:$V$95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Internt!$AA$57:$AA$95</c:f>
              <c:numCache>
                <c:formatCode>_-* #,##0\ _€_-;\-* #,##0\ _€_-;_-* "-"??\ _€_-;_-@_-</c:formatCode>
                <c:ptCount val="39"/>
                <c:pt idx="0">
                  <c:v>9.9640033351407293</c:v>
                </c:pt>
                <c:pt idx="1">
                  <c:v>10.017654156622806</c:v>
                </c:pt>
                <c:pt idx="2">
                  <c:v>10.234128092592396</c:v>
                </c:pt>
                <c:pt idx="3">
                  <c:v>10.553890906013342</c:v>
                </c:pt>
                <c:pt idx="4">
                  <c:v>10.596520806080466</c:v>
                </c:pt>
                <c:pt idx="5">
                  <c:v>10.778989571776423</c:v>
                </c:pt>
                <c:pt idx="6">
                  <c:v>11.205696743765374</c:v>
                </c:pt>
                <c:pt idx="7">
                  <c:v>11.526925298468578</c:v>
                </c:pt>
                <c:pt idx="8">
                  <c:v>11.688212892642875</c:v>
                </c:pt>
                <c:pt idx="9">
                  <c:v>11.700006075759237</c:v>
                </c:pt>
                <c:pt idx="10">
                  <c:v>12.052471379325988</c:v>
                </c:pt>
                <c:pt idx="11">
                  <c:v>12.374205552793484</c:v>
                </c:pt>
                <c:pt idx="12">
                  <c:v>12.506909077074868</c:v>
                </c:pt>
                <c:pt idx="13">
                  <c:v>12.762705218801933</c:v>
                </c:pt>
                <c:pt idx="14">
                  <c:v>12.875017478967559</c:v>
                </c:pt>
                <c:pt idx="15">
                  <c:v>13.00726843518097</c:v>
                </c:pt>
                <c:pt idx="16">
                  <c:v>13.097333861217775</c:v>
                </c:pt>
                <c:pt idx="17">
                  <c:v>13.313796906024388</c:v>
                </c:pt>
                <c:pt idx="18">
                  <c:v>13.712333868819622</c:v>
                </c:pt>
                <c:pt idx="19">
                  <c:v>13.897968068177507</c:v>
                </c:pt>
                <c:pt idx="20">
                  <c:v>13.964124564928836</c:v>
                </c:pt>
                <c:pt idx="21">
                  <c:v>14.237056777880591</c:v>
                </c:pt>
                <c:pt idx="22">
                  <c:v>14.521803267026003</c:v>
                </c:pt>
                <c:pt idx="23" formatCode="0.00">
                  <c:v>14.946471183344993</c:v>
                </c:pt>
                <c:pt idx="24" formatCode="0.00">
                  <c:v>15.079446706475721</c:v>
                </c:pt>
                <c:pt idx="25" formatCode="0.00">
                  <c:v>15.116611668456516</c:v>
                </c:pt>
                <c:pt idx="26" formatCode="0.00">
                  <c:v>15.559372520185368</c:v>
                </c:pt>
                <c:pt idx="27" formatCode="0.00">
                  <c:v>15.841606960008216</c:v>
                </c:pt>
                <c:pt idx="28" formatCode="0.00">
                  <c:v>15.928178354413726</c:v>
                </c:pt>
                <c:pt idx="29" formatCode="0.00">
                  <c:v>16.075637084800441</c:v>
                </c:pt>
                <c:pt idx="30" formatCode="0.00">
                  <c:v>16.363660251763488</c:v>
                </c:pt>
                <c:pt idx="31" formatCode="0.00">
                  <c:v>16.565524662473056</c:v>
                </c:pt>
                <c:pt idx="32" formatCode="0.00">
                  <c:v>16.510512327794999</c:v>
                </c:pt>
                <c:pt idx="33" formatCode="0.00">
                  <c:v>16.595514384391208</c:v>
                </c:pt>
                <c:pt idx="34" formatCode="0.00">
                  <c:v>16.828658972487649</c:v>
                </c:pt>
                <c:pt idx="35" formatCode="0.00">
                  <c:v>17.004167556213186</c:v>
                </c:pt>
                <c:pt idx="36" formatCode="0.00">
                  <c:v>17.200240864557617</c:v>
                </c:pt>
                <c:pt idx="37" formatCode="0.00">
                  <c:v>17.677607864640297</c:v>
                </c:pt>
                <c:pt idx="38" formatCode="0.00">
                  <c:v>17.79400515491108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638312"/>
        <c:axId val="473637136"/>
      </c:lineChart>
      <c:valAx>
        <c:axId val="473644192"/>
        <c:scaling>
          <c:orientation val="minMax"/>
          <c:max val="3500"/>
        </c:scaling>
        <c:delete val="0"/>
        <c:axPos val="r"/>
        <c:numFmt formatCode="_-* #.##0\ _€_-;\-* #.##0\ _€_-;_-* &quot;-&quot;??\ _€_-;_-@_-" sourceLinked="1"/>
        <c:majorTickMark val="none"/>
        <c:minorTickMark val="none"/>
        <c:tickLblPos val="none"/>
        <c:spPr>
          <a:ln>
            <a:noFill/>
          </a:ln>
        </c:spPr>
        <c:crossAx val="473636744"/>
        <c:crosses val="max"/>
        <c:crossBetween val="between"/>
      </c:valAx>
      <c:catAx>
        <c:axId val="473636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3644192"/>
        <c:crosses val="autoZero"/>
        <c:auto val="1"/>
        <c:lblAlgn val="ctr"/>
        <c:lblOffset val="100"/>
        <c:noMultiLvlLbl val="0"/>
      </c:catAx>
      <c:valAx>
        <c:axId val="473637136"/>
        <c:scaling>
          <c:orientation val="minMax"/>
          <c:max val="18"/>
        </c:scaling>
        <c:delete val="0"/>
        <c:axPos val="l"/>
        <c:numFmt formatCode="_-* #,##0\ _€_-;\-* #,##0\ _€_-;_-* &quot;-&quot;??\ _€_-;_-@_-" sourceLinked="1"/>
        <c:majorTickMark val="out"/>
        <c:minorTickMark val="none"/>
        <c:tickLblPos val="none"/>
        <c:spPr>
          <a:ln>
            <a:noFill/>
          </a:ln>
        </c:spPr>
        <c:crossAx val="473638312"/>
        <c:crosses val="autoZero"/>
        <c:crossBetween val="between"/>
      </c:valAx>
      <c:catAx>
        <c:axId val="473638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363713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87679322016424E-3"/>
          <c:y val="6.1204524315545468E-2"/>
          <c:w val="0.99300468121762309"/>
          <c:h val="0.68986570440340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Internt!$AF$55</c:f>
              <c:strCache>
                <c:ptCount val="1"/>
                <c:pt idx="0">
                  <c:v>% HOGARES CON INTERNET FIJO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glow>
                <a:schemeClr val="bg1"/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 anchor="ctr" anchorCtr="1"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Internt!$U$57:$V$95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Internt!$AF$57:$AF$95</c:f>
              <c:numCache>
                <c:formatCode>0.0%</c:formatCode>
                <c:ptCount val="39"/>
                <c:pt idx="0">
                  <c:v>0.31522101021716215</c:v>
                </c:pt>
                <c:pt idx="1">
                  <c:v>0.31621719029343193</c:v>
                </c:pt>
                <c:pt idx="2">
                  <c:v>0.31207171720879734</c:v>
                </c:pt>
                <c:pt idx="3">
                  <c:v>0.3213628446041451</c:v>
                </c:pt>
                <c:pt idx="4">
                  <c:v>0.32101783695431019</c:v>
                </c:pt>
                <c:pt idx="5">
                  <c:v>0.3242356377030578</c:v>
                </c:pt>
                <c:pt idx="6">
                  <c:v>0.33651196865933453</c:v>
                </c:pt>
                <c:pt idx="7">
                  <c:v>0.3450515703668246</c:v>
                </c:pt>
                <c:pt idx="8">
                  <c:v>0.34788914640170721</c:v>
                </c:pt>
                <c:pt idx="9">
                  <c:v>0.34407739243933383</c:v>
                </c:pt>
                <c:pt idx="10">
                  <c:v>0.35318051435873926</c:v>
                </c:pt>
                <c:pt idx="11">
                  <c:v>0.36089398415990442</c:v>
                </c:pt>
                <c:pt idx="12">
                  <c:v>0.36277250284528617</c:v>
                </c:pt>
                <c:pt idx="13">
                  <c:v>0.3708041466431462</c:v>
                </c:pt>
                <c:pt idx="14">
                  <c:v>0.37336987478057254</c:v>
                </c:pt>
                <c:pt idx="15">
                  <c:v>0.37473986788848546</c:v>
                </c:pt>
                <c:pt idx="16">
                  <c:v>0.37539262096576104</c:v>
                </c:pt>
                <c:pt idx="17">
                  <c:v>0.3809816878292635</c:v>
                </c:pt>
                <c:pt idx="18">
                  <c:v>0.38898646889795507</c:v>
                </c:pt>
                <c:pt idx="19">
                  <c:v>0.39604740130348859</c:v>
                </c:pt>
                <c:pt idx="20">
                  <c:v>0.39814215836887995</c:v>
                </c:pt>
                <c:pt idx="21">
                  <c:v>0.40307247236285754</c:v>
                </c:pt>
                <c:pt idx="22">
                  <c:v>0.41198023720032723</c:v>
                </c:pt>
                <c:pt idx="23">
                  <c:v>0.42481794404834544</c:v>
                </c:pt>
                <c:pt idx="24">
                  <c:v>0.42885647825210432</c:v>
                </c:pt>
                <c:pt idx="25">
                  <c:v>0.43148104395546821</c:v>
                </c:pt>
                <c:pt idx="26">
                  <c:v>0.44550673722946721</c:v>
                </c:pt>
                <c:pt idx="27">
                  <c:v>0.45458007039508302</c:v>
                </c:pt>
                <c:pt idx="28">
                  <c:v>0.45792218977492039</c:v>
                </c:pt>
                <c:pt idx="29">
                  <c:v>0.46352979370055664</c:v>
                </c:pt>
                <c:pt idx="30" formatCode="0.00%">
                  <c:v>0.47155694852714131</c:v>
                </c:pt>
                <c:pt idx="31" formatCode="0.00%">
                  <c:v>0.47812512443498756</c:v>
                </c:pt>
                <c:pt idx="32" formatCode="0.00%">
                  <c:v>0.47644161246770611</c:v>
                </c:pt>
                <c:pt idx="33" formatCode="0.00%">
                  <c:v>0.47881268209024019</c:v>
                </c:pt>
                <c:pt idx="34" formatCode="0.00%">
                  <c:v>0.485063445706858</c:v>
                </c:pt>
                <c:pt idx="35" formatCode="0.00%">
                  <c:v>0.49240802027546565</c:v>
                </c:pt>
                <c:pt idx="36" formatCode="0.00%">
                  <c:v>0.49379704147392484</c:v>
                </c:pt>
                <c:pt idx="37" formatCode="0.00%">
                  <c:v>0.51020509677901826</c:v>
                </c:pt>
                <c:pt idx="38" formatCode="0.00%">
                  <c:v>0.51471425764823009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39"/>
        <c:axId val="474773360"/>
        <c:axId val="474771008"/>
      </c:barChart>
      <c:valAx>
        <c:axId val="47477100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one"/>
        <c:spPr>
          <a:ln>
            <a:noFill/>
          </a:ln>
        </c:spPr>
        <c:crossAx val="474773360"/>
        <c:crosses val="max"/>
        <c:crossBetween val="between"/>
      </c:valAx>
      <c:catAx>
        <c:axId val="47477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47710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827760885219"/>
          <c:y val="0.12531110458055172"/>
          <c:w val="0.88225930200016978"/>
          <c:h val="0.58259028034572224"/>
        </c:manualLayout>
      </c:layout>
      <c:lineChart>
        <c:grouping val="standard"/>
        <c:varyColors val="0"/>
        <c:ser>
          <c:idx val="0"/>
          <c:order val="0"/>
          <c:tx>
            <c:strRef>
              <c:f>Internt!$C$79</c:f>
              <c:strCache>
                <c:ptCount val="1"/>
                <c:pt idx="0">
                  <c:v>Telefónica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diamond"/>
            <c:size val="4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3.9934218594252615E-3"/>
                  <c:y val="-3.73482726423902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9BBB59">
                          <a:lumMod val="75000"/>
                        </a:srgb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Internt!$A$82:$B$196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Internt!$C$82:$C$196</c:f>
              <c:numCache>
                <c:formatCode>_-* #,##0_-;\-* #,##0_-;_-* "-"??_-;_-@_-</c:formatCode>
                <c:ptCount val="115"/>
                <c:pt idx="0">
                  <c:v>756342</c:v>
                </c:pt>
                <c:pt idx="1">
                  <c:v>758634</c:v>
                </c:pt>
                <c:pt idx="2">
                  <c:v>757468</c:v>
                </c:pt>
                <c:pt idx="3">
                  <c:v>754763</c:v>
                </c:pt>
                <c:pt idx="4">
                  <c:v>757715</c:v>
                </c:pt>
                <c:pt idx="5">
                  <c:v>763961</c:v>
                </c:pt>
                <c:pt idx="6">
                  <c:v>765080</c:v>
                </c:pt>
                <c:pt idx="7">
                  <c:v>774585</c:v>
                </c:pt>
                <c:pt idx="8">
                  <c:v>780800</c:v>
                </c:pt>
                <c:pt idx="9">
                  <c:v>783703</c:v>
                </c:pt>
                <c:pt idx="10">
                  <c:v>788699</c:v>
                </c:pt>
                <c:pt idx="11">
                  <c:v>789081</c:v>
                </c:pt>
                <c:pt idx="12">
                  <c:v>788996</c:v>
                </c:pt>
                <c:pt idx="13">
                  <c:v>787714</c:v>
                </c:pt>
                <c:pt idx="14">
                  <c:v>785001</c:v>
                </c:pt>
                <c:pt idx="15">
                  <c:v>788345</c:v>
                </c:pt>
                <c:pt idx="16">
                  <c:v>790721</c:v>
                </c:pt>
                <c:pt idx="17">
                  <c:v>803473</c:v>
                </c:pt>
                <c:pt idx="18">
                  <c:v>811828</c:v>
                </c:pt>
                <c:pt idx="19">
                  <c:v>820586</c:v>
                </c:pt>
                <c:pt idx="20">
                  <c:v>829484</c:v>
                </c:pt>
                <c:pt idx="21">
                  <c:v>834778</c:v>
                </c:pt>
                <c:pt idx="22">
                  <c:v>840216</c:v>
                </c:pt>
                <c:pt idx="23">
                  <c:v>846324</c:v>
                </c:pt>
                <c:pt idx="24">
                  <c:v>848441</c:v>
                </c:pt>
                <c:pt idx="25">
                  <c:v>849107</c:v>
                </c:pt>
                <c:pt idx="26">
                  <c:v>850064</c:v>
                </c:pt>
                <c:pt idx="27">
                  <c:v>855515</c:v>
                </c:pt>
                <c:pt idx="28">
                  <c:v>858541</c:v>
                </c:pt>
                <c:pt idx="29">
                  <c:v>864611</c:v>
                </c:pt>
                <c:pt idx="30">
                  <c:v>872892</c:v>
                </c:pt>
                <c:pt idx="31">
                  <c:v>880850</c:v>
                </c:pt>
                <c:pt idx="32">
                  <c:v>888454</c:v>
                </c:pt>
                <c:pt idx="33">
                  <c:v>891850</c:v>
                </c:pt>
                <c:pt idx="34">
                  <c:v>898556</c:v>
                </c:pt>
                <c:pt idx="35">
                  <c:v>901450</c:v>
                </c:pt>
                <c:pt idx="36">
                  <c:v>899710</c:v>
                </c:pt>
                <c:pt idx="37">
                  <c:v>897788</c:v>
                </c:pt>
                <c:pt idx="38">
                  <c:v>894755</c:v>
                </c:pt>
                <c:pt idx="39">
                  <c:v>899616</c:v>
                </c:pt>
                <c:pt idx="40">
                  <c:v>869686</c:v>
                </c:pt>
                <c:pt idx="41">
                  <c:v>875652</c:v>
                </c:pt>
                <c:pt idx="42">
                  <c:v>880848</c:v>
                </c:pt>
                <c:pt idx="43">
                  <c:v>890567</c:v>
                </c:pt>
                <c:pt idx="44">
                  <c:v>894664</c:v>
                </c:pt>
                <c:pt idx="45">
                  <c:v>894332</c:v>
                </c:pt>
                <c:pt idx="46">
                  <c:v>909868</c:v>
                </c:pt>
                <c:pt idx="47">
                  <c:v>901170</c:v>
                </c:pt>
                <c:pt idx="48">
                  <c:v>897650</c:v>
                </c:pt>
                <c:pt idx="49">
                  <c:v>895925</c:v>
                </c:pt>
                <c:pt idx="50">
                  <c:v>867914</c:v>
                </c:pt>
                <c:pt idx="51">
                  <c:v>906069</c:v>
                </c:pt>
                <c:pt idx="52">
                  <c:v>914134</c:v>
                </c:pt>
                <c:pt idx="53">
                  <c:v>915579</c:v>
                </c:pt>
                <c:pt idx="54">
                  <c:v>932696</c:v>
                </c:pt>
                <c:pt idx="55">
                  <c:v>941718</c:v>
                </c:pt>
                <c:pt idx="56">
                  <c:v>952959</c:v>
                </c:pt>
                <c:pt idx="57">
                  <c:v>960182</c:v>
                </c:pt>
                <c:pt idx="58">
                  <c:v>971782</c:v>
                </c:pt>
                <c:pt idx="59">
                  <c:v>973567</c:v>
                </c:pt>
                <c:pt idx="60">
                  <c:v>976356</c:v>
                </c:pt>
                <c:pt idx="61">
                  <c:v>976115</c:v>
                </c:pt>
                <c:pt idx="62">
                  <c:v>967729</c:v>
                </c:pt>
                <c:pt idx="63">
                  <c:v>989920</c:v>
                </c:pt>
                <c:pt idx="64">
                  <c:v>998805</c:v>
                </c:pt>
                <c:pt idx="65">
                  <c:v>1007788</c:v>
                </c:pt>
                <c:pt idx="66">
                  <c:v>992907</c:v>
                </c:pt>
                <c:pt idx="67">
                  <c:v>1018246</c:v>
                </c:pt>
                <c:pt idx="68">
                  <c:v>1026058</c:v>
                </c:pt>
                <c:pt idx="69">
                  <c:v>1029954</c:v>
                </c:pt>
                <c:pt idx="70">
                  <c:v>1035596</c:v>
                </c:pt>
                <c:pt idx="71">
                  <c:v>1037549</c:v>
                </c:pt>
                <c:pt idx="72">
                  <c:v>1033747</c:v>
                </c:pt>
                <c:pt idx="73">
                  <c:v>1032935</c:v>
                </c:pt>
                <c:pt idx="74">
                  <c:v>1027078</c:v>
                </c:pt>
                <c:pt idx="75">
                  <c:v>1006096</c:v>
                </c:pt>
                <c:pt idx="76">
                  <c:v>1011142</c:v>
                </c:pt>
                <c:pt idx="77">
                  <c:v>1038766</c:v>
                </c:pt>
                <c:pt idx="78">
                  <c:v>1030385</c:v>
                </c:pt>
                <c:pt idx="79">
                  <c:v>1043892</c:v>
                </c:pt>
                <c:pt idx="80">
                  <c:v>1028073</c:v>
                </c:pt>
                <c:pt idx="81">
                  <c:v>1043319</c:v>
                </c:pt>
                <c:pt idx="82">
                  <c:v>1044076</c:v>
                </c:pt>
                <c:pt idx="83">
                  <c:v>1041895</c:v>
                </c:pt>
                <c:pt idx="84">
                  <c:v>1033632</c:v>
                </c:pt>
                <c:pt idx="85">
                  <c:v>1025757</c:v>
                </c:pt>
                <c:pt idx="86">
                  <c:v>1031713</c:v>
                </c:pt>
                <c:pt idx="87">
                  <c:v>1024139</c:v>
                </c:pt>
                <c:pt idx="88">
                  <c:v>1028792</c:v>
                </c:pt>
                <c:pt idx="89">
                  <c:v>1043108</c:v>
                </c:pt>
                <c:pt idx="90">
                  <c:v>1037560</c:v>
                </c:pt>
                <c:pt idx="91">
                  <c:v>1041713</c:v>
                </c:pt>
                <c:pt idx="92">
                  <c:v>1043647</c:v>
                </c:pt>
                <c:pt idx="93">
                  <c:v>1047604</c:v>
                </c:pt>
                <c:pt idx="94">
                  <c:v>1038191</c:v>
                </c:pt>
                <c:pt idx="95">
                  <c:v>1029029</c:v>
                </c:pt>
                <c:pt idx="96">
                  <c:v>1023232</c:v>
                </c:pt>
                <c:pt idx="97">
                  <c:v>1014879</c:v>
                </c:pt>
                <c:pt idx="98">
                  <c:v>996407</c:v>
                </c:pt>
                <c:pt idx="99">
                  <c:v>1007075</c:v>
                </c:pt>
                <c:pt idx="100">
                  <c:v>1010045</c:v>
                </c:pt>
                <c:pt idx="101">
                  <c:v>1009185</c:v>
                </c:pt>
                <c:pt idx="102">
                  <c:v>1015000</c:v>
                </c:pt>
                <c:pt idx="103">
                  <c:v>1014948</c:v>
                </c:pt>
                <c:pt idx="104">
                  <c:v>1020992</c:v>
                </c:pt>
                <c:pt idx="105">
                  <c:v>1015028</c:v>
                </c:pt>
                <c:pt idx="106">
                  <c:v>1016441</c:v>
                </c:pt>
                <c:pt idx="107">
                  <c:v>1010905</c:v>
                </c:pt>
                <c:pt idx="108">
                  <c:v>1024716</c:v>
                </c:pt>
                <c:pt idx="109">
                  <c:v>1016278</c:v>
                </c:pt>
                <c:pt idx="110">
                  <c:v>1005915</c:v>
                </c:pt>
                <c:pt idx="111">
                  <c:v>1006274</c:v>
                </c:pt>
                <c:pt idx="112">
                  <c:v>999805</c:v>
                </c:pt>
                <c:pt idx="113">
                  <c:v>990839</c:v>
                </c:pt>
                <c:pt idx="114">
                  <c:v>996198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Internt!$D$79</c:f>
              <c:strCache>
                <c:ptCount val="1"/>
                <c:pt idx="0">
                  <c:v>VTR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diamond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1.3976976507988416E-2"/>
                  <c:y val="-4.85527544351073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Internt!$A$82:$B$196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Internt!$D$82:$D$196</c:f>
              <c:numCache>
                <c:formatCode>_-* #,##0_-;\-* #,##0_-;_-* "-"??_-;_-@_-</c:formatCode>
                <c:ptCount val="115"/>
                <c:pt idx="0">
                  <c:v>654096</c:v>
                </c:pt>
                <c:pt idx="1">
                  <c:v>655500</c:v>
                </c:pt>
                <c:pt idx="2">
                  <c:v>656344</c:v>
                </c:pt>
                <c:pt idx="3">
                  <c:v>656618</c:v>
                </c:pt>
                <c:pt idx="4">
                  <c:v>665514</c:v>
                </c:pt>
                <c:pt idx="5">
                  <c:v>671554</c:v>
                </c:pt>
                <c:pt idx="6">
                  <c:v>676709</c:v>
                </c:pt>
                <c:pt idx="7">
                  <c:v>682351</c:v>
                </c:pt>
                <c:pt idx="8">
                  <c:v>686539</c:v>
                </c:pt>
                <c:pt idx="9">
                  <c:v>690001</c:v>
                </c:pt>
                <c:pt idx="10">
                  <c:v>693074</c:v>
                </c:pt>
                <c:pt idx="11">
                  <c:v>698409</c:v>
                </c:pt>
                <c:pt idx="12">
                  <c:v>698122</c:v>
                </c:pt>
                <c:pt idx="13">
                  <c:v>697742</c:v>
                </c:pt>
                <c:pt idx="14">
                  <c:v>698873</c:v>
                </c:pt>
                <c:pt idx="15">
                  <c:v>714093</c:v>
                </c:pt>
                <c:pt idx="16">
                  <c:v>725471</c:v>
                </c:pt>
                <c:pt idx="17">
                  <c:v>735616</c:v>
                </c:pt>
                <c:pt idx="18">
                  <c:v>742803</c:v>
                </c:pt>
                <c:pt idx="19">
                  <c:v>749261</c:v>
                </c:pt>
                <c:pt idx="20">
                  <c:v>755591</c:v>
                </c:pt>
                <c:pt idx="21">
                  <c:v>758310</c:v>
                </c:pt>
                <c:pt idx="22">
                  <c:v>759694</c:v>
                </c:pt>
                <c:pt idx="23">
                  <c:v>761252</c:v>
                </c:pt>
                <c:pt idx="24">
                  <c:v>761823</c:v>
                </c:pt>
                <c:pt idx="25">
                  <c:v>758622</c:v>
                </c:pt>
                <c:pt idx="26">
                  <c:v>759295</c:v>
                </c:pt>
                <c:pt idx="27">
                  <c:v>746148</c:v>
                </c:pt>
                <c:pt idx="28">
                  <c:v>776123</c:v>
                </c:pt>
                <c:pt idx="29">
                  <c:v>790216</c:v>
                </c:pt>
                <c:pt idx="30">
                  <c:v>777594</c:v>
                </c:pt>
                <c:pt idx="31">
                  <c:v>791026</c:v>
                </c:pt>
                <c:pt idx="32">
                  <c:v>807901</c:v>
                </c:pt>
                <c:pt idx="33">
                  <c:v>811044</c:v>
                </c:pt>
                <c:pt idx="34">
                  <c:v>817895</c:v>
                </c:pt>
                <c:pt idx="35">
                  <c:v>820746</c:v>
                </c:pt>
                <c:pt idx="36">
                  <c:v>817319</c:v>
                </c:pt>
                <c:pt idx="37">
                  <c:v>818518</c:v>
                </c:pt>
                <c:pt idx="38">
                  <c:v>820563</c:v>
                </c:pt>
                <c:pt idx="39">
                  <c:v>835761</c:v>
                </c:pt>
                <c:pt idx="40">
                  <c:v>845753</c:v>
                </c:pt>
                <c:pt idx="41">
                  <c:v>853079</c:v>
                </c:pt>
                <c:pt idx="42">
                  <c:v>858333</c:v>
                </c:pt>
                <c:pt idx="43">
                  <c:v>865158</c:v>
                </c:pt>
                <c:pt idx="44">
                  <c:v>871299</c:v>
                </c:pt>
                <c:pt idx="45">
                  <c:v>871687</c:v>
                </c:pt>
                <c:pt idx="46">
                  <c:v>876717</c:v>
                </c:pt>
                <c:pt idx="47">
                  <c:v>878679</c:v>
                </c:pt>
                <c:pt idx="48">
                  <c:v>877648</c:v>
                </c:pt>
                <c:pt idx="49" formatCode="_-* #,##0\ _€_-;\-* #,##0\ _€_-;_-* &quot;-&quot;??\ _€_-;_-@_-">
                  <c:v>873807</c:v>
                </c:pt>
                <c:pt idx="50" formatCode="_-* #,##0\ _€_-;\-* #,##0\ _€_-;_-* &quot;-&quot;??\ _€_-;_-@_-">
                  <c:v>874621</c:v>
                </c:pt>
                <c:pt idx="51" formatCode="_-* #,##0\ _€_-;\-* #,##0\ _€_-;_-* &quot;-&quot;??\ _€_-;_-@_-">
                  <c:v>889848</c:v>
                </c:pt>
                <c:pt idx="52" formatCode="_-* #,##0\ _€_-;\-* #,##0\ _€_-;_-* &quot;-&quot;??\ _€_-;_-@_-">
                  <c:v>897125</c:v>
                </c:pt>
                <c:pt idx="53" formatCode="_-* #,##0\ _€_-;\-* #,##0\ _€_-;_-* &quot;-&quot;??\ _€_-;_-@_-">
                  <c:v>903617</c:v>
                </c:pt>
                <c:pt idx="54" formatCode="_-* #,##0\ _€_-;\-* #,##0\ _€_-;_-* &quot;-&quot;??\ _€_-;_-@_-">
                  <c:v>920961</c:v>
                </c:pt>
                <c:pt idx="55" formatCode="_-* #,##0\ _€_-;\-* #,##0\ _€_-;_-* &quot;-&quot;??\ _€_-;_-@_-">
                  <c:v>925657</c:v>
                </c:pt>
                <c:pt idx="56" formatCode="_-* #,##0\ _€_-;\-* #,##0\ _€_-;_-* &quot;-&quot;??\ _€_-;_-@_-">
                  <c:v>929734</c:v>
                </c:pt>
                <c:pt idx="57" formatCode="_-* #,##0\ _€_-;\-* #,##0\ _€_-;_-* &quot;-&quot;??\ _€_-;_-@_-">
                  <c:v>932579</c:v>
                </c:pt>
                <c:pt idx="58" formatCode="_-* #,##0\ _€_-;\-* #,##0\ _€_-;_-* &quot;-&quot;??\ _€_-;_-@_-">
                  <c:v>935244</c:v>
                </c:pt>
                <c:pt idx="59" formatCode="_-* #,##0\ _€_-;\-* #,##0\ _€_-;_-* &quot;-&quot;??\ _€_-;_-@_-">
                  <c:v>936836</c:v>
                </c:pt>
                <c:pt idx="60" formatCode="_-* #,##0\ _€_-;\-* #,##0\ _€_-;_-* &quot;-&quot;??\ _€_-;_-@_-">
                  <c:v>931984</c:v>
                </c:pt>
                <c:pt idx="61" formatCode="_-* #,##0\ _€_-;\-* #,##0\ _€_-;_-* &quot;-&quot;??\ _€_-;_-@_-">
                  <c:v>935544</c:v>
                </c:pt>
                <c:pt idx="62" formatCode="_-* #,##0\ _€_-;\-* #,##0\ _€_-;_-* &quot;-&quot;??\ _€_-;_-@_-">
                  <c:v>940164</c:v>
                </c:pt>
                <c:pt idx="63" formatCode="_-* #,##0\ _€_-;\-* #,##0\ _€_-;_-* &quot;-&quot;??\ _€_-;_-@_-">
                  <c:v>954852</c:v>
                </c:pt>
                <c:pt idx="64" formatCode="_-* #,##0\ _€_-;\-* #,##0\ _€_-;_-* &quot;-&quot;??\ _€_-;_-@_-">
                  <c:v>963700</c:v>
                </c:pt>
                <c:pt idx="65" formatCode="_-* #,##0\ _€_-;\-* #,##0\ _€_-;_-* &quot;-&quot;??\ _€_-;_-@_-">
                  <c:v>969659</c:v>
                </c:pt>
                <c:pt idx="66" formatCode="_-* #,##0\ _€_-;\-* #,##0\ _€_-;_-* &quot;-&quot;??\ _€_-;_-@_-">
                  <c:v>977706</c:v>
                </c:pt>
                <c:pt idx="67" formatCode="_-* #,##0\ _€_-;\-* #,##0\ _€_-;_-* &quot;-&quot;??\ _€_-;_-@_-">
                  <c:v>984308</c:v>
                </c:pt>
                <c:pt idx="68" formatCode="_-* #,##0\ _€_-;\-* #,##0\ _€_-;_-* &quot;-&quot;??\ _€_-;_-@_-">
                  <c:v>990792</c:v>
                </c:pt>
                <c:pt idx="69" formatCode="_-* #,##0\ _€_-;\-* #,##0\ _€_-;_-* &quot;-&quot;??\ _€_-;_-@_-">
                  <c:v>993697</c:v>
                </c:pt>
                <c:pt idx="70" formatCode="_-* #,##0\ _€_-;\-* #,##0\ _€_-;_-* &quot;-&quot;??\ _€_-;_-@_-">
                  <c:v>998706</c:v>
                </c:pt>
                <c:pt idx="71" formatCode="_-* #,##0\ _€_-;\-* #,##0\ _€_-;_-* &quot;-&quot;??\ _€_-;_-@_-">
                  <c:v>1001799</c:v>
                </c:pt>
                <c:pt idx="72" formatCode="_-* #,##0\ _€_-;\-* #,##0\ _€_-;_-* &quot;-&quot;??\ _€_-;_-@_-">
                  <c:v>1003099</c:v>
                </c:pt>
                <c:pt idx="73" formatCode="_-* #,##0\ _€_-;\-* #,##0\ _€_-;_-* &quot;-&quot;??\ _€_-;_-@_-">
                  <c:v>1006115</c:v>
                </c:pt>
                <c:pt idx="74" formatCode="_-* #,##0\ _€_-;\-* #,##0\ _€_-;_-* &quot;-&quot;??\ _€_-;_-@_-">
                  <c:v>1010678</c:v>
                </c:pt>
                <c:pt idx="75" formatCode="_-* #,##0\ _€_-;\-* #,##0\ _€_-;_-* &quot;-&quot;??\ _€_-;_-@_-">
                  <c:v>1026608</c:v>
                </c:pt>
                <c:pt idx="76" formatCode="_-* #,##0\ _€_-;\-* #,##0\ _€_-;_-* &quot;-&quot;??\ _€_-;_-@_-">
                  <c:v>1038293</c:v>
                </c:pt>
                <c:pt idx="77" formatCode="_-* #,##0\ _€_-;\-* #,##0\ _€_-;_-* &quot;-&quot;??\ _€_-;_-@_-">
                  <c:v>1047144</c:v>
                </c:pt>
                <c:pt idx="78" formatCode="_-* #,##0\ _€_-;\-* #,##0\ _€_-;_-* &quot;-&quot;??\ _€_-;_-@_-">
                  <c:v>1056165</c:v>
                </c:pt>
                <c:pt idx="79" formatCode="_-* #,##0\ _€_-;\-* #,##0\ _€_-;_-* &quot;-&quot;??\ _€_-;_-@_-">
                  <c:v>1064136</c:v>
                </c:pt>
                <c:pt idx="80" formatCode="_-* #,##0\ _€_-;\-* #,##0\ _€_-;_-* &quot;-&quot;??\ _€_-;_-@_-">
                  <c:v>1071226</c:v>
                </c:pt>
                <c:pt idx="81" formatCode="_-* #,##0\ _€_-;\-* #,##0\ _€_-;_-* &quot;-&quot;??\ _€_-;_-@_-">
                  <c:v>1076791</c:v>
                </c:pt>
                <c:pt idx="82" formatCode="_-* #,##0\ _€_-;\-* #,##0\ _€_-;_-* &quot;-&quot;??\ _€_-;_-@_-">
                  <c:v>1084548</c:v>
                </c:pt>
                <c:pt idx="83" formatCode="_-* #,##0\ _€_-;\-* #,##0\ _€_-;_-* &quot;-&quot;??\ _€_-;_-@_-">
                  <c:v>1090258</c:v>
                </c:pt>
                <c:pt idx="84" formatCode="_-* #,##0\ _€_-;\-* #,##0\ _€_-;_-* &quot;-&quot;??\ _€_-;_-@_-">
                  <c:v>1091215</c:v>
                </c:pt>
                <c:pt idx="85" formatCode="_-* #,##0\ _€_-;\-* #,##0\ _€_-;_-* &quot;-&quot;??\ _€_-;_-@_-">
                  <c:v>1093688</c:v>
                </c:pt>
                <c:pt idx="86" formatCode="_-* #,##0\ _€_-;\-* #,##0\ _€_-;_-* &quot;-&quot;??\ _€_-;_-@_-">
                  <c:v>1101365</c:v>
                </c:pt>
                <c:pt idx="87" formatCode="_-* #,##0\ _€_-;\-* #,##0\ _€_-;_-* &quot;-&quot;??\ _€_-;_-@_-">
                  <c:v>1117819</c:v>
                </c:pt>
                <c:pt idx="88" formatCode="_-* #,##0\ _€_-;\-* #,##0\ _€_-;_-* &quot;-&quot;??\ _€_-;_-@_-">
                  <c:v>1128222</c:v>
                </c:pt>
                <c:pt idx="89" formatCode="_-* #,##0\ _€_-;\-* #,##0\ _€_-;_-* &quot;-&quot;??\ _€_-;_-@_-">
                  <c:v>1135378</c:v>
                </c:pt>
                <c:pt idx="90" formatCode="_-* #,##0\ _€_-;\-* #,##0\ _€_-;_-* &quot;-&quot;??\ _€_-;_-@_-">
                  <c:v>1143392</c:v>
                </c:pt>
                <c:pt idx="91" formatCode="_-* #,##0\ _€_-;\-* #,##0\ _€_-;_-* &quot;-&quot;??\ _€_-;_-@_-">
                  <c:v>1148711</c:v>
                </c:pt>
                <c:pt idx="92" formatCode="_-* #,##0\ _€_-;\-* #,##0\ _€_-;_-* &quot;-&quot;??\ _€_-;_-@_-">
                  <c:v>1157110</c:v>
                </c:pt>
                <c:pt idx="93" formatCode="_-* #,##0\ _€_-;\-* #,##0\ _€_-;_-* &quot;-&quot;??\ _€_-;_-@_-">
                  <c:v>1164537</c:v>
                </c:pt>
                <c:pt idx="94" formatCode="_-* #,##0\ _€_-;\-* #,##0\ _€_-;_-* &quot;-&quot;??\ _€_-;_-@_-">
                  <c:v>1169181</c:v>
                </c:pt>
                <c:pt idx="95" formatCode="_-* #,##0\ _€_-;\-* #,##0\ _€_-;_-* &quot;-&quot;??\ _€_-;_-@_-">
                  <c:v>1176689</c:v>
                </c:pt>
                <c:pt idx="96" formatCode="_-* #,##0\ _€_-;\-* #,##0\ _€_-;_-* &quot;-&quot;??\ _€_-;_-@_-">
                  <c:v>1181583</c:v>
                </c:pt>
                <c:pt idx="97" formatCode="_-* #,##0\ _€_-;\-* #,##0\ _€_-;_-* &quot;-&quot;??\ _€_-;_-@_-">
                  <c:v>1187464</c:v>
                </c:pt>
                <c:pt idx="98" formatCode="_-* #,##0\ _€_-;\-* #,##0\ _€_-;_-* &quot;-&quot;??\ _€_-;_-@_-">
                  <c:v>1195850</c:v>
                </c:pt>
                <c:pt idx="99" formatCode="_-* #,##0\ _€_-;\-* #,##0\ _€_-;_-* &quot;-&quot;??\ _€_-;_-@_-">
                  <c:v>1207459</c:v>
                </c:pt>
                <c:pt idx="100" formatCode="_-* #,##0\ _€_-;\-* #,##0\ _€_-;_-* &quot;-&quot;??\ _€_-;_-@_-">
                  <c:v>1217674</c:v>
                </c:pt>
                <c:pt idx="101" formatCode="_-* #,##0\ _€_-;\-* #,##0\ _€_-;_-* &quot;-&quot;??\ _€_-;_-@_-">
                  <c:v>1226665</c:v>
                </c:pt>
                <c:pt idx="102" formatCode="_-* #,##0\ _€_-;\-* #,##0\ _€_-;_-* &quot;-&quot;??\ _€_-;_-@_-">
                  <c:v>1234338</c:v>
                </c:pt>
                <c:pt idx="103" formatCode="_-* #,##0\ _€_-;\-* #,##0\ _€_-;_-* &quot;-&quot;??\ _€_-;_-@_-">
                  <c:v>1239627</c:v>
                </c:pt>
                <c:pt idx="104" formatCode="_-* #,##0\ _€_-;\-* #,##0\ _€_-;_-* &quot;-&quot;??\ _€_-;_-@_-">
                  <c:v>1246525</c:v>
                </c:pt>
                <c:pt idx="105" formatCode="_-* #,##0\ _€_-;\-* #,##0\ _€_-;_-* &quot;-&quot;??\ _€_-;_-@_-">
                  <c:v>1251714</c:v>
                </c:pt>
                <c:pt idx="106" formatCode="_-* #,##0\ _€_-;\-* #,##0\ _€_-;_-* &quot;-&quot;??\ _€_-;_-@_-">
                  <c:v>1259878</c:v>
                </c:pt>
                <c:pt idx="107" formatCode="_-* #,##0\ _€_-;\-* #,##0\ _€_-;_-* &quot;-&quot;??\ _€_-;_-@_-">
                  <c:v>1263379</c:v>
                </c:pt>
                <c:pt idx="108" formatCode="_-* #,##0\ _€_-;\-* #,##0\ _€_-;_-* &quot;-&quot;??\ _€_-;_-@_-">
                  <c:v>1259256</c:v>
                </c:pt>
                <c:pt idx="109" formatCode="_-* #,##0\ _€_-;\-* #,##0\ _€_-;_-* &quot;-&quot;??\ _€_-;_-@_-">
                  <c:v>1259813</c:v>
                </c:pt>
                <c:pt idx="110" formatCode="_-* #,##0\ _€_-;\-* #,##0\ _€_-;_-* &quot;-&quot;??\ _€_-;_-@_-">
                  <c:v>1263293</c:v>
                </c:pt>
                <c:pt idx="111" formatCode="_-* #,##0\ _€_-;\-* #,##0\ _€_-;_-* &quot;-&quot;??\ _€_-;_-@_-">
                  <c:v>1273296</c:v>
                </c:pt>
                <c:pt idx="112" formatCode="_-* #,##0\ _€_-;\-* #,##0\ _€_-;_-* &quot;-&quot;??\ _€_-;_-@_-">
                  <c:v>1278758</c:v>
                </c:pt>
                <c:pt idx="113" formatCode="_-* #,##0\ _€_-;\-* #,##0\ _€_-;_-* &quot;-&quot;??\ _€_-;_-@_-">
                  <c:v>1283218</c:v>
                </c:pt>
                <c:pt idx="114" formatCode="_-* #,##0\ _€_-;\-* #,##0\ _€_-;_-* &quot;-&quot;??\ _€_-;_-@_-">
                  <c:v>1290949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Internt!$E$79</c:f>
              <c:strCache>
                <c:ptCount val="1"/>
                <c:pt idx="0">
                  <c:v>Grupo Claro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0"/>
                  <c:y val="-2.9878618113912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Internt!$A$82:$B$196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Internt!$E$82:$E$196</c:f>
              <c:numCache>
                <c:formatCode>_-* #,##0_-;\-* #,##0_-;_-* "-"??_-;_-@_-</c:formatCode>
                <c:ptCount val="115"/>
                <c:pt idx="0">
                  <c:v>97434</c:v>
                </c:pt>
                <c:pt idx="1">
                  <c:v>102094</c:v>
                </c:pt>
                <c:pt idx="2">
                  <c:v>104420</c:v>
                </c:pt>
                <c:pt idx="3">
                  <c:v>108846</c:v>
                </c:pt>
                <c:pt idx="4">
                  <c:v>118072</c:v>
                </c:pt>
                <c:pt idx="5">
                  <c:v>124964</c:v>
                </c:pt>
                <c:pt idx="6">
                  <c:v>113950</c:v>
                </c:pt>
                <c:pt idx="7">
                  <c:v>117915</c:v>
                </c:pt>
                <c:pt idx="8">
                  <c:v>128870</c:v>
                </c:pt>
                <c:pt idx="9">
                  <c:v>137277</c:v>
                </c:pt>
                <c:pt idx="10">
                  <c:v>123831</c:v>
                </c:pt>
                <c:pt idx="11">
                  <c:v>129128</c:v>
                </c:pt>
                <c:pt idx="12">
                  <c:v>132065</c:v>
                </c:pt>
                <c:pt idx="13">
                  <c:v>136175</c:v>
                </c:pt>
                <c:pt idx="14">
                  <c:v>139813</c:v>
                </c:pt>
                <c:pt idx="15">
                  <c:v>148271</c:v>
                </c:pt>
                <c:pt idx="16">
                  <c:v>156349</c:v>
                </c:pt>
                <c:pt idx="17">
                  <c:v>161443</c:v>
                </c:pt>
                <c:pt idx="18">
                  <c:v>167379</c:v>
                </c:pt>
                <c:pt idx="19">
                  <c:v>171405</c:v>
                </c:pt>
                <c:pt idx="20">
                  <c:v>176943</c:v>
                </c:pt>
                <c:pt idx="21">
                  <c:v>182619</c:v>
                </c:pt>
                <c:pt idx="22">
                  <c:v>187757</c:v>
                </c:pt>
                <c:pt idx="23">
                  <c:v>193296</c:v>
                </c:pt>
                <c:pt idx="24">
                  <c:v>194232</c:v>
                </c:pt>
                <c:pt idx="25">
                  <c:v>193812</c:v>
                </c:pt>
                <c:pt idx="26">
                  <c:v>198044</c:v>
                </c:pt>
                <c:pt idx="27">
                  <c:v>203171</c:v>
                </c:pt>
                <c:pt idx="28">
                  <c:v>207116</c:v>
                </c:pt>
                <c:pt idx="29">
                  <c:v>211935</c:v>
                </c:pt>
                <c:pt idx="30">
                  <c:v>214992</c:v>
                </c:pt>
                <c:pt idx="31">
                  <c:v>218186</c:v>
                </c:pt>
                <c:pt idx="32">
                  <c:v>220607</c:v>
                </c:pt>
                <c:pt idx="33">
                  <c:v>219474</c:v>
                </c:pt>
                <c:pt idx="34">
                  <c:v>223055</c:v>
                </c:pt>
                <c:pt idx="35">
                  <c:v>226008</c:v>
                </c:pt>
                <c:pt idx="36">
                  <c:v>229103</c:v>
                </c:pt>
                <c:pt idx="37">
                  <c:v>233606</c:v>
                </c:pt>
                <c:pt idx="38">
                  <c:v>236984</c:v>
                </c:pt>
                <c:pt idx="39">
                  <c:v>242945</c:v>
                </c:pt>
                <c:pt idx="40">
                  <c:v>246744</c:v>
                </c:pt>
                <c:pt idx="41">
                  <c:v>249222</c:v>
                </c:pt>
                <c:pt idx="42">
                  <c:v>252751</c:v>
                </c:pt>
                <c:pt idx="43">
                  <c:v>256421</c:v>
                </c:pt>
                <c:pt idx="44">
                  <c:v>243343</c:v>
                </c:pt>
                <c:pt idx="45">
                  <c:v>245334</c:v>
                </c:pt>
                <c:pt idx="46">
                  <c:v>247377</c:v>
                </c:pt>
                <c:pt idx="47">
                  <c:v>250330</c:v>
                </c:pt>
                <c:pt idx="48">
                  <c:v>250419</c:v>
                </c:pt>
                <c:pt idx="49" formatCode="_-* #,##0\ _€_-;\-* #,##0\ _€_-;_-* &quot;-&quot;??\ _€_-;_-@_-">
                  <c:v>253236</c:v>
                </c:pt>
                <c:pt idx="50" formatCode="_-* #,##0\ _€_-;\-* #,##0\ _€_-;_-* &quot;-&quot;??\ _€_-;_-@_-">
                  <c:v>256178</c:v>
                </c:pt>
                <c:pt idx="51" formatCode="_-* #,##0\ _€_-;\-* #,##0\ _€_-;_-* &quot;-&quot;??\ _€_-;_-@_-">
                  <c:v>262882</c:v>
                </c:pt>
                <c:pt idx="52" formatCode="_-* #,##0\ _€_-;\-* #,##0\ _€_-;_-* &quot;-&quot;??\ _€_-;_-@_-">
                  <c:v>267216</c:v>
                </c:pt>
                <c:pt idx="53" formatCode="_-* #,##0\ _€_-;\-* #,##0\ _€_-;_-* &quot;-&quot;??\ _€_-;_-@_-">
                  <c:v>270594</c:v>
                </c:pt>
                <c:pt idx="54" formatCode="_-* #,##0\ _€_-;\-* #,##0\ _€_-;_-* &quot;-&quot;??\ _€_-;_-@_-">
                  <c:v>270730</c:v>
                </c:pt>
                <c:pt idx="55" formatCode="_-* #,##0\ _€_-;\-* #,##0\ _€_-;_-* &quot;-&quot;??\ _€_-;_-@_-">
                  <c:v>272540</c:v>
                </c:pt>
                <c:pt idx="56" formatCode="_-* #,##0\ _€_-;\-* #,##0\ _€_-;_-* &quot;-&quot;??\ _€_-;_-@_-">
                  <c:v>275062</c:v>
                </c:pt>
                <c:pt idx="57" formatCode="_-* #,##0\ _€_-;\-* #,##0\ _€_-;_-* &quot;-&quot;??\ _€_-;_-@_-">
                  <c:v>276716</c:v>
                </c:pt>
                <c:pt idx="58" formatCode="_-* #,##0\ _€_-;\-* #,##0\ _€_-;_-* &quot;-&quot;??\ _€_-;_-@_-">
                  <c:v>279162</c:v>
                </c:pt>
                <c:pt idx="59" formatCode="_-* #,##0\ _€_-;\-* #,##0\ _€_-;_-* &quot;-&quot;??\ _€_-;_-@_-">
                  <c:v>280257</c:v>
                </c:pt>
                <c:pt idx="60" formatCode="_-* #,##0\ _€_-;\-* #,##0\ _€_-;_-* &quot;-&quot;??\ _€_-;_-@_-">
                  <c:v>280938</c:v>
                </c:pt>
                <c:pt idx="61" formatCode="_-* #,##0\ _€_-;\-* #,##0\ _€_-;_-* &quot;-&quot;??\ _€_-;_-@_-">
                  <c:v>283128</c:v>
                </c:pt>
                <c:pt idx="62" formatCode="_-* #,##0\ _€_-;\-* #,##0\ _€_-;_-* &quot;-&quot;??\ _€_-;_-@_-">
                  <c:v>283786</c:v>
                </c:pt>
                <c:pt idx="63" formatCode="_-* #,##0\ _€_-;\-* #,##0\ _€_-;_-* &quot;-&quot;??\ _€_-;_-@_-">
                  <c:v>290702</c:v>
                </c:pt>
                <c:pt idx="64" formatCode="_-* #,##0\ _€_-;\-* #,##0\ _€_-;_-* &quot;-&quot;??\ _€_-;_-@_-">
                  <c:v>297499</c:v>
                </c:pt>
                <c:pt idx="65" formatCode="_-* #,##0\ _€_-;\-* #,##0\ _€_-;_-* &quot;-&quot;??\ _€_-;_-@_-">
                  <c:v>302673</c:v>
                </c:pt>
                <c:pt idx="66" formatCode="_-* #,##0\ _€_-;\-* #,##0\ _€_-;_-* &quot;-&quot;??\ _€_-;_-@_-">
                  <c:v>306915</c:v>
                </c:pt>
                <c:pt idx="67" formatCode="_-* #,##0\ _€_-;\-* #,##0\ _€_-;_-* &quot;-&quot;??\ _€_-;_-@_-">
                  <c:v>310609</c:v>
                </c:pt>
                <c:pt idx="68" formatCode="_-* #,##0\ _€_-;\-* #,##0\ _€_-;_-* &quot;-&quot;??\ _€_-;_-@_-">
                  <c:v>314735</c:v>
                </c:pt>
                <c:pt idx="69" formatCode="_-* #,##0\ _€_-;\-* #,##0\ _€_-;_-* &quot;-&quot;??\ _€_-;_-@_-">
                  <c:v>318026</c:v>
                </c:pt>
                <c:pt idx="70" formatCode="_-* #,##0\ _€_-;\-* #,##0\ _€_-;_-* &quot;-&quot;??\ _€_-;_-@_-">
                  <c:v>321839</c:v>
                </c:pt>
                <c:pt idx="71" formatCode="_-* #,##0\ _€_-;\-* #,##0\ _€_-;_-* &quot;-&quot;??\ _€_-;_-@_-">
                  <c:v>324303</c:v>
                </c:pt>
                <c:pt idx="72" formatCode="_-* #,##0\ _€_-;\-* #,##0\ _€_-;_-* &quot;-&quot;??\ _€_-;_-@_-">
                  <c:v>326184</c:v>
                </c:pt>
                <c:pt idx="73" formatCode="_-* #,##0\ _€_-;\-* #,##0\ _€_-;_-* &quot;-&quot;??\ _€_-;_-@_-">
                  <c:v>327255</c:v>
                </c:pt>
                <c:pt idx="74" formatCode="_-* #,##0\ _€_-;\-* #,##0\ _€_-;_-* &quot;-&quot;??\ _€_-;_-@_-">
                  <c:v>328777</c:v>
                </c:pt>
                <c:pt idx="75" formatCode="_-* #,##0\ _€_-;\-* #,##0\ _€_-;_-* &quot;-&quot;??\ _€_-;_-@_-">
                  <c:v>334934</c:v>
                </c:pt>
                <c:pt idx="76" formatCode="_-* #,##0\ _€_-;\-* #,##0\ _€_-;_-* &quot;-&quot;??\ _€_-;_-@_-">
                  <c:v>342461</c:v>
                </c:pt>
                <c:pt idx="77" formatCode="_-* #,##0\ _€_-;\-* #,##0\ _€_-;_-* &quot;-&quot;??\ _€_-;_-@_-">
                  <c:v>349030</c:v>
                </c:pt>
                <c:pt idx="78" formatCode="_-* #,##0\ _€_-;\-* #,##0\ _€_-;_-* &quot;-&quot;??\ _€_-;_-@_-">
                  <c:v>354523</c:v>
                </c:pt>
                <c:pt idx="79" formatCode="_-* #,##0\ _€_-;\-* #,##0\ _€_-;_-* &quot;-&quot;??\ _€_-;_-@_-">
                  <c:v>360849</c:v>
                </c:pt>
                <c:pt idx="80" formatCode="_-* #,##0\ _€_-;\-* #,##0\ _€_-;_-* &quot;-&quot;??\ _€_-;_-@_-">
                  <c:v>366708</c:v>
                </c:pt>
                <c:pt idx="81" formatCode="_-* #,##0\ _€_-;\-* #,##0\ _€_-;_-* &quot;-&quot;??\ _€_-;_-@_-">
                  <c:v>372091</c:v>
                </c:pt>
                <c:pt idx="82" formatCode="_-* #,##0\ _€_-;\-* #,##0\ _€_-;_-* &quot;-&quot;??\ _€_-;_-@_-">
                  <c:v>377084</c:v>
                </c:pt>
                <c:pt idx="83" formatCode="_-* #,##0\ _€_-;\-* #,##0\ _€_-;_-* &quot;-&quot;??\ _€_-;_-@_-">
                  <c:v>382122</c:v>
                </c:pt>
                <c:pt idx="84" formatCode="_-* #,##0\ _€_-;\-* #,##0\ _€_-;_-* &quot;-&quot;??\ _€_-;_-@_-">
                  <c:v>385765</c:v>
                </c:pt>
                <c:pt idx="85" formatCode="_-* #,##0\ _€_-;\-* #,##0\ _€_-;_-* &quot;-&quot;??\ _€_-;_-@_-">
                  <c:v>389165</c:v>
                </c:pt>
                <c:pt idx="86" formatCode="_-* #,##0\ _€_-;\-* #,##0\ _€_-;_-* &quot;-&quot;??\ _€_-;_-@_-">
                  <c:v>391795</c:v>
                </c:pt>
                <c:pt idx="87" formatCode="_-* #,##0\ _€_-;\-* #,##0\ _€_-;_-* &quot;-&quot;??\ _€_-;_-@_-">
                  <c:v>399609</c:v>
                </c:pt>
                <c:pt idx="88" formatCode="_-* #,##0\ _€_-;\-* #,##0\ _€_-;_-* &quot;-&quot;??\ _€_-;_-@_-">
                  <c:v>404547</c:v>
                </c:pt>
                <c:pt idx="89" formatCode="_-* #,##0\ _€_-;\-* #,##0\ _€_-;_-* &quot;-&quot;??\ _€_-;_-@_-">
                  <c:v>408926</c:v>
                </c:pt>
                <c:pt idx="90" formatCode="_-* #,##0\ _€_-;\-* #,##0\ _€_-;_-* &quot;-&quot;??\ _€_-;_-@_-">
                  <c:v>412347</c:v>
                </c:pt>
                <c:pt idx="91" formatCode="_-* #,##0\ _€_-;\-* #,##0\ _€_-;_-* &quot;-&quot;??\ _€_-;_-@_-">
                  <c:v>416458</c:v>
                </c:pt>
                <c:pt idx="92" formatCode="_-* #,##0\ _€_-;\-* #,##0\ _€_-;_-* &quot;-&quot;??\ _€_-;_-@_-">
                  <c:v>421218</c:v>
                </c:pt>
                <c:pt idx="93" formatCode="_-* #,##0\ _€_-;\-* #,##0\ _€_-;_-* &quot;-&quot;??\ _€_-;_-@_-">
                  <c:v>423692</c:v>
                </c:pt>
                <c:pt idx="94" formatCode="_-* #,##0\ _€_-;\-* #,##0\ _€_-;_-* &quot;-&quot;??\ _€_-;_-@_-">
                  <c:v>426767</c:v>
                </c:pt>
                <c:pt idx="95" formatCode="_-* #,##0\ _€_-;\-* #,##0\ _€_-;_-* &quot;-&quot;??\ _€_-;_-@_-">
                  <c:v>428057</c:v>
                </c:pt>
                <c:pt idx="96" formatCode="_-* #,##0\ _€_-;\-* #,##0\ _€_-;_-* &quot;-&quot;??\ _€_-;_-@_-">
                  <c:v>427428</c:v>
                </c:pt>
                <c:pt idx="97" formatCode="_-* #,##0\ _€_-;\-* #,##0\ _€_-;_-* &quot;-&quot;??\ _€_-;_-@_-">
                  <c:v>427136</c:v>
                </c:pt>
                <c:pt idx="98" formatCode="_-* #,##0\ _€_-;\-* #,##0\ _€_-;_-* &quot;-&quot;??\ _€_-;_-@_-">
                  <c:v>426662</c:v>
                </c:pt>
                <c:pt idx="99" formatCode="_-* #,##0\ _€_-;\-* #,##0\ _€_-;_-* &quot;-&quot;??\ _€_-;_-@_-">
                  <c:v>430261</c:v>
                </c:pt>
                <c:pt idx="100" formatCode="_-* #,##0\ _€_-;\-* #,##0\ _€_-;_-* &quot;-&quot;??\ _€_-;_-@_-">
                  <c:v>433267</c:v>
                </c:pt>
                <c:pt idx="101" formatCode="_-* #,##0\ _€_-;\-* #,##0\ _€_-;_-* &quot;-&quot;??\ _€_-;_-@_-">
                  <c:v>435231</c:v>
                </c:pt>
                <c:pt idx="102" formatCode="_-* #,##0\ _€_-;\-* #,##0\ _€_-;_-* &quot;-&quot;??\ _€_-;_-@_-">
                  <c:v>437264</c:v>
                </c:pt>
                <c:pt idx="103" formatCode="_-* #,##0\ _€_-;\-* #,##0\ _€_-;_-* &quot;-&quot;??\ _€_-;_-@_-">
                  <c:v>442085</c:v>
                </c:pt>
                <c:pt idx="104" formatCode="_-* #,##0\ _€_-;\-* #,##0\ _€_-;_-* &quot;-&quot;??\ _€_-;_-@_-">
                  <c:v>447452</c:v>
                </c:pt>
                <c:pt idx="105" formatCode="_-* #,##0\ _€_-;\-* #,##0\ _€_-;_-* &quot;-&quot;??\ _€_-;_-@_-">
                  <c:v>449614</c:v>
                </c:pt>
                <c:pt idx="106" formatCode="_-* #,##0\ _€_-;\-* #,##0\ _€_-;_-* &quot;-&quot;??\ _€_-;_-@_-">
                  <c:v>454523</c:v>
                </c:pt>
                <c:pt idx="107" formatCode="_-* #,##0\ _€_-;\-* #,##0\ _€_-;_-* &quot;-&quot;??\ _€_-;_-@_-">
                  <c:v>455899</c:v>
                </c:pt>
                <c:pt idx="108" formatCode="_-* #,##0\ _€_-;\-* #,##0\ _€_-;_-* &quot;-&quot;??\ _€_-;_-@_-">
                  <c:v>458892</c:v>
                </c:pt>
                <c:pt idx="109" formatCode="_-* #,##0\ _€_-;\-* #,##0\ _€_-;_-* &quot;-&quot;??\ _€_-;_-@_-">
                  <c:v>462245</c:v>
                </c:pt>
                <c:pt idx="110" formatCode="_-* #,##0\ _€_-;\-* #,##0\ _€_-;_-* &quot;-&quot;??\ _€_-;_-@_-">
                  <c:v>464120</c:v>
                </c:pt>
                <c:pt idx="111" formatCode="_-* #,##0\ _€_-;\-* #,##0\ _€_-;_-* &quot;-&quot;??\ _€_-;_-@_-">
                  <c:v>468367</c:v>
                </c:pt>
                <c:pt idx="112" formatCode="_-* #,##0\ _€_-;\-* #,##0\ _€_-;_-* &quot;-&quot;??\ _€_-;_-@_-">
                  <c:v>466652</c:v>
                </c:pt>
                <c:pt idx="113" formatCode="_-* #,##0\ _€_-;\-* #,##0\ _€_-;_-* &quot;-&quot;??\ _€_-;_-@_-">
                  <c:v>466772</c:v>
                </c:pt>
                <c:pt idx="114" formatCode="_-* #,##0\ _€_-;\-* #,##0\ _€_-;_-* &quot;-&quot;??\ _€_-;_-@_-">
                  <c:v>466093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Internt!$F$79</c:f>
              <c:strCache>
                <c:ptCount val="1"/>
                <c:pt idx="0">
                  <c:v>Grupo GTD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</c:spPr>
          <c:marker>
            <c:symbol val="diamond"/>
            <c:size val="4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0"/>
                  <c:y val="-3.734827264239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030A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Internt!$A$82:$B$196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Internt!$F$82:$F$196</c:f>
              <c:numCache>
                <c:formatCode>_-* #,##0_-;\-* #,##0_-;_-* "-"??_-;_-@_-</c:formatCode>
                <c:ptCount val="115"/>
                <c:pt idx="0">
                  <c:v>133458</c:v>
                </c:pt>
                <c:pt idx="1">
                  <c:v>129752</c:v>
                </c:pt>
                <c:pt idx="2">
                  <c:v>129398</c:v>
                </c:pt>
                <c:pt idx="3">
                  <c:v>131622</c:v>
                </c:pt>
                <c:pt idx="4">
                  <c:v>133341</c:v>
                </c:pt>
                <c:pt idx="5">
                  <c:v>134462</c:v>
                </c:pt>
                <c:pt idx="6">
                  <c:v>135046</c:v>
                </c:pt>
                <c:pt idx="7">
                  <c:v>136345</c:v>
                </c:pt>
                <c:pt idx="8">
                  <c:v>137782</c:v>
                </c:pt>
                <c:pt idx="9">
                  <c:v>137905</c:v>
                </c:pt>
                <c:pt idx="10">
                  <c:v>139736</c:v>
                </c:pt>
                <c:pt idx="11">
                  <c:v>140486</c:v>
                </c:pt>
                <c:pt idx="12">
                  <c:v>141007</c:v>
                </c:pt>
                <c:pt idx="13">
                  <c:v>141684</c:v>
                </c:pt>
                <c:pt idx="14">
                  <c:v>141200</c:v>
                </c:pt>
                <c:pt idx="15">
                  <c:v>144511</c:v>
                </c:pt>
                <c:pt idx="16">
                  <c:v>146166</c:v>
                </c:pt>
                <c:pt idx="17">
                  <c:v>148016</c:v>
                </c:pt>
                <c:pt idx="18">
                  <c:v>148280</c:v>
                </c:pt>
                <c:pt idx="19">
                  <c:v>148987</c:v>
                </c:pt>
                <c:pt idx="20">
                  <c:v>151901</c:v>
                </c:pt>
                <c:pt idx="21">
                  <c:v>153139</c:v>
                </c:pt>
                <c:pt idx="22">
                  <c:v>154215</c:v>
                </c:pt>
                <c:pt idx="23">
                  <c:v>155727</c:v>
                </c:pt>
                <c:pt idx="24">
                  <c:v>156293</c:v>
                </c:pt>
                <c:pt idx="25">
                  <c:v>157049</c:v>
                </c:pt>
                <c:pt idx="26">
                  <c:v>157629</c:v>
                </c:pt>
                <c:pt idx="27">
                  <c:v>160761</c:v>
                </c:pt>
                <c:pt idx="28">
                  <c:v>161432</c:v>
                </c:pt>
                <c:pt idx="29">
                  <c:v>162081</c:v>
                </c:pt>
                <c:pt idx="30">
                  <c:v>163289</c:v>
                </c:pt>
                <c:pt idx="31">
                  <c:v>164376</c:v>
                </c:pt>
                <c:pt idx="32">
                  <c:v>165720</c:v>
                </c:pt>
                <c:pt idx="33">
                  <c:v>165907</c:v>
                </c:pt>
                <c:pt idx="34">
                  <c:v>167371</c:v>
                </c:pt>
                <c:pt idx="35">
                  <c:v>167832</c:v>
                </c:pt>
                <c:pt idx="36">
                  <c:v>168473</c:v>
                </c:pt>
                <c:pt idx="37">
                  <c:v>169345</c:v>
                </c:pt>
                <c:pt idx="38">
                  <c:v>171297</c:v>
                </c:pt>
                <c:pt idx="39">
                  <c:v>174761</c:v>
                </c:pt>
                <c:pt idx="40">
                  <c:v>178014</c:v>
                </c:pt>
                <c:pt idx="41">
                  <c:v>180180</c:v>
                </c:pt>
                <c:pt idx="42">
                  <c:v>181262</c:v>
                </c:pt>
                <c:pt idx="43">
                  <c:v>182940</c:v>
                </c:pt>
                <c:pt idx="44">
                  <c:v>185451</c:v>
                </c:pt>
                <c:pt idx="45">
                  <c:v>186667</c:v>
                </c:pt>
                <c:pt idx="46">
                  <c:v>189718</c:v>
                </c:pt>
                <c:pt idx="47">
                  <c:v>192394</c:v>
                </c:pt>
                <c:pt idx="48">
                  <c:v>193335</c:v>
                </c:pt>
                <c:pt idx="49" formatCode="_-* #,##0\ _€_-;\-* #,##0\ _€_-;_-* &quot;-&quot;??\ _€_-;_-@_-">
                  <c:v>194510</c:v>
                </c:pt>
                <c:pt idx="50" formatCode="_-* #,##0\ _€_-;\-* #,##0\ _€_-;_-* &quot;-&quot;??\ _€_-;_-@_-">
                  <c:v>196079</c:v>
                </c:pt>
                <c:pt idx="51" formatCode="_-* #,##0\ _€_-;\-* #,##0\ _€_-;_-* &quot;-&quot;??\ _€_-;_-@_-">
                  <c:v>199220</c:v>
                </c:pt>
                <c:pt idx="52" formatCode="_-* #,##0\ _€_-;\-* #,##0\ _€_-;_-* &quot;-&quot;??\ _€_-;_-@_-">
                  <c:v>201625</c:v>
                </c:pt>
                <c:pt idx="53" formatCode="_-* #,##0\ _€_-;\-* #,##0\ _€_-;_-* &quot;-&quot;??\ _€_-;_-@_-">
                  <c:v>204197</c:v>
                </c:pt>
                <c:pt idx="54" formatCode="_-* #,##0\ _€_-;\-* #,##0\ _€_-;_-* &quot;-&quot;??\ _€_-;_-@_-">
                  <c:v>206351</c:v>
                </c:pt>
                <c:pt idx="55" formatCode="_-* #,##0\ _€_-;\-* #,##0\ _€_-;_-* &quot;-&quot;??\ _€_-;_-@_-">
                  <c:v>209220</c:v>
                </c:pt>
                <c:pt idx="56" formatCode="_-* #,##0\ _€_-;\-* #,##0\ _€_-;_-* &quot;-&quot;??\ _€_-;_-@_-">
                  <c:v>212249</c:v>
                </c:pt>
                <c:pt idx="57" formatCode="_-* #,##0\ _€_-;\-* #,##0\ _€_-;_-* &quot;-&quot;??\ _€_-;_-@_-">
                  <c:v>214008</c:v>
                </c:pt>
                <c:pt idx="58" formatCode="_-* #,##0\ _€_-;\-* #,##0\ _€_-;_-* &quot;-&quot;??\ _€_-;_-@_-">
                  <c:v>208693</c:v>
                </c:pt>
                <c:pt idx="59" formatCode="_-* #,##0\ _€_-;\-* #,##0\ _€_-;_-* &quot;-&quot;??\ _€_-;_-@_-">
                  <c:v>210019</c:v>
                </c:pt>
                <c:pt idx="60" formatCode="_-* #,##0\ _€_-;\-* #,##0\ _€_-;_-* &quot;-&quot;??\ _€_-;_-@_-">
                  <c:v>210855</c:v>
                </c:pt>
                <c:pt idx="61" formatCode="_-* #,##0\ _€_-;\-* #,##0\ _€_-;_-* &quot;-&quot;??\ _€_-;_-@_-">
                  <c:v>212286</c:v>
                </c:pt>
                <c:pt idx="62" formatCode="_-* #,##0\ _€_-;\-* #,##0\ _€_-;_-* &quot;-&quot;??\ _€_-;_-@_-">
                  <c:v>213728</c:v>
                </c:pt>
                <c:pt idx="63" formatCode="_-* #,##0\ _€_-;\-* #,##0\ _€_-;_-* &quot;-&quot;??\ _€_-;_-@_-">
                  <c:v>215769</c:v>
                </c:pt>
                <c:pt idx="64" formatCode="_-* #,##0\ _€_-;\-* #,##0\ _€_-;_-* &quot;-&quot;??\ _€_-;_-@_-">
                  <c:v>219370</c:v>
                </c:pt>
                <c:pt idx="65" formatCode="_-* #,##0\ _€_-;\-* #,##0\ _€_-;_-* &quot;-&quot;??\ _€_-;_-@_-">
                  <c:v>221387</c:v>
                </c:pt>
                <c:pt idx="66" formatCode="_-* #,##0\ _€_-;\-* #,##0\ _€_-;_-* &quot;-&quot;??\ _€_-;_-@_-">
                  <c:v>223240</c:v>
                </c:pt>
                <c:pt idx="67" formatCode="_-* #,##0\ _€_-;\-* #,##0\ _€_-;_-* &quot;-&quot;??\ _€_-;_-@_-">
                  <c:v>228290</c:v>
                </c:pt>
                <c:pt idx="68" formatCode="_-* #,##0\ _€_-;\-* #,##0\ _€_-;_-* &quot;-&quot;??\ _€_-;_-@_-">
                  <c:v>231305</c:v>
                </c:pt>
                <c:pt idx="69" formatCode="_-* #,##0\ _€_-;\-* #,##0\ _€_-;_-* &quot;-&quot;??\ _€_-;_-@_-">
                  <c:v>234404</c:v>
                </c:pt>
                <c:pt idx="70" formatCode="_-* #,##0\ _€_-;\-* #,##0\ _€_-;_-* &quot;-&quot;??\ _€_-;_-@_-">
                  <c:v>235877</c:v>
                </c:pt>
                <c:pt idx="71" formatCode="_-* #,##0\ _€_-;\-* #,##0\ _€_-;_-* &quot;-&quot;??\ _€_-;_-@_-">
                  <c:v>237422</c:v>
                </c:pt>
                <c:pt idx="72" formatCode="_-* #,##0\ _€_-;\-* #,##0\ _€_-;_-* &quot;-&quot;??\ _€_-;_-@_-">
                  <c:v>239110</c:v>
                </c:pt>
                <c:pt idx="73" formatCode="_-* #,##0\ _€_-;\-* #,##0\ _€_-;_-* &quot;-&quot;??\ _€_-;_-@_-">
                  <c:v>239932</c:v>
                </c:pt>
                <c:pt idx="74" formatCode="_-* #,##0\ _€_-;\-* #,##0\ _€_-;_-* &quot;-&quot;??\ _€_-;_-@_-">
                  <c:v>241588</c:v>
                </c:pt>
                <c:pt idx="75" formatCode="_-* #,##0\ _€_-;\-* #,##0\ _€_-;_-* &quot;-&quot;??\ _€_-;_-@_-">
                  <c:v>244079</c:v>
                </c:pt>
                <c:pt idx="76" formatCode="_-* #,##0\ _€_-;\-* #,##0\ _€_-;_-* &quot;-&quot;??\ _€_-;_-@_-">
                  <c:v>246241</c:v>
                </c:pt>
                <c:pt idx="77" formatCode="_-* #,##0\ _€_-;\-* #,##0\ _€_-;_-* &quot;-&quot;??\ _€_-;_-@_-">
                  <c:v>247801</c:v>
                </c:pt>
                <c:pt idx="78" formatCode="_-* #,##0\ _€_-;\-* #,##0\ _€_-;_-* &quot;-&quot;??\ _€_-;_-@_-">
                  <c:v>248879</c:v>
                </c:pt>
                <c:pt idx="79" formatCode="_-* #,##0\ _€_-;\-* #,##0\ _€_-;_-* &quot;-&quot;??\ _€_-;_-@_-">
                  <c:v>249483</c:v>
                </c:pt>
                <c:pt idx="80" formatCode="_-* #,##0\ _€_-;\-* #,##0\ _€_-;_-* &quot;-&quot;??\ _€_-;_-@_-">
                  <c:v>250594</c:v>
                </c:pt>
                <c:pt idx="81" formatCode="_-* #,##0\ _€_-;\-* #,##0\ _€_-;_-* &quot;-&quot;??\ _€_-;_-@_-">
                  <c:v>251387</c:v>
                </c:pt>
                <c:pt idx="82" formatCode="_-* #,##0\ _€_-;\-* #,##0\ _€_-;_-* &quot;-&quot;??\ _€_-;_-@_-">
                  <c:v>251674</c:v>
                </c:pt>
                <c:pt idx="83" formatCode="_-* #,##0\ _€_-;\-* #,##0\ _€_-;_-* &quot;-&quot;??\ _€_-;_-@_-">
                  <c:v>252125</c:v>
                </c:pt>
                <c:pt idx="84" formatCode="_-* #,##0\ _€_-;\-* #,##0\ _€_-;_-* &quot;-&quot;??\ _€_-;_-@_-">
                  <c:v>252753</c:v>
                </c:pt>
                <c:pt idx="85" formatCode="_-* #,##0\ _€_-;\-* #,##0\ _€_-;_-* &quot;-&quot;??\ _€_-;_-@_-">
                  <c:v>253296</c:v>
                </c:pt>
                <c:pt idx="86" formatCode="_-* #,##0\ _€_-;\-* #,##0\ _€_-;_-* &quot;-&quot;??\ _€_-;_-@_-">
                  <c:v>254107</c:v>
                </c:pt>
                <c:pt idx="87" formatCode="_-* #,##0\ _€_-;\-* #,##0\ _€_-;_-* &quot;-&quot;??\ _€_-;_-@_-">
                  <c:v>255350</c:v>
                </c:pt>
                <c:pt idx="88" formatCode="_-* #,##0\ _€_-;\-* #,##0\ _€_-;_-* &quot;-&quot;??\ _€_-;_-@_-">
                  <c:v>256666</c:v>
                </c:pt>
                <c:pt idx="89" formatCode="_-* #,##0\ _€_-;\-* #,##0\ _€_-;_-* &quot;-&quot;??\ _€_-;_-@_-">
                  <c:v>257209</c:v>
                </c:pt>
                <c:pt idx="90" formatCode="_-* #,##0\ _€_-;\-* #,##0\ _€_-;_-* &quot;-&quot;??\ _€_-;_-@_-">
                  <c:v>258165</c:v>
                </c:pt>
                <c:pt idx="91" formatCode="_-* #,##0\ _€_-;\-* #,##0\ _€_-;_-* &quot;-&quot;??\ _€_-;_-@_-">
                  <c:v>258253</c:v>
                </c:pt>
                <c:pt idx="92" formatCode="_-* #,##0\ _€_-;\-* #,##0\ _€_-;_-* &quot;-&quot;??\ _€_-;_-@_-">
                  <c:v>260564</c:v>
                </c:pt>
                <c:pt idx="93" formatCode="_-* #,##0\ _€_-;\-* #,##0\ _€_-;_-* &quot;-&quot;??\ _€_-;_-@_-">
                  <c:v>262077</c:v>
                </c:pt>
                <c:pt idx="94" formatCode="_-* #,##0\ _€_-;\-* #,##0\ _€_-;_-* &quot;-&quot;??\ _€_-;_-@_-">
                  <c:v>267827</c:v>
                </c:pt>
                <c:pt idx="95" formatCode="_-* #,##0\ _€_-;\-* #,##0\ _€_-;_-* &quot;-&quot;??\ _€_-;_-@_-">
                  <c:v>261711</c:v>
                </c:pt>
                <c:pt idx="96" formatCode="_-* #,##0\ _€_-;\-* #,##0\ _€_-;_-* &quot;-&quot;??\ _€_-;_-@_-">
                  <c:v>261707</c:v>
                </c:pt>
                <c:pt idx="97" formatCode="_-* #,##0\ _€_-;\-* #,##0\ _€_-;_-* &quot;-&quot;??\ _€_-;_-@_-">
                  <c:v>262190</c:v>
                </c:pt>
                <c:pt idx="98" formatCode="_-* #,##0\ _€_-;\-* #,##0\ _€_-;_-* &quot;-&quot;??\ _€_-;_-@_-">
                  <c:v>262012</c:v>
                </c:pt>
                <c:pt idx="99" formatCode="_-* #,##0\ _€_-;\-* #,##0\ _€_-;_-* &quot;-&quot;??\ _€_-;_-@_-">
                  <c:v>262716</c:v>
                </c:pt>
                <c:pt idx="100" formatCode="_-* #,##0\ _€_-;\-* #,##0\ _€_-;_-* &quot;-&quot;??\ _€_-;_-@_-">
                  <c:v>263128</c:v>
                </c:pt>
                <c:pt idx="101" formatCode="_-* #,##0\ _€_-;\-* #,##0\ _€_-;_-* &quot;-&quot;??\ _€_-;_-@_-">
                  <c:v>262785</c:v>
                </c:pt>
                <c:pt idx="102" formatCode="_-* #,##0\ _€_-;\-* #,##0\ _€_-;_-* &quot;-&quot;??\ _€_-;_-@_-">
                  <c:v>262331</c:v>
                </c:pt>
                <c:pt idx="103" formatCode="_-* #,##0\ _€_-;\-* #,##0\ _€_-;_-* &quot;-&quot;??\ _€_-;_-@_-">
                  <c:v>262307</c:v>
                </c:pt>
                <c:pt idx="104" formatCode="_-* #,##0\ _€_-;\-* #,##0\ _€_-;_-* &quot;-&quot;??\ _€_-;_-@_-">
                  <c:v>263704</c:v>
                </c:pt>
                <c:pt idx="105" formatCode="_-* #,##0\ _€_-;\-* #,##0\ _€_-;_-* &quot;-&quot;??\ _€_-;_-@_-">
                  <c:v>263026</c:v>
                </c:pt>
                <c:pt idx="106" formatCode="_-* #,##0\ _€_-;\-* #,##0\ _€_-;_-* &quot;-&quot;??\ _€_-;_-@_-">
                  <c:v>263365</c:v>
                </c:pt>
                <c:pt idx="107" formatCode="_-* #,##0\ _€_-;\-* #,##0\ _€_-;_-* &quot;-&quot;??\ _€_-;_-@_-">
                  <c:v>263846</c:v>
                </c:pt>
                <c:pt idx="108" formatCode="_-* #,##0\ _€_-;\-* #,##0\ _€_-;_-* &quot;-&quot;??\ _€_-;_-@_-">
                  <c:v>263525</c:v>
                </c:pt>
                <c:pt idx="109" formatCode="_-* #,##0\ _€_-;\-* #,##0\ _€_-;_-* &quot;-&quot;??\ _€_-;_-@_-">
                  <c:v>264127</c:v>
                </c:pt>
                <c:pt idx="110" formatCode="_-* #,##0\ _€_-;\-* #,##0\ _€_-;_-* &quot;-&quot;??\ _€_-;_-@_-">
                  <c:v>265081</c:v>
                </c:pt>
                <c:pt idx="111" formatCode="_-* #,##0\ _€_-;\-* #,##0\ _€_-;_-* &quot;-&quot;??\ _€_-;_-@_-">
                  <c:v>266299</c:v>
                </c:pt>
                <c:pt idx="112" formatCode="_-* #,##0\ _€_-;\-* #,##0\ _€_-;_-* &quot;-&quot;??\ _€_-;_-@_-">
                  <c:v>267674</c:v>
                </c:pt>
                <c:pt idx="113" formatCode="_-* #,##0\ _€_-;\-* #,##0\ _€_-;_-* &quot;-&quot;??\ _€_-;_-@_-">
                  <c:v>267716</c:v>
                </c:pt>
                <c:pt idx="114" formatCode="_-* #,##0\ _€_-;\-* #,##0\ _€_-;_-* &quot;-&quot;??\ _€_-;_-@_-">
                  <c:v>268245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Internt!$G$79</c:f>
              <c:strCache>
                <c:ptCount val="1"/>
                <c:pt idx="0">
                  <c:v>Grupo ENTEL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114"/>
              <c:layout>
                <c:manualLayout>
                  <c:x val="0"/>
                  <c:y val="2.987861811391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Internt!$A$82:$B$196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Internt!$G$82:$G$196</c:f>
              <c:numCache>
                <c:formatCode>_-* #,##0_-;\-* #,##0_-;_-* "-"??_-;_-@_-</c:formatCode>
                <c:ptCount val="115"/>
                <c:pt idx="0">
                  <c:v>24739</c:v>
                </c:pt>
                <c:pt idx="1">
                  <c:v>24424</c:v>
                </c:pt>
                <c:pt idx="2">
                  <c:v>22353</c:v>
                </c:pt>
                <c:pt idx="3">
                  <c:v>21811</c:v>
                </c:pt>
                <c:pt idx="4">
                  <c:v>21559</c:v>
                </c:pt>
                <c:pt idx="5">
                  <c:v>21763</c:v>
                </c:pt>
                <c:pt idx="6">
                  <c:v>21710</c:v>
                </c:pt>
                <c:pt idx="7">
                  <c:v>21801</c:v>
                </c:pt>
                <c:pt idx="8">
                  <c:v>21787</c:v>
                </c:pt>
                <c:pt idx="9">
                  <c:v>21717</c:v>
                </c:pt>
                <c:pt idx="10">
                  <c:v>21637</c:v>
                </c:pt>
                <c:pt idx="11">
                  <c:v>21969</c:v>
                </c:pt>
                <c:pt idx="12">
                  <c:v>21960</c:v>
                </c:pt>
                <c:pt idx="13">
                  <c:v>18798</c:v>
                </c:pt>
                <c:pt idx="14">
                  <c:v>21721</c:v>
                </c:pt>
                <c:pt idx="15">
                  <c:v>21537</c:v>
                </c:pt>
                <c:pt idx="16">
                  <c:v>21462</c:v>
                </c:pt>
                <c:pt idx="17">
                  <c:v>21266</c:v>
                </c:pt>
                <c:pt idx="18">
                  <c:v>21065</c:v>
                </c:pt>
                <c:pt idx="19">
                  <c:v>21016</c:v>
                </c:pt>
                <c:pt idx="20">
                  <c:v>20995</c:v>
                </c:pt>
                <c:pt idx="21">
                  <c:v>20700</c:v>
                </c:pt>
                <c:pt idx="22">
                  <c:v>20617</c:v>
                </c:pt>
                <c:pt idx="23">
                  <c:v>20526</c:v>
                </c:pt>
                <c:pt idx="24">
                  <c:v>20403</c:v>
                </c:pt>
                <c:pt idx="25">
                  <c:v>20241</c:v>
                </c:pt>
                <c:pt idx="26">
                  <c:v>20123</c:v>
                </c:pt>
                <c:pt idx="27">
                  <c:v>20230</c:v>
                </c:pt>
                <c:pt idx="28">
                  <c:v>20136</c:v>
                </c:pt>
                <c:pt idx="29">
                  <c:v>20135</c:v>
                </c:pt>
                <c:pt idx="30">
                  <c:v>20133</c:v>
                </c:pt>
                <c:pt idx="31">
                  <c:v>20088</c:v>
                </c:pt>
                <c:pt idx="32">
                  <c:v>20117</c:v>
                </c:pt>
                <c:pt idx="33">
                  <c:v>20111</c:v>
                </c:pt>
                <c:pt idx="34">
                  <c:v>20121</c:v>
                </c:pt>
                <c:pt idx="35">
                  <c:v>20115</c:v>
                </c:pt>
                <c:pt idx="36">
                  <c:v>20473</c:v>
                </c:pt>
                <c:pt idx="37">
                  <c:v>20419</c:v>
                </c:pt>
                <c:pt idx="38">
                  <c:v>20468</c:v>
                </c:pt>
                <c:pt idx="39">
                  <c:v>29308</c:v>
                </c:pt>
                <c:pt idx="40">
                  <c:v>29358</c:v>
                </c:pt>
                <c:pt idx="41">
                  <c:v>29339</c:v>
                </c:pt>
                <c:pt idx="42">
                  <c:v>29538</c:v>
                </c:pt>
                <c:pt idx="43">
                  <c:v>29598</c:v>
                </c:pt>
                <c:pt idx="44">
                  <c:v>29731</c:v>
                </c:pt>
                <c:pt idx="45">
                  <c:v>30157</c:v>
                </c:pt>
                <c:pt idx="46">
                  <c:v>30085</c:v>
                </c:pt>
                <c:pt idx="47">
                  <c:v>30232</c:v>
                </c:pt>
                <c:pt idx="48">
                  <c:v>30333</c:v>
                </c:pt>
                <c:pt idx="49" formatCode="_-* #,##0\ _€_-;\-* #,##0\ _€_-;_-* &quot;-&quot;??\ _€_-;_-@_-">
                  <c:v>30735</c:v>
                </c:pt>
                <c:pt idx="50" formatCode="_-* #,##0\ _€_-;\-* #,##0\ _€_-;_-* &quot;-&quot;??\ _€_-;_-@_-">
                  <c:v>30768</c:v>
                </c:pt>
                <c:pt idx="51" formatCode="_-* #,##0\ _€_-;\-* #,##0\ _€_-;_-* &quot;-&quot;??\ _€_-;_-@_-">
                  <c:v>31597</c:v>
                </c:pt>
                <c:pt idx="52" formatCode="_-* #,##0\ _€_-;\-* #,##0\ _€_-;_-* &quot;-&quot;??\ _€_-;_-@_-">
                  <c:v>30562</c:v>
                </c:pt>
                <c:pt idx="53" formatCode="_-* #,##0\ _€_-;\-* #,##0\ _€_-;_-* &quot;-&quot;??\ _€_-;_-@_-">
                  <c:v>30729</c:v>
                </c:pt>
                <c:pt idx="54" formatCode="_-* #,##0\ _€_-;\-* #,##0\ _€_-;_-* &quot;-&quot;??\ _€_-;_-@_-">
                  <c:v>30673</c:v>
                </c:pt>
                <c:pt idx="55" formatCode="_-* #,##0\ _€_-;\-* #,##0\ _€_-;_-* &quot;-&quot;??\ _€_-;_-@_-">
                  <c:v>30500</c:v>
                </c:pt>
                <c:pt idx="56" formatCode="_-* #,##0\ _€_-;\-* #,##0\ _€_-;_-* &quot;-&quot;??\ _€_-;_-@_-">
                  <c:v>30575</c:v>
                </c:pt>
                <c:pt idx="57" formatCode="_-* #,##0\ _€_-;\-* #,##0\ _€_-;_-* &quot;-&quot;??\ _€_-;_-@_-">
                  <c:v>30403</c:v>
                </c:pt>
                <c:pt idx="58" formatCode="_-* #,##0\ _€_-;\-* #,##0\ _€_-;_-* &quot;-&quot;??\ _€_-;_-@_-">
                  <c:v>30508</c:v>
                </c:pt>
                <c:pt idx="59" formatCode="_-* #,##0\ _€_-;\-* #,##0\ _€_-;_-* &quot;-&quot;??\ _€_-;_-@_-">
                  <c:v>31653</c:v>
                </c:pt>
                <c:pt idx="60" formatCode="_-* #,##0\ _€_-;\-* #,##0\ _€_-;_-* &quot;-&quot;??\ _€_-;_-@_-">
                  <c:v>30542</c:v>
                </c:pt>
                <c:pt idx="61" formatCode="_-* #,##0\ _€_-;\-* #,##0\ _€_-;_-* &quot;-&quot;??\ _€_-;_-@_-">
                  <c:v>30592</c:v>
                </c:pt>
                <c:pt idx="62" formatCode="_-* #,##0\ _€_-;\-* #,##0\ _€_-;_-* &quot;-&quot;??\ _€_-;_-@_-">
                  <c:v>31359</c:v>
                </c:pt>
                <c:pt idx="63" formatCode="_-* #,##0\ _€_-;\-* #,##0\ _€_-;_-* &quot;-&quot;??\ _€_-;_-@_-">
                  <c:v>31427</c:v>
                </c:pt>
                <c:pt idx="64" formatCode="_-* #,##0\ _€_-;\-* #,##0\ _€_-;_-* &quot;-&quot;??\ _€_-;_-@_-">
                  <c:v>31460</c:v>
                </c:pt>
                <c:pt idx="65" formatCode="_-* #,##0\ _€_-;\-* #,##0\ _€_-;_-* &quot;-&quot;??\ _€_-;_-@_-">
                  <c:v>31568</c:v>
                </c:pt>
                <c:pt idx="66" formatCode="_-* #,##0\ _€_-;\-* #,##0\ _€_-;_-* &quot;-&quot;??\ _€_-;_-@_-">
                  <c:v>31549</c:v>
                </c:pt>
                <c:pt idx="67" formatCode="_-* #,##0\ _€_-;\-* #,##0\ _€_-;_-* &quot;-&quot;??\ _€_-;_-@_-">
                  <c:v>31757</c:v>
                </c:pt>
                <c:pt idx="68" formatCode="_-* #,##0\ _€_-;\-* #,##0\ _€_-;_-* &quot;-&quot;??\ _€_-;_-@_-">
                  <c:v>30877</c:v>
                </c:pt>
                <c:pt idx="69" formatCode="_-* #,##0\ _€_-;\-* #,##0\ _€_-;_-* &quot;-&quot;??\ _€_-;_-@_-">
                  <c:v>36806</c:v>
                </c:pt>
                <c:pt idx="70" formatCode="_-* #,##0\ _€_-;\-* #,##0\ _€_-;_-* &quot;-&quot;??\ _€_-;_-@_-">
                  <c:v>37099</c:v>
                </c:pt>
                <c:pt idx="71" formatCode="_-* #,##0\ _€_-;\-* #,##0\ _€_-;_-* &quot;-&quot;??\ _€_-;_-@_-">
                  <c:v>36860</c:v>
                </c:pt>
                <c:pt idx="72" formatCode="_-* #,##0\ _€_-;\-* #,##0\ _€_-;_-* &quot;-&quot;??\ _€_-;_-@_-">
                  <c:v>36059</c:v>
                </c:pt>
                <c:pt idx="73" formatCode="_-* #,##0\ _€_-;\-* #,##0\ _€_-;_-* &quot;-&quot;??\ _€_-;_-@_-">
                  <c:v>36049</c:v>
                </c:pt>
                <c:pt idx="74" formatCode="_-* #,##0\ _€_-;\-* #,##0\ _€_-;_-* &quot;-&quot;??\ _€_-;_-@_-">
                  <c:v>36051</c:v>
                </c:pt>
                <c:pt idx="75" formatCode="_-* #,##0\ _€_-;\-* #,##0\ _€_-;_-* &quot;-&quot;??\ _€_-;_-@_-">
                  <c:v>35960</c:v>
                </c:pt>
                <c:pt idx="76" formatCode="_-* #,##0\ _€_-;\-* #,##0\ _€_-;_-* &quot;-&quot;??\ _€_-;_-@_-">
                  <c:v>35900</c:v>
                </c:pt>
                <c:pt idx="77" formatCode="_-* #,##0\ _€_-;\-* #,##0\ _€_-;_-* &quot;-&quot;??\ _€_-;_-@_-">
                  <c:v>35746</c:v>
                </c:pt>
                <c:pt idx="78" formatCode="_-* #,##0\ _€_-;\-* #,##0\ _€_-;_-* &quot;-&quot;??\ _€_-;_-@_-">
                  <c:v>36534</c:v>
                </c:pt>
                <c:pt idx="79" formatCode="_-* #,##0\ _€_-;\-* #,##0\ _€_-;_-* &quot;-&quot;??\ _€_-;_-@_-">
                  <c:v>36279</c:v>
                </c:pt>
                <c:pt idx="80" formatCode="_-* #,##0\ _€_-;\-* #,##0\ _€_-;_-* &quot;-&quot;??\ _€_-;_-@_-">
                  <c:v>36224</c:v>
                </c:pt>
                <c:pt idx="81" formatCode="_-* #,##0\ _€_-;\-* #,##0\ _€_-;_-* &quot;-&quot;??\ _€_-;_-@_-">
                  <c:v>36320</c:v>
                </c:pt>
                <c:pt idx="82" formatCode="_-* #,##0\ _€_-;\-* #,##0\ _€_-;_-* &quot;-&quot;??\ _€_-;_-@_-">
                  <c:v>36225</c:v>
                </c:pt>
                <c:pt idx="83" formatCode="_-* #,##0\ _€_-;\-* #,##0\ _€_-;_-* &quot;-&quot;??\ _€_-;_-@_-">
                  <c:v>36238</c:v>
                </c:pt>
                <c:pt idx="84" formatCode="_-* #,##0\ _€_-;\-* #,##0\ _€_-;_-* &quot;-&quot;??\ _€_-;_-@_-">
                  <c:v>35967</c:v>
                </c:pt>
                <c:pt idx="85" formatCode="_-* #,##0\ _€_-;\-* #,##0\ _€_-;_-* &quot;-&quot;??\ _€_-;_-@_-">
                  <c:v>35958</c:v>
                </c:pt>
                <c:pt idx="86" formatCode="_-* #,##0\ _€_-;\-* #,##0\ _€_-;_-* &quot;-&quot;??\ _€_-;_-@_-">
                  <c:v>35800</c:v>
                </c:pt>
                <c:pt idx="87" formatCode="_-* #,##0\ _€_-;\-* #,##0\ _€_-;_-* &quot;-&quot;??\ _€_-;_-@_-">
                  <c:v>35713</c:v>
                </c:pt>
                <c:pt idx="88" formatCode="_-* #,##0\ _€_-;\-* #,##0\ _€_-;_-* &quot;-&quot;??\ _€_-;_-@_-">
                  <c:v>35465</c:v>
                </c:pt>
                <c:pt idx="89" formatCode="_-* #,##0\ _€_-;\-* #,##0\ _€_-;_-* &quot;-&quot;??\ _€_-;_-@_-">
                  <c:v>35395</c:v>
                </c:pt>
                <c:pt idx="90" formatCode="_-* #,##0\ _€_-;\-* #,##0\ _€_-;_-* &quot;-&quot;??\ _€_-;_-@_-">
                  <c:v>35394</c:v>
                </c:pt>
                <c:pt idx="91" formatCode="_-* #,##0\ _€_-;\-* #,##0\ _€_-;_-* &quot;-&quot;??\ _€_-;_-@_-">
                  <c:v>35273</c:v>
                </c:pt>
                <c:pt idx="92" formatCode="_-* #,##0\ _€_-;\-* #,##0\ _€_-;_-* &quot;-&quot;??\ _€_-;_-@_-">
                  <c:v>36169</c:v>
                </c:pt>
                <c:pt idx="93" formatCode="_-* #,##0\ _€_-;\-* #,##0\ _€_-;_-* &quot;-&quot;??\ _€_-;_-@_-">
                  <c:v>35969</c:v>
                </c:pt>
                <c:pt idx="94" formatCode="_-* #,##0\ _€_-;\-* #,##0\ _€_-;_-* &quot;-&quot;??\ _€_-;_-@_-">
                  <c:v>35979</c:v>
                </c:pt>
                <c:pt idx="95" formatCode="_-* #,##0\ _€_-;\-* #,##0\ _€_-;_-* &quot;-&quot;??\ _€_-;_-@_-">
                  <c:v>35886</c:v>
                </c:pt>
                <c:pt idx="96" formatCode="_-* #,##0\ _€_-;\-* #,##0\ _€_-;_-* &quot;-&quot;??\ _€_-;_-@_-">
                  <c:v>38857</c:v>
                </c:pt>
                <c:pt idx="97" formatCode="_-* #,##0\ _€_-;\-* #,##0\ _€_-;_-* &quot;-&quot;??\ _€_-;_-@_-">
                  <c:v>40520</c:v>
                </c:pt>
                <c:pt idx="98" formatCode="_-* #,##0\ _€_-;\-* #,##0\ _€_-;_-* &quot;-&quot;??\ _€_-;_-@_-">
                  <c:v>42718</c:v>
                </c:pt>
                <c:pt idx="99" formatCode="_-* #,##0\ _€_-;\-* #,##0\ _€_-;_-* &quot;-&quot;??\ _€_-;_-@_-">
                  <c:v>43431</c:v>
                </c:pt>
                <c:pt idx="100" formatCode="_-* #,##0\ _€_-;\-* #,##0\ _€_-;_-* &quot;-&quot;??\ _€_-;_-@_-">
                  <c:v>45225</c:v>
                </c:pt>
                <c:pt idx="101" formatCode="_-* #,##0\ _€_-;\-* #,##0\ _€_-;_-* &quot;-&quot;??\ _€_-;_-@_-">
                  <c:v>46711</c:v>
                </c:pt>
                <c:pt idx="102" formatCode="_-* #,##0\ _€_-;\-* #,##0\ _€_-;_-* &quot;-&quot;??\ _€_-;_-@_-">
                  <c:v>48442</c:v>
                </c:pt>
                <c:pt idx="103" formatCode="_-* #,##0\ _€_-;\-* #,##0\ _€_-;_-* &quot;-&quot;??\ _€_-;_-@_-">
                  <c:v>49909</c:v>
                </c:pt>
                <c:pt idx="104" formatCode="_-* #,##0\ _€_-;\-* #,##0\ _€_-;_-* &quot;-&quot;??\ _€_-;_-@_-">
                  <c:v>51818</c:v>
                </c:pt>
                <c:pt idx="105" formatCode="_-* #,##0\ _€_-;\-* #,##0\ _€_-;_-* &quot;-&quot;??\ _€_-;_-@_-">
                  <c:v>52996</c:v>
                </c:pt>
                <c:pt idx="106" formatCode="_-* #,##0\ _€_-;\-* #,##0\ _€_-;_-* &quot;-&quot;??\ _€_-;_-@_-">
                  <c:v>54540</c:v>
                </c:pt>
                <c:pt idx="107" formatCode="_-* #,##0\ _€_-;\-* #,##0\ _€_-;_-* &quot;-&quot;??\ _€_-;_-@_-">
                  <c:v>56024</c:v>
                </c:pt>
                <c:pt idx="108" formatCode="_-* #,##0\ _€_-;\-* #,##0\ _€_-;_-* &quot;-&quot;??\ _€_-;_-@_-">
                  <c:v>57659</c:v>
                </c:pt>
                <c:pt idx="109" formatCode="_-* #,##0\ _€_-;\-* #,##0\ _€_-;_-* &quot;-&quot;??\ _€_-;_-@_-">
                  <c:v>126099</c:v>
                </c:pt>
                <c:pt idx="110" formatCode="_-* #,##0\ _€_-;\-* #,##0\ _€_-;_-* &quot;-&quot;??\ _€_-;_-@_-">
                  <c:v>131645</c:v>
                </c:pt>
                <c:pt idx="111" formatCode="_-* #,##0\ _€_-;\-* #,##0\ _€_-;_-* &quot;-&quot;??\ _€_-;_-@_-">
                  <c:v>140291</c:v>
                </c:pt>
                <c:pt idx="112" formatCode="_-* #,##0\ _€_-;\-* #,##0\ _€_-;_-* &quot;-&quot;??\ _€_-;_-@_-">
                  <c:v>149391</c:v>
                </c:pt>
                <c:pt idx="113" formatCode="_-* #,##0\ _€_-;\-* #,##0\ _€_-;_-* &quot;-&quot;??\ _€_-;_-@_-">
                  <c:v>156876</c:v>
                </c:pt>
                <c:pt idx="114" formatCode="_-* #,##0\ _€_-;\-* #,##0\ _€_-;_-* &quot;-&quot;??\ _€_-;_-@_-">
                  <c:v>162713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Internt!$H$79</c:f>
              <c:strCache>
                <c:ptCount val="1"/>
                <c:pt idx="0">
                  <c:v>Mundo Pacífico</c:v>
                </c:pt>
              </c:strCache>
            </c:strRef>
          </c:tx>
          <c:marker>
            <c:symbol val="none"/>
          </c:marker>
          <c:dLbls>
            <c:dLbl>
              <c:idx val="114"/>
              <c:layout>
                <c:manualLayout>
                  <c:x val="-3.9934218594252766E-2"/>
                  <c:y val="-1.120448179271708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DA8137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DA8137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Internt!$A$82:$B$196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Internt!$H$82:$H$196</c:f>
              <c:numCache>
                <c:formatCode>_-* #,##0_-;\-* #,##0_-;_-* "-"??_-;_-@_-</c:formatCode>
                <c:ptCount val="115"/>
                <c:pt idx="3">
                  <c:v>7456</c:v>
                </c:pt>
                <c:pt idx="4">
                  <c:v>7886</c:v>
                </c:pt>
                <c:pt idx="5">
                  <c:v>8664</c:v>
                </c:pt>
                <c:pt idx="6">
                  <c:v>9287</c:v>
                </c:pt>
                <c:pt idx="7">
                  <c:v>9646</c:v>
                </c:pt>
                <c:pt idx="8">
                  <c:v>9798</c:v>
                </c:pt>
                <c:pt idx="9">
                  <c:v>9927</c:v>
                </c:pt>
                <c:pt idx="10">
                  <c:v>9983</c:v>
                </c:pt>
                <c:pt idx="11">
                  <c:v>9971</c:v>
                </c:pt>
                <c:pt idx="12">
                  <c:v>9867</c:v>
                </c:pt>
                <c:pt idx="13">
                  <c:v>10048</c:v>
                </c:pt>
                <c:pt idx="14">
                  <c:v>10674</c:v>
                </c:pt>
                <c:pt idx="15">
                  <c:v>11743</c:v>
                </c:pt>
                <c:pt idx="16">
                  <c:v>12758</c:v>
                </c:pt>
                <c:pt idx="17">
                  <c:v>13600</c:v>
                </c:pt>
                <c:pt idx="18">
                  <c:v>14321</c:v>
                </c:pt>
                <c:pt idx="19">
                  <c:v>14620</c:v>
                </c:pt>
                <c:pt idx="20">
                  <c:v>14891</c:v>
                </c:pt>
                <c:pt idx="21">
                  <c:v>15255</c:v>
                </c:pt>
                <c:pt idx="22">
                  <c:v>14563</c:v>
                </c:pt>
                <c:pt idx="23">
                  <c:v>15539</c:v>
                </c:pt>
                <c:pt idx="24">
                  <c:v>15635</c:v>
                </c:pt>
                <c:pt idx="25">
                  <c:v>15693</c:v>
                </c:pt>
                <c:pt idx="26">
                  <c:v>16051</c:v>
                </c:pt>
                <c:pt idx="27">
                  <c:v>16956</c:v>
                </c:pt>
                <c:pt idx="28">
                  <c:v>17576</c:v>
                </c:pt>
                <c:pt idx="29">
                  <c:v>17743</c:v>
                </c:pt>
                <c:pt idx="30">
                  <c:v>19146</c:v>
                </c:pt>
                <c:pt idx="31">
                  <c:v>19775</c:v>
                </c:pt>
                <c:pt idx="32">
                  <c:v>20052</c:v>
                </c:pt>
                <c:pt idx="33">
                  <c:v>20176</c:v>
                </c:pt>
                <c:pt idx="34">
                  <c:v>20495</c:v>
                </c:pt>
                <c:pt idx="35">
                  <c:v>21067</c:v>
                </c:pt>
                <c:pt idx="36">
                  <c:v>21491</c:v>
                </c:pt>
                <c:pt idx="37">
                  <c:v>21705</c:v>
                </c:pt>
                <c:pt idx="38">
                  <c:v>22681</c:v>
                </c:pt>
                <c:pt idx="39">
                  <c:v>23598</c:v>
                </c:pt>
                <c:pt idx="40">
                  <c:v>24642</c:v>
                </c:pt>
                <c:pt idx="41">
                  <c:v>25739</c:v>
                </c:pt>
                <c:pt idx="42">
                  <c:v>26763</c:v>
                </c:pt>
                <c:pt idx="43">
                  <c:v>27730</c:v>
                </c:pt>
                <c:pt idx="44">
                  <c:v>28535</c:v>
                </c:pt>
                <c:pt idx="45">
                  <c:v>28773</c:v>
                </c:pt>
                <c:pt idx="46">
                  <c:v>29359</c:v>
                </c:pt>
                <c:pt idx="47">
                  <c:v>29697</c:v>
                </c:pt>
                <c:pt idx="48">
                  <c:v>29984</c:v>
                </c:pt>
                <c:pt idx="49" formatCode="_-* #,##0\ _€_-;\-* #,##0\ _€_-;_-* &quot;-&quot;??\ _€_-;_-@_-">
                  <c:v>30515</c:v>
                </c:pt>
                <c:pt idx="50" formatCode="_-* #,##0\ _€_-;\-* #,##0\ _€_-;_-* &quot;-&quot;??\ _€_-;_-@_-">
                  <c:v>31283</c:v>
                </c:pt>
                <c:pt idx="51" formatCode="_-* #,##0\ _€_-;\-* #,##0\ _€_-;_-* &quot;-&quot;??\ _€_-;_-@_-">
                  <c:v>32636</c:v>
                </c:pt>
                <c:pt idx="52" formatCode="_-* #,##0\ _€_-;\-* #,##0\ _€_-;_-* &quot;-&quot;??\ _€_-;_-@_-">
                  <c:v>34092</c:v>
                </c:pt>
                <c:pt idx="53" formatCode="_-* #,##0\ _€_-;\-* #,##0\ _€_-;_-* &quot;-&quot;??\ _€_-;_-@_-">
                  <c:v>35143</c:v>
                </c:pt>
                <c:pt idx="54" formatCode="_-* #,##0\ _€_-;\-* #,##0\ _€_-;_-* &quot;-&quot;??\ _€_-;_-@_-">
                  <c:v>36025</c:v>
                </c:pt>
                <c:pt idx="55" formatCode="_-* #,##0\ _€_-;\-* #,##0\ _€_-;_-* &quot;-&quot;??\ _€_-;_-@_-">
                  <c:v>36768</c:v>
                </c:pt>
                <c:pt idx="56" formatCode="_-* #,##0\ _€_-;\-* #,##0\ _€_-;_-* &quot;-&quot;??\ _€_-;_-@_-">
                  <c:v>37491</c:v>
                </c:pt>
                <c:pt idx="57" formatCode="_-* #,##0\ _€_-;\-* #,##0\ _€_-;_-* &quot;-&quot;??\ _€_-;_-@_-">
                  <c:v>38171</c:v>
                </c:pt>
                <c:pt idx="58" formatCode="_-* #,##0\ _€_-;\-* #,##0\ _€_-;_-* &quot;-&quot;??\ _€_-;_-@_-">
                  <c:v>39152</c:v>
                </c:pt>
                <c:pt idx="59" formatCode="_-* #,##0\ _€_-;\-* #,##0\ _€_-;_-* &quot;-&quot;??\ _€_-;_-@_-">
                  <c:v>39641</c:v>
                </c:pt>
                <c:pt idx="60" formatCode="_-* #,##0\ _€_-;\-* #,##0\ _€_-;_-* &quot;-&quot;??\ _€_-;_-@_-">
                  <c:v>40012</c:v>
                </c:pt>
                <c:pt idx="61" formatCode="_-* #,##0\ _€_-;\-* #,##0\ _€_-;_-* &quot;-&quot;??\ _€_-;_-@_-">
                  <c:v>40664</c:v>
                </c:pt>
                <c:pt idx="62" formatCode="_-* #,##0\ _€_-;\-* #,##0\ _€_-;_-* &quot;-&quot;??\ _€_-;_-@_-">
                  <c:v>41475</c:v>
                </c:pt>
                <c:pt idx="63" formatCode="_-* #,##0\ _€_-;\-* #,##0\ _€_-;_-* &quot;-&quot;??\ _€_-;_-@_-">
                  <c:v>42578</c:v>
                </c:pt>
                <c:pt idx="64" formatCode="_-* #,##0\ _€_-;\-* #,##0\ _€_-;_-* &quot;-&quot;??\ _€_-;_-@_-">
                  <c:v>45381</c:v>
                </c:pt>
                <c:pt idx="65" formatCode="_-* #,##0\ _€_-;\-* #,##0\ _€_-;_-* &quot;-&quot;??\ _€_-;_-@_-">
                  <c:v>46796</c:v>
                </c:pt>
                <c:pt idx="66" formatCode="_-* #,##0\ _€_-;\-* #,##0\ _€_-;_-* &quot;-&quot;??\ _€_-;_-@_-">
                  <c:v>48888</c:v>
                </c:pt>
                <c:pt idx="67" formatCode="_-* #,##0\ _€_-;\-* #,##0\ _€_-;_-* &quot;-&quot;??\ _€_-;_-@_-">
                  <c:v>50164</c:v>
                </c:pt>
                <c:pt idx="68" formatCode="_-* #,##0\ _€_-;\-* #,##0\ _€_-;_-* &quot;-&quot;??\ _€_-;_-@_-">
                  <c:v>52056</c:v>
                </c:pt>
                <c:pt idx="69" formatCode="_-* #,##0\ _€_-;\-* #,##0\ _€_-;_-* &quot;-&quot;??\ _€_-;_-@_-">
                  <c:v>52056</c:v>
                </c:pt>
                <c:pt idx="70" formatCode="_-* #,##0\ _€_-;\-* #,##0\ _€_-;_-* &quot;-&quot;??\ _€_-;_-@_-">
                  <c:v>55217</c:v>
                </c:pt>
                <c:pt idx="71" formatCode="_-* #,##0\ _€_-;\-* #,##0\ _€_-;_-* &quot;-&quot;??\ _€_-;_-@_-">
                  <c:v>56467</c:v>
                </c:pt>
                <c:pt idx="72" formatCode="_-* #,##0\ _€_-;\-* #,##0\ _€_-;_-* &quot;-&quot;??\ _€_-;_-@_-">
                  <c:v>58002</c:v>
                </c:pt>
                <c:pt idx="73" formatCode="_-* #,##0\ _€_-;\-* #,##0\ _€_-;_-* &quot;-&quot;??\ _€_-;_-@_-">
                  <c:v>59040</c:v>
                </c:pt>
                <c:pt idx="74" formatCode="_-* #,##0\ _€_-;\-* #,##0\ _€_-;_-* &quot;-&quot;??\ _€_-;_-@_-">
                  <c:v>60650</c:v>
                </c:pt>
                <c:pt idx="75" formatCode="_-* #,##0\ _€_-;\-* #,##0\ _€_-;_-* &quot;-&quot;??\ _€_-;_-@_-">
                  <c:v>62988</c:v>
                </c:pt>
                <c:pt idx="76" formatCode="_-* #,##0\ _€_-;\-* #,##0\ _€_-;_-* &quot;-&quot;??\ _€_-;_-@_-">
                  <c:v>65510</c:v>
                </c:pt>
                <c:pt idx="77" formatCode="_-* #,##0\ _€_-;\-* #,##0\ _€_-;_-* &quot;-&quot;??\ _€_-;_-@_-">
                  <c:v>67944</c:v>
                </c:pt>
                <c:pt idx="78" formatCode="_-* #,##0\ _€_-;\-* #,##0\ _€_-;_-* &quot;-&quot;??\ _€_-;_-@_-">
                  <c:v>70613</c:v>
                </c:pt>
                <c:pt idx="79" formatCode="_-* #,##0\ _€_-;\-* #,##0\ _€_-;_-* &quot;-&quot;??\ _€_-;_-@_-">
                  <c:v>72385</c:v>
                </c:pt>
                <c:pt idx="80" formatCode="_-* #,##0\ _€_-;\-* #,##0\ _€_-;_-* &quot;-&quot;??\ _€_-;_-@_-">
                  <c:v>75205</c:v>
                </c:pt>
                <c:pt idx="81" formatCode="_-* #,##0\ _€_-;\-* #,##0\ _€_-;_-* &quot;-&quot;??\ _€_-;_-@_-">
                  <c:v>77193</c:v>
                </c:pt>
                <c:pt idx="82" formatCode="_-* #,##0\ _€_-;\-* #,##0\ _€_-;_-* &quot;-&quot;??\ _€_-;_-@_-">
                  <c:v>79055</c:v>
                </c:pt>
                <c:pt idx="83" formatCode="_-* #,##0\ _€_-;\-* #,##0\ _€_-;_-* &quot;-&quot;??\ _€_-;_-@_-">
                  <c:v>80208</c:v>
                </c:pt>
                <c:pt idx="84" formatCode="_-* #,##0\ _€_-;\-* #,##0\ _€_-;_-* &quot;-&quot;??\ _€_-;_-@_-">
                  <c:v>82340</c:v>
                </c:pt>
                <c:pt idx="85" formatCode="_-* #,##0\ _€_-;\-* #,##0\ _€_-;_-* &quot;-&quot;??\ _€_-;_-@_-">
                  <c:v>84104</c:v>
                </c:pt>
                <c:pt idx="86" formatCode="_-* #,##0\ _€_-;\-* #,##0\ _€_-;_-* &quot;-&quot;??\ _€_-;_-@_-">
                  <c:v>85641</c:v>
                </c:pt>
                <c:pt idx="87" formatCode="_-* #,##0\ _€_-;\-* #,##0\ _€_-;_-* &quot;-&quot;??\ _€_-;_-@_-">
                  <c:v>89847</c:v>
                </c:pt>
                <c:pt idx="88" formatCode="_-* #,##0\ _€_-;\-* #,##0\ _€_-;_-* &quot;-&quot;??\ _€_-;_-@_-">
                  <c:v>92803</c:v>
                </c:pt>
                <c:pt idx="89" formatCode="_-* #,##0\ _€_-;\-* #,##0\ _€_-;_-* &quot;-&quot;??\ _€_-;_-@_-">
                  <c:v>96559</c:v>
                </c:pt>
                <c:pt idx="90" formatCode="_-* #,##0\ _€_-;\-* #,##0\ _€_-;_-* &quot;-&quot;??\ _€_-;_-@_-">
                  <c:v>98888</c:v>
                </c:pt>
                <c:pt idx="91" formatCode="_-* #,##0\ _€_-;\-* #,##0\ _€_-;_-* &quot;-&quot;??\ _€_-;_-@_-">
                  <c:v>100940</c:v>
                </c:pt>
                <c:pt idx="92" formatCode="_-* #,##0\ _€_-;\-* #,##0\ _€_-;_-* &quot;-&quot;??\ _€_-;_-@_-">
                  <c:v>102751</c:v>
                </c:pt>
                <c:pt idx="93" formatCode="_-* #,##0\ _€_-;\-* #,##0\ _€_-;_-* &quot;-&quot;??\ _€_-;_-@_-">
                  <c:v>103847</c:v>
                </c:pt>
                <c:pt idx="94" formatCode="_-* #,##0\ _€_-;\-* #,##0\ _€_-;_-* &quot;-&quot;??\ _€_-;_-@_-">
                  <c:v>105819</c:v>
                </c:pt>
                <c:pt idx="95" formatCode="_-* #,##0\ _€_-;\-* #,##0\ _€_-;_-* &quot;-&quot;??\ _€_-;_-@_-">
                  <c:v>108124</c:v>
                </c:pt>
                <c:pt idx="96" formatCode="_-* #,##0\ _€_-;\-* #,##0\ _€_-;_-* &quot;-&quot;??\ _€_-;_-@_-">
                  <c:v>110272</c:v>
                </c:pt>
                <c:pt idx="97" formatCode="_-* #,##0\ _€_-;\-* #,##0\ _€_-;_-* &quot;-&quot;??\ _€_-;_-@_-">
                  <c:v>115280</c:v>
                </c:pt>
                <c:pt idx="98" formatCode="_-* #,##0\ _€_-;\-* #,##0\ _€_-;_-* &quot;-&quot;??\ _€_-;_-@_-">
                  <c:v>117241</c:v>
                </c:pt>
                <c:pt idx="99" formatCode="_-* #,##0\ _€_-;\-* #,##0\ _€_-;_-* &quot;-&quot;??\ _€_-;_-@_-">
                  <c:v>123123</c:v>
                </c:pt>
                <c:pt idx="100" formatCode="_-* #,##0\ _€_-;\-* #,##0\ _€_-;_-* &quot;-&quot;??\ _€_-;_-@_-">
                  <c:v>127506</c:v>
                </c:pt>
                <c:pt idx="101" formatCode="_-* #,##0\ _€_-;\-* #,##0\ _€_-;_-* &quot;-&quot;??\ _€_-;_-@_-">
                  <c:v>132372</c:v>
                </c:pt>
                <c:pt idx="102" formatCode="_-* #,##0\ _€_-;\-* #,##0\ _€_-;_-* &quot;-&quot;??\ _€_-;_-@_-">
                  <c:v>135586</c:v>
                </c:pt>
                <c:pt idx="103" formatCode="_-* #,##0\ _€_-;\-* #,##0\ _€_-;_-* &quot;-&quot;??\ _€_-;_-@_-">
                  <c:v>139247</c:v>
                </c:pt>
                <c:pt idx="104" formatCode="_-* #,##0\ _€_-;\-* #,##0\ _€_-;_-* &quot;-&quot;??\ _€_-;_-@_-">
                  <c:v>143841</c:v>
                </c:pt>
                <c:pt idx="105" formatCode="_-* #,##0\ _€_-;\-* #,##0\ _€_-;_-* &quot;-&quot;??\ _€_-;_-@_-">
                  <c:v>148592</c:v>
                </c:pt>
                <c:pt idx="106" formatCode="_-* #,##0\ _€_-;\-* #,##0\ _€_-;_-* &quot;-&quot;??\ _€_-;_-@_-">
                  <c:v>155250</c:v>
                </c:pt>
                <c:pt idx="107" formatCode="_-* #,##0\ _€_-;\-* #,##0\ _€_-;_-* &quot;-&quot;??\ _€_-;_-@_-">
                  <c:v>161624</c:v>
                </c:pt>
                <c:pt idx="108" formatCode="_-* #,##0\ _€_-;\-* #,##0\ _€_-;_-* &quot;-&quot;??\ _€_-;_-@_-">
                  <c:v>170311</c:v>
                </c:pt>
                <c:pt idx="109" formatCode="_-* #,##0\ _€_-;\-* #,##0\ _€_-;_-* &quot;-&quot;??\ _€_-;_-@_-">
                  <c:v>175524</c:v>
                </c:pt>
                <c:pt idx="110" formatCode="_-* #,##0\ _€_-;\-* #,##0\ _€_-;_-* &quot;-&quot;??\ _€_-;_-@_-">
                  <c:v>180235</c:v>
                </c:pt>
                <c:pt idx="111" formatCode="_-* #,##0\ _€_-;\-* #,##0\ _€_-;_-* &quot;-&quot;??\ _€_-;_-@_-">
                  <c:v>187040</c:v>
                </c:pt>
                <c:pt idx="112" formatCode="_-* #,##0\ _€_-;\-* #,##0\ _€_-;_-* &quot;-&quot;??\ _€_-;_-@_-">
                  <c:v>187040</c:v>
                </c:pt>
                <c:pt idx="113" formatCode="_-* #,##0\ _€_-;\-* #,##0\ _€_-;_-* &quot;-&quot;??\ _€_-;_-@_-">
                  <c:v>191148</c:v>
                </c:pt>
                <c:pt idx="114" formatCode="_-* #,##0\ _€_-;\-* #,##0\ _€_-;_-* &quot;-&quot;??\ _€_-;_-@_-">
                  <c:v>196988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768264"/>
        <c:axId val="474772968"/>
      </c:lineChart>
      <c:catAx>
        <c:axId val="474768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474772968"/>
        <c:crosses val="autoZero"/>
        <c:auto val="1"/>
        <c:lblAlgn val="ctr"/>
        <c:lblOffset val="100"/>
        <c:noMultiLvlLbl val="0"/>
      </c:catAx>
      <c:valAx>
        <c:axId val="47477296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crossAx val="474768264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12837845061520708"/>
          <c:y val="0.88866127028239117"/>
          <c:w val="0.73390195048785767"/>
          <c:h val="0.10013424792489174"/>
        </c:manualLayout>
      </c:layout>
      <c:overlay val="0"/>
      <c:txPr>
        <a:bodyPr/>
        <a:lstStyle/>
        <a:p>
          <a:pPr>
            <a:defRPr sz="7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111560836674712"/>
          <c:y val="3.7164930352335243E-2"/>
        </c:manualLayout>
      </c:layout>
      <c:overlay val="0"/>
      <c:txPr>
        <a:bodyPr/>
        <a:lstStyle/>
        <a:p>
          <a:pPr>
            <a:defRPr sz="1800">
              <a:solidFill>
                <a:schemeClr val="tx2"/>
              </a:solidFill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ADSL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522911595681288"/>
                  <c:y val="-0.1984586378154211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29232168647928"/>
                  <c:y val="0.12606687179144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193107962751614E-2"/>
                  <c:y val="2.582356482333071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451756623001493"/>
                  <c:y val="4.12350964030701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VTR</c:v>
                </c:pt>
                <c:pt idx="1">
                  <c:v>MOVISTAR</c:v>
                </c:pt>
                <c:pt idx="2">
                  <c:v>GRUPO CLARO</c:v>
                </c:pt>
                <c:pt idx="3">
                  <c:v>GRUPO ENTEL</c:v>
                </c:pt>
                <c:pt idx="4">
                  <c:v>GRUPO GTD</c:v>
                </c:pt>
                <c:pt idx="5">
                  <c:v>MUNDO PACÍFICO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1">
                  <c:v>426782</c:v>
                </c:pt>
                <c:pt idx="2">
                  <c:v>222</c:v>
                </c:pt>
                <c:pt idx="3">
                  <c:v>13577</c:v>
                </c:pt>
                <c:pt idx="4">
                  <c:v>41101</c:v>
                </c:pt>
                <c:pt idx="6">
                  <c:v>4367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HFC</a:t>
            </a:r>
            <a:endParaRPr lang="en-US" dirty="0"/>
          </a:p>
        </c:rich>
      </c:tx>
      <c:layout>
        <c:manualLayout>
          <c:xMode val="edge"/>
          <c:yMode val="edge"/>
          <c:x val="0.39177338881538415"/>
          <c:y val="3.18556545877159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032507751663959"/>
          <c:y val="0.32661953813481381"/>
          <c:w val="0.45231621991495896"/>
          <c:h val="0.5991108008227287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CABLE MÓDEM</c:v>
                </c:pt>
              </c:strCache>
            </c:strRef>
          </c:tx>
          <c:dPt>
            <c:idx val="0"/>
            <c:bubble3D val="0"/>
            <c:spPr>
              <a:solidFill>
                <a:srgbClr val="CC0066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4823526552605265"/>
                  <c:y val="-9.281241116369291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850197200311079"/>
                  <c:y val="2.51571880068895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8902287372110169"/>
                  <c:y val="5.71340780254511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Hoja1!$A$2:$A$8</c:f>
              <c:strCache>
                <c:ptCount val="7"/>
                <c:pt idx="0">
                  <c:v>VTR</c:v>
                </c:pt>
                <c:pt idx="1">
                  <c:v>MOVISTAR</c:v>
                </c:pt>
                <c:pt idx="2">
                  <c:v>GRUPO CLARO</c:v>
                </c:pt>
                <c:pt idx="3">
                  <c:v>GRUPO ENTEL</c:v>
                </c:pt>
                <c:pt idx="4">
                  <c:v>GRUPO GTD</c:v>
                </c:pt>
                <c:pt idx="5">
                  <c:v>MUNDO PACÍFICO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1290546</c:v>
                </c:pt>
                <c:pt idx="2">
                  <c:v>459427</c:v>
                </c:pt>
                <c:pt idx="5">
                  <c:v>59672</c:v>
                </c:pt>
                <c:pt idx="6">
                  <c:v>8329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solidFill>
        <a:schemeClr val="accent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>
              <a:solidFill>
                <a:schemeClr val="tx2"/>
              </a:solidFill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FIBRA ÓPTICA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083538697720455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043608790942424"/>
                  <c:y val="-6.225230347318606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6174465463433349E-2"/>
                  <c:y val="7.86943362151134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Hoja1!$A$2:$A$8</c:f>
              <c:strCache>
                <c:ptCount val="7"/>
                <c:pt idx="0">
                  <c:v>VTR</c:v>
                </c:pt>
                <c:pt idx="1">
                  <c:v>MOVISTAR</c:v>
                </c:pt>
                <c:pt idx="2">
                  <c:v>GRUPO CLARO</c:v>
                </c:pt>
                <c:pt idx="3">
                  <c:v>GRUPO ENTEL</c:v>
                </c:pt>
                <c:pt idx="4">
                  <c:v>GRUPO GTD</c:v>
                </c:pt>
                <c:pt idx="5">
                  <c:v>MUNDO PACÍFICO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1">
                  <c:v>447522</c:v>
                </c:pt>
                <c:pt idx="3">
                  <c:v>42053</c:v>
                </c:pt>
                <c:pt idx="4">
                  <c:v>227031</c:v>
                </c:pt>
                <c:pt idx="5">
                  <c:v>137316</c:v>
                </c:pt>
                <c:pt idx="6">
                  <c:v>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solidFill>
        <a:schemeClr val="accent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OTRAS </a:t>
            </a:r>
            <a:r>
              <a:rPr lang="es-CL" dirty="0" smtClean="0"/>
              <a:t>TECNOLOGÍAS (*)</a:t>
            </a:r>
            <a:endParaRPr lang="es-CL" dirty="0"/>
          </a:p>
        </c:rich>
      </c:tx>
      <c:layout>
        <c:manualLayout>
          <c:xMode val="edge"/>
          <c:yMode val="edge"/>
          <c:x val="7.3727287877104558E-2"/>
          <c:y val="2.65463788230966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OTRAS TECNOLOGÍAS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0.11088098797103352"/>
                  <c:y val="1.4740556177990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335633161971903"/>
                  <c:y val="-4.58169595826156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534725939542143E-2"/>
                  <c:y val="-0.1114947910570057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172223288321507"/>
                  <c:y val="2.297411414524840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0861665623011588"/>
                  <c:y val="5.50592799451513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VTR</c:v>
                </c:pt>
                <c:pt idx="1">
                  <c:v>MOVISTAR</c:v>
                </c:pt>
                <c:pt idx="2">
                  <c:v>GRUPO CLARO</c:v>
                </c:pt>
                <c:pt idx="3">
                  <c:v>GRUPO ENTEL</c:v>
                </c:pt>
                <c:pt idx="4">
                  <c:v>GRUPO GTD</c:v>
                </c:pt>
                <c:pt idx="5">
                  <c:v>MUNDO PACÍFICO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403</c:v>
                </c:pt>
                <c:pt idx="1">
                  <c:v>121894</c:v>
                </c:pt>
                <c:pt idx="2">
                  <c:v>6444</c:v>
                </c:pt>
                <c:pt idx="3" formatCode="General">
                  <c:v>107083</c:v>
                </c:pt>
                <c:pt idx="4" formatCode="General">
                  <c:v>770</c:v>
                </c:pt>
                <c:pt idx="5">
                  <c:v>0</c:v>
                </c:pt>
                <c:pt idx="6">
                  <c:v>4581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solidFill>
        <a:schemeClr val="accent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8068010411906318E-2"/>
          <c:w val="0.90310406426279133"/>
          <c:h val="0.757777618415862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'Internt (2)'!$C$3</c:f>
              <c:strCache>
                <c:ptCount val="1"/>
                <c:pt idx="0">
                  <c:v>ADSL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'Internt (2)'!$A$4:$B$19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(2)'!$C$4:$C$19</c:f>
              <c:numCache>
                <c:formatCode>#,##0</c:formatCode>
                <c:ptCount val="16"/>
                <c:pt idx="0">
                  <c:v>6394</c:v>
                </c:pt>
                <c:pt idx="1">
                  <c:v>11202</c:v>
                </c:pt>
                <c:pt idx="2">
                  <c:v>6505</c:v>
                </c:pt>
                <c:pt idx="3">
                  <c:v>15561</c:v>
                </c:pt>
                <c:pt idx="4">
                  <c:v>76642</c:v>
                </c:pt>
                <c:pt idx="5">
                  <c:v>20232</c:v>
                </c:pt>
                <c:pt idx="6">
                  <c:v>20662</c:v>
                </c:pt>
                <c:pt idx="7">
                  <c:v>41349</c:v>
                </c:pt>
                <c:pt idx="8">
                  <c:v>30864</c:v>
                </c:pt>
                <c:pt idx="9">
                  <c:v>23392</c:v>
                </c:pt>
                <c:pt idx="10">
                  <c:v>2830</c:v>
                </c:pt>
                <c:pt idx="11">
                  <c:v>5186</c:v>
                </c:pt>
                <c:pt idx="12">
                  <c:v>200898</c:v>
                </c:pt>
                <c:pt idx="13">
                  <c:v>10861</c:v>
                </c:pt>
                <c:pt idx="14">
                  <c:v>4308</c:v>
                </c:pt>
                <c:pt idx="15">
                  <c:v>9163</c:v>
                </c:pt>
              </c:numCache>
            </c:numRef>
          </c:val>
        </c:ser>
        <c:ser>
          <c:idx val="1"/>
          <c:order val="1"/>
          <c:tx>
            <c:strRef>
              <c:f>'Internt (2)'!$D$3</c:f>
              <c:strCache>
                <c:ptCount val="1"/>
                <c:pt idx="0">
                  <c:v>HFC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'Internt (2)'!$A$4:$B$19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(2)'!$D$4:$D$19</c:f>
              <c:numCache>
                <c:formatCode>#,##0</c:formatCode>
                <c:ptCount val="16"/>
                <c:pt idx="0">
                  <c:v>38496</c:v>
                </c:pt>
                <c:pt idx="1">
                  <c:v>106321</c:v>
                </c:pt>
                <c:pt idx="2">
                  <c:v>23609</c:v>
                </c:pt>
                <c:pt idx="3">
                  <c:v>72793</c:v>
                </c:pt>
                <c:pt idx="4">
                  <c:v>240731</c:v>
                </c:pt>
                <c:pt idx="5">
                  <c:v>55540</c:v>
                </c:pt>
                <c:pt idx="6">
                  <c:v>59028</c:v>
                </c:pt>
                <c:pt idx="7">
                  <c:v>173300</c:v>
                </c:pt>
                <c:pt idx="8">
                  <c:v>27333</c:v>
                </c:pt>
                <c:pt idx="9">
                  <c:v>32579</c:v>
                </c:pt>
                <c:pt idx="10">
                  <c:v>0</c:v>
                </c:pt>
                <c:pt idx="11">
                  <c:v>10875</c:v>
                </c:pt>
                <c:pt idx="12">
                  <c:v>896638</c:v>
                </c:pt>
                <c:pt idx="13">
                  <c:v>14946</c:v>
                </c:pt>
                <c:pt idx="14">
                  <c:v>35422</c:v>
                </c:pt>
                <c:pt idx="15">
                  <c:v>30363</c:v>
                </c:pt>
              </c:numCache>
            </c:numRef>
          </c:val>
        </c:ser>
        <c:ser>
          <c:idx val="2"/>
          <c:order val="2"/>
          <c:tx>
            <c:strRef>
              <c:f>'Internt (2)'!$E$3</c:f>
              <c:strCache>
                <c:ptCount val="1"/>
                <c:pt idx="0">
                  <c:v>WIMAX</c:v>
                </c:pt>
              </c:strCache>
            </c:strRef>
          </c:tx>
          <c:invertIfNegative val="0"/>
          <c:cat>
            <c:strRef>
              <c:f>'Internt (2)'!$A$4:$B$19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(2)'!$E$4:$E$19</c:f>
              <c:numCache>
                <c:formatCode>#,##0</c:formatCode>
                <c:ptCount val="16"/>
                <c:pt idx="0">
                  <c:v>39</c:v>
                </c:pt>
                <c:pt idx="1">
                  <c:v>77</c:v>
                </c:pt>
                <c:pt idx="2">
                  <c:v>55</c:v>
                </c:pt>
                <c:pt idx="3">
                  <c:v>60</c:v>
                </c:pt>
                <c:pt idx="4">
                  <c:v>148</c:v>
                </c:pt>
                <c:pt idx="5">
                  <c:v>96</c:v>
                </c:pt>
                <c:pt idx="6">
                  <c:v>162</c:v>
                </c:pt>
                <c:pt idx="7">
                  <c:v>95</c:v>
                </c:pt>
                <c:pt idx="8">
                  <c:v>60</c:v>
                </c:pt>
                <c:pt idx="9">
                  <c:v>80</c:v>
                </c:pt>
                <c:pt idx="10">
                  <c:v>0</c:v>
                </c:pt>
                <c:pt idx="11">
                  <c:v>6</c:v>
                </c:pt>
                <c:pt idx="12">
                  <c:v>1082</c:v>
                </c:pt>
                <c:pt idx="13">
                  <c:v>0</c:v>
                </c:pt>
                <c:pt idx="14">
                  <c:v>32</c:v>
                </c:pt>
                <c:pt idx="15">
                  <c:v>43</c:v>
                </c:pt>
              </c:numCache>
            </c:numRef>
          </c:val>
        </c:ser>
        <c:ser>
          <c:idx val="3"/>
          <c:order val="3"/>
          <c:tx>
            <c:strRef>
              <c:f>'Internt (2)'!$F$3</c:f>
              <c:strCache>
                <c:ptCount val="1"/>
                <c:pt idx="0">
                  <c:v>FTTX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'Internt (2)'!$A$4:$B$19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(2)'!$F$4:$F$19</c:f>
              <c:numCache>
                <c:formatCode>#,##0</c:formatCode>
                <c:ptCount val="16"/>
                <c:pt idx="0">
                  <c:v>12310</c:v>
                </c:pt>
                <c:pt idx="1">
                  <c:v>10888</c:v>
                </c:pt>
                <c:pt idx="2">
                  <c:v>15785</c:v>
                </c:pt>
                <c:pt idx="3">
                  <c:v>25544</c:v>
                </c:pt>
                <c:pt idx="4">
                  <c:v>28212</c:v>
                </c:pt>
                <c:pt idx="5">
                  <c:v>29744</c:v>
                </c:pt>
                <c:pt idx="6">
                  <c:v>45434</c:v>
                </c:pt>
                <c:pt idx="7">
                  <c:v>85865</c:v>
                </c:pt>
                <c:pt idx="8">
                  <c:v>49757</c:v>
                </c:pt>
                <c:pt idx="9">
                  <c:v>62085</c:v>
                </c:pt>
                <c:pt idx="10">
                  <c:v>14476</c:v>
                </c:pt>
                <c:pt idx="11">
                  <c:v>23468</c:v>
                </c:pt>
                <c:pt idx="12">
                  <c:v>403160</c:v>
                </c:pt>
                <c:pt idx="13">
                  <c:v>30328</c:v>
                </c:pt>
                <c:pt idx="14">
                  <c:v>2319</c:v>
                </c:pt>
                <c:pt idx="15">
                  <c:v>15366</c:v>
                </c:pt>
              </c:numCache>
            </c:numRef>
          </c:val>
        </c:ser>
        <c:ser>
          <c:idx val="4"/>
          <c:order val="4"/>
          <c:tx>
            <c:strRef>
              <c:f>'Internt (2)'!$G$3</c:f>
              <c:strCache>
                <c:ptCount val="1"/>
                <c:pt idx="0">
                  <c:v>OTRAS ALAMBRICAS</c:v>
                </c:pt>
              </c:strCache>
            </c:strRef>
          </c:tx>
          <c:invertIfNegative val="0"/>
          <c:cat>
            <c:strRef>
              <c:f>'Internt (2)'!$A$4:$B$19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(2)'!$G$4:$G$19</c:f>
              <c:numCache>
                <c:formatCode>#,##0</c:formatCode>
                <c:ptCount val="16"/>
                <c:pt idx="0">
                  <c:v>4888</c:v>
                </c:pt>
                <c:pt idx="1">
                  <c:v>7977</c:v>
                </c:pt>
                <c:pt idx="2">
                  <c:v>801</c:v>
                </c:pt>
                <c:pt idx="3">
                  <c:v>5016</c:v>
                </c:pt>
                <c:pt idx="4">
                  <c:v>10808</c:v>
                </c:pt>
                <c:pt idx="5">
                  <c:v>4562</c:v>
                </c:pt>
                <c:pt idx="6">
                  <c:v>3275</c:v>
                </c:pt>
                <c:pt idx="7">
                  <c:v>8649</c:v>
                </c:pt>
                <c:pt idx="8">
                  <c:v>4609</c:v>
                </c:pt>
                <c:pt idx="9">
                  <c:v>613</c:v>
                </c:pt>
                <c:pt idx="10">
                  <c:v>40</c:v>
                </c:pt>
                <c:pt idx="11">
                  <c:v>606</c:v>
                </c:pt>
                <c:pt idx="12">
                  <c:v>76848</c:v>
                </c:pt>
                <c:pt idx="13">
                  <c:v>381</c:v>
                </c:pt>
                <c:pt idx="14">
                  <c:v>4285</c:v>
                </c:pt>
                <c:pt idx="15">
                  <c:v>1354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74769832"/>
        <c:axId val="474771792"/>
        <c:extLst/>
      </c:barChart>
      <c:valAx>
        <c:axId val="474771792"/>
        <c:scaling>
          <c:orientation val="minMax"/>
          <c:max val="16000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crossAx val="474769832"/>
        <c:crosses val="max"/>
        <c:crossBetween val="between"/>
        <c:dispUnits>
          <c:builtInUnit val="thousands"/>
        </c:dispUnits>
      </c:valAx>
      <c:catAx>
        <c:axId val="47476983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000" kern="500" baseline="0"/>
            </a:pPr>
            <a:endParaRPr lang="es-CL"/>
          </a:p>
        </c:txPr>
        <c:crossAx val="474771792"/>
        <c:crossesAt val="0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8021505693986971E-2"/>
          <c:y val="0.20947059463709436"/>
          <c:w val="0.46357343101487375"/>
          <c:h val="3.9561775434341452E-2"/>
        </c:manualLayout>
      </c:layout>
      <c:overlay val="0"/>
      <c:txPr>
        <a:bodyPr/>
        <a:lstStyle/>
        <a:p>
          <a:pPr>
            <a:defRPr sz="900" baseline="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5933862068125E-2"/>
          <c:y val="7.7079513674979019E-2"/>
          <c:w val="0.95216340753563755"/>
          <c:h val="0.69045059341452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'Abonados (2)'!$V$26</c:f>
              <c:strCache>
                <c:ptCount val="1"/>
                <c:pt idx="0">
                  <c:v>Abonados Contrato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'Abonados (2)'!$T$27:$U$65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'Abonados (2)'!$V$27:$V$65</c:f>
              <c:numCache>
                <c:formatCode>General</c:formatCode>
                <c:ptCount val="39"/>
                <c:pt idx="0">
                  <c:v>4517.2</c:v>
                </c:pt>
                <c:pt idx="1">
                  <c:v>4819.9889999999996</c:v>
                </c:pt>
                <c:pt idx="2">
                  <c:v>5105.8950000000004</c:v>
                </c:pt>
                <c:pt idx="3">
                  <c:v>5380.4260000000004</c:v>
                </c:pt>
                <c:pt idx="4">
                  <c:v>5786.4049999999997</c:v>
                </c:pt>
                <c:pt idx="5">
                  <c:v>5957.99</c:v>
                </c:pt>
                <c:pt idx="6">
                  <c:v>6182.0889999999999</c:v>
                </c:pt>
                <c:pt idx="7">
                  <c:v>6307.7359999999999</c:v>
                </c:pt>
                <c:pt idx="8">
                  <c:v>6429.6809999999996</c:v>
                </c:pt>
                <c:pt idx="9">
                  <c:v>6469.924</c:v>
                </c:pt>
                <c:pt idx="10">
                  <c:v>6614.9430000000002</c:v>
                </c:pt>
                <c:pt idx="11">
                  <c:v>6635.4160000000002</c:v>
                </c:pt>
                <c:pt idx="12">
                  <c:v>6657.7160000000003</c:v>
                </c:pt>
                <c:pt idx="13">
                  <c:v>6707.348</c:v>
                </c:pt>
                <c:pt idx="14">
                  <c:v>6788.16</c:v>
                </c:pt>
                <c:pt idx="15">
                  <c:v>6933.0190000000002</c:v>
                </c:pt>
                <c:pt idx="16">
                  <c:v>7031.35</c:v>
                </c:pt>
                <c:pt idx="17">
                  <c:v>7044.06</c:v>
                </c:pt>
                <c:pt idx="18">
                  <c:v>7335.018</c:v>
                </c:pt>
                <c:pt idx="19">
                  <c:v>7529.9719999999998</c:v>
                </c:pt>
                <c:pt idx="20">
                  <c:v>7375.5770000000002</c:v>
                </c:pt>
                <c:pt idx="21">
                  <c:v>7324.1819999999998</c:v>
                </c:pt>
                <c:pt idx="22">
                  <c:v>7341.8130000000001</c:v>
                </c:pt>
                <c:pt idx="23">
                  <c:v>7432.8419999999996</c:v>
                </c:pt>
                <c:pt idx="24">
                  <c:v>7638.3850000000002</c:v>
                </c:pt>
                <c:pt idx="25">
                  <c:v>7899.6450000000004</c:v>
                </c:pt>
                <c:pt idx="26">
                  <c:v>8042.3040000000001</c:v>
                </c:pt>
                <c:pt idx="27">
                  <c:v>8274.9740000000002</c:v>
                </c:pt>
                <c:pt idx="28">
                  <c:v>8556.1309999999994</c:v>
                </c:pt>
                <c:pt idx="29">
                  <c:v>8747.3009999999995</c:v>
                </c:pt>
                <c:pt idx="30">
                  <c:v>8976.2909999999993</c:v>
                </c:pt>
                <c:pt idx="31">
                  <c:v>9361.1460000000006</c:v>
                </c:pt>
                <c:pt idx="32">
                  <c:v>9878.0349999999999</c:v>
                </c:pt>
                <c:pt idx="33">
                  <c:v>10448.772999999999</c:v>
                </c:pt>
                <c:pt idx="34">
                  <c:v>10701.641</c:v>
                </c:pt>
                <c:pt idx="35">
                  <c:v>11232.434999999999</c:v>
                </c:pt>
                <c:pt idx="36">
                  <c:v>12051.531999999999</c:v>
                </c:pt>
                <c:pt idx="37">
                  <c:v>12514.951999999999</c:v>
                </c:pt>
                <c:pt idx="38">
                  <c:v>12733.483</c:v>
                </c:pt>
              </c:numCache>
            </c:numRef>
          </c:val>
        </c:ser>
        <c:ser>
          <c:idx val="1"/>
          <c:order val="1"/>
          <c:tx>
            <c:strRef>
              <c:f>'Abonados (2)'!$W$26</c:f>
              <c:strCache>
                <c:ptCount val="1"/>
                <c:pt idx="0">
                  <c:v>Abonados Prepago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'Abonados (2)'!$T$27:$U$65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'Abonados (2)'!$W$27:$W$65</c:f>
              <c:numCache>
                <c:formatCode>General</c:formatCode>
                <c:ptCount val="39"/>
                <c:pt idx="0">
                  <c:v>11933.022999999999</c:v>
                </c:pt>
                <c:pt idx="1">
                  <c:v>12258.584999999999</c:v>
                </c:pt>
                <c:pt idx="2">
                  <c:v>12454.74</c:v>
                </c:pt>
                <c:pt idx="3">
                  <c:v>12930.003000000001</c:v>
                </c:pt>
                <c:pt idx="4">
                  <c:v>14065.837</c:v>
                </c:pt>
                <c:pt idx="5">
                  <c:v>14333.088</c:v>
                </c:pt>
                <c:pt idx="6">
                  <c:v>14616.968000000001</c:v>
                </c:pt>
                <c:pt idx="7">
                  <c:v>15113.584999999999</c:v>
                </c:pt>
                <c:pt idx="8">
                  <c:v>15885.566999999999</c:v>
                </c:pt>
                <c:pt idx="9">
                  <c:v>16121.9</c:v>
                </c:pt>
                <c:pt idx="10">
                  <c:v>15703.55</c:v>
                </c:pt>
                <c:pt idx="11">
                  <c:v>16390.382000000001</c:v>
                </c:pt>
                <c:pt idx="12">
                  <c:v>17283.257000000001</c:v>
                </c:pt>
                <c:pt idx="13">
                  <c:v>17181.18</c:v>
                </c:pt>
                <c:pt idx="14">
                  <c:v>17463.351999999999</c:v>
                </c:pt>
                <c:pt idx="15">
                  <c:v>16437.305</c:v>
                </c:pt>
                <c:pt idx="16">
                  <c:v>16629.989000000001</c:v>
                </c:pt>
                <c:pt idx="17">
                  <c:v>16702.57</c:v>
                </c:pt>
                <c:pt idx="18">
                  <c:v>16029.15</c:v>
                </c:pt>
                <c:pt idx="19">
                  <c:v>15449.489</c:v>
                </c:pt>
                <c:pt idx="20">
                  <c:v>16305.141</c:v>
                </c:pt>
                <c:pt idx="21">
                  <c:v>16307.114</c:v>
                </c:pt>
                <c:pt idx="22">
                  <c:v>15631.035</c:v>
                </c:pt>
                <c:pt idx="23">
                  <c:v>15527.298000000001</c:v>
                </c:pt>
                <c:pt idx="24">
                  <c:v>15567.968000000001</c:v>
                </c:pt>
                <c:pt idx="25">
                  <c:v>15137.321</c:v>
                </c:pt>
                <c:pt idx="26">
                  <c:v>14655.578</c:v>
                </c:pt>
                <c:pt idx="27">
                  <c:v>14597.329</c:v>
                </c:pt>
                <c:pt idx="28">
                  <c:v>14746.472</c:v>
                </c:pt>
                <c:pt idx="29">
                  <c:v>13685.937</c:v>
                </c:pt>
                <c:pt idx="30">
                  <c:v>13330.901</c:v>
                </c:pt>
                <c:pt idx="31">
                  <c:v>13414.036</c:v>
                </c:pt>
                <c:pt idx="32">
                  <c:v>13135.111999999999</c:v>
                </c:pt>
                <c:pt idx="33">
                  <c:v>13067.311</c:v>
                </c:pt>
                <c:pt idx="34">
                  <c:v>12833.107</c:v>
                </c:pt>
                <c:pt idx="35">
                  <c:v>12880.825999999999</c:v>
                </c:pt>
                <c:pt idx="36">
                  <c:v>13127.449000000001</c:v>
                </c:pt>
                <c:pt idx="37">
                  <c:v>13216.208000000001</c:v>
                </c:pt>
                <c:pt idx="38">
                  <c:v>12966.743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474772184"/>
        <c:axId val="474772576"/>
      </c:barChart>
      <c:lineChart>
        <c:grouping val="standard"/>
        <c:varyColors val="0"/>
        <c:ser>
          <c:idx val="2"/>
          <c:order val="2"/>
          <c:tx>
            <c:strRef>
              <c:f>'Abonados (2)'!$X$26</c:f>
              <c:strCache>
                <c:ptCount val="1"/>
                <c:pt idx="0">
                  <c:v>Penetración cada 100 hab. </c:v>
                </c:pt>
              </c:strCache>
            </c:strRef>
          </c:tx>
          <c:spPr>
            <a:ln w="66675" cap="flat" cmpd="sng"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dLbl>
              <c:idx val="4"/>
              <c:layout>
                <c:manualLayout>
                  <c:x val="-2.7200340619108844E-2"/>
                  <c:y val="-2.9874394810245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2.3967148183318066E-2"/>
                  <c:y val="-2.3715084840168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3.1305585200995981E-2"/>
                  <c:y val="-4.024149632376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2.7698271974274293E-2"/>
                  <c:y val="-2.9874666912647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2.845984700151542E-2"/>
                  <c:y val="-3.6785795819255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-2.8296932467219614E-2"/>
                  <c:y val="-2.9874666912647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-3.0765076457225132E-2"/>
                  <c:y val="-4.024149632376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3.1469284055608414E-2"/>
                  <c:y val="-3.6785795819255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9.8936405628058497E-4"/>
                  <c:y val="-6.518321879182725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'Abonados (2)'!$T$27:$U$65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'Abonados (2)'!$X$27:$X$65</c:f>
              <c:numCache>
                <c:formatCode>General</c:formatCode>
                <c:ptCount val="39"/>
                <c:pt idx="0">
                  <c:v>96.700196098873093</c:v>
                </c:pt>
                <c:pt idx="1">
                  <c:v>100.15041115088495</c:v>
                </c:pt>
                <c:pt idx="2">
                  <c:v>102.72816483881293</c:v>
                </c:pt>
                <c:pt idx="3">
                  <c:v>106.87341801243294</c:v>
                </c:pt>
                <c:pt idx="4">
                  <c:v>115.61250308471438</c:v>
                </c:pt>
                <c:pt idx="5">
                  <c:v>117.90347782981088</c:v>
                </c:pt>
                <c:pt idx="6">
                  <c:v>120.58507865924177</c:v>
                </c:pt>
                <c:pt idx="7">
                  <c:v>123.91581648516691</c:v>
                </c:pt>
                <c:pt idx="8">
                  <c:v>128.79972572283452</c:v>
                </c:pt>
                <c:pt idx="9">
                  <c:v>130.10661949650662</c:v>
                </c:pt>
                <c:pt idx="10">
                  <c:v>128.2478165656569</c:v>
                </c:pt>
                <c:pt idx="11">
                  <c:v>132.01975411492089</c:v>
                </c:pt>
                <c:pt idx="12">
                  <c:v>136.96426244753016</c:v>
                </c:pt>
                <c:pt idx="13">
                  <c:v>136.36352051055263</c:v>
                </c:pt>
                <c:pt idx="14">
                  <c:v>138.13161441867433</c:v>
                </c:pt>
                <c:pt idx="15">
                  <c:v>132.82093126556674</c:v>
                </c:pt>
                <c:pt idx="16">
                  <c:v>134.18090299261195</c:v>
                </c:pt>
                <c:pt idx="17">
                  <c:v>134.3708480146654</c:v>
                </c:pt>
                <c:pt idx="18">
                  <c:v>131.91893582091666</c:v>
                </c:pt>
                <c:pt idx="19">
                  <c:v>128.62196121215271</c:v>
                </c:pt>
                <c:pt idx="20">
                  <c:v>132.20049282827094</c:v>
                </c:pt>
                <c:pt idx="21">
                  <c:v>131.58053140891818</c:v>
                </c:pt>
                <c:pt idx="22">
                  <c:v>127.5815213995774</c:v>
                </c:pt>
                <c:pt idx="23">
                  <c:v>127.18342975086725</c:v>
                </c:pt>
                <c:pt idx="24">
                  <c:v>128.21794818987445</c:v>
                </c:pt>
                <c:pt idx="25">
                  <c:v>126.95680622672876</c:v>
                </c:pt>
                <c:pt idx="26">
                  <c:v>124.76927623329162</c:v>
                </c:pt>
                <c:pt idx="27">
                  <c:v>125.41432835607283</c:v>
                </c:pt>
                <c:pt idx="28">
                  <c:v>127.45572290348555</c:v>
                </c:pt>
                <c:pt idx="29">
                  <c:v>122.21081446912643</c:v>
                </c:pt>
                <c:pt idx="30">
                  <c:v>121.10841778510152</c:v>
                </c:pt>
                <c:pt idx="31">
                  <c:v>123.09415258669753</c:v>
                </c:pt>
                <c:pt idx="32">
                  <c:v>123.82446803316067</c:v>
                </c:pt>
                <c:pt idx="33">
                  <c:v>125.96765003637766</c:v>
                </c:pt>
                <c:pt idx="34">
                  <c:v>125.50925117344531</c:v>
                </c:pt>
                <c:pt idx="35">
                  <c:v>127.98727773627321</c:v>
                </c:pt>
                <c:pt idx="36">
                  <c:v>133.01583805707011</c:v>
                </c:pt>
                <c:pt idx="37">
                  <c:v>135.29710711097641</c:v>
                </c:pt>
                <c:pt idx="38">
                  <c:v>134.5053408094615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4767480"/>
        <c:axId val="474770224"/>
      </c:lineChart>
      <c:catAx>
        <c:axId val="474772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4772576"/>
        <c:crosses val="autoZero"/>
        <c:auto val="0"/>
        <c:lblAlgn val="ctr"/>
        <c:lblOffset val="100"/>
        <c:noMultiLvlLbl val="0"/>
      </c:catAx>
      <c:valAx>
        <c:axId val="47477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74772184"/>
        <c:crossesAt val="1"/>
        <c:crossBetween val="between"/>
      </c:valAx>
      <c:valAx>
        <c:axId val="474770224"/>
        <c:scaling>
          <c:orientation val="minMax"/>
          <c:max val="16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74767480"/>
        <c:crosses val="max"/>
        <c:crossBetween val="between"/>
      </c:valAx>
      <c:catAx>
        <c:axId val="474767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7702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2T-2019 (**)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121.91097447023863</c:v>
                </c:pt>
                <c:pt idx="1">
                  <c:v>122.4297291092299</c:v>
                </c:pt>
                <c:pt idx="2">
                  <c:v>119.76317260829403</c:v>
                </c:pt>
                <c:pt idx="3">
                  <c:v>115.4335003226638</c:v>
                </c:pt>
                <c:pt idx="4">
                  <c:v>117.25736514933099</c:v>
                </c:pt>
                <c:pt idx="5">
                  <c:v>116.25297768598824</c:v>
                </c:pt>
                <c:pt idx="6">
                  <c:v>115.99261381869357</c:v>
                </c:pt>
                <c:pt idx="7">
                  <c:v>126.49042826441793</c:v>
                </c:pt>
                <c:pt idx="8">
                  <c:v>142.64201042693557</c:v>
                </c:pt>
                <c:pt idx="9">
                  <c:v>147.38020748055388</c:v>
                </c:pt>
                <c:pt idx="10">
                  <c:v>158.52893748303961</c:v>
                </c:pt>
                <c:pt idx="11">
                  <c:v>170.3268058185744</c:v>
                </c:pt>
                <c:pt idx="12">
                  <c:v>184.68972907742716</c:v>
                </c:pt>
                <c:pt idx="13">
                  <c:v>179.04135053206878</c:v>
                </c:pt>
                <c:pt idx="14">
                  <c:v>161.37717635855077</c:v>
                </c:pt>
                <c:pt idx="15">
                  <c:v>156.514055688338</c:v>
                </c:pt>
                <c:pt idx="16">
                  <c:v>160.66957690352049</c:v>
                </c:pt>
                <c:pt idx="17">
                  <c:v>162.18958162908524</c:v>
                </c:pt>
                <c:pt idx="18">
                  <c:v>171.49930241296053</c:v>
                </c:pt>
                <c:pt idx="19">
                  <c:v>175.15736328078049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553072"/>
        <c:axId val="161550720"/>
      </c:lineChart>
      <c:catAx>
        <c:axId val="16155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600" baseline="0"/>
            </a:pPr>
            <a:endParaRPr lang="es-CL"/>
          </a:p>
        </c:txPr>
        <c:crossAx val="161550720"/>
        <c:crosses val="autoZero"/>
        <c:auto val="1"/>
        <c:lblAlgn val="ctr"/>
        <c:lblOffset val="100"/>
        <c:noMultiLvlLbl val="0"/>
      </c:catAx>
      <c:valAx>
        <c:axId val="161550720"/>
        <c:scaling>
          <c:orientation val="minMax"/>
          <c:max val="200"/>
          <c:min val="7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15530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8538473417801E-2"/>
          <c:y val="4.8695572899284799E-2"/>
          <c:w val="0.91285905070406337"/>
          <c:h val="0.60159566146946863"/>
        </c:manualLayout>
      </c:layout>
      <c:lineChart>
        <c:grouping val="standard"/>
        <c:varyColors val="0"/>
        <c:ser>
          <c:idx val="0"/>
          <c:order val="0"/>
          <c:tx>
            <c:strRef>
              <c:f>Abonados!$R$160</c:f>
              <c:strCache>
                <c:ptCount val="1"/>
                <c:pt idx="0">
                  <c:v>Claro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2.0931456402495754E-3"/>
                  <c:y val="2.207505518763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Abonados!$A$163:$B$277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Abonados!$R$163:$R$277</c:f>
              <c:numCache>
                <c:formatCode>#,##0</c:formatCode>
                <c:ptCount val="115"/>
                <c:pt idx="0">
                  <c:v>3225329</c:v>
                </c:pt>
                <c:pt idx="1">
                  <c:v>3305023</c:v>
                </c:pt>
                <c:pt idx="2">
                  <c:v>3361051</c:v>
                </c:pt>
                <c:pt idx="3">
                  <c:v>3535944</c:v>
                </c:pt>
                <c:pt idx="4">
                  <c:v>3607440</c:v>
                </c:pt>
                <c:pt idx="5">
                  <c:v>3735938</c:v>
                </c:pt>
                <c:pt idx="6">
                  <c:v>3747990</c:v>
                </c:pt>
                <c:pt idx="7">
                  <c:v>3808078</c:v>
                </c:pt>
                <c:pt idx="8">
                  <c:v>3969075</c:v>
                </c:pt>
                <c:pt idx="9">
                  <c:v>3983174</c:v>
                </c:pt>
                <c:pt idx="10">
                  <c:v>4198241</c:v>
                </c:pt>
                <c:pt idx="11">
                  <c:v>4203079</c:v>
                </c:pt>
                <c:pt idx="12">
                  <c:v>4465518</c:v>
                </c:pt>
                <c:pt idx="13">
                  <c:v>4473411</c:v>
                </c:pt>
                <c:pt idx="14">
                  <c:v>4513196</c:v>
                </c:pt>
                <c:pt idx="15">
                  <c:v>4584536</c:v>
                </c:pt>
                <c:pt idx="16">
                  <c:v>4640729</c:v>
                </c:pt>
                <c:pt idx="17">
                  <c:v>4693205</c:v>
                </c:pt>
                <c:pt idx="18">
                  <c:v>4737198</c:v>
                </c:pt>
                <c:pt idx="19">
                  <c:v>4801336</c:v>
                </c:pt>
                <c:pt idx="20">
                  <c:v>4867585</c:v>
                </c:pt>
                <c:pt idx="21">
                  <c:v>5089155</c:v>
                </c:pt>
                <c:pt idx="22">
                  <c:v>5092823</c:v>
                </c:pt>
                <c:pt idx="23">
                  <c:v>5136903</c:v>
                </c:pt>
                <c:pt idx="24">
                  <c:v>5163199</c:v>
                </c:pt>
                <c:pt idx="25">
                  <c:v>5200148</c:v>
                </c:pt>
                <c:pt idx="26">
                  <c:v>5232360</c:v>
                </c:pt>
                <c:pt idx="27">
                  <c:v>5293574</c:v>
                </c:pt>
                <c:pt idx="28">
                  <c:v>5321071</c:v>
                </c:pt>
                <c:pt idx="29">
                  <c:v>5355045</c:v>
                </c:pt>
                <c:pt idx="30">
                  <c:v>5376433</c:v>
                </c:pt>
                <c:pt idx="31">
                  <c:v>5397012</c:v>
                </c:pt>
                <c:pt idx="32">
                  <c:v>5419036</c:v>
                </c:pt>
                <c:pt idx="33">
                  <c:v>5441414</c:v>
                </c:pt>
                <c:pt idx="34">
                  <c:v>5482263</c:v>
                </c:pt>
                <c:pt idx="35">
                  <c:v>5552399</c:v>
                </c:pt>
                <c:pt idx="36">
                  <c:v>5802164</c:v>
                </c:pt>
                <c:pt idx="37">
                  <c:v>5858044</c:v>
                </c:pt>
                <c:pt idx="38">
                  <c:v>5922221</c:v>
                </c:pt>
                <c:pt idx="39">
                  <c:v>6012598</c:v>
                </c:pt>
                <c:pt idx="40">
                  <c:v>6023199</c:v>
                </c:pt>
                <c:pt idx="41">
                  <c:v>6027816</c:v>
                </c:pt>
                <c:pt idx="42">
                  <c:v>5903507</c:v>
                </c:pt>
                <c:pt idx="43">
                  <c:v>5758242</c:v>
                </c:pt>
                <c:pt idx="44">
                  <c:v>5552604</c:v>
                </c:pt>
                <c:pt idx="45">
                  <c:v>5438163</c:v>
                </c:pt>
                <c:pt idx="46">
                  <c:v>5181575</c:v>
                </c:pt>
                <c:pt idx="47">
                  <c:v>4934782</c:v>
                </c:pt>
                <c:pt idx="48">
                  <c:v>5154169</c:v>
                </c:pt>
                <c:pt idx="49">
                  <c:v>5104339</c:v>
                </c:pt>
                <c:pt idx="50">
                  <c:v>5078414</c:v>
                </c:pt>
                <c:pt idx="51">
                  <c:v>5349508</c:v>
                </c:pt>
                <c:pt idx="52">
                  <c:v>5175842</c:v>
                </c:pt>
                <c:pt idx="53">
                  <c:v>5197778</c:v>
                </c:pt>
                <c:pt idx="54">
                  <c:v>5162241</c:v>
                </c:pt>
                <c:pt idx="55">
                  <c:v>5166786</c:v>
                </c:pt>
                <c:pt idx="56">
                  <c:v>5077847</c:v>
                </c:pt>
                <c:pt idx="57">
                  <c:v>5007840</c:v>
                </c:pt>
                <c:pt idx="58">
                  <c:v>4915164</c:v>
                </c:pt>
                <c:pt idx="59">
                  <c:v>4889188</c:v>
                </c:pt>
                <c:pt idx="60">
                  <c:v>5380411</c:v>
                </c:pt>
                <c:pt idx="61">
                  <c:v>5467066</c:v>
                </c:pt>
                <c:pt idx="62">
                  <c:v>5291852</c:v>
                </c:pt>
                <c:pt idx="63">
                  <c:v>5309923</c:v>
                </c:pt>
                <c:pt idx="64">
                  <c:v>5244953</c:v>
                </c:pt>
                <c:pt idx="65">
                  <c:v>5240164</c:v>
                </c:pt>
                <c:pt idx="66">
                  <c:v>5289207</c:v>
                </c:pt>
                <c:pt idx="67">
                  <c:v>5325813</c:v>
                </c:pt>
                <c:pt idx="68">
                  <c:v>5301794</c:v>
                </c:pt>
                <c:pt idx="69">
                  <c:v>5308253</c:v>
                </c:pt>
                <c:pt idx="70">
                  <c:v>5308262</c:v>
                </c:pt>
                <c:pt idx="71">
                  <c:v>5294116</c:v>
                </c:pt>
                <c:pt idx="72">
                  <c:v>5384385</c:v>
                </c:pt>
                <c:pt idx="73">
                  <c:v>5494039</c:v>
                </c:pt>
                <c:pt idx="74">
                  <c:v>5449456</c:v>
                </c:pt>
                <c:pt idx="75">
                  <c:v>5540988</c:v>
                </c:pt>
                <c:pt idx="76">
                  <c:v>5250702</c:v>
                </c:pt>
                <c:pt idx="77">
                  <c:v>5539449</c:v>
                </c:pt>
                <c:pt idx="78">
                  <c:v>5393745</c:v>
                </c:pt>
                <c:pt idx="79">
                  <c:v>5393745</c:v>
                </c:pt>
                <c:pt idx="80">
                  <c:v>5483032</c:v>
                </c:pt>
                <c:pt idx="81">
                  <c:v>5486962</c:v>
                </c:pt>
                <c:pt idx="82">
                  <c:v>5504060</c:v>
                </c:pt>
                <c:pt idx="83">
                  <c:v>5565842</c:v>
                </c:pt>
                <c:pt idx="84">
                  <c:v>5941185</c:v>
                </c:pt>
                <c:pt idx="85">
                  <c:v>5853925</c:v>
                </c:pt>
                <c:pt idx="86">
                  <c:v>5517477</c:v>
                </c:pt>
                <c:pt idx="87">
                  <c:v>5500346</c:v>
                </c:pt>
                <c:pt idx="88">
                  <c:v>5684290</c:v>
                </c:pt>
                <c:pt idx="89">
                  <c:v>5599321</c:v>
                </c:pt>
                <c:pt idx="90">
                  <c:v>5458877</c:v>
                </c:pt>
                <c:pt idx="91">
                  <c:v>5429775</c:v>
                </c:pt>
                <c:pt idx="92">
                  <c:v>5412859</c:v>
                </c:pt>
                <c:pt idx="93">
                  <c:v>5536058</c:v>
                </c:pt>
                <c:pt idx="94">
                  <c:v>5591888</c:v>
                </c:pt>
                <c:pt idx="95">
                  <c:v>5616021</c:v>
                </c:pt>
                <c:pt idx="96">
                  <c:v>5712073</c:v>
                </c:pt>
                <c:pt idx="97">
                  <c:v>5759300</c:v>
                </c:pt>
                <c:pt idx="98">
                  <c:v>5794246</c:v>
                </c:pt>
                <c:pt idx="99">
                  <c:v>5842331</c:v>
                </c:pt>
                <c:pt idx="100">
                  <c:v>5804972</c:v>
                </c:pt>
                <c:pt idx="101">
                  <c:v>5749943</c:v>
                </c:pt>
                <c:pt idx="102">
                  <c:v>5689453</c:v>
                </c:pt>
                <c:pt idx="103">
                  <c:v>5697812</c:v>
                </c:pt>
                <c:pt idx="104">
                  <c:v>5800193</c:v>
                </c:pt>
                <c:pt idx="105">
                  <c:v>5921043</c:v>
                </c:pt>
                <c:pt idx="106">
                  <c:v>5971688</c:v>
                </c:pt>
                <c:pt idx="107">
                  <c:v>6024200</c:v>
                </c:pt>
                <c:pt idx="108">
                  <c:v>6043996</c:v>
                </c:pt>
                <c:pt idx="109">
                  <c:v>5995118</c:v>
                </c:pt>
                <c:pt idx="110">
                  <c:v>6040987</c:v>
                </c:pt>
                <c:pt idx="111">
                  <c:v>6084139</c:v>
                </c:pt>
                <c:pt idx="112">
                  <c:v>6115421</c:v>
                </c:pt>
                <c:pt idx="113">
                  <c:v>6063383</c:v>
                </c:pt>
                <c:pt idx="114">
                  <c:v>6014323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Abonados!$S$160</c:f>
              <c:strCache>
                <c:ptCount val="1"/>
                <c:pt idx="0">
                  <c:v>ENTEL PCS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3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0"/>
                  <c:y val="-3.5320088300220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Abonados!$A$163:$B$277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Abonados!$S$163:$S$277</c:f>
              <c:numCache>
                <c:formatCode>#,##0</c:formatCode>
                <c:ptCount val="115"/>
                <c:pt idx="0">
                  <c:v>6299268</c:v>
                </c:pt>
                <c:pt idx="1">
                  <c:v>6269935</c:v>
                </c:pt>
                <c:pt idx="2">
                  <c:v>6249161</c:v>
                </c:pt>
                <c:pt idx="3">
                  <c:v>6402680</c:v>
                </c:pt>
                <c:pt idx="4">
                  <c:v>6347956</c:v>
                </c:pt>
                <c:pt idx="5">
                  <c:v>6472675</c:v>
                </c:pt>
                <c:pt idx="6">
                  <c:v>6473179</c:v>
                </c:pt>
                <c:pt idx="7">
                  <c:v>6548220</c:v>
                </c:pt>
                <c:pt idx="8">
                  <c:v>6609475</c:v>
                </c:pt>
                <c:pt idx="9">
                  <c:v>6640941</c:v>
                </c:pt>
                <c:pt idx="10">
                  <c:v>6716736</c:v>
                </c:pt>
                <c:pt idx="11">
                  <c:v>6830983</c:v>
                </c:pt>
                <c:pt idx="12">
                  <c:v>7229289</c:v>
                </c:pt>
                <c:pt idx="13">
                  <c:v>7257563</c:v>
                </c:pt>
                <c:pt idx="14">
                  <c:v>7252982</c:v>
                </c:pt>
                <c:pt idx="15">
                  <c:v>7431120</c:v>
                </c:pt>
                <c:pt idx="16">
                  <c:v>7445199</c:v>
                </c:pt>
                <c:pt idx="17">
                  <c:v>7567484</c:v>
                </c:pt>
                <c:pt idx="18">
                  <c:v>7616316</c:v>
                </c:pt>
                <c:pt idx="19">
                  <c:v>7755542</c:v>
                </c:pt>
                <c:pt idx="20">
                  <c:v>7821161</c:v>
                </c:pt>
                <c:pt idx="21">
                  <c:v>7877392</c:v>
                </c:pt>
                <c:pt idx="22">
                  <c:v>7953669</c:v>
                </c:pt>
                <c:pt idx="23">
                  <c:v>7998668</c:v>
                </c:pt>
                <c:pt idx="24">
                  <c:v>8355931</c:v>
                </c:pt>
                <c:pt idx="25">
                  <c:v>8450622</c:v>
                </c:pt>
                <c:pt idx="26">
                  <c:v>8293301</c:v>
                </c:pt>
                <c:pt idx="27">
                  <c:v>8611505</c:v>
                </c:pt>
                <c:pt idx="28">
                  <c:v>8538855</c:v>
                </c:pt>
                <c:pt idx="29">
                  <c:v>8587341</c:v>
                </c:pt>
                <c:pt idx="30">
                  <c:v>8511502</c:v>
                </c:pt>
                <c:pt idx="31">
                  <c:v>8580734</c:v>
                </c:pt>
                <c:pt idx="32">
                  <c:v>8599872</c:v>
                </c:pt>
                <c:pt idx="33">
                  <c:v>8595548</c:v>
                </c:pt>
                <c:pt idx="34">
                  <c:v>8575280</c:v>
                </c:pt>
                <c:pt idx="35">
                  <c:v>8605095</c:v>
                </c:pt>
                <c:pt idx="36">
                  <c:v>8780825</c:v>
                </c:pt>
                <c:pt idx="37">
                  <c:v>8728229</c:v>
                </c:pt>
                <c:pt idx="38">
                  <c:v>8670681</c:v>
                </c:pt>
                <c:pt idx="39">
                  <c:v>8691431</c:v>
                </c:pt>
                <c:pt idx="40">
                  <c:v>8734880</c:v>
                </c:pt>
                <c:pt idx="41">
                  <c:v>8694412</c:v>
                </c:pt>
                <c:pt idx="42">
                  <c:v>8890185</c:v>
                </c:pt>
                <c:pt idx="43">
                  <c:v>8720782</c:v>
                </c:pt>
                <c:pt idx="44">
                  <c:v>8720161</c:v>
                </c:pt>
                <c:pt idx="45">
                  <c:v>8663760</c:v>
                </c:pt>
                <c:pt idx="46">
                  <c:v>8764589</c:v>
                </c:pt>
                <c:pt idx="47">
                  <c:v>8757325</c:v>
                </c:pt>
                <c:pt idx="48">
                  <c:v>8872102</c:v>
                </c:pt>
                <c:pt idx="49">
                  <c:v>8694220</c:v>
                </c:pt>
                <c:pt idx="50">
                  <c:v>8590526</c:v>
                </c:pt>
                <c:pt idx="51">
                  <c:v>8671670</c:v>
                </c:pt>
                <c:pt idx="52">
                  <c:v>8611687</c:v>
                </c:pt>
                <c:pt idx="53">
                  <c:v>8552596</c:v>
                </c:pt>
                <c:pt idx="54">
                  <c:v>8560079</c:v>
                </c:pt>
                <c:pt idx="55">
                  <c:v>8549818</c:v>
                </c:pt>
                <c:pt idx="56">
                  <c:v>8563611</c:v>
                </c:pt>
                <c:pt idx="57">
                  <c:v>8593028</c:v>
                </c:pt>
                <c:pt idx="58">
                  <c:v>8424622</c:v>
                </c:pt>
                <c:pt idx="59">
                  <c:v>8345845</c:v>
                </c:pt>
                <c:pt idx="60">
                  <c:v>8434268</c:v>
                </c:pt>
                <c:pt idx="61">
                  <c:v>8345176</c:v>
                </c:pt>
                <c:pt idx="62">
                  <c:v>8268263</c:v>
                </c:pt>
                <c:pt idx="63">
                  <c:v>8407939</c:v>
                </c:pt>
                <c:pt idx="64">
                  <c:v>8304813</c:v>
                </c:pt>
                <c:pt idx="65">
                  <c:v>8322839</c:v>
                </c:pt>
                <c:pt idx="66">
                  <c:v>8180603</c:v>
                </c:pt>
                <c:pt idx="67">
                  <c:v>8168777</c:v>
                </c:pt>
                <c:pt idx="68">
                  <c:v>8011010</c:v>
                </c:pt>
                <c:pt idx="69">
                  <c:v>8071524</c:v>
                </c:pt>
                <c:pt idx="70">
                  <c:v>7997604</c:v>
                </c:pt>
                <c:pt idx="71">
                  <c:v>7908827</c:v>
                </c:pt>
                <c:pt idx="72">
                  <c:v>8109615</c:v>
                </c:pt>
                <c:pt idx="73">
                  <c:v>8102736</c:v>
                </c:pt>
                <c:pt idx="74">
                  <c:v>8202473</c:v>
                </c:pt>
                <c:pt idx="75">
                  <c:v>8225841</c:v>
                </c:pt>
                <c:pt idx="76">
                  <c:v>8231062</c:v>
                </c:pt>
                <c:pt idx="77">
                  <c:v>8238727</c:v>
                </c:pt>
                <c:pt idx="78">
                  <c:v>7994280</c:v>
                </c:pt>
                <c:pt idx="79">
                  <c:v>7992912</c:v>
                </c:pt>
                <c:pt idx="80">
                  <c:v>7987440</c:v>
                </c:pt>
                <c:pt idx="81">
                  <c:v>7879477</c:v>
                </c:pt>
                <c:pt idx="82">
                  <c:v>7690108</c:v>
                </c:pt>
                <c:pt idx="83">
                  <c:v>7543669</c:v>
                </c:pt>
                <c:pt idx="84">
                  <c:v>7663748</c:v>
                </c:pt>
                <c:pt idx="85">
                  <c:v>7689147</c:v>
                </c:pt>
                <c:pt idx="86">
                  <c:v>7375123</c:v>
                </c:pt>
                <c:pt idx="87">
                  <c:v>7312780</c:v>
                </c:pt>
                <c:pt idx="88">
                  <c:v>7160880</c:v>
                </c:pt>
                <c:pt idx="89">
                  <c:v>7058455</c:v>
                </c:pt>
                <c:pt idx="90">
                  <c:v>7139891</c:v>
                </c:pt>
                <c:pt idx="91">
                  <c:v>7099061</c:v>
                </c:pt>
                <c:pt idx="92">
                  <c:v>7136263</c:v>
                </c:pt>
                <c:pt idx="93">
                  <c:v>7173796</c:v>
                </c:pt>
                <c:pt idx="94">
                  <c:v>7265676</c:v>
                </c:pt>
                <c:pt idx="95">
                  <c:v>7317324</c:v>
                </c:pt>
                <c:pt idx="96">
                  <c:v>7311870</c:v>
                </c:pt>
                <c:pt idx="97">
                  <c:v>7383684</c:v>
                </c:pt>
                <c:pt idx="98">
                  <c:v>7391557</c:v>
                </c:pt>
                <c:pt idx="99">
                  <c:v>7583455</c:v>
                </c:pt>
                <c:pt idx="100">
                  <c:v>7561116</c:v>
                </c:pt>
                <c:pt idx="101">
                  <c:v>7612667</c:v>
                </c:pt>
                <c:pt idx="102">
                  <c:v>7596131</c:v>
                </c:pt>
                <c:pt idx="103">
                  <c:v>7416024</c:v>
                </c:pt>
                <c:pt idx="104">
                  <c:v>7663149</c:v>
                </c:pt>
                <c:pt idx="105">
                  <c:v>7619823</c:v>
                </c:pt>
                <c:pt idx="106">
                  <c:v>7675857</c:v>
                </c:pt>
                <c:pt idx="107">
                  <c:v>7629316</c:v>
                </c:pt>
                <c:pt idx="108">
                  <c:v>7824690</c:v>
                </c:pt>
                <c:pt idx="109">
                  <c:v>7904810</c:v>
                </c:pt>
                <c:pt idx="110">
                  <c:v>7902469</c:v>
                </c:pt>
                <c:pt idx="111">
                  <c:v>7909743</c:v>
                </c:pt>
                <c:pt idx="112">
                  <c:v>7786713</c:v>
                </c:pt>
                <c:pt idx="113">
                  <c:v>7798411</c:v>
                </c:pt>
                <c:pt idx="114">
                  <c:v>7910096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Abonados!$T$160</c:f>
              <c:strCache>
                <c:ptCount val="1"/>
                <c:pt idx="0">
                  <c:v>Movistar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3"/>
            <c:spPr>
              <a:ln>
                <a:solidFill>
                  <a:schemeClr val="accent3"/>
                </a:solidFill>
              </a:ln>
            </c:spPr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Abonados!$A$163:$B$277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Abonados!$T$163:$T$277</c:f>
              <c:numCache>
                <c:formatCode>#,##0</c:formatCode>
                <c:ptCount val="115"/>
                <c:pt idx="0">
                  <c:v>6911730</c:v>
                </c:pt>
                <c:pt idx="1">
                  <c:v>6941276</c:v>
                </c:pt>
                <c:pt idx="2">
                  <c:v>6960893</c:v>
                </c:pt>
                <c:pt idx="3">
                  <c:v>7124043</c:v>
                </c:pt>
                <c:pt idx="4">
                  <c:v>7151216</c:v>
                </c:pt>
                <c:pt idx="5">
                  <c:v>7231585</c:v>
                </c:pt>
                <c:pt idx="6">
                  <c:v>7322010</c:v>
                </c:pt>
                <c:pt idx="7">
                  <c:v>7402030</c:v>
                </c:pt>
                <c:pt idx="8">
                  <c:v>7619231</c:v>
                </c:pt>
                <c:pt idx="9">
                  <c:v>7662526</c:v>
                </c:pt>
                <c:pt idx="10">
                  <c:v>7794771</c:v>
                </c:pt>
                <c:pt idx="11">
                  <c:v>7802659</c:v>
                </c:pt>
                <c:pt idx="12">
                  <c:v>8129251</c:v>
                </c:pt>
                <c:pt idx="13">
                  <c:v>8171923</c:v>
                </c:pt>
                <c:pt idx="14">
                  <c:v>8218629</c:v>
                </c:pt>
                <c:pt idx="15">
                  <c:v>8241809</c:v>
                </c:pt>
                <c:pt idx="16">
                  <c:v>8321896</c:v>
                </c:pt>
                <c:pt idx="17">
                  <c:v>8391284</c:v>
                </c:pt>
                <c:pt idx="18">
                  <c:v>8411562</c:v>
                </c:pt>
                <c:pt idx="19">
                  <c:v>8421314</c:v>
                </c:pt>
                <c:pt idx="20">
                  <c:v>8422226</c:v>
                </c:pt>
                <c:pt idx="21">
                  <c:v>8420109</c:v>
                </c:pt>
                <c:pt idx="22">
                  <c:v>8416323</c:v>
                </c:pt>
                <c:pt idx="23">
                  <c:v>8468276</c:v>
                </c:pt>
                <c:pt idx="24">
                  <c:v>8756608</c:v>
                </c:pt>
                <c:pt idx="25">
                  <c:v>8885782</c:v>
                </c:pt>
                <c:pt idx="26">
                  <c:v>8603696</c:v>
                </c:pt>
                <c:pt idx="27">
                  <c:v>8637902</c:v>
                </c:pt>
                <c:pt idx="28">
                  <c:v>8645743</c:v>
                </c:pt>
                <c:pt idx="29">
                  <c:v>8595245</c:v>
                </c:pt>
                <c:pt idx="30">
                  <c:v>8317041</c:v>
                </c:pt>
                <c:pt idx="31">
                  <c:v>8748305</c:v>
                </c:pt>
                <c:pt idx="32">
                  <c:v>8895241</c:v>
                </c:pt>
                <c:pt idx="33">
                  <c:v>8779762</c:v>
                </c:pt>
                <c:pt idx="34">
                  <c:v>8851143</c:v>
                </c:pt>
                <c:pt idx="35">
                  <c:v>8747073</c:v>
                </c:pt>
                <c:pt idx="36">
                  <c:v>9054749</c:v>
                </c:pt>
                <c:pt idx="37">
                  <c:v>9103187</c:v>
                </c:pt>
                <c:pt idx="38">
                  <c:v>8950729</c:v>
                </c:pt>
                <c:pt idx="39">
                  <c:v>8900009</c:v>
                </c:pt>
                <c:pt idx="40">
                  <c:v>9000666</c:v>
                </c:pt>
                <c:pt idx="41">
                  <c:v>9172624</c:v>
                </c:pt>
                <c:pt idx="42">
                  <c:v>9143373</c:v>
                </c:pt>
                <c:pt idx="43">
                  <c:v>9238481</c:v>
                </c:pt>
                <c:pt idx="44">
                  <c:v>9130173</c:v>
                </c:pt>
                <c:pt idx="45">
                  <c:v>8841343</c:v>
                </c:pt>
                <c:pt idx="46">
                  <c:v>9060585</c:v>
                </c:pt>
                <c:pt idx="47">
                  <c:v>8930885</c:v>
                </c:pt>
                <c:pt idx="48">
                  <c:v>9106871</c:v>
                </c:pt>
                <c:pt idx="49">
                  <c:v>9063104</c:v>
                </c:pt>
                <c:pt idx="50">
                  <c:v>8937987</c:v>
                </c:pt>
                <c:pt idx="51">
                  <c:v>9099706</c:v>
                </c:pt>
                <c:pt idx="52">
                  <c:v>8948468</c:v>
                </c:pt>
                <c:pt idx="53">
                  <c:v>8981967</c:v>
                </c:pt>
                <c:pt idx="54">
                  <c:v>8950319</c:v>
                </c:pt>
                <c:pt idx="55">
                  <c:v>8984509</c:v>
                </c:pt>
                <c:pt idx="56">
                  <c:v>8706901</c:v>
                </c:pt>
                <c:pt idx="57">
                  <c:v>8626865</c:v>
                </c:pt>
                <c:pt idx="58">
                  <c:v>8816554</c:v>
                </c:pt>
                <c:pt idx="59">
                  <c:v>8777753</c:v>
                </c:pt>
                <c:pt idx="60">
                  <c:v>9071807</c:v>
                </c:pt>
                <c:pt idx="61">
                  <c:v>9194475</c:v>
                </c:pt>
                <c:pt idx="62">
                  <c:v>8985717</c:v>
                </c:pt>
                <c:pt idx="63">
                  <c:v>9228701</c:v>
                </c:pt>
                <c:pt idx="64">
                  <c:v>8922701</c:v>
                </c:pt>
                <c:pt idx="65">
                  <c:v>8717181</c:v>
                </c:pt>
                <c:pt idx="66">
                  <c:v>8771727</c:v>
                </c:pt>
                <c:pt idx="67">
                  <c:v>8951535</c:v>
                </c:pt>
                <c:pt idx="68">
                  <c:v>8920378</c:v>
                </c:pt>
                <c:pt idx="69">
                  <c:v>8596249</c:v>
                </c:pt>
                <c:pt idx="70">
                  <c:v>8618600</c:v>
                </c:pt>
                <c:pt idx="71">
                  <c:v>8617521</c:v>
                </c:pt>
                <c:pt idx="72">
                  <c:v>8493331</c:v>
                </c:pt>
                <c:pt idx="73">
                  <c:v>8312015</c:v>
                </c:pt>
                <c:pt idx="74">
                  <c:v>7990998</c:v>
                </c:pt>
                <c:pt idx="75">
                  <c:v>7890570</c:v>
                </c:pt>
                <c:pt idx="76">
                  <c:v>7756188</c:v>
                </c:pt>
                <c:pt idx="77">
                  <c:v>7806537</c:v>
                </c:pt>
                <c:pt idx="78">
                  <c:v>7632989</c:v>
                </c:pt>
                <c:pt idx="79">
                  <c:v>7773810</c:v>
                </c:pt>
                <c:pt idx="80">
                  <c:v>7749650</c:v>
                </c:pt>
                <c:pt idx="81">
                  <c:v>7617791</c:v>
                </c:pt>
                <c:pt idx="82">
                  <c:v>7477242</c:v>
                </c:pt>
                <c:pt idx="83">
                  <c:v>7360941</c:v>
                </c:pt>
                <c:pt idx="84">
                  <c:v>7497409</c:v>
                </c:pt>
                <c:pt idx="85">
                  <c:v>7424618</c:v>
                </c:pt>
                <c:pt idx="86">
                  <c:v>7186900</c:v>
                </c:pt>
                <c:pt idx="87">
                  <c:v>7278846</c:v>
                </c:pt>
                <c:pt idx="88">
                  <c:v>7105071</c:v>
                </c:pt>
                <c:pt idx="89">
                  <c:v>7264904</c:v>
                </c:pt>
                <c:pt idx="90">
                  <c:v>7170299</c:v>
                </c:pt>
                <c:pt idx="91">
                  <c:v>7243915</c:v>
                </c:pt>
                <c:pt idx="92">
                  <c:v>7295602</c:v>
                </c:pt>
                <c:pt idx="93">
                  <c:v>7300296</c:v>
                </c:pt>
                <c:pt idx="94">
                  <c:v>7075033</c:v>
                </c:pt>
                <c:pt idx="95">
                  <c:v>7208978</c:v>
                </c:pt>
                <c:pt idx="96">
                  <c:v>6935587</c:v>
                </c:pt>
                <c:pt idx="97">
                  <c:v>6911073</c:v>
                </c:pt>
                <c:pt idx="98">
                  <c:v>6895983</c:v>
                </c:pt>
                <c:pt idx="99">
                  <c:v>6871606</c:v>
                </c:pt>
                <c:pt idx="100">
                  <c:v>6847317</c:v>
                </c:pt>
                <c:pt idx="101">
                  <c:v>6808601</c:v>
                </c:pt>
                <c:pt idx="102">
                  <c:v>6777609</c:v>
                </c:pt>
                <c:pt idx="103">
                  <c:v>6783063</c:v>
                </c:pt>
                <c:pt idx="104">
                  <c:v>6753303</c:v>
                </c:pt>
                <c:pt idx="105">
                  <c:v>6785747</c:v>
                </c:pt>
                <c:pt idx="106">
                  <c:v>6856824</c:v>
                </c:pt>
                <c:pt idx="107">
                  <c:v>7001590</c:v>
                </c:pt>
                <c:pt idx="108">
                  <c:v>7072696</c:v>
                </c:pt>
                <c:pt idx="109">
                  <c:v>7014033</c:v>
                </c:pt>
                <c:pt idx="110">
                  <c:v>6777597</c:v>
                </c:pt>
                <c:pt idx="111">
                  <c:v>7103839</c:v>
                </c:pt>
                <c:pt idx="112">
                  <c:v>7254927</c:v>
                </c:pt>
                <c:pt idx="113">
                  <c:v>7204969</c:v>
                </c:pt>
                <c:pt idx="114">
                  <c:v>7054494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Abonados!$U$160</c:f>
              <c:strCache>
                <c:ptCount val="1"/>
                <c:pt idx="0">
                  <c:v>WOM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diamond"/>
            <c:size val="3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1.883831076224618E-2"/>
                  <c:y val="-2.649006622516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Abonados!$A$163:$B$277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Abonados!$U$163:$U$277</c:f>
              <c:numCache>
                <c:formatCode>#,##0</c:formatCode>
                <c:ptCount val="115"/>
                <c:pt idx="0">
                  <c:v>13896</c:v>
                </c:pt>
                <c:pt idx="1">
                  <c:v>13688</c:v>
                </c:pt>
                <c:pt idx="2">
                  <c:v>13371</c:v>
                </c:pt>
                <c:pt idx="3">
                  <c:v>15865</c:v>
                </c:pt>
                <c:pt idx="4">
                  <c:v>16043</c:v>
                </c:pt>
                <c:pt idx="5">
                  <c:v>16332</c:v>
                </c:pt>
                <c:pt idx="6">
                  <c:v>17294</c:v>
                </c:pt>
                <c:pt idx="7">
                  <c:v>19625</c:v>
                </c:pt>
                <c:pt idx="8">
                  <c:v>21919</c:v>
                </c:pt>
                <c:pt idx="9">
                  <c:v>22971</c:v>
                </c:pt>
                <c:pt idx="10">
                  <c:v>25000</c:v>
                </c:pt>
                <c:pt idx="11">
                  <c:v>27091</c:v>
                </c:pt>
                <c:pt idx="12">
                  <c:v>27557</c:v>
                </c:pt>
                <c:pt idx="13">
                  <c:v>28694</c:v>
                </c:pt>
                <c:pt idx="14">
                  <c:v>29240</c:v>
                </c:pt>
                <c:pt idx="15">
                  <c:v>32914</c:v>
                </c:pt>
                <c:pt idx="16">
                  <c:v>32413</c:v>
                </c:pt>
                <c:pt idx="17">
                  <c:v>33401</c:v>
                </c:pt>
                <c:pt idx="18">
                  <c:v>33297</c:v>
                </c:pt>
                <c:pt idx="19">
                  <c:v>32869</c:v>
                </c:pt>
                <c:pt idx="20">
                  <c:v>34697</c:v>
                </c:pt>
                <c:pt idx="21">
                  <c:v>34187</c:v>
                </c:pt>
                <c:pt idx="22">
                  <c:v>35314</c:v>
                </c:pt>
                <c:pt idx="23">
                  <c:v>36428</c:v>
                </c:pt>
                <c:pt idx="24">
                  <c:v>37413</c:v>
                </c:pt>
                <c:pt idx="25">
                  <c:v>36819</c:v>
                </c:pt>
                <c:pt idx="26">
                  <c:v>36119</c:v>
                </c:pt>
                <c:pt idx="27">
                  <c:v>40487</c:v>
                </c:pt>
                <c:pt idx="28">
                  <c:v>40314</c:v>
                </c:pt>
                <c:pt idx="29">
                  <c:v>44558</c:v>
                </c:pt>
                <c:pt idx="30">
                  <c:v>53200</c:v>
                </c:pt>
                <c:pt idx="31">
                  <c:v>61053</c:v>
                </c:pt>
                <c:pt idx="32">
                  <c:v>75382</c:v>
                </c:pt>
                <c:pt idx="33">
                  <c:v>87240</c:v>
                </c:pt>
                <c:pt idx="34">
                  <c:v>92475</c:v>
                </c:pt>
                <c:pt idx="35">
                  <c:v>93150</c:v>
                </c:pt>
                <c:pt idx="36">
                  <c:v>111583</c:v>
                </c:pt>
                <c:pt idx="37">
                  <c:v>104777</c:v>
                </c:pt>
                <c:pt idx="38">
                  <c:v>96650</c:v>
                </c:pt>
                <c:pt idx="39">
                  <c:v>97055</c:v>
                </c:pt>
                <c:pt idx="40">
                  <c:v>116251</c:v>
                </c:pt>
                <c:pt idx="41">
                  <c:v>114876</c:v>
                </c:pt>
                <c:pt idx="42">
                  <c:v>122773</c:v>
                </c:pt>
                <c:pt idx="43">
                  <c:v>128702</c:v>
                </c:pt>
                <c:pt idx="44">
                  <c:v>146655</c:v>
                </c:pt>
                <c:pt idx="45">
                  <c:v>209229</c:v>
                </c:pt>
                <c:pt idx="46">
                  <c:v>216647</c:v>
                </c:pt>
                <c:pt idx="47">
                  <c:v>209211</c:v>
                </c:pt>
                <c:pt idx="48">
                  <c:v>227844</c:v>
                </c:pt>
                <c:pt idx="49">
                  <c:v>269280</c:v>
                </c:pt>
                <c:pt idx="50">
                  <c:v>281850</c:v>
                </c:pt>
                <c:pt idx="51">
                  <c:v>294403</c:v>
                </c:pt>
                <c:pt idx="52">
                  <c:v>302780</c:v>
                </c:pt>
                <c:pt idx="53">
                  <c:v>305405</c:v>
                </c:pt>
                <c:pt idx="54">
                  <c:v>321977</c:v>
                </c:pt>
                <c:pt idx="55">
                  <c:v>341527</c:v>
                </c:pt>
                <c:pt idx="56">
                  <c:v>352164</c:v>
                </c:pt>
                <c:pt idx="57">
                  <c:v>354242</c:v>
                </c:pt>
                <c:pt idx="58">
                  <c:v>354744</c:v>
                </c:pt>
                <c:pt idx="59">
                  <c:v>355218</c:v>
                </c:pt>
                <c:pt idx="60">
                  <c:v>339410</c:v>
                </c:pt>
                <c:pt idx="61">
                  <c:v>208756</c:v>
                </c:pt>
                <c:pt idx="62">
                  <c:v>193878</c:v>
                </c:pt>
                <c:pt idx="63">
                  <c:v>202590</c:v>
                </c:pt>
                <c:pt idx="64">
                  <c:v>210291</c:v>
                </c:pt>
                <c:pt idx="65">
                  <c:v>206610</c:v>
                </c:pt>
                <c:pt idx="66">
                  <c:v>232523</c:v>
                </c:pt>
                <c:pt idx="67">
                  <c:v>302922</c:v>
                </c:pt>
                <c:pt idx="68">
                  <c:v>390514</c:v>
                </c:pt>
                <c:pt idx="69">
                  <c:v>446848</c:v>
                </c:pt>
                <c:pt idx="70">
                  <c:v>546539</c:v>
                </c:pt>
                <c:pt idx="71">
                  <c:v>556220</c:v>
                </c:pt>
                <c:pt idx="72">
                  <c:v>670935</c:v>
                </c:pt>
                <c:pt idx="73">
                  <c:v>729832</c:v>
                </c:pt>
                <c:pt idx="74">
                  <c:v>760945</c:v>
                </c:pt>
                <c:pt idx="75">
                  <c:v>810797</c:v>
                </c:pt>
                <c:pt idx="76">
                  <c:v>881303</c:v>
                </c:pt>
                <c:pt idx="77">
                  <c:v>1014648</c:v>
                </c:pt>
                <c:pt idx="78">
                  <c:v>1067203</c:v>
                </c:pt>
                <c:pt idx="79">
                  <c:v>1148915</c:v>
                </c:pt>
                <c:pt idx="80">
                  <c:v>1214986</c:v>
                </c:pt>
                <c:pt idx="81">
                  <c:v>1261691</c:v>
                </c:pt>
                <c:pt idx="82">
                  <c:v>1346305</c:v>
                </c:pt>
                <c:pt idx="83">
                  <c:v>1419335</c:v>
                </c:pt>
                <c:pt idx="84">
                  <c:v>1559426</c:v>
                </c:pt>
                <c:pt idx="85">
                  <c:v>1583948</c:v>
                </c:pt>
                <c:pt idx="86">
                  <c:v>1617311</c:v>
                </c:pt>
                <c:pt idx="87">
                  <c:v>1729558</c:v>
                </c:pt>
                <c:pt idx="88">
                  <c:v>1780198</c:v>
                </c:pt>
                <c:pt idx="89">
                  <c:v>1901074</c:v>
                </c:pt>
                <c:pt idx="90">
                  <c:v>1949322</c:v>
                </c:pt>
                <c:pt idx="91">
                  <c:v>2060511</c:v>
                </c:pt>
                <c:pt idx="92">
                  <c:v>2140706</c:v>
                </c:pt>
                <c:pt idx="93">
                  <c:v>2210634</c:v>
                </c:pt>
                <c:pt idx="94">
                  <c:v>2278148</c:v>
                </c:pt>
                <c:pt idx="95">
                  <c:v>2334735</c:v>
                </c:pt>
                <c:pt idx="96">
                  <c:v>2511493</c:v>
                </c:pt>
                <c:pt idx="97">
                  <c:v>2567754</c:v>
                </c:pt>
                <c:pt idx="98">
                  <c:v>2593244</c:v>
                </c:pt>
                <c:pt idx="99">
                  <c:v>2703666</c:v>
                </c:pt>
                <c:pt idx="100">
                  <c:v>2782415</c:v>
                </c:pt>
                <c:pt idx="101">
                  <c:v>2881871</c:v>
                </c:pt>
                <c:pt idx="102">
                  <c:v>2993449</c:v>
                </c:pt>
                <c:pt idx="103">
                  <c:v>3134951</c:v>
                </c:pt>
                <c:pt idx="104">
                  <c:v>3251568</c:v>
                </c:pt>
                <c:pt idx="105">
                  <c:v>3312236</c:v>
                </c:pt>
                <c:pt idx="106">
                  <c:v>3450569</c:v>
                </c:pt>
                <c:pt idx="107">
                  <c:v>3532285</c:v>
                </c:pt>
                <c:pt idx="108">
                  <c:v>3740878</c:v>
                </c:pt>
                <c:pt idx="109">
                  <c:v>3969222</c:v>
                </c:pt>
                <c:pt idx="110">
                  <c:v>3983467</c:v>
                </c:pt>
                <c:pt idx="111">
                  <c:v>4120477</c:v>
                </c:pt>
                <c:pt idx="112">
                  <c:v>4132209</c:v>
                </c:pt>
                <c:pt idx="113">
                  <c:v>4171218</c:v>
                </c:pt>
                <c:pt idx="114">
                  <c:v>4216882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423752"/>
        <c:axId val="476187456"/>
      </c:lineChart>
      <c:catAx>
        <c:axId val="472423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es-CL"/>
          </a:p>
        </c:txPr>
        <c:crossAx val="476187456"/>
        <c:crosses val="autoZero"/>
        <c:auto val="1"/>
        <c:lblAlgn val="ctr"/>
        <c:lblOffset val="100"/>
        <c:noMultiLvlLbl val="0"/>
      </c:catAx>
      <c:valAx>
        <c:axId val="47618745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4724237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4393440181679417E-2"/>
                <c:y val="0.6462978220437676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1.3059138884235212E-2"/>
          <c:y val="0.90654134179635404"/>
          <c:w val="0.95582975000465364"/>
          <c:h val="7.3912877330890997E-2"/>
        </c:manualLayout>
      </c:layout>
      <c:overlay val="0"/>
      <c:txPr>
        <a:bodyPr/>
        <a:lstStyle/>
        <a:p>
          <a:pPr>
            <a:defRPr sz="800" b="1"/>
          </a:pPr>
          <a:endParaRPr lang="es-CL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s-C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06054165147376E-2"/>
          <c:y val="0.16176840817210719"/>
          <c:w val="0.89862755564607599"/>
          <c:h val="0.52656022669722868"/>
        </c:manualLayout>
      </c:layout>
      <c:lineChart>
        <c:grouping val="standard"/>
        <c:varyColors val="0"/>
        <c:ser>
          <c:idx val="0"/>
          <c:order val="0"/>
          <c:tx>
            <c:strRef>
              <c:f>Abonados!$C$151</c:f>
              <c:strCache>
                <c:ptCount val="1"/>
                <c:pt idx="0">
                  <c:v>Claro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2"/>
            <c:spPr>
              <a:solidFill>
                <a:srgbClr val="FF0000"/>
              </a:solidFill>
              <a:ln w="22225">
                <a:solidFill>
                  <a:srgbClr val="FF0000"/>
                </a:solidFill>
              </a:ln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0"/>
                  <c:y val="4.182511175318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Abonados!$A$155:$B$268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Abonados!$C$155:$C$268</c:f>
              <c:numCache>
                <c:formatCode>#,##0</c:formatCode>
                <c:ptCount val="114"/>
                <c:pt idx="0">
                  <c:v>491522</c:v>
                </c:pt>
                <c:pt idx="1">
                  <c:v>504668</c:v>
                </c:pt>
                <c:pt idx="2">
                  <c:v>562350</c:v>
                </c:pt>
                <c:pt idx="3">
                  <c:v>582280</c:v>
                </c:pt>
                <c:pt idx="4">
                  <c:v>585997</c:v>
                </c:pt>
                <c:pt idx="5">
                  <c:v>596876</c:v>
                </c:pt>
                <c:pt idx="6">
                  <c:v>602050</c:v>
                </c:pt>
                <c:pt idx="7">
                  <c:v>638977</c:v>
                </c:pt>
                <c:pt idx="8">
                  <c:v>653888</c:v>
                </c:pt>
                <c:pt idx="9">
                  <c:v>745649</c:v>
                </c:pt>
                <c:pt idx="10">
                  <c:v>751851</c:v>
                </c:pt>
                <c:pt idx="11">
                  <c:v>798796</c:v>
                </c:pt>
                <c:pt idx="12">
                  <c:v>825568</c:v>
                </c:pt>
                <c:pt idx="13">
                  <c:v>850410</c:v>
                </c:pt>
                <c:pt idx="14">
                  <c:v>872761</c:v>
                </c:pt>
                <c:pt idx="15">
                  <c:v>892155</c:v>
                </c:pt>
                <c:pt idx="16">
                  <c:v>909025</c:v>
                </c:pt>
                <c:pt idx="17">
                  <c:v>911386</c:v>
                </c:pt>
                <c:pt idx="18">
                  <c:v>929773</c:v>
                </c:pt>
                <c:pt idx="19">
                  <c:v>932917</c:v>
                </c:pt>
                <c:pt idx="20">
                  <c:v>956152</c:v>
                </c:pt>
                <c:pt idx="21">
                  <c:v>964609</c:v>
                </c:pt>
                <c:pt idx="22">
                  <c:v>965973</c:v>
                </c:pt>
                <c:pt idx="23">
                  <c:v>994283</c:v>
                </c:pt>
                <c:pt idx="24">
                  <c:v>1005885</c:v>
                </c:pt>
                <c:pt idx="25">
                  <c:v>1016878</c:v>
                </c:pt>
                <c:pt idx="26">
                  <c:v>1031879</c:v>
                </c:pt>
                <c:pt idx="27">
                  <c:v>1035474</c:v>
                </c:pt>
                <c:pt idx="28">
                  <c:v>1044176</c:v>
                </c:pt>
                <c:pt idx="29">
                  <c:v>1078260</c:v>
                </c:pt>
                <c:pt idx="30">
                  <c:v>1101058</c:v>
                </c:pt>
                <c:pt idx="31">
                  <c:v>1101801</c:v>
                </c:pt>
                <c:pt idx="32">
                  <c:v>1100333</c:v>
                </c:pt>
                <c:pt idx="33">
                  <c:v>1118162</c:v>
                </c:pt>
                <c:pt idx="34">
                  <c:v>1134299</c:v>
                </c:pt>
                <c:pt idx="35">
                  <c:v>1155617</c:v>
                </c:pt>
                <c:pt idx="36">
                  <c:v>1163454</c:v>
                </c:pt>
                <c:pt idx="37">
                  <c:v>1166809</c:v>
                </c:pt>
                <c:pt idx="38">
                  <c:v>1184001</c:v>
                </c:pt>
                <c:pt idx="39">
                  <c:v>1197015</c:v>
                </c:pt>
                <c:pt idx="40">
                  <c:v>1206412</c:v>
                </c:pt>
                <c:pt idx="41">
                  <c:v>1181532</c:v>
                </c:pt>
                <c:pt idx="42">
                  <c:v>1230198</c:v>
                </c:pt>
                <c:pt idx="43">
                  <c:v>1234451</c:v>
                </c:pt>
                <c:pt idx="44">
                  <c:v>1239611</c:v>
                </c:pt>
                <c:pt idx="45">
                  <c:v>1166998</c:v>
                </c:pt>
                <c:pt idx="46">
                  <c:v>1121114</c:v>
                </c:pt>
                <c:pt idx="47">
                  <c:v>1289277</c:v>
                </c:pt>
                <c:pt idx="48">
                  <c:v>1278812</c:v>
                </c:pt>
                <c:pt idx="49">
                  <c:v>1274318</c:v>
                </c:pt>
                <c:pt idx="50">
                  <c:v>1248633</c:v>
                </c:pt>
                <c:pt idx="51">
                  <c:v>1418697</c:v>
                </c:pt>
                <c:pt idx="52">
                  <c:v>1329599</c:v>
                </c:pt>
                <c:pt idx="53">
                  <c:v>1454072</c:v>
                </c:pt>
                <c:pt idx="54">
                  <c:v>1598137</c:v>
                </c:pt>
                <c:pt idx="55">
                  <c:v>1545605</c:v>
                </c:pt>
                <c:pt idx="56">
                  <c:v>1492292</c:v>
                </c:pt>
                <c:pt idx="57">
                  <c:v>1467864</c:v>
                </c:pt>
                <c:pt idx="58">
                  <c:v>1417833</c:v>
                </c:pt>
                <c:pt idx="59">
                  <c:v>1371240</c:v>
                </c:pt>
                <c:pt idx="60">
                  <c:v>1387738</c:v>
                </c:pt>
                <c:pt idx="61">
                  <c:v>1280799</c:v>
                </c:pt>
                <c:pt idx="62">
                  <c:v>1400372</c:v>
                </c:pt>
                <c:pt idx="63">
                  <c:v>1330482</c:v>
                </c:pt>
                <c:pt idx="64">
                  <c:v>1334704</c:v>
                </c:pt>
                <c:pt idx="65">
                  <c:v>1345207</c:v>
                </c:pt>
                <c:pt idx="66">
                  <c:v>1343245</c:v>
                </c:pt>
                <c:pt idx="67">
                  <c:v>1262855</c:v>
                </c:pt>
                <c:pt idx="68">
                  <c:v>1280831</c:v>
                </c:pt>
                <c:pt idx="69">
                  <c:v>1272368</c:v>
                </c:pt>
                <c:pt idx="70">
                  <c:v>1255640</c:v>
                </c:pt>
                <c:pt idx="71">
                  <c:v>1273806</c:v>
                </c:pt>
                <c:pt idx="72">
                  <c:v>1285754</c:v>
                </c:pt>
                <c:pt idx="73">
                  <c:v>1309121</c:v>
                </c:pt>
                <c:pt idx="74">
                  <c:v>1400653</c:v>
                </c:pt>
                <c:pt idx="75">
                  <c:v>1319078</c:v>
                </c:pt>
                <c:pt idx="76">
                  <c:v>1340732</c:v>
                </c:pt>
                <c:pt idx="77">
                  <c:v>1355278</c:v>
                </c:pt>
                <c:pt idx="78">
                  <c:v>1355278</c:v>
                </c:pt>
                <c:pt idx="79">
                  <c:v>1391860</c:v>
                </c:pt>
                <c:pt idx="80">
                  <c:v>1413166</c:v>
                </c:pt>
                <c:pt idx="81">
                  <c:v>1433693</c:v>
                </c:pt>
                <c:pt idx="82">
                  <c:v>1448973</c:v>
                </c:pt>
                <c:pt idx="83">
                  <c:v>1489192</c:v>
                </c:pt>
                <c:pt idx="84">
                  <c:v>1500384</c:v>
                </c:pt>
                <c:pt idx="85">
                  <c:v>1508936</c:v>
                </c:pt>
                <c:pt idx="86">
                  <c:v>1530486</c:v>
                </c:pt>
                <c:pt idx="87">
                  <c:v>1541109</c:v>
                </c:pt>
                <c:pt idx="88">
                  <c:v>1564420</c:v>
                </c:pt>
                <c:pt idx="89">
                  <c:v>1580484</c:v>
                </c:pt>
                <c:pt idx="90">
                  <c:v>1608472</c:v>
                </c:pt>
                <c:pt idx="91">
                  <c:v>1619892</c:v>
                </c:pt>
                <c:pt idx="92">
                  <c:v>1683609</c:v>
                </c:pt>
                <c:pt idx="93">
                  <c:v>1742764</c:v>
                </c:pt>
                <c:pt idx="94">
                  <c:v>1793475</c:v>
                </c:pt>
                <c:pt idx="95">
                  <c:v>1861891</c:v>
                </c:pt>
                <c:pt idx="96">
                  <c:v>1899067</c:v>
                </c:pt>
                <c:pt idx="97">
                  <c:v>1910490</c:v>
                </c:pt>
                <c:pt idx="98">
                  <c:v>1938922</c:v>
                </c:pt>
                <c:pt idx="99">
                  <c:v>1952831</c:v>
                </c:pt>
                <c:pt idx="100">
                  <c:v>1935311</c:v>
                </c:pt>
                <c:pt idx="101">
                  <c:v>1913969</c:v>
                </c:pt>
                <c:pt idx="102">
                  <c:v>1945630</c:v>
                </c:pt>
                <c:pt idx="103">
                  <c:v>1998450</c:v>
                </c:pt>
                <c:pt idx="104">
                  <c:v>2072014</c:v>
                </c:pt>
                <c:pt idx="105">
                  <c:v>2087802</c:v>
                </c:pt>
                <c:pt idx="106">
                  <c:v>2098002</c:v>
                </c:pt>
                <c:pt idx="107">
                  <c:v>2116234</c:v>
                </c:pt>
                <c:pt idx="108">
                  <c:v>2125727</c:v>
                </c:pt>
                <c:pt idx="109">
                  <c:v>2128692</c:v>
                </c:pt>
                <c:pt idx="110">
                  <c:v>2158911</c:v>
                </c:pt>
                <c:pt idx="111">
                  <c:v>2183429</c:v>
                </c:pt>
                <c:pt idx="112">
                  <c:v>2189387</c:v>
                </c:pt>
                <c:pt idx="113">
                  <c:v>2193688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Abonados!$D$151</c:f>
              <c:strCache>
                <c:ptCount val="1"/>
                <c:pt idx="0">
                  <c:v>ENTEL PCS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square"/>
            <c:size val="2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-1.8150730022004187E-2"/>
                  <c:y val="-2.7883407835457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Abonados!$A$155:$B$268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Abonados!$D$155:$D$268</c:f>
              <c:numCache>
                <c:formatCode>#,##0</c:formatCode>
                <c:ptCount val="114"/>
                <c:pt idx="0">
                  <c:v>2028572</c:v>
                </c:pt>
                <c:pt idx="1">
                  <c:v>2055887</c:v>
                </c:pt>
                <c:pt idx="2">
                  <c:v>2090729</c:v>
                </c:pt>
                <c:pt idx="3">
                  <c:v>2128872</c:v>
                </c:pt>
                <c:pt idx="4">
                  <c:v>2167300</c:v>
                </c:pt>
                <c:pt idx="5">
                  <c:v>2207474</c:v>
                </c:pt>
                <c:pt idx="6">
                  <c:v>2238442</c:v>
                </c:pt>
                <c:pt idx="7">
                  <c:v>2275438</c:v>
                </c:pt>
                <c:pt idx="8">
                  <c:v>2302382</c:v>
                </c:pt>
                <c:pt idx="9">
                  <c:v>2340192</c:v>
                </c:pt>
                <c:pt idx="10">
                  <c:v>2375460</c:v>
                </c:pt>
                <c:pt idx="11">
                  <c:v>2422406</c:v>
                </c:pt>
                <c:pt idx="12">
                  <c:v>2439295</c:v>
                </c:pt>
                <c:pt idx="13">
                  <c:v>2447714</c:v>
                </c:pt>
                <c:pt idx="14">
                  <c:v>2473319</c:v>
                </c:pt>
                <c:pt idx="15">
                  <c:v>2511006</c:v>
                </c:pt>
                <c:pt idx="16">
                  <c:v>2547891</c:v>
                </c:pt>
                <c:pt idx="17">
                  <c:v>2590127</c:v>
                </c:pt>
                <c:pt idx="18">
                  <c:v>2634171</c:v>
                </c:pt>
                <c:pt idx="19">
                  <c:v>2667814</c:v>
                </c:pt>
                <c:pt idx="20">
                  <c:v>2688607</c:v>
                </c:pt>
                <c:pt idx="21">
                  <c:v>2709405</c:v>
                </c:pt>
                <c:pt idx="22">
                  <c:v>2731022</c:v>
                </c:pt>
                <c:pt idx="23">
                  <c:v>2758079</c:v>
                </c:pt>
                <c:pt idx="24">
                  <c:v>2782018</c:v>
                </c:pt>
                <c:pt idx="25">
                  <c:v>2797563</c:v>
                </c:pt>
                <c:pt idx="26">
                  <c:v>2830962</c:v>
                </c:pt>
                <c:pt idx="27">
                  <c:v>2847537</c:v>
                </c:pt>
                <c:pt idx="28">
                  <c:v>2872488</c:v>
                </c:pt>
                <c:pt idx="29">
                  <c:v>2893257</c:v>
                </c:pt>
                <c:pt idx="30">
                  <c:v>2905922</c:v>
                </c:pt>
                <c:pt idx="31">
                  <c:v>2922695</c:v>
                </c:pt>
                <c:pt idx="32">
                  <c:v>2923226</c:v>
                </c:pt>
                <c:pt idx="33">
                  <c:v>2934037</c:v>
                </c:pt>
                <c:pt idx="34">
                  <c:v>2941545</c:v>
                </c:pt>
                <c:pt idx="35">
                  <c:v>2963568</c:v>
                </c:pt>
                <c:pt idx="36">
                  <c:v>2977066</c:v>
                </c:pt>
                <c:pt idx="37">
                  <c:v>2984203</c:v>
                </c:pt>
                <c:pt idx="38">
                  <c:v>2994414</c:v>
                </c:pt>
                <c:pt idx="39">
                  <c:v>3006655</c:v>
                </c:pt>
                <c:pt idx="40">
                  <c:v>3016504</c:v>
                </c:pt>
                <c:pt idx="41">
                  <c:v>3033431</c:v>
                </c:pt>
                <c:pt idx="42">
                  <c:v>3051409</c:v>
                </c:pt>
                <c:pt idx="43">
                  <c:v>3073485</c:v>
                </c:pt>
                <c:pt idx="44">
                  <c:v>3071638</c:v>
                </c:pt>
                <c:pt idx="45">
                  <c:v>3081391</c:v>
                </c:pt>
                <c:pt idx="46">
                  <c:v>3096317</c:v>
                </c:pt>
                <c:pt idx="47">
                  <c:v>3068794</c:v>
                </c:pt>
                <c:pt idx="48">
                  <c:v>3072263</c:v>
                </c:pt>
                <c:pt idx="49">
                  <c:v>3066040</c:v>
                </c:pt>
                <c:pt idx="50">
                  <c:v>3070267</c:v>
                </c:pt>
                <c:pt idx="51">
                  <c:v>3067883</c:v>
                </c:pt>
                <c:pt idx="52">
                  <c:v>3068291</c:v>
                </c:pt>
                <c:pt idx="53">
                  <c:v>3078313</c:v>
                </c:pt>
                <c:pt idx="54">
                  <c:v>3097508</c:v>
                </c:pt>
                <c:pt idx="55">
                  <c:v>3104975</c:v>
                </c:pt>
                <c:pt idx="56">
                  <c:v>3164898</c:v>
                </c:pt>
                <c:pt idx="57">
                  <c:v>3124344</c:v>
                </c:pt>
                <c:pt idx="58">
                  <c:v>3140195</c:v>
                </c:pt>
                <c:pt idx="59">
                  <c:v>3148132</c:v>
                </c:pt>
                <c:pt idx="60">
                  <c:v>3148804</c:v>
                </c:pt>
                <c:pt idx="61">
                  <c:v>3146452</c:v>
                </c:pt>
                <c:pt idx="62">
                  <c:v>3146457</c:v>
                </c:pt>
                <c:pt idx="63">
                  <c:v>3147462</c:v>
                </c:pt>
                <c:pt idx="64">
                  <c:v>3147507</c:v>
                </c:pt>
                <c:pt idx="65">
                  <c:v>3138883</c:v>
                </c:pt>
                <c:pt idx="66">
                  <c:v>3142718</c:v>
                </c:pt>
                <c:pt idx="67">
                  <c:v>3144029</c:v>
                </c:pt>
                <c:pt idx="68">
                  <c:v>3145220</c:v>
                </c:pt>
                <c:pt idx="69">
                  <c:v>3146260</c:v>
                </c:pt>
                <c:pt idx="70">
                  <c:v>3148044</c:v>
                </c:pt>
                <c:pt idx="71">
                  <c:v>3150998</c:v>
                </c:pt>
                <c:pt idx="72">
                  <c:v>3148925</c:v>
                </c:pt>
                <c:pt idx="73">
                  <c:v>3149840</c:v>
                </c:pt>
                <c:pt idx="74">
                  <c:v>3148228</c:v>
                </c:pt>
                <c:pt idx="75">
                  <c:v>3138486</c:v>
                </c:pt>
                <c:pt idx="76">
                  <c:v>3131188</c:v>
                </c:pt>
                <c:pt idx="77">
                  <c:v>3130031</c:v>
                </c:pt>
                <c:pt idx="78">
                  <c:v>3092437</c:v>
                </c:pt>
                <c:pt idx="79">
                  <c:v>3154902</c:v>
                </c:pt>
                <c:pt idx="80">
                  <c:v>3161876</c:v>
                </c:pt>
                <c:pt idx="81">
                  <c:v>3170550</c:v>
                </c:pt>
                <c:pt idx="82">
                  <c:v>3176204</c:v>
                </c:pt>
                <c:pt idx="83">
                  <c:v>3191432</c:v>
                </c:pt>
                <c:pt idx="84">
                  <c:v>3198525</c:v>
                </c:pt>
                <c:pt idx="85">
                  <c:v>3204399</c:v>
                </c:pt>
                <c:pt idx="86">
                  <c:v>3220407</c:v>
                </c:pt>
                <c:pt idx="87">
                  <c:v>3212708</c:v>
                </c:pt>
                <c:pt idx="88">
                  <c:v>3204469</c:v>
                </c:pt>
                <c:pt idx="89">
                  <c:v>3277028</c:v>
                </c:pt>
                <c:pt idx="90">
                  <c:v>3286335</c:v>
                </c:pt>
                <c:pt idx="91">
                  <c:v>3307467</c:v>
                </c:pt>
                <c:pt idx="92">
                  <c:v>3330136</c:v>
                </c:pt>
                <c:pt idx="93">
                  <c:v>3369778</c:v>
                </c:pt>
                <c:pt idx="94">
                  <c:v>3401191</c:v>
                </c:pt>
                <c:pt idx="95">
                  <c:v>3446471</c:v>
                </c:pt>
                <c:pt idx="96">
                  <c:v>3473262</c:v>
                </c:pt>
                <c:pt idx="97">
                  <c:v>3536620</c:v>
                </c:pt>
                <c:pt idx="98">
                  <c:v>3594434</c:v>
                </c:pt>
                <c:pt idx="99">
                  <c:v>3636741</c:v>
                </c:pt>
                <c:pt idx="100">
                  <c:v>3677114</c:v>
                </c:pt>
                <c:pt idx="101">
                  <c:v>3703881</c:v>
                </c:pt>
                <c:pt idx="102">
                  <c:v>3743784</c:v>
                </c:pt>
                <c:pt idx="103">
                  <c:v>3790764</c:v>
                </c:pt>
                <c:pt idx="104">
                  <c:v>3823091</c:v>
                </c:pt>
                <c:pt idx="105">
                  <c:v>3861178</c:v>
                </c:pt>
                <c:pt idx="106">
                  <c:v>3890019</c:v>
                </c:pt>
                <c:pt idx="107">
                  <c:v>3937355</c:v>
                </c:pt>
                <c:pt idx="108">
                  <c:v>3977883</c:v>
                </c:pt>
                <c:pt idx="109">
                  <c:v>3995134</c:v>
                </c:pt>
                <c:pt idx="110">
                  <c:v>4067638</c:v>
                </c:pt>
                <c:pt idx="111">
                  <c:v>4097525</c:v>
                </c:pt>
                <c:pt idx="112">
                  <c:v>4122008</c:v>
                </c:pt>
                <c:pt idx="113">
                  <c:v>4136588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Abonados!$E$151</c:f>
              <c:strCache>
                <c:ptCount val="1"/>
                <c:pt idx="0">
                  <c:v>Movistar</c:v>
                </c:pt>
              </c:strCache>
            </c:strRef>
          </c:tx>
          <c:spPr>
            <a:ln w="25400"/>
          </c:spPr>
          <c:marker>
            <c:symbol val="square"/>
            <c:size val="2"/>
            <c:spPr>
              <a:ln w="22225"/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0"/>
                  <c:y val="-2.323617319621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Abonados!$A$155:$B$268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Abonados!$E$155:$E$268</c:f>
              <c:numCache>
                <c:formatCode>#,##0</c:formatCode>
                <c:ptCount val="114"/>
                <c:pt idx="0">
                  <c:v>2039769</c:v>
                </c:pt>
                <c:pt idx="1">
                  <c:v>2048602</c:v>
                </c:pt>
                <c:pt idx="2">
                  <c:v>2151003</c:v>
                </c:pt>
                <c:pt idx="3">
                  <c:v>2209400</c:v>
                </c:pt>
                <c:pt idx="4">
                  <c:v>2249878</c:v>
                </c:pt>
                <c:pt idx="5">
                  <c:v>2284089</c:v>
                </c:pt>
                <c:pt idx="6">
                  <c:v>2356971</c:v>
                </c:pt>
                <c:pt idx="7">
                  <c:v>2366323</c:v>
                </c:pt>
                <c:pt idx="8">
                  <c:v>2400368</c:v>
                </c:pt>
                <c:pt idx="9">
                  <c:v>2451675</c:v>
                </c:pt>
                <c:pt idx="10">
                  <c:v>2461691</c:v>
                </c:pt>
                <c:pt idx="11">
                  <c:v>2537019</c:v>
                </c:pt>
                <c:pt idx="12">
                  <c:v>2543104</c:v>
                </c:pt>
                <c:pt idx="13">
                  <c:v>2559035</c:v>
                </c:pt>
                <c:pt idx="14">
                  <c:v>2578297</c:v>
                </c:pt>
                <c:pt idx="15">
                  <c:v>2606791</c:v>
                </c:pt>
                <c:pt idx="16">
                  <c:v>2617379</c:v>
                </c:pt>
                <c:pt idx="17">
                  <c:v>2646595</c:v>
                </c:pt>
                <c:pt idx="18">
                  <c:v>2664017</c:v>
                </c:pt>
                <c:pt idx="19">
                  <c:v>2636685</c:v>
                </c:pt>
                <c:pt idx="20">
                  <c:v>2628312</c:v>
                </c:pt>
                <c:pt idx="21">
                  <c:v>2653540</c:v>
                </c:pt>
                <c:pt idx="22">
                  <c:v>2656177</c:v>
                </c:pt>
                <c:pt idx="23">
                  <c:v>2638165</c:v>
                </c:pt>
                <c:pt idx="24">
                  <c:v>2639748</c:v>
                </c:pt>
                <c:pt idx="25">
                  <c:v>2584421</c:v>
                </c:pt>
                <c:pt idx="26">
                  <c:v>2558858</c:v>
                </c:pt>
                <c:pt idx="27">
                  <c:v>2583481</c:v>
                </c:pt>
                <c:pt idx="28">
                  <c:v>2612924</c:v>
                </c:pt>
                <c:pt idx="29">
                  <c:v>2572422</c:v>
                </c:pt>
                <c:pt idx="30">
                  <c:v>2572878</c:v>
                </c:pt>
                <c:pt idx="31">
                  <c:v>2542956</c:v>
                </c:pt>
                <c:pt idx="32">
                  <c:v>2501488</c:v>
                </c:pt>
                <c:pt idx="33">
                  <c:v>2479632</c:v>
                </c:pt>
                <c:pt idx="34">
                  <c:v>2438836</c:v>
                </c:pt>
                <c:pt idx="35">
                  <c:v>2417565</c:v>
                </c:pt>
                <c:pt idx="36">
                  <c:v>2452215</c:v>
                </c:pt>
                <c:pt idx="37">
                  <c:v>2443602</c:v>
                </c:pt>
                <c:pt idx="38">
                  <c:v>2418790</c:v>
                </c:pt>
                <c:pt idx="39">
                  <c:v>2429326</c:v>
                </c:pt>
                <c:pt idx="40">
                  <c:v>2431715</c:v>
                </c:pt>
                <c:pt idx="41">
                  <c:v>2446162</c:v>
                </c:pt>
                <c:pt idx="42">
                  <c:v>2446045</c:v>
                </c:pt>
                <c:pt idx="43">
                  <c:v>2447880</c:v>
                </c:pt>
                <c:pt idx="44">
                  <c:v>2439598</c:v>
                </c:pt>
                <c:pt idx="45">
                  <c:v>2467490</c:v>
                </c:pt>
                <c:pt idx="46">
                  <c:v>2471969</c:v>
                </c:pt>
                <c:pt idx="47">
                  <c:v>2484948</c:v>
                </c:pt>
                <c:pt idx="48">
                  <c:v>2471748</c:v>
                </c:pt>
                <c:pt idx="49">
                  <c:v>2475489</c:v>
                </c:pt>
                <c:pt idx="50">
                  <c:v>2492016</c:v>
                </c:pt>
                <c:pt idx="51">
                  <c:v>2507280</c:v>
                </c:pt>
                <c:pt idx="52">
                  <c:v>2531430</c:v>
                </c:pt>
                <c:pt idx="53">
                  <c:v>2540899</c:v>
                </c:pt>
                <c:pt idx="54">
                  <c:v>2532146</c:v>
                </c:pt>
                <c:pt idx="55">
                  <c:v>2534585</c:v>
                </c:pt>
                <c:pt idx="56">
                  <c:v>2556351</c:v>
                </c:pt>
                <c:pt idx="57">
                  <c:v>2568090</c:v>
                </c:pt>
                <c:pt idx="58">
                  <c:v>2548050</c:v>
                </c:pt>
                <c:pt idx="59">
                  <c:v>2545001</c:v>
                </c:pt>
                <c:pt idx="60">
                  <c:v>2543152</c:v>
                </c:pt>
                <c:pt idx="61">
                  <c:v>2527248</c:v>
                </c:pt>
                <c:pt idx="62">
                  <c:v>2555426</c:v>
                </c:pt>
                <c:pt idx="63">
                  <c:v>2565129</c:v>
                </c:pt>
                <c:pt idx="64">
                  <c:v>2591952</c:v>
                </c:pt>
                <c:pt idx="65">
                  <c:v>2609418</c:v>
                </c:pt>
                <c:pt idx="66">
                  <c:v>2620182</c:v>
                </c:pt>
                <c:pt idx="67">
                  <c:v>2613378</c:v>
                </c:pt>
                <c:pt idx="68">
                  <c:v>2624939</c:v>
                </c:pt>
                <c:pt idx="69">
                  <c:v>2628781</c:v>
                </c:pt>
                <c:pt idx="70">
                  <c:v>2629138</c:v>
                </c:pt>
                <c:pt idx="71">
                  <c:v>2688294</c:v>
                </c:pt>
                <c:pt idx="72">
                  <c:v>2704609</c:v>
                </c:pt>
                <c:pt idx="73">
                  <c:v>2705532</c:v>
                </c:pt>
                <c:pt idx="74">
                  <c:v>2739996</c:v>
                </c:pt>
                <c:pt idx="75">
                  <c:v>2759291</c:v>
                </c:pt>
                <c:pt idx="76">
                  <c:v>2786030</c:v>
                </c:pt>
                <c:pt idx="77">
                  <c:v>2792431</c:v>
                </c:pt>
                <c:pt idx="78">
                  <c:v>2796062</c:v>
                </c:pt>
                <c:pt idx="79">
                  <c:v>2789643</c:v>
                </c:pt>
                <c:pt idx="80">
                  <c:v>2802336</c:v>
                </c:pt>
                <c:pt idx="81">
                  <c:v>2810657</c:v>
                </c:pt>
                <c:pt idx="82">
                  <c:v>2808039</c:v>
                </c:pt>
                <c:pt idx="83">
                  <c:v>2826244</c:v>
                </c:pt>
                <c:pt idx="84">
                  <c:v>2810298</c:v>
                </c:pt>
                <c:pt idx="85">
                  <c:v>2796408</c:v>
                </c:pt>
                <c:pt idx="86">
                  <c:v>2813520</c:v>
                </c:pt>
                <c:pt idx="87">
                  <c:v>2801799</c:v>
                </c:pt>
                <c:pt idx="88">
                  <c:v>2791781</c:v>
                </c:pt>
                <c:pt idx="89">
                  <c:v>2759002</c:v>
                </c:pt>
                <c:pt idx="90">
                  <c:v>2760908</c:v>
                </c:pt>
                <c:pt idx="91">
                  <c:v>2780608</c:v>
                </c:pt>
                <c:pt idx="92">
                  <c:v>2782278</c:v>
                </c:pt>
                <c:pt idx="93">
                  <c:v>2791601</c:v>
                </c:pt>
                <c:pt idx="94">
                  <c:v>2810422</c:v>
                </c:pt>
                <c:pt idx="95">
                  <c:v>2832904</c:v>
                </c:pt>
                <c:pt idx="96">
                  <c:v>3077210</c:v>
                </c:pt>
                <c:pt idx="97">
                  <c:v>3070492</c:v>
                </c:pt>
                <c:pt idx="98">
                  <c:v>3059637</c:v>
                </c:pt>
                <c:pt idx="99">
                  <c:v>3048820</c:v>
                </c:pt>
                <c:pt idx="100">
                  <c:v>3031584</c:v>
                </c:pt>
                <c:pt idx="101">
                  <c:v>3024835</c:v>
                </c:pt>
                <c:pt idx="102">
                  <c:v>3034221</c:v>
                </c:pt>
                <c:pt idx="103">
                  <c:v>3057794</c:v>
                </c:pt>
                <c:pt idx="104">
                  <c:v>3108161</c:v>
                </c:pt>
                <c:pt idx="105">
                  <c:v>3140715</c:v>
                </c:pt>
                <c:pt idx="106">
                  <c:v>3505224</c:v>
                </c:pt>
                <c:pt idx="107">
                  <c:v>3565038</c:v>
                </c:pt>
                <c:pt idx="108">
                  <c:v>3576614</c:v>
                </c:pt>
                <c:pt idx="109">
                  <c:v>3589896</c:v>
                </c:pt>
                <c:pt idx="110">
                  <c:v>3621374</c:v>
                </c:pt>
                <c:pt idx="111">
                  <c:v>3636889</c:v>
                </c:pt>
                <c:pt idx="112">
                  <c:v>3641397</c:v>
                </c:pt>
                <c:pt idx="113">
                  <c:v>3625709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Abonados!$F$151</c:f>
              <c:strCache>
                <c:ptCount val="1"/>
                <c:pt idx="0">
                  <c:v>Wom</c:v>
                </c:pt>
              </c:strCache>
            </c:strRef>
          </c:tx>
          <c:spPr>
            <a:ln w="25400" cmpd="sng">
              <a:solidFill>
                <a:srgbClr val="7030A0"/>
              </a:solidFill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0"/>
                  <c:y val="-2.788340783545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Abonados!$A$155:$B$268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Abonados!$F$155:$F$268</c:f>
              <c:numCache>
                <c:formatCode>#,##0</c:formatCode>
                <c:ptCount val="114"/>
                <c:pt idx="0">
                  <c:v>13688</c:v>
                </c:pt>
                <c:pt idx="1">
                  <c:v>13371</c:v>
                </c:pt>
                <c:pt idx="2">
                  <c:v>15865</c:v>
                </c:pt>
                <c:pt idx="3">
                  <c:v>16043</c:v>
                </c:pt>
                <c:pt idx="4">
                  <c:v>16332</c:v>
                </c:pt>
                <c:pt idx="5">
                  <c:v>17294</c:v>
                </c:pt>
                <c:pt idx="6">
                  <c:v>19625</c:v>
                </c:pt>
                <c:pt idx="7">
                  <c:v>21919</c:v>
                </c:pt>
                <c:pt idx="8">
                  <c:v>22971</c:v>
                </c:pt>
                <c:pt idx="9">
                  <c:v>25000</c:v>
                </c:pt>
                <c:pt idx="10">
                  <c:v>27091</c:v>
                </c:pt>
                <c:pt idx="11">
                  <c:v>27557</c:v>
                </c:pt>
                <c:pt idx="12">
                  <c:v>28694</c:v>
                </c:pt>
                <c:pt idx="13">
                  <c:v>29240</c:v>
                </c:pt>
                <c:pt idx="14">
                  <c:v>32914</c:v>
                </c:pt>
                <c:pt idx="15">
                  <c:v>32413</c:v>
                </c:pt>
                <c:pt idx="16">
                  <c:v>33401</c:v>
                </c:pt>
                <c:pt idx="17">
                  <c:v>33297</c:v>
                </c:pt>
                <c:pt idx="18">
                  <c:v>32869</c:v>
                </c:pt>
                <c:pt idx="19">
                  <c:v>34697</c:v>
                </c:pt>
                <c:pt idx="20">
                  <c:v>34187</c:v>
                </c:pt>
                <c:pt idx="21">
                  <c:v>35314</c:v>
                </c:pt>
                <c:pt idx="22">
                  <c:v>36428</c:v>
                </c:pt>
                <c:pt idx="23">
                  <c:v>37413</c:v>
                </c:pt>
                <c:pt idx="24">
                  <c:v>36819</c:v>
                </c:pt>
                <c:pt idx="25">
                  <c:v>36119</c:v>
                </c:pt>
                <c:pt idx="26">
                  <c:v>40487</c:v>
                </c:pt>
                <c:pt idx="27">
                  <c:v>40314</c:v>
                </c:pt>
                <c:pt idx="28">
                  <c:v>43178</c:v>
                </c:pt>
                <c:pt idx="29">
                  <c:v>49508</c:v>
                </c:pt>
                <c:pt idx="30">
                  <c:v>55882</c:v>
                </c:pt>
                <c:pt idx="31">
                  <c:v>67013</c:v>
                </c:pt>
                <c:pt idx="32">
                  <c:v>76179</c:v>
                </c:pt>
                <c:pt idx="33">
                  <c:v>76928</c:v>
                </c:pt>
                <c:pt idx="34">
                  <c:v>77900</c:v>
                </c:pt>
                <c:pt idx="35">
                  <c:v>78449</c:v>
                </c:pt>
                <c:pt idx="36">
                  <c:v>70692</c:v>
                </c:pt>
                <c:pt idx="37">
                  <c:v>63831</c:v>
                </c:pt>
                <c:pt idx="38">
                  <c:v>66121</c:v>
                </c:pt>
                <c:pt idx="39">
                  <c:v>70093</c:v>
                </c:pt>
                <c:pt idx="40">
                  <c:v>76451</c:v>
                </c:pt>
                <c:pt idx="41">
                  <c:v>81836</c:v>
                </c:pt>
                <c:pt idx="42">
                  <c:v>80683</c:v>
                </c:pt>
                <c:pt idx="43">
                  <c:v>95635</c:v>
                </c:pt>
                <c:pt idx="44">
                  <c:v>136293</c:v>
                </c:pt>
                <c:pt idx="45">
                  <c:v>139738</c:v>
                </c:pt>
                <c:pt idx="46">
                  <c:v>132117</c:v>
                </c:pt>
                <c:pt idx="47">
                  <c:v>142200</c:v>
                </c:pt>
                <c:pt idx="48">
                  <c:v>152578</c:v>
                </c:pt>
                <c:pt idx="49">
                  <c:v>164196</c:v>
                </c:pt>
                <c:pt idx="50">
                  <c:v>175427</c:v>
                </c:pt>
                <c:pt idx="51">
                  <c:v>178793</c:v>
                </c:pt>
                <c:pt idx="52">
                  <c:v>180740</c:v>
                </c:pt>
                <c:pt idx="53">
                  <c:v>192119</c:v>
                </c:pt>
                <c:pt idx="54">
                  <c:v>229108</c:v>
                </c:pt>
                <c:pt idx="55">
                  <c:v>230264</c:v>
                </c:pt>
                <c:pt idx="56">
                  <c:v>231799</c:v>
                </c:pt>
                <c:pt idx="57">
                  <c:v>231654</c:v>
                </c:pt>
                <c:pt idx="58">
                  <c:v>222627</c:v>
                </c:pt>
                <c:pt idx="59">
                  <c:v>211964</c:v>
                </c:pt>
                <c:pt idx="60">
                  <c:v>112080</c:v>
                </c:pt>
                <c:pt idx="61">
                  <c:v>104932</c:v>
                </c:pt>
                <c:pt idx="62">
                  <c:v>109447</c:v>
                </c:pt>
                <c:pt idx="63">
                  <c:v>113510</c:v>
                </c:pt>
                <c:pt idx="64">
                  <c:v>114023</c:v>
                </c:pt>
                <c:pt idx="65">
                  <c:v>123856</c:v>
                </c:pt>
                <c:pt idx="66">
                  <c:v>159079</c:v>
                </c:pt>
                <c:pt idx="67">
                  <c:v>214554</c:v>
                </c:pt>
                <c:pt idx="68">
                  <c:v>252285</c:v>
                </c:pt>
                <c:pt idx="69">
                  <c:v>294462</c:v>
                </c:pt>
                <c:pt idx="70">
                  <c:v>335790</c:v>
                </c:pt>
                <c:pt idx="71">
                  <c:v>395637</c:v>
                </c:pt>
                <c:pt idx="72">
                  <c:v>422359</c:v>
                </c:pt>
                <c:pt idx="73">
                  <c:v>446444</c:v>
                </c:pt>
                <c:pt idx="74">
                  <c:v>482617</c:v>
                </c:pt>
                <c:pt idx="75">
                  <c:v>521205</c:v>
                </c:pt>
                <c:pt idx="76">
                  <c:v>567108</c:v>
                </c:pt>
                <c:pt idx="77">
                  <c:v>628633</c:v>
                </c:pt>
                <c:pt idx="78">
                  <c:v>652978</c:v>
                </c:pt>
                <c:pt idx="79">
                  <c:v>708817</c:v>
                </c:pt>
                <c:pt idx="80">
                  <c:v>747791</c:v>
                </c:pt>
                <c:pt idx="81">
                  <c:v>784956</c:v>
                </c:pt>
                <c:pt idx="82">
                  <c:v>830371</c:v>
                </c:pt>
                <c:pt idx="83">
                  <c:v>885746</c:v>
                </c:pt>
                <c:pt idx="84">
                  <c:v>919079</c:v>
                </c:pt>
                <c:pt idx="85">
                  <c:v>951303</c:v>
                </c:pt>
                <c:pt idx="86">
                  <c:v>1006986</c:v>
                </c:pt>
                <c:pt idx="87">
                  <c:v>1039557</c:v>
                </c:pt>
                <c:pt idx="88">
                  <c:v>1107519</c:v>
                </c:pt>
                <c:pt idx="89">
                  <c:v>1168742</c:v>
                </c:pt>
                <c:pt idx="90">
                  <c:v>1239107</c:v>
                </c:pt>
                <c:pt idx="91">
                  <c:v>1308348</c:v>
                </c:pt>
                <c:pt idx="92">
                  <c:v>1360625</c:v>
                </c:pt>
                <c:pt idx="93">
                  <c:v>1409695</c:v>
                </c:pt>
                <c:pt idx="94">
                  <c:v>1450768</c:v>
                </c:pt>
                <c:pt idx="95">
                  <c:v>1524061</c:v>
                </c:pt>
                <c:pt idx="96">
                  <c:v>1569702</c:v>
                </c:pt>
                <c:pt idx="97">
                  <c:v>1589600</c:v>
                </c:pt>
                <c:pt idx="98">
                  <c:v>1635237</c:v>
                </c:pt>
                <c:pt idx="99">
                  <c:v>1692365</c:v>
                </c:pt>
                <c:pt idx="100">
                  <c:v>1760208</c:v>
                </c:pt>
                <c:pt idx="101">
                  <c:v>1826855</c:v>
                </c:pt>
                <c:pt idx="102">
                  <c:v>1890592</c:v>
                </c:pt>
                <c:pt idx="103">
                  <c:v>1946671</c:v>
                </c:pt>
                <c:pt idx="104">
                  <c:v>1988570</c:v>
                </c:pt>
                <c:pt idx="105">
                  <c:v>2052006</c:v>
                </c:pt>
                <c:pt idx="106">
                  <c:v>2104846</c:v>
                </c:pt>
                <c:pt idx="107">
                  <c:v>2184162</c:v>
                </c:pt>
                <c:pt idx="108">
                  <c:v>2285869</c:v>
                </c:pt>
                <c:pt idx="109">
                  <c:v>2325827</c:v>
                </c:pt>
                <c:pt idx="110">
                  <c:v>2408290</c:v>
                </c:pt>
                <c:pt idx="111">
                  <c:v>2434483</c:v>
                </c:pt>
                <c:pt idx="112">
                  <c:v>2477677</c:v>
                </c:pt>
                <c:pt idx="113">
                  <c:v>2509982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188240"/>
        <c:axId val="476185888"/>
      </c:lineChart>
      <c:catAx>
        <c:axId val="47618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  <a:endParaRPr lang="es-CL"/>
          </a:p>
        </c:txPr>
        <c:crossAx val="476185888"/>
        <c:crosses val="autoZero"/>
        <c:auto val="1"/>
        <c:lblAlgn val="ctr"/>
        <c:lblOffset val="100"/>
        <c:noMultiLvlLbl val="0"/>
      </c:catAx>
      <c:valAx>
        <c:axId val="47618588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4761882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840957077370396E-3"/>
                <c:y val="7.4355754227885748E-2"/>
              </c:manualLayout>
            </c:layout>
            <c:txPr>
              <a:bodyPr rot="0" vert="horz"/>
              <a:lstStyle/>
              <a:p>
                <a:pPr>
                  <a:defRPr/>
                </a:pPr>
                <a:endParaRPr lang="es-CL"/>
              </a:p>
            </c:txPr>
          </c:dispUnitsLbl>
        </c:dispUnits>
      </c:valAx>
    </c:plotArea>
    <c:legend>
      <c:legendPos val="b"/>
      <c:layout>
        <c:manualLayout>
          <c:xMode val="edge"/>
          <c:yMode val="edge"/>
          <c:x val="0"/>
          <c:y val="0.87638172897620326"/>
          <c:w val="1"/>
          <c:h val="0.123618271023796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s-C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3872762841957E-2"/>
          <c:y val="0.171744718142573"/>
          <c:w val="0.86379357797975864"/>
          <c:h val="0.41252299135714093"/>
        </c:manualLayout>
      </c:layout>
      <c:lineChart>
        <c:grouping val="standard"/>
        <c:varyColors val="0"/>
        <c:ser>
          <c:idx val="0"/>
          <c:order val="0"/>
          <c:tx>
            <c:strRef>
              <c:f>Abonados!$J$147</c:f>
              <c:strCache>
                <c:ptCount val="1"/>
                <c:pt idx="0">
                  <c:v>Claro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x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89"/>
              <c:numFmt formatCode="#,##0.0" sourceLinked="0"/>
              <c:spPr/>
              <c:txPr>
                <a:bodyPr/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Abonados!$A$151:$B$264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Abonados!$J$151:$J$264</c:f>
              <c:numCache>
                <c:formatCode>#,##0</c:formatCode>
                <c:ptCount val="114"/>
                <c:pt idx="0">
                  <c:v>2813501</c:v>
                </c:pt>
                <c:pt idx="1">
                  <c:v>2856383</c:v>
                </c:pt>
                <c:pt idx="2">
                  <c:v>2973594</c:v>
                </c:pt>
                <c:pt idx="3">
                  <c:v>3025160</c:v>
                </c:pt>
                <c:pt idx="4">
                  <c:v>3149941</c:v>
                </c:pt>
                <c:pt idx="5">
                  <c:v>3151114</c:v>
                </c:pt>
                <c:pt idx="6">
                  <c:v>3206028</c:v>
                </c:pt>
                <c:pt idx="7">
                  <c:v>3330098</c:v>
                </c:pt>
                <c:pt idx="8">
                  <c:v>3329286</c:v>
                </c:pt>
                <c:pt idx="9">
                  <c:v>3452592</c:v>
                </c:pt>
                <c:pt idx="10">
                  <c:v>3451228</c:v>
                </c:pt>
                <c:pt idx="11">
                  <c:v>3666722</c:v>
                </c:pt>
                <c:pt idx="12">
                  <c:v>3647843</c:v>
                </c:pt>
                <c:pt idx="13">
                  <c:v>3662786</c:v>
                </c:pt>
                <c:pt idx="14">
                  <c:v>3711775</c:v>
                </c:pt>
                <c:pt idx="15">
                  <c:v>3748574</c:v>
                </c:pt>
                <c:pt idx="16">
                  <c:v>3784180</c:v>
                </c:pt>
                <c:pt idx="17">
                  <c:v>3825812</c:v>
                </c:pt>
                <c:pt idx="18">
                  <c:v>3871563</c:v>
                </c:pt>
                <c:pt idx="19">
                  <c:v>3934668</c:v>
                </c:pt>
                <c:pt idx="20">
                  <c:v>4133003</c:v>
                </c:pt>
                <c:pt idx="21">
                  <c:v>4128214</c:v>
                </c:pt>
                <c:pt idx="22">
                  <c:v>4170930</c:v>
                </c:pt>
                <c:pt idx="23">
                  <c:v>4168916</c:v>
                </c:pt>
                <c:pt idx="24">
                  <c:v>4194263</c:v>
                </c:pt>
                <c:pt idx="25">
                  <c:v>4215482</c:v>
                </c:pt>
                <c:pt idx="26">
                  <c:v>4261695</c:v>
                </c:pt>
                <c:pt idx="27">
                  <c:v>4285597</c:v>
                </c:pt>
                <c:pt idx="28">
                  <c:v>4310869</c:v>
                </c:pt>
                <c:pt idx="29">
                  <c:v>4298173</c:v>
                </c:pt>
                <c:pt idx="30">
                  <c:v>4295954</c:v>
                </c:pt>
                <c:pt idx="31">
                  <c:v>4317235</c:v>
                </c:pt>
                <c:pt idx="32">
                  <c:v>4341081</c:v>
                </c:pt>
                <c:pt idx="33">
                  <c:v>4364101</c:v>
                </c:pt>
                <c:pt idx="34">
                  <c:v>4418100</c:v>
                </c:pt>
                <c:pt idx="35">
                  <c:v>4646547</c:v>
                </c:pt>
                <c:pt idx="36">
                  <c:v>4694590</c:v>
                </c:pt>
                <c:pt idx="37">
                  <c:v>4755412</c:v>
                </c:pt>
                <c:pt idx="38">
                  <c:v>4828597</c:v>
                </c:pt>
                <c:pt idx="39">
                  <c:v>4826184</c:v>
                </c:pt>
                <c:pt idx="40">
                  <c:v>4821404</c:v>
                </c:pt>
                <c:pt idx="41">
                  <c:v>4721975</c:v>
                </c:pt>
                <c:pt idx="42">
                  <c:v>4528044</c:v>
                </c:pt>
                <c:pt idx="43">
                  <c:v>4318153</c:v>
                </c:pt>
                <c:pt idx="44">
                  <c:v>4198552</c:v>
                </c:pt>
                <c:pt idx="45">
                  <c:v>4014577</c:v>
                </c:pt>
                <c:pt idx="46">
                  <c:v>3813668</c:v>
                </c:pt>
                <c:pt idx="47">
                  <c:v>3864892</c:v>
                </c:pt>
                <c:pt idx="48">
                  <c:v>3825527</c:v>
                </c:pt>
                <c:pt idx="49">
                  <c:v>3804096</c:v>
                </c:pt>
                <c:pt idx="50">
                  <c:v>4100875</c:v>
                </c:pt>
                <c:pt idx="51">
                  <c:v>3757145</c:v>
                </c:pt>
                <c:pt idx="52">
                  <c:v>3868179</c:v>
                </c:pt>
                <c:pt idx="53">
                  <c:v>3708169</c:v>
                </c:pt>
                <c:pt idx="54">
                  <c:v>3568649</c:v>
                </c:pt>
                <c:pt idx="55">
                  <c:v>3532242</c:v>
                </c:pt>
                <c:pt idx="56">
                  <c:v>3515548</c:v>
                </c:pt>
                <c:pt idx="57">
                  <c:v>3447300</c:v>
                </c:pt>
                <c:pt idx="58">
                  <c:v>3471355</c:v>
                </c:pt>
                <c:pt idx="59">
                  <c:v>4009171</c:v>
                </c:pt>
                <c:pt idx="60">
                  <c:v>4079328</c:v>
                </c:pt>
                <c:pt idx="61">
                  <c:v>4011053</c:v>
                </c:pt>
                <c:pt idx="62">
                  <c:v>3909551</c:v>
                </c:pt>
                <c:pt idx="63">
                  <c:v>3914471</c:v>
                </c:pt>
                <c:pt idx="64">
                  <c:v>3905460</c:v>
                </c:pt>
                <c:pt idx="65">
                  <c:v>3944000</c:v>
                </c:pt>
                <c:pt idx="66">
                  <c:v>3982568</c:v>
                </c:pt>
                <c:pt idx="67">
                  <c:v>4038939</c:v>
                </c:pt>
                <c:pt idx="68">
                  <c:v>4027422</c:v>
                </c:pt>
                <c:pt idx="69">
                  <c:v>4035894</c:v>
                </c:pt>
                <c:pt idx="70">
                  <c:v>4038476</c:v>
                </c:pt>
                <c:pt idx="71">
                  <c:v>4110579</c:v>
                </c:pt>
                <c:pt idx="72">
                  <c:v>4208285</c:v>
                </c:pt>
                <c:pt idx="73">
                  <c:v>4140335</c:v>
                </c:pt>
                <c:pt idx="74">
                  <c:v>4140335</c:v>
                </c:pt>
                <c:pt idx="75">
                  <c:v>3931624</c:v>
                </c:pt>
                <c:pt idx="76">
                  <c:v>4198717</c:v>
                </c:pt>
                <c:pt idx="77">
                  <c:v>4038467</c:v>
                </c:pt>
                <c:pt idx="78">
                  <c:v>4038467</c:v>
                </c:pt>
                <c:pt idx="79">
                  <c:v>4091172</c:v>
                </c:pt>
                <c:pt idx="80">
                  <c:v>4073796</c:v>
                </c:pt>
                <c:pt idx="81">
                  <c:v>4070367</c:v>
                </c:pt>
                <c:pt idx="82">
                  <c:v>4116869</c:v>
                </c:pt>
                <c:pt idx="83">
                  <c:v>4451993</c:v>
                </c:pt>
                <c:pt idx="84">
                  <c:v>4353541</c:v>
                </c:pt>
                <c:pt idx="85">
                  <c:v>4008541</c:v>
                </c:pt>
                <c:pt idx="86">
                  <c:v>3969860</c:v>
                </c:pt>
                <c:pt idx="87">
                  <c:v>4143181</c:v>
                </c:pt>
                <c:pt idx="88">
                  <c:v>4034901</c:v>
                </c:pt>
                <c:pt idx="89">
                  <c:v>3878393</c:v>
                </c:pt>
                <c:pt idx="90">
                  <c:v>3821303</c:v>
                </c:pt>
                <c:pt idx="91">
                  <c:v>3792967</c:v>
                </c:pt>
                <c:pt idx="92">
                  <c:v>3852449</c:v>
                </c:pt>
                <c:pt idx="93">
                  <c:v>3849124</c:v>
                </c:pt>
                <c:pt idx="94">
                  <c:v>3822546</c:v>
                </c:pt>
                <c:pt idx="95">
                  <c:v>3850182</c:v>
                </c:pt>
                <c:pt idx="96">
                  <c:v>3860233</c:v>
                </c:pt>
                <c:pt idx="97">
                  <c:v>3883756</c:v>
                </c:pt>
                <c:pt idx="98">
                  <c:v>3903409</c:v>
                </c:pt>
                <c:pt idx="99">
                  <c:v>3852141</c:v>
                </c:pt>
                <c:pt idx="100">
                  <c:v>3814632</c:v>
                </c:pt>
                <c:pt idx="101">
                  <c:v>3775484</c:v>
                </c:pt>
                <c:pt idx="102">
                  <c:v>3752182</c:v>
                </c:pt>
                <c:pt idx="103">
                  <c:v>3801743</c:v>
                </c:pt>
                <c:pt idx="104">
                  <c:v>3849029</c:v>
                </c:pt>
                <c:pt idx="105">
                  <c:v>3883886</c:v>
                </c:pt>
                <c:pt idx="106">
                  <c:v>3926198</c:v>
                </c:pt>
                <c:pt idx="107">
                  <c:v>3927762</c:v>
                </c:pt>
                <c:pt idx="108">
                  <c:v>3869391</c:v>
                </c:pt>
                <c:pt idx="109">
                  <c:v>3912295</c:v>
                </c:pt>
                <c:pt idx="110">
                  <c:v>3925228</c:v>
                </c:pt>
                <c:pt idx="111">
                  <c:v>3931992</c:v>
                </c:pt>
                <c:pt idx="112">
                  <c:v>3873996</c:v>
                </c:pt>
                <c:pt idx="113">
                  <c:v>3820635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Abonados!$K$147</c:f>
              <c:strCache>
                <c:ptCount val="1"/>
                <c:pt idx="0">
                  <c:v>ENTEL PCS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3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7.1813285457809697E-3"/>
                  <c:y val="-7.1544315023541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Abonados!$A$151:$B$264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Abonados!$K$151:$K$264</c:f>
              <c:numCache>
                <c:formatCode>#,##0</c:formatCode>
                <c:ptCount val="114"/>
                <c:pt idx="0">
                  <c:v>4241363</c:v>
                </c:pt>
                <c:pt idx="1">
                  <c:v>4193274</c:v>
                </c:pt>
                <c:pt idx="2">
                  <c:v>4311951</c:v>
                </c:pt>
                <c:pt idx="3">
                  <c:v>4219084</c:v>
                </c:pt>
                <c:pt idx="4">
                  <c:v>4305375</c:v>
                </c:pt>
                <c:pt idx="5">
                  <c:v>4265705</c:v>
                </c:pt>
                <c:pt idx="6">
                  <c:v>4309778</c:v>
                </c:pt>
                <c:pt idx="7">
                  <c:v>4334037</c:v>
                </c:pt>
                <c:pt idx="8">
                  <c:v>4338559</c:v>
                </c:pt>
                <c:pt idx="9">
                  <c:v>4376544</c:v>
                </c:pt>
                <c:pt idx="10">
                  <c:v>4455523</c:v>
                </c:pt>
                <c:pt idx="11">
                  <c:v>4806883</c:v>
                </c:pt>
                <c:pt idx="12">
                  <c:v>4818268</c:v>
                </c:pt>
                <c:pt idx="13">
                  <c:v>4805268</c:v>
                </c:pt>
                <c:pt idx="14">
                  <c:v>4957801</c:v>
                </c:pt>
                <c:pt idx="15">
                  <c:v>4934193</c:v>
                </c:pt>
                <c:pt idx="16">
                  <c:v>5019593</c:v>
                </c:pt>
                <c:pt idx="17">
                  <c:v>5026189</c:v>
                </c:pt>
                <c:pt idx="18">
                  <c:v>5121371</c:v>
                </c:pt>
                <c:pt idx="19">
                  <c:v>5153347</c:v>
                </c:pt>
                <c:pt idx="20">
                  <c:v>5188785</c:v>
                </c:pt>
                <c:pt idx="21">
                  <c:v>5244264</c:v>
                </c:pt>
                <c:pt idx="22">
                  <c:v>5267646</c:v>
                </c:pt>
                <c:pt idx="23">
                  <c:v>5597852</c:v>
                </c:pt>
                <c:pt idx="24">
                  <c:v>5668604</c:v>
                </c:pt>
                <c:pt idx="25">
                  <c:v>5495738</c:v>
                </c:pt>
                <c:pt idx="26">
                  <c:v>5780543</c:v>
                </c:pt>
                <c:pt idx="27">
                  <c:v>5691318</c:v>
                </c:pt>
                <c:pt idx="28">
                  <c:v>5714853</c:v>
                </c:pt>
                <c:pt idx="29">
                  <c:v>5618245</c:v>
                </c:pt>
                <c:pt idx="30">
                  <c:v>5674812</c:v>
                </c:pt>
                <c:pt idx="31">
                  <c:v>5677177</c:v>
                </c:pt>
                <c:pt idx="32">
                  <c:v>5672322</c:v>
                </c:pt>
                <c:pt idx="33">
                  <c:v>5641243</c:v>
                </c:pt>
                <c:pt idx="34">
                  <c:v>5663550</c:v>
                </c:pt>
                <c:pt idx="35">
                  <c:v>5817257</c:v>
                </c:pt>
                <c:pt idx="36">
                  <c:v>5751163</c:v>
                </c:pt>
                <c:pt idx="37">
                  <c:v>5686478</c:v>
                </c:pt>
                <c:pt idx="38">
                  <c:v>5697017</c:v>
                </c:pt>
                <c:pt idx="39">
                  <c:v>5728225</c:v>
                </c:pt>
                <c:pt idx="40">
                  <c:v>5677908</c:v>
                </c:pt>
                <c:pt idx="41">
                  <c:v>5856754</c:v>
                </c:pt>
                <c:pt idx="42">
                  <c:v>5669373</c:v>
                </c:pt>
                <c:pt idx="43">
                  <c:v>5646676</c:v>
                </c:pt>
                <c:pt idx="44">
                  <c:v>5592122</c:v>
                </c:pt>
                <c:pt idx="45">
                  <c:v>5683198</c:v>
                </c:pt>
                <c:pt idx="46">
                  <c:v>5661008</c:v>
                </c:pt>
                <c:pt idx="47">
                  <c:v>5803308</c:v>
                </c:pt>
                <c:pt idx="48">
                  <c:v>5621957</c:v>
                </c:pt>
                <c:pt idx="49">
                  <c:v>5524486</c:v>
                </c:pt>
                <c:pt idx="50">
                  <c:v>5601403</c:v>
                </c:pt>
                <c:pt idx="51">
                  <c:v>5543804</c:v>
                </c:pt>
                <c:pt idx="52">
                  <c:v>5484305</c:v>
                </c:pt>
                <c:pt idx="53">
                  <c:v>5481766</c:v>
                </c:pt>
                <c:pt idx="54">
                  <c:v>5452310</c:v>
                </c:pt>
                <c:pt idx="55">
                  <c:v>5458636</c:v>
                </c:pt>
                <c:pt idx="56">
                  <c:v>5428130</c:v>
                </c:pt>
                <c:pt idx="57">
                  <c:v>5300278</c:v>
                </c:pt>
                <c:pt idx="58">
                  <c:v>5205650</c:v>
                </c:pt>
                <c:pt idx="59">
                  <c:v>5286136</c:v>
                </c:pt>
                <c:pt idx="60">
                  <c:v>5196372</c:v>
                </c:pt>
                <c:pt idx="61">
                  <c:v>5121811</c:v>
                </c:pt>
                <c:pt idx="62">
                  <c:v>5261482</c:v>
                </c:pt>
                <c:pt idx="63">
                  <c:v>5157351</c:v>
                </c:pt>
                <c:pt idx="64">
                  <c:v>5175332</c:v>
                </c:pt>
                <c:pt idx="65">
                  <c:v>5041720</c:v>
                </c:pt>
                <c:pt idx="66">
                  <c:v>5026059</c:v>
                </c:pt>
                <c:pt idx="67">
                  <c:v>4866981</c:v>
                </c:pt>
                <c:pt idx="68">
                  <c:v>4926304</c:v>
                </c:pt>
                <c:pt idx="69">
                  <c:v>4851344</c:v>
                </c:pt>
                <c:pt idx="70">
                  <c:v>4760783</c:v>
                </c:pt>
                <c:pt idx="71">
                  <c:v>4958617</c:v>
                </c:pt>
                <c:pt idx="72">
                  <c:v>4953811</c:v>
                </c:pt>
                <c:pt idx="73">
                  <c:v>5052633</c:v>
                </c:pt>
                <c:pt idx="74">
                  <c:v>5077613</c:v>
                </c:pt>
                <c:pt idx="75">
                  <c:v>5092576</c:v>
                </c:pt>
                <c:pt idx="76">
                  <c:v>5107539</c:v>
                </c:pt>
                <c:pt idx="77">
                  <c:v>4864249</c:v>
                </c:pt>
                <c:pt idx="78">
                  <c:v>4900475</c:v>
                </c:pt>
                <c:pt idx="79">
                  <c:v>4832538</c:v>
                </c:pt>
                <c:pt idx="80">
                  <c:v>4717601</c:v>
                </c:pt>
                <c:pt idx="81">
                  <c:v>4519558</c:v>
                </c:pt>
                <c:pt idx="82">
                  <c:v>4367465</c:v>
                </c:pt>
                <c:pt idx="83">
                  <c:v>4472316</c:v>
                </c:pt>
                <c:pt idx="84">
                  <c:v>4490622</c:v>
                </c:pt>
                <c:pt idx="85">
                  <c:v>4170724</c:v>
                </c:pt>
                <c:pt idx="86">
                  <c:v>4092373</c:v>
                </c:pt>
                <c:pt idx="87">
                  <c:v>3948172</c:v>
                </c:pt>
                <c:pt idx="88">
                  <c:v>3853986</c:v>
                </c:pt>
                <c:pt idx="89">
                  <c:v>3862863</c:v>
                </c:pt>
                <c:pt idx="90">
                  <c:v>3812726</c:v>
                </c:pt>
                <c:pt idx="91">
                  <c:v>3828796</c:v>
                </c:pt>
                <c:pt idx="92">
                  <c:v>3843660</c:v>
                </c:pt>
                <c:pt idx="93">
                  <c:v>3895898</c:v>
                </c:pt>
                <c:pt idx="94">
                  <c:v>3916133</c:v>
                </c:pt>
                <c:pt idx="95">
                  <c:v>3865399</c:v>
                </c:pt>
                <c:pt idx="96">
                  <c:v>3910422</c:v>
                </c:pt>
                <c:pt idx="97">
                  <c:v>3854937</c:v>
                </c:pt>
                <c:pt idx="98">
                  <c:v>3989021</c:v>
                </c:pt>
                <c:pt idx="99">
                  <c:v>3924375</c:v>
                </c:pt>
                <c:pt idx="100">
                  <c:v>3935553</c:v>
                </c:pt>
                <c:pt idx="101">
                  <c:v>3892250</c:v>
                </c:pt>
                <c:pt idx="102">
                  <c:v>3672240</c:v>
                </c:pt>
                <c:pt idx="103">
                  <c:v>3872385</c:v>
                </c:pt>
                <c:pt idx="104">
                  <c:v>3796732</c:v>
                </c:pt>
                <c:pt idx="105">
                  <c:v>3814679</c:v>
                </c:pt>
                <c:pt idx="106">
                  <c:v>3739297</c:v>
                </c:pt>
                <c:pt idx="107">
                  <c:v>3887335</c:v>
                </c:pt>
                <c:pt idx="108">
                  <c:v>3926927</c:v>
                </c:pt>
                <c:pt idx="109">
                  <c:v>3907335</c:v>
                </c:pt>
                <c:pt idx="110">
                  <c:v>3842105</c:v>
                </c:pt>
                <c:pt idx="111">
                  <c:v>3689188</c:v>
                </c:pt>
                <c:pt idx="112">
                  <c:v>3676403</c:v>
                </c:pt>
                <c:pt idx="113">
                  <c:v>3773508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Abonados!$L$147</c:f>
              <c:strCache>
                <c:ptCount val="1"/>
                <c:pt idx="0">
                  <c:v>Movistar</c:v>
                </c:pt>
              </c:strCache>
            </c:strRef>
          </c:tx>
          <c:marker>
            <c:symbol val="square"/>
            <c:size val="3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7.1813285457809697E-3"/>
                  <c:y val="4.088246572773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Abonados!$A$151:$B$264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Abonados!$L$151:$L$264</c:f>
              <c:numCache>
                <c:formatCode>#,##0</c:formatCode>
                <c:ptCount val="114"/>
                <c:pt idx="0">
                  <c:v>4901507</c:v>
                </c:pt>
                <c:pt idx="1">
                  <c:v>4912291</c:v>
                </c:pt>
                <c:pt idx="2">
                  <c:v>4973040</c:v>
                </c:pt>
                <c:pt idx="3">
                  <c:v>4941816</c:v>
                </c:pt>
                <c:pt idx="4">
                  <c:v>4981707</c:v>
                </c:pt>
                <c:pt idx="5">
                  <c:v>5037921</c:v>
                </c:pt>
                <c:pt idx="6">
                  <c:v>5045059</c:v>
                </c:pt>
                <c:pt idx="7">
                  <c:v>5252908</c:v>
                </c:pt>
                <c:pt idx="8">
                  <c:v>5262158</c:v>
                </c:pt>
                <c:pt idx="9">
                  <c:v>5343096</c:v>
                </c:pt>
                <c:pt idx="10">
                  <c:v>5340968</c:v>
                </c:pt>
                <c:pt idx="11">
                  <c:v>5592232</c:v>
                </c:pt>
                <c:pt idx="12">
                  <c:v>5628819</c:v>
                </c:pt>
                <c:pt idx="13">
                  <c:v>5659594</c:v>
                </c:pt>
                <c:pt idx="14">
                  <c:v>5663512</c:v>
                </c:pt>
                <c:pt idx="15">
                  <c:v>5715105</c:v>
                </c:pt>
                <c:pt idx="16">
                  <c:v>5773905</c:v>
                </c:pt>
                <c:pt idx="17">
                  <c:v>5764967</c:v>
                </c:pt>
                <c:pt idx="18">
                  <c:v>5757297</c:v>
                </c:pt>
                <c:pt idx="19">
                  <c:v>5785541</c:v>
                </c:pt>
                <c:pt idx="20">
                  <c:v>5791797</c:v>
                </c:pt>
                <c:pt idx="21">
                  <c:v>5762783</c:v>
                </c:pt>
                <c:pt idx="22">
                  <c:v>5812099</c:v>
                </c:pt>
                <c:pt idx="23">
                  <c:v>6118443</c:v>
                </c:pt>
                <c:pt idx="24">
                  <c:v>6246034</c:v>
                </c:pt>
                <c:pt idx="25">
                  <c:v>6019275</c:v>
                </c:pt>
                <c:pt idx="26">
                  <c:v>6079044</c:v>
                </c:pt>
                <c:pt idx="27">
                  <c:v>6062262</c:v>
                </c:pt>
                <c:pt idx="28">
                  <c:v>5982321</c:v>
                </c:pt>
                <c:pt idx="29">
                  <c:v>5744619</c:v>
                </c:pt>
                <c:pt idx="30">
                  <c:v>6175427</c:v>
                </c:pt>
                <c:pt idx="31">
                  <c:v>6352285</c:v>
                </c:pt>
                <c:pt idx="32">
                  <c:v>6278274</c:v>
                </c:pt>
                <c:pt idx="33">
                  <c:v>6371511</c:v>
                </c:pt>
                <c:pt idx="34">
                  <c:v>6308237</c:v>
                </c:pt>
                <c:pt idx="35">
                  <c:v>6637184</c:v>
                </c:pt>
                <c:pt idx="36">
                  <c:v>6650972</c:v>
                </c:pt>
                <c:pt idx="37">
                  <c:v>6507127</c:v>
                </c:pt>
                <c:pt idx="38">
                  <c:v>6481219</c:v>
                </c:pt>
                <c:pt idx="39">
                  <c:v>6571340</c:v>
                </c:pt>
                <c:pt idx="40">
                  <c:v>6740909</c:v>
                </c:pt>
                <c:pt idx="41">
                  <c:v>6697211</c:v>
                </c:pt>
                <c:pt idx="42">
                  <c:v>6792436</c:v>
                </c:pt>
                <c:pt idx="43">
                  <c:v>6682293</c:v>
                </c:pt>
                <c:pt idx="44">
                  <c:v>6401745</c:v>
                </c:pt>
                <c:pt idx="45">
                  <c:v>6593095</c:v>
                </c:pt>
                <c:pt idx="46">
                  <c:v>6458916</c:v>
                </c:pt>
                <c:pt idx="47">
                  <c:v>6621923</c:v>
                </c:pt>
                <c:pt idx="48">
                  <c:v>6591356</c:v>
                </c:pt>
                <c:pt idx="49">
                  <c:v>6462498</c:v>
                </c:pt>
                <c:pt idx="50">
                  <c:v>6607690</c:v>
                </c:pt>
                <c:pt idx="51">
                  <c:v>6441188</c:v>
                </c:pt>
                <c:pt idx="52">
                  <c:v>6450537</c:v>
                </c:pt>
                <c:pt idx="53">
                  <c:v>6409420</c:v>
                </c:pt>
                <c:pt idx="54">
                  <c:v>6452363</c:v>
                </c:pt>
                <c:pt idx="55">
                  <c:v>6172316</c:v>
                </c:pt>
                <c:pt idx="56">
                  <c:v>6070514</c:v>
                </c:pt>
                <c:pt idx="57">
                  <c:v>6248464</c:v>
                </c:pt>
                <c:pt idx="58">
                  <c:v>6229703</c:v>
                </c:pt>
                <c:pt idx="59">
                  <c:v>6526806</c:v>
                </c:pt>
                <c:pt idx="60">
                  <c:v>6651323</c:v>
                </c:pt>
                <c:pt idx="61">
                  <c:v>6458469</c:v>
                </c:pt>
                <c:pt idx="62">
                  <c:v>6673275</c:v>
                </c:pt>
                <c:pt idx="63">
                  <c:v>6357572</c:v>
                </c:pt>
                <c:pt idx="64">
                  <c:v>6125229</c:v>
                </c:pt>
                <c:pt idx="65">
                  <c:v>6162309</c:v>
                </c:pt>
                <c:pt idx="66">
                  <c:v>6331353</c:v>
                </c:pt>
                <c:pt idx="67">
                  <c:v>6307000</c:v>
                </c:pt>
                <c:pt idx="68">
                  <c:v>5971310</c:v>
                </c:pt>
                <c:pt idx="69">
                  <c:v>5989819</c:v>
                </c:pt>
                <c:pt idx="70">
                  <c:v>5988383</c:v>
                </c:pt>
                <c:pt idx="71">
                  <c:v>5805037</c:v>
                </c:pt>
                <c:pt idx="72">
                  <c:v>5607406</c:v>
                </c:pt>
                <c:pt idx="73">
                  <c:v>5285466</c:v>
                </c:pt>
                <c:pt idx="74">
                  <c:v>5150574</c:v>
                </c:pt>
                <c:pt idx="75">
                  <c:v>4996897</c:v>
                </c:pt>
                <c:pt idx="76">
                  <c:v>5020507</c:v>
                </c:pt>
                <c:pt idx="77">
                  <c:v>4840558</c:v>
                </c:pt>
                <c:pt idx="78">
                  <c:v>4977748</c:v>
                </c:pt>
                <c:pt idx="79">
                  <c:v>4960007</c:v>
                </c:pt>
                <c:pt idx="80">
                  <c:v>4815455</c:v>
                </c:pt>
                <c:pt idx="81">
                  <c:v>4666585</c:v>
                </c:pt>
                <c:pt idx="82">
                  <c:v>4552902</c:v>
                </c:pt>
                <c:pt idx="83">
                  <c:v>4671165</c:v>
                </c:pt>
                <c:pt idx="84">
                  <c:v>4614320</c:v>
                </c:pt>
                <c:pt idx="85">
                  <c:v>4390492</c:v>
                </c:pt>
                <c:pt idx="86">
                  <c:v>4465326</c:v>
                </c:pt>
                <c:pt idx="87">
                  <c:v>4303272</c:v>
                </c:pt>
                <c:pt idx="88">
                  <c:v>4473123</c:v>
                </c:pt>
                <c:pt idx="89">
                  <c:v>4411297</c:v>
                </c:pt>
                <c:pt idx="90">
                  <c:v>4483007</c:v>
                </c:pt>
                <c:pt idx="91">
                  <c:v>4514994</c:v>
                </c:pt>
                <c:pt idx="92">
                  <c:v>4518018</c:v>
                </c:pt>
                <c:pt idx="93">
                  <c:v>4283432</c:v>
                </c:pt>
                <c:pt idx="94">
                  <c:v>4398556</c:v>
                </c:pt>
                <c:pt idx="95">
                  <c:v>4102683</c:v>
                </c:pt>
                <c:pt idx="96">
                  <c:v>3833863</c:v>
                </c:pt>
                <c:pt idx="97">
                  <c:v>3825491</c:v>
                </c:pt>
                <c:pt idx="98">
                  <c:v>3811969</c:v>
                </c:pt>
                <c:pt idx="99">
                  <c:v>3798497</c:v>
                </c:pt>
                <c:pt idx="100">
                  <c:v>3777017</c:v>
                </c:pt>
                <c:pt idx="101">
                  <c:v>3752774</c:v>
                </c:pt>
                <c:pt idx="102">
                  <c:v>3748842</c:v>
                </c:pt>
                <c:pt idx="103">
                  <c:v>3695509</c:v>
                </c:pt>
                <c:pt idx="104">
                  <c:v>3677586</c:v>
                </c:pt>
                <c:pt idx="105">
                  <c:v>3716109</c:v>
                </c:pt>
                <c:pt idx="106">
                  <c:v>3496366</c:v>
                </c:pt>
                <c:pt idx="107">
                  <c:v>3507658</c:v>
                </c:pt>
                <c:pt idx="108">
                  <c:v>3437419</c:v>
                </c:pt>
                <c:pt idx="109">
                  <c:v>3187701</c:v>
                </c:pt>
                <c:pt idx="110">
                  <c:v>3482465</c:v>
                </c:pt>
                <c:pt idx="111">
                  <c:v>3618038</c:v>
                </c:pt>
                <c:pt idx="112">
                  <c:v>3563572</c:v>
                </c:pt>
                <c:pt idx="113">
                  <c:v>3428785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Abonados!$M$147</c:f>
              <c:strCache>
                <c:ptCount val="1"/>
                <c:pt idx="0">
                  <c:v>Wom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Abonados!$A$151:$B$264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Abonados!$M$151:$M$264</c:f>
              <c:numCache>
                <c:formatCode>#,##0</c:formatCode>
                <c:ptCount val="1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1380</c:v>
                </c:pt>
                <c:pt idx="29">
                  <c:v>3692</c:v>
                </c:pt>
                <c:pt idx="30">
                  <c:v>5171</c:v>
                </c:pt>
                <c:pt idx="31">
                  <c:v>8369</c:v>
                </c:pt>
                <c:pt idx="32">
                  <c:v>11061</c:v>
                </c:pt>
                <c:pt idx="33">
                  <c:v>15547</c:v>
                </c:pt>
                <c:pt idx="34">
                  <c:v>15250</c:v>
                </c:pt>
                <c:pt idx="35">
                  <c:v>33134</c:v>
                </c:pt>
                <c:pt idx="36">
                  <c:v>34085</c:v>
                </c:pt>
                <c:pt idx="37">
                  <c:v>32819</c:v>
                </c:pt>
                <c:pt idx="38">
                  <c:v>30934</c:v>
                </c:pt>
                <c:pt idx="39">
                  <c:v>46158</c:v>
                </c:pt>
                <c:pt idx="40">
                  <c:v>38425</c:v>
                </c:pt>
                <c:pt idx="41">
                  <c:v>40937</c:v>
                </c:pt>
                <c:pt idx="42">
                  <c:v>48019</c:v>
                </c:pt>
                <c:pt idx="43">
                  <c:v>51020</c:v>
                </c:pt>
                <c:pt idx="44">
                  <c:v>72936</c:v>
                </c:pt>
                <c:pt idx="45">
                  <c:v>76909</c:v>
                </c:pt>
                <c:pt idx="46">
                  <c:v>77094</c:v>
                </c:pt>
                <c:pt idx="47">
                  <c:v>85644</c:v>
                </c:pt>
                <c:pt idx="48">
                  <c:v>116702</c:v>
                </c:pt>
                <c:pt idx="49">
                  <c:v>117654</c:v>
                </c:pt>
                <c:pt idx="50">
                  <c:v>118976</c:v>
                </c:pt>
                <c:pt idx="51">
                  <c:v>123987</c:v>
                </c:pt>
                <c:pt idx="52">
                  <c:v>124665</c:v>
                </c:pt>
                <c:pt idx="53">
                  <c:v>129858</c:v>
                </c:pt>
                <c:pt idx="54">
                  <c:v>112419</c:v>
                </c:pt>
                <c:pt idx="55">
                  <c:v>121900</c:v>
                </c:pt>
                <c:pt idx="56">
                  <c:v>122443</c:v>
                </c:pt>
                <c:pt idx="57">
                  <c:v>123090</c:v>
                </c:pt>
                <c:pt idx="58">
                  <c:v>132591</c:v>
                </c:pt>
                <c:pt idx="59">
                  <c:v>127446</c:v>
                </c:pt>
                <c:pt idx="60">
                  <c:v>96676</c:v>
                </c:pt>
                <c:pt idx="61">
                  <c:v>88946</c:v>
                </c:pt>
                <c:pt idx="62">
                  <c:v>93143</c:v>
                </c:pt>
                <c:pt idx="63">
                  <c:v>96781</c:v>
                </c:pt>
                <c:pt idx="64">
                  <c:v>92587</c:v>
                </c:pt>
                <c:pt idx="65">
                  <c:v>108667</c:v>
                </c:pt>
                <c:pt idx="66">
                  <c:v>143843</c:v>
                </c:pt>
                <c:pt idx="67">
                  <c:v>175960</c:v>
                </c:pt>
                <c:pt idx="68">
                  <c:v>194563</c:v>
                </c:pt>
                <c:pt idx="69">
                  <c:v>252077</c:v>
                </c:pt>
                <c:pt idx="70">
                  <c:v>220430</c:v>
                </c:pt>
                <c:pt idx="71">
                  <c:v>275298</c:v>
                </c:pt>
                <c:pt idx="72">
                  <c:v>307473</c:v>
                </c:pt>
                <c:pt idx="73">
                  <c:v>314501</c:v>
                </c:pt>
                <c:pt idx="74">
                  <c:v>328180</c:v>
                </c:pt>
                <c:pt idx="75">
                  <c:v>360098</c:v>
                </c:pt>
                <c:pt idx="76">
                  <c:v>447540</c:v>
                </c:pt>
                <c:pt idx="77">
                  <c:v>438570</c:v>
                </c:pt>
                <c:pt idx="78">
                  <c:v>495531</c:v>
                </c:pt>
                <c:pt idx="79">
                  <c:v>507059</c:v>
                </c:pt>
                <c:pt idx="80">
                  <c:v>514154</c:v>
                </c:pt>
                <c:pt idx="81">
                  <c:v>561349</c:v>
                </c:pt>
                <c:pt idx="82">
                  <c:v>588964</c:v>
                </c:pt>
                <c:pt idx="83">
                  <c:v>673680</c:v>
                </c:pt>
                <c:pt idx="84">
                  <c:v>664869</c:v>
                </c:pt>
                <c:pt idx="85">
                  <c:v>666008</c:v>
                </c:pt>
                <c:pt idx="86">
                  <c:v>722572</c:v>
                </c:pt>
                <c:pt idx="87">
                  <c:v>740641</c:v>
                </c:pt>
                <c:pt idx="88">
                  <c:v>793555</c:v>
                </c:pt>
                <c:pt idx="89">
                  <c:v>780580</c:v>
                </c:pt>
                <c:pt idx="90">
                  <c:v>821404</c:v>
                </c:pt>
                <c:pt idx="91">
                  <c:v>832358</c:v>
                </c:pt>
                <c:pt idx="92">
                  <c:v>850009</c:v>
                </c:pt>
                <c:pt idx="93">
                  <c:v>868453</c:v>
                </c:pt>
                <c:pt idx="94">
                  <c:v>883967</c:v>
                </c:pt>
                <c:pt idx="95">
                  <c:v>987432</c:v>
                </c:pt>
                <c:pt idx="96">
                  <c:v>998052</c:v>
                </c:pt>
                <c:pt idx="97">
                  <c:v>1003644</c:v>
                </c:pt>
                <c:pt idx="98">
                  <c:v>1068429</c:v>
                </c:pt>
                <c:pt idx="99">
                  <c:v>1090050</c:v>
                </c:pt>
                <c:pt idx="100">
                  <c:v>1121663</c:v>
                </c:pt>
                <c:pt idx="101">
                  <c:v>1166594</c:v>
                </c:pt>
                <c:pt idx="102">
                  <c:v>1244359</c:v>
                </c:pt>
                <c:pt idx="103">
                  <c:v>1304897</c:v>
                </c:pt>
                <c:pt idx="104">
                  <c:v>1323666</c:v>
                </c:pt>
                <c:pt idx="105">
                  <c:v>1398563</c:v>
                </c:pt>
                <c:pt idx="106">
                  <c:v>1427439</c:v>
                </c:pt>
                <c:pt idx="107">
                  <c:v>1556716</c:v>
                </c:pt>
                <c:pt idx="108">
                  <c:v>1683353</c:v>
                </c:pt>
                <c:pt idx="109">
                  <c:v>1657640</c:v>
                </c:pt>
                <c:pt idx="110">
                  <c:v>1712187</c:v>
                </c:pt>
                <c:pt idx="111">
                  <c:v>1697726</c:v>
                </c:pt>
                <c:pt idx="112">
                  <c:v>1693541</c:v>
                </c:pt>
                <c:pt idx="113">
                  <c:v>1706900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188632"/>
        <c:axId val="476186280"/>
      </c:lineChart>
      <c:catAx>
        <c:axId val="476188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  <a:endParaRPr lang="es-CL"/>
          </a:p>
        </c:txPr>
        <c:crossAx val="476186280"/>
        <c:crosses val="autoZero"/>
        <c:auto val="1"/>
        <c:lblAlgn val="ctr"/>
        <c:lblOffset val="100"/>
        <c:noMultiLvlLbl val="0"/>
      </c:catAx>
      <c:valAx>
        <c:axId val="47618628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s-CL"/>
          </a:p>
        </c:txPr>
        <c:crossAx val="4761886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5.4207493804254284E-2"/>
              </c:manualLayout>
            </c:layout>
            <c:txPr>
              <a:bodyPr rot="0" vert="horz"/>
              <a:lstStyle/>
              <a:p>
                <a:pPr>
                  <a:defRPr sz="900"/>
                </a:pPr>
                <a:endParaRPr lang="es-CL"/>
              </a:p>
            </c:txPr>
          </c:dispUnitsLbl>
        </c:dispUnits>
      </c:valAx>
    </c:plotArea>
    <c:legend>
      <c:legendPos val="b"/>
      <c:layout>
        <c:manualLayout>
          <c:xMode val="edge"/>
          <c:yMode val="edge"/>
          <c:x val="9.9650046116855507E-3"/>
          <c:y val="0.86050870502777876"/>
          <c:w val="0.97833155327802002"/>
          <c:h val="0.12708612237457914"/>
        </c:manualLayout>
      </c:layout>
      <c:overlay val="0"/>
      <c:txPr>
        <a:bodyPr/>
        <a:lstStyle/>
        <a:p>
          <a:pPr>
            <a:defRPr sz="800"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50144652711926E-2"/>
          <c:y val="8.3266481932260647E-2"/>
          <c:w val="0.9132067925996159"/>
          <c:h val="0.656558836887684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'Trf. Móvil'!$C$200</c:f>
              <c:strCache>
                <c:ptCount val="1"/>
                <c:pt idx="0">
                  <c:v>Móvil-Móvil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multiLvlStrRef>
              <c:f>'Trf. Móvil'!$A$201:$B$239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Móvil'!$C$201:$C$239</c:f>
              <c:numCache>
                <c:formatCode>_-* #,##0\ _€_-;\-* #,##0\ _€_-;_-* "-"??\ _€_-;_-@_-</c:formatCode>
                <c:ptCount val="39"/>
                <c:pt idx="0">
                  <c:v>4090892.2839333317</c:v>
                </c:pt>
                <c:pt idx="1">
                  <c:v>4243023.5140666654</c:v>
                </c:pt>
                <c:pt idx="2">
                  <c:v>4381111.2123499997</c:v>
                </c:pt>
                <c:pt idx="3">
                  <c:v>4546579.7216166677</c:v>
                </c:pt>
                <c:pt idx="4">
                  <c:v>5002667.9014166668</c:v>
                </c:pt>
                <c:pt idx="5">
                  <c:v>5085683.5249666683</c:v>
                </c:pt>
                <c:pt idx="6">
                  <c:v>5347297.1536833327</c:v>
                </c:pt>
                <c:pt idx="7">
                  <c:v>5555421.4016499994</c:v>
                </c:pt>
                <c:pt idx="8">
                  <c:v>5943243.2460500021</c:v>
                </c:pt>
                <c:pt idx="9">
                  <c:v>6122384.9057500027</c:v>
                </c:pt>
                <c:pt idx="10">
                  <c:v>6410167.1367666647</c:v>
                </c:pt>
                <c:pt idx="11">
                  <c:v>6721815.6624166686</c:v>
                </c:pt>
                <c:pt idx="12">
                  <c:v>7049297.5253000008</c:v>
                </c:pt>
                <c:pt idx="13">
                  <c:v>6891564.7314166697</c:v>
                </c:pt>
                <c:pt idx="14">
                  <c:v>6783782.1267333347</c:v>
                </c:pt>
                <c:pt idx="15">
                  <c:v>6617119.7442333288</c:v>
                </c:pt>
                <c:pt idx="16">
                  <c:v>6683227.252933342</c:v>
                </c:pt>
                <c:pt idx="17">
                  <c:v>6233326.5457166675</c:v>
                </c:pt>
                <c:pt idx="18">
                  <c:v>6063969.9737999998</c:v>
                </c:pt>
                <c:pt idx="19">
                  <c:v>6020458.5180833321</c:v>
                </c:pt>
                <c:pt idx="20">
                  <c:v>6134994.2358166678</c:v>
                </c:pt>
                <c:pt idx="21">
                  <c:v>5926189.939533338</c:v>
                </c:pt>
                <c:pt idx="22">
                  <c:v>5785581.4691499947</c:v>
                </c:pt>
                <c:pt idx="23">
                  <c:v>5997563.1564833298</c:v>
                </c:pt>
                <c:pt idx="24">
                  <c:v>6305103.458549994</c:v>
                </c:pt>
                <c:pt idx="25">
                  <c:v>6422091.3549166666</c:v>
                </c:pt>
                <c:pt idx="26">
                  <c:v>6321824.9202833315</c:v>
                </c:pt>
                <c:pt idx="27">
                  <c:v>6538303.2069166694</c:v>
                </c:pt>
                <c:pt idx="28">
                  <c:v>6799940.010266671</c:v>
                </c:pt>
                <c:pt idx="29">
                  <c:v>6673948.3205166701</c:v>
                </c:pt>
                <c:pt idx="30">
                  <c:v>6793615.9781833347</c:v>
                </c:pt>
                <c:pt idx="31">
                  <c:v>7009961.6861000005</c:v>
                </c:pt>
                <c:pt idx="32">
                  <c:v>7368865.8731833315</c:v>
                </c:pt>
                <c:pt idx="33">
                  <c:v>7314615.9796833303</c:v>
                </c:pt>
                <c:pt idx="34">
                  <c:v>7817881.3250999982</c:v>
                </c:pt>
                <c:pt idx="35">
                  <c:v>8048590.7127833338</c:v>
                </c:pt>
                <c:pt idx="36">
                  <c:v>8611986.8261666652</c:v>
                </c:pt>
                <c:pt idx="37">
                  <c:v>8373168.290616666</c:v>
                </c:pt>
                <c:pt idx="38">
                  <c:v>8580815.2176166717</c:v>
                </c:pt>
              </c:numCache>
            </c:numRef>
          </c:val>
        </c:ser>
        <c:ser>
          <c:idx val="1"/>
          <c:order val="1"/>
          <c:tx>
            <c:strRef>
              <c:f>'Trf. Móvil'!$D$200</c:f>
              <c:strCache>
                <c:ptCount val="1"/>
                <c:pt idx="0">
                  <c:v>Móvil-Local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multiLvlStrRef>
              <c:f>'Trf. Móvil'!$A$201:$B$239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Móvil'!$D$201:$D$239</c:f>
              <c:numCache>
                <c:formatCode>_-* #,##0\ _€_-;\-* #,##0\ _€_-;_-* "-"??\ _€_-;_-@_-</c:formatCode>
                <c:ptCount val="39"/>
                <c:pt idx="0">
                  <c:v>687607.62553333282</c:v>
                </c:pt>
                <c:pt idx="1">
                  <c:v>703845.87391666672</c:v>
                </c:pt>
                <c:pt idx="2">
                  <c:v>674667.44898333249</c:v>
                </c:pt>
                <c:pt idx="3">
                  <c:v>678334.68518333335</c:v>
                </c:pt>
                <c:pt idx="4">
                  <c:v>718732.5012833341</c:v>
                </c:pt>
                <c:pt idx="5">
                  <c:v>714673.61956666596</c:v>
                </c:pt>
                <c:pt idx="6">
                  <c:v>691441.10186666669</c:v>
                </c:pt>
                <c:pt idx="7">
                  <c:v>685975.37124999973</c:v>
                </c:pt>
                <c:pt idx="8">
                  <c:v>729012.37366666703</c:v>
                </c:pt>
                <c:pt idx="9">
                  <c:v>717380.69975000015</c:v>
                </c:pt>
                <c:pt idx="10">
                  <c:v>725019.12686666672</c:v>
                </c:pt>
                <c:pt idx="11">
                  <c:v>705903.27170000027</c:v>
                </c:pt>
                <c:pt idx="12">
                  <c:v>729411.73065000027</c:v>
                </c:pt>
                <c:pt idx="13">
                  <c:v>684775.8685500006</c:v>
                </c:pt>
                <c:pt idx="14">
                  <c:v>674655.3454333347</c:v>
                </c:pt>
                <c:pt idx="15">
                  <c:v>652783.24551666714</c:v>
                </c:pt>
                <c:pt idx="16">
                  <c:v>665658.29698333517</c:v>
                </c:pt>
                <c:pt idx="17">
                  <c:v>644982.42098333291</c:v>
                </c:pt>
                <c:pt idx="18">
                  <c:v>651769.26415000204</c:v>
                </c:pt>
                <c:pt idx="19">
                  <c:v>632128.53986666666</c:v>
                </c:pt>
                <c:pt idx="20">
                  <c:v>652351.02453333279</c:v>
                </c:pt>
                <c:pt idx="21">
                  <c:v>650267.8634499982</c:v>
                </c:pt>
                <c:pt idx="22">
                  <c:v>646868.32051666698</c:v>
                </c:pt>
                <c:pt idx="23">
                  <c:v>680291.94569999911</c:v>
                </c:pt>
                <c:pt idx="24">
                  <c:v>688574.61579999945</c:v>
                </c:pt>
                <c:pt idx="25">
                  <c:v>703327.19741666794</c:v>
                </c:pt>
                <c:pt idx="26">
                  <c:v>709215.15518333344</c:v>
                </c:pt>
                <c:pt idx="27">
                  <c:v>721174.23188333435</c:v>
                </c:pt>
                <c:pt idx="28">
                  <c:v>735175.76401666726</c:v>
                </c:pt>
                <c:pt idx="29">
                  <c:v>737677.02743333206</c:v>
                </c:pt>
                <c:pt idx="30">
                  <c:v>744376.07010000001</c:v>
                </c:pt>
                <c:pt idx="31">
                  <c:v>742709.77936666599</c:v>
                </c:pt>
                <c:pt idx="32">
                  <c:v>761642.81928333407</c:v>
                </c:pt>
                <c:pt idx="33">
                  <c:v>770752.65585000021</c:v>
                </c:pt>
                <c:pt idx="34">
                  <c:v>793725.36368333455</c:v>
                </c:pt>
                <c:pt idx="35">
                  <c:v>781237.10786666512</c:v>
                </c:pt>
                <c:pt idx="36">
                  <c:v>815959.42401666776</c:v>
                </c:pt>
                <c:pt idx="37">
                  <c:v>767248.79501666501</c:v>
                </c:pt>
                <c:pt idx="38">
                  <c:v>744394.30228333408</c:v>
                </c:pt>
              </c:numCache>
            </c:numRef>
          </c:val>
        </c:ser>
        <c:ser>
          <c:idx val="2"/>
          <c:order val="2"/>
          <c:tx>
            <c:strRef>
              <c:f>'Trf. Móvil'!$E$200</c:f>
              <c:strCache>
                <c:ptCount val="1"/>
                <c:pt idx="0">
                  <c:v>Móvil-LDI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86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'Trf. Móvil'!$A$201:$B$239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Móvil'!$E$201:$E$239</c:f>
              <c:numCache>
                <c:formatCode>_-* #,##0\ _€_-;\-* #,##0\ _€_-;_-* "-"??\ _€_-;_-@_-</c:formatCode>
                <c:ptCount val="39"/>
                <c:pt idx="0">
                  <c:v>14729.45616666668</c:v>
                </c:pt>
                <c:pt idx="1">
                  <c:v>15765.830783333351</c:v>
                </c:pt>
                <c:pt idx="2">
                  <c:v>14857.493916666688</c:v>
                </c:pt>
                <c:pt idx="3">
                  <c:v>15054.182450000026</c:v>
                </c:pt>
                <c:pt idx="4">
                  <c:v>17667.221466666673</c:v>
                </c:pt>
                <c:pt idx="5">
                  <c:v>19951.593250000009</c:v>
                </c:pt>
                <c:pt idx="6">
                  <c:v>17495.992950000011</c:v>
                </c:pt>
                <c:pt idx="7">
                  <c:v>18329.55978333333</c:v>
                </c:pt>
                <c:pt idx="8">
                  <c:v>23810.44485</c:v>
                </c:pt>
                <c:pt idx="9">
                  <c:v>26272.413583333306</c:v>
                </c:pt>
                <c:pt idx="10">
                  <c:v>26448.501000000004</c:v>
                </c:pt>
                <c:pt idx="11">
                  <c:v>23798.869933333342</c:v>
                </c:pt>
                <c:pt idx="12">
                  <c:v>26613.294900000001</c:v>
                </c:pt>
                <c:pt idx="13">
                  <c:v>26234.705550000002</c:v>
                </c:pt>
                <c:pt idx="14">
                  <c:v>24693.119466666674</c:v>
                </c:pt>
                <c:pt idx="15">
                  <c:v>21226.742199999997</c:v>
                </c:pt>
                <c:pt idx="16">
                  <c:v>22766.615849999991</c:v>
                </c:pt>
                <c:pt idx="17">
                  <c:v>22758.631983333329</c:v>
                </c:pt>
                <c:pt idx="18">
                  <c:v>22015.827983333347</c:v>
                </c:pt>
                <c:pt idx="19">
                  <c:v>21058.147783333337</c:v>
                </c:pt>
                <c:pt idx="20">
                  <c:v>20919.190716666672</c:v>
                </c:pt>
                <c:pt idx="21">
                  <c:v>21551.732566666662</c:v>
                </c:pt>
                <c:pt idx="22">
                  <c:v>19601.896866666662</c:v>
                </c:pt>
                <c:pt idx="23">
                  <c:v>19125.331066666662</c:v>
                </c:pt>
                <c:pt idx="24">
                  <c:v>19162.546233333327</c:v>
                </c:pt>
                <c:pt idx="25">
                  <c:v>18475.605733333337</c:v>
                </c:pt>
                <c:pt idx="26">
                  <c:v>18171.244566666683</c:v>
                </c:pt>
                <c:pt idx="27">
                  <c:v>17688.639350000001</c:v>
                </c:pt>
                <c:pt idx="28">
                  <c:v>17697.916883333331</c:v>
                </c:pt>
                <c:pt idx="29">
                  <c:v>16843.094250000002</c:v>
                </c:pt>
                <c:pt idx="30">
                  <c:v>15570.871883333337</c:v>
                </c:pt>
                <c:pt idx="31">
                  <c:v>14816.897783333337</c:v>
                </c:pt>
                <c:pt idx="32">
                  <c:v>13561.380100000002</c:v>
                </c:pt>
                <c:pt idx="33">
                  <c:v>14283.993133333332</c:v>
                </c:pt>
                <c:pt idx="34">
                  <c:v>14190.137850000003</c:v>
                </c:pt>
                <c:pt idx="35">
                  <c:v>13409.900566666669</c:v>
                </c:pt>
                <c:pt idx="36">
                  <c:v>13463.116866666667</c:v>
                </c:pt>
                <c:pt idx="37">
                  <c:v>10751.639466666664</c:v>
                </c:pt>
                <c:pt idx="38">
                  <c:v>10340.619866666673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76190984"/>
        <c:axId val="476187064"/>
      </c:barChart>
      <c:lineChart>
        <c:grouping val="standard"/>
        <c:varyColors val="0"/>
        <c:ser>
          <c:idx val="3"/>
          <c:order val="3"/>
          <c:tx>
            <c:strRef>
              <c:f>'Trf. Móvil'!$F$200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29"/>
              <c:layout>
                <c:manualLayout>
                  <c:x val="-3.5128728757931472E-2"/>
                  <c:y val="-2.752006817822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3.2145236185058115E-2"/>
                  <c:y val="-2.752032333624216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3.0837040818807282E-2"/>
                  <c:y val="-2.949703251223482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s-CL" sz="8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3.523278146500388E-2"/>
                  <c:y val="-3.4001081870002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2.9293268178834625E-2"/>
                  <c:y val="-4.24590598957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-3.2145236185058337E-2"/>
                  <c:y val="-3.0760575024112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2.8833783093866465E-2"/>
                  <c:y val="-3.2024372694009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1.8251282425303397E-2"/>
                  <c:y val="-3.076057502411243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'Trf. Móvil'!$A$201:$B$239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Móvil'!$F$201:$F$239</c:f>
              <c:numCache>
                <c:formatCode>_-* #.##0\ _€_-;\-* #.##0\ _€_-;_-* "-"??\ _€_-;_-@_-</c:formatCode>
                <c:ptCount val="39"/>
                <c:pt idx="0">
                  <c:v>4793229.3656333312</c:v>
                </c:pt>
                <c:pt idx="1">
                  <c:v>4962635.218766666</c:v>
                </c:pt>
                <c:pt idx="2">
                  <c:v>5070636.1552499989</c:v>
                </c:pt>
                <c:pt idx="3">
                  <c:v>5239968.5892500011</c:v>
                </c:pt>
                <c:pt idx="4">
                  <c:v>5739067.6241666684</c:v>
                </c:pt>
                <c:pt idx="5">
                  <c:v>5820308.7377833342</c:v>
                </c:pt>
                <c:pt idx="6">
                  <c:v>6056234.2484999988</c:v>
                </c:pt>
                <c:pt idx="7">
                  <c:v>6259726.3326833323</c:v>
                </c:pt>
                <c:pt idx="8">
                  <c:v>6696066.0645666691</c:v>
                </c:pt>
                <c:pt idx="9">
                  <c:v>6866038.0190833369</c:v>
                </c:pt>
                <c:pt idx="10">
                  <c:v>7161634.7646333314</c:v>
                </c:pt>
                <c:pt idx="11">
                  <c:v>7451517.8040500022</c:v>
                </c:pt>
                <c:pt idx="12">
                  <c:v>7805322.5508500012</c:v>
                </c:pt>
                <c:pt idx="13">
                  <c:v>7602575.3055166705</c:v>
                </c:pt>
                <c:pt idx="14">
                  <c:v>7483130.5916333366</c:v>
                </c:pt>
                <c:pt idx="15">
                  <c:v>7291129.7319499962</c:v>
                </c:pt>
                <c:pt idx="16">
                  <c:v>7371652.1657666769</c:v>
                </c:pt>
                <c:pt idx="17">
                  <c:v>6901067.598683334</c:v>
                </c:pt>
                <c:pt idx="18">
                  <c:v>6737755.0659333356</c:v>
                </c:pt>
                <c:pt idx="19">
                  <c:v>6673645.2057333319</c:v>
                </c:pt>
                <c:pt idx="20">
                  <c:v>6808264.4510666672</c:v>
                </c:pt>
                <c:pt idx="21">
                  <c:v>6598009.5355500029</c:v>
                </c:pt>
                <c:pt idx="22">
                  <c:v>6452051.6865333291</c:v>
                </c:pt>
                <c:pt idx="23">
                  <c:v>6696980.433249996</c:v>
                </c:pt>
                <c:pt idx="24">
                  <c:v>7012840.6205833275</c:v>
                </c:pt>
                <c:pt idx="25">
                  <c:v>7143894.1580666676</c:v>
                </c:pt>
                <c:pt idx="26">
                  <c:v>7049211.3200333314</c:v>
                </c:pt>
                <c:pt idx="27">
                  <c:v>7277166.0781500032</c:v>
                </c:pt>
                <c:pt idx="28">
                  <c:v>7552813.6911666719</c:v>
                </c:pt>
                <c:pt idx="29">
                  <c:v>7428468.4422000023</c:v>
                </c:pt>
                <c:pt idx="30">
                  <c:v>7553562.9201666685</c:v>
                </c:pt>
                <c:pt idx="31">
                  <c:v>7767488.3632500004</c:v>
                </c:pt>
                <c:pt idx="32">
                  <c:v>8144070.0725666648</c:v>
                </c:pt>
                <c:pt idx="33">
                  <c:v>8099652.6286666645</c:v>
                </c:pt>
                <c:pt idx="34">
                  <c:v>8625796.8266333323</c:v>
                </c:pt>
                <c:pt idx="35">
                  <c:v>8843237.7212166656</c:v>
                </c:pt>
                <c:pt idx="36">
                  <c:v>9441409.3670499995</c:v>
                </c:pt>
                <c:pt idx="37">
                  <c:v>9151168.7250999976</c:v>
                </c:pt>
                <c:pt idx="38">
                  <c:v>9335550.1397666726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190984"/>
        <c:axId val="476187064"/>
      </c:lineChart>
      <c:catAx>
        <c:axId val="476190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476187064"/>
        <c:crosses val="autoZero"/>
        <c:auto val="1"/>
        <c:lblAlgn val="ctr"/>
        <c:lblOffset val="100"/>
        <c:noMultiLvlLbl val="0"/>
      </c:catAx>
      <c:valAx>
        <c:axId val="4761870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7619098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50144652711926E-2"/>
          <c:y val="8.3266481932260647E-2"/>
          <c:w val="0.9132067925996159"/>
          <c:h val="0.65655883688768457"/>
        </c:manualLayout>
      </c:layout>
      <c:lineChart>
        <c:grouping val="standard"/>
        <c:varyColors val="0"/>
        <c:ser>
          <c:idx val="0"/>
          <c:order val="0"/>
          <c:tx>
            <c:strRef>
              <c:f>'Trf. Móvil'!$C$198</c:f>
              <c:strCache>
                <c:ptCount val="1"/>
                <c:pt idx="0">
                  <c:v>ON-NET</c:v>
                </c:pt>
              </c:strCache>
            </c:strRef>
          </c:tx>
          <c:spPr>
            <a:ln w="476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multiLvlStrRef>
              <c:f>'Trf. Móvil'!$A$200:$B$237</c:f>
              <c:multiLvlStrCache>
                <c:ptCount val="38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'Trf. Móvil'!$C$200:$C$237</c:f>
              <c:numCache>
                <c:formatCode>_-* #,##0\ _€_-;\-* #,##0\ _€_-;_-* "-"??\ _€_-;_-@_-</c:formatCode>
                <c:ptCount val="38"/>
                <c:pt idx="0">
                  <c:v>3160537.8680833336</c:v>
                </c:pt>
                <c:pt idx="1">
                  <c:v>3324484.2053499995</c:v>
                </c:pt>
                <c:pt idx="2">
                  <c:v>3455472.5376166673</c:v>
                </c:pt>
                <c:pt idx="3">
                  <c:v>3790675.1452500001</c:v>
                </c:pt>
                <c:pt idx="4">
                  <c:v>3861828.794999999</c:v>
                </c:pt>
                <c:pt idx="5">
                  <c:v>4076646.0159</c:v>
                </c:pt>
                <c:pt idx="6">
                  <c:v>4245418.934216667</c:v>
                </c:pt>
                <c:pt idx="7">
                  <c:v>4517729.6395333335</c:v>
                </c:pt>
                <c:pt idx="8">
                  <c:v>4663714.0955000008</c:v>
                </c:pt>
                <c:pt idx="9">
                  <c:v>4960976.8112000003</c:v>
                </c:pt>
                <c:pt idx="10">
                  <c:v>5223126.9953833334</c:v>
                </c:pt>
                <c:pt idx="11">
                  <c:v>5433551.8079499993</c:v>
                </c:pt>
                <c:pt idx="12">
                  <c:v>5298234.1844666675</c:v>
                </c:pt>
                <c:pt idx="13">
                  <c:v>5141807.2775666676</c:v>
                </c:pt>
                <c:pt idx="14">
                  <c:v>4920192.4207333326</c:v>
                </c:pt>
                <c:pt idx="15">
                  <c:v>4861518.4283666667</c:v>
                </c:pt>
                <c:pt idx="16">
                  <c:v>4419544.7574666683</c:v>
                </c:pt>
                <c:pt idx="17">
                  <c:v>4204742.4018499991</c:v>
                </c:pt>
                <c:pt idx="18">
                  <c:v>4038280.6654500002</c:v>
                </c:pt>
                <c:pt idx="19">
                  <c:v>3975684.3201333331</c:v>
                </c:pt>
                <c:pt idx="20">
                  <c:v>3732179.5167166679</c:v>
                </c:pt>
                <c:pt idx="21">
                  <c:v>3569486.4140666649</c:v>
                </c:pt>
                <c:pt idx="22">
                  <c:v>3525536.0787666673</c:v>
                </c:pt>
                <c:pt idx="23">
                  <c:v>3553919.5304833334</c:v>
                </c:pt>
                <c:pt idx="24">
                  <c:v>3402196.9032833325</c:v>
                </c:pt>
                <c:pt idx="25">
                  <c:v>3288663.3223833335</c:v>
                </c:pt>
                <c:pt idx="26">
                  <c:v>3250248.2298500002</c:v>
                </c:pt>
                <c:pt idx="27">
                  <c:v>3284121.8581166668</c:v>
                </c:pt>
                <c:pt idx="28">
                  <c:v>3116895.4834166663</c:v>
                </c:pt>
                <c:pt idx="29">
                  <c:v>3104353.9992333334</c:v>
                </c:pt>
                <c:pt idx="30">
                  <c:v>3132499.6975666666</c:v>
                </c:pt>
                <c:pt idx="31">
                  <c:v>3224383.5808166666</c:v>
                </c:pt>
                <c:pt idx="32">
                  <c:v>3166835.1800333336</c:v>
                </c:pt>
                <c:pt idx="33">
                  <c:v>3348741.9847500003</c:v>
                </c:pt>
                <c:pt idx="34">
                  <c:v>3410230.0949833356</c:v>
                </c:pt>
                <c:pt idx="35">
                  <c:v>3635559.2513666679</c:v>
                </c:pt>
                <c:pt idx="36">
                  <c:v>3471367.3086333335</c:v>
                </c:pt>
                <c:pt idx="37">
                  <c:v>3561219.5782666667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'Trf. Móvil'!$D$198</c:f>
              <c:strCache>
                <c:ptCount val="1"/>
                <c:pt idx="0">
                  <c:v>OFF-NET</c:v>
                </c:pt>
              </c:strCache>
            </c:strRef>
          </c:tx>
          <c:spPr>
            <a:ln w="476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'Trf. Móvil'!$A$200:$B$237</c:f>
              <c:multiLvlStrCache>
                <c:ptCount val="38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'Trf. Móvil'!$D$200:$D$237</c:f>
              <c:numCache>
                <c:formatCode>_-* #.##0\ _€_-;\-* #.##0\ _€_-;_-* "-"??\ _€_-;_-@_-</c:formatCode>
                <c:ptCount val="38"/>
                <c:pt idx="0">
                  <c:v>1082485.6459833325</c:v>
                </c:pt>
                <c:pt idx="1">
                  <c:v>1056627.0070000002</c:v>
                </c:pt>
                <c:pt idx="2">
                  <c:v>1091107.1839999999</c:v>
                </c:pt>
                <c:pt idx="3">
                  <c:v>1211992.7561666665</c:v>
                </c:pt>
                <c:pt idx="4">
                  <c:v>1223854.729966667</c:v>
                </c:pt>
                <c:pt idx="5">
                  <c:v>1270651.1377833334</c:v>
                </c:pt>
                <c:pt idx="6">
                  <c:v>1310002.4674333332</c:v>
                </c:pt>
                <c:pt idx="7">
                  <c:v>1425513.6065166667</c:v>
                </c:pt>
                <c:pt idx="8">
                  <c:v>1458670.8102500006</c:v>
                </c:pt>
                <c:pt idx="9">
                  <c:v>1449190.3255666657</c:v>
                </c:pt>
                <c:pt idx="10">
                  <c:v>1498688.6670333333</c:v>
                </c:pt>
                <c:pt idx="11">
                  <c:v>1615745.7173499996</c:v>
                </c:pt>
                <c:pt idx="12">
                  <c:v>1593330.546950001</c:v>
                </c:pt>
                <c:pt idx="13">
                  <c:v>1641974.849166668</c:v>
                </c:pt>
                <c:pt idx="14">
                  <c:v>1696927.3235000006</c:v>
                </c:pt>
                <c:pt idx="15">
                  <c:v>1821708.824566666</c:v>
                </c:pt>
                <c:pt idx="16">
                  <c:v>1813781.7882500007</c:v>
                </c:pt>
                <c:pt idx="17">
                  <c:v>1859227.5719500005</c:v>
                </c:pt>
                <c:pt idx="18">
                  <c:v>1982177.8526333328</c:v>
                </c:pt>
                <c:pt idx="19">
                  <c:v>2159309.9156833356</c:v>
                </c:pt>
                <c:pt idx="20">
                  <c:v>2194010.4228166658</c:v>
                </c:pt>
                <c:pt idx="21">
                  <c:v>2216095.055083333</c:v>
                </c:pt>
                <c:pt idx="22">
                  <c:v>2472027.0777166653</c:v>
                </c:pt>
                <c:pt idx="23">
                  <c:v>2751183.9280666648</c:v>
                </c:pt>
                <c:pt idx="24">
                  <c:v>3019894.4516333323</c:v>
                </c:pt>
                <c:pt idx="25">
                  <c:v>3033161.5978999981</c:v>
                </c:pt>
                <c:pt idx="26">
                  <c:v>3288054.9770666668</c:v>
                </c:pt>
                <c:pt idx="27">
                  <c:v>3515818.1521500004</c:v>
                </c:pt>
                <c:pt idx="28">
                  <c:v>3557052.8370999983</c:v>
                </c:pt>
                <c:pt idx="29">
                  <c:v>3689261.9789500013</c:v>
                </c:pt>
                <c:pt idx="30">
                  <c:v>3877461.9885333348</c:v>
                </c:pt>
                <c:pt idx="31">
                  <c:v>4144482.2923666658</c:v>
                </c:pt>
                <c:pt idx="32">
                  <c:v>4147780.7996500013</c:v>
                </c:pt>
                <c:pt idx="33">
                  <c:v>4469139.3403499983</c:v>
                </c:pt>
                <c:pt idx="34">
                  <c:v>4638360.6178000001</c:v>
                </c:pt>
                <c:pt idx="35">
                  <c:v>4976427.5747999968</c:v>
                </c:pt>
                <c:pt idx="36">
                  <c:v>4901800.9819833348</c:v>
                </c:pt>
                <c:pt idx="37">
                  <c:v>5019595.6393499989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184712"/>
        <c:axId val="476191768"/>
      </c:lineChart>
      <c:catAx>
        <c:axId val="476184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476191768"/>
        <c:crosses val="autoZero"/>
        <c:auto val="1"/>
        <c:lblAlgn val="ctr"/>
        <c:lblOffset val="100"/>
        <c:noMultiLvlLbl val="0"/>
      </c:catAx>
      <c:valAx>
        <c:axId val="4761917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\ _€_-;\-* #,##0\ _€_-;_-* &quot;-&quot;??\ _€_-;_-@_-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7618471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Mensajes de </a:t>
            </a:r>
            <a:r>
              <a:rPr lang="en-US" dirty="0" err="1" smtClean="0"/>
              <a:t>Salida</a:t>
            </a:r>
            <a:r>
              <a:rPr lang="en-US" dirty="0" smtClean="0"/>
              <a:t> (SMS+MMS)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78641027707134"/>
          <c:y val="0.19480362430157167"/>
          <c:w val="0.86045438974695654"/>
          <c:h val="0.543144138232721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'Trf. Móvil'!$U$73</c:f>
              <c:strCache>
                <c:ptCount val="1"/>
                <c:pt idx="0">
                  <c:v>Mensajes Enviados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'Trf. Móvil'!$S$203:$T$241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Móvil'!$W$203:$W$241</c:f>
              <c:numCache>
                <c:formatCode>_-* #.##0\ _€_-;\-* #.##0\ _€_-;_-* "-"??\ _€_-;_-@_-</c:formatCode>
                <c:ptCount val="39"/>
                <c:pt idx="0">
                  <c:v>453636657</c:v>
                </c:pt>
                <c:pt idx="1">
                  <c:v>489207012</c:v>
                </c:pt>
                <c:pt idx="2">
                  <c:v>486156230</c:v>
                </c:pt>
                <c:pt idx="3">
                  <c:v>486822326</c:v>
                </c:pt>
                <c:pt idx="4">
                  <c:v>504008005</c:v>
                </c:pt>
                <c:pt idx="5">
                  <c:v>506312805</c:v>
                </c:pt>
                <c:pt idx="6">
                  <c:v>515255064</c:v>
                </c:pt>
                <c:pt idx="7">
                  <c:v>528697879</c:v>
                </c:pt>
                <c:pt idx="8">
                  <c:v>561549287</c:v>
                </c:pt>
                <c:pt idx="9">
                  <c:v>544536298</c:v>
                </c:pt>
                <c:pt idx="10">
                  <c:v>550632957</c:v>
                </c:pt>
                <c:pt idx="11">
                  <c:v>537651986</c:v>
                </c:pt>
                <c:pt idx="12">
                  <c:v>534623078</c:v>
                </c:pt>
                <c:pt idx="13">
                  <c:v>497268874</c:v>
                </c:pt>
                <c:pt idx="14">
                  <c:v>479352104</c:v>
                </c:pt>
                <c:pt idx="15">
                  <c:v>454319716</c:v>
                </c:pt>
                <c:pt idx="16">
                  <c:v>444349642</c:v>
                </c:pt>
                <c:pt idx="17">
                  <c:v>401044692</c:v>
                </c:pt>
                <c:pt idx="18">
                  <c:v>375982469</c:v>
                </c:pt>
                <c:pt idx="19">
                  <c:v>369439210</c:v>
                </c:pt>
                <c:pt idx="20">
                  <c:v>349735843</c:v>
                </c:pt>
                <c:pt idx="21">
                  <c:v>336051269</c:v>
                </c:pt>
                <c:pt idx="22">
                  <c:v>322482475</c:v>
                </c:pt>
                <c:pt idx="23">
                  <c:v>327590510</c:v>
                </c:pt>
                <c:pt idx="24">
                  <c:v>325332417</c:v>
                </c:pt>
                <c:pt idx="25">
                  <c:v>315951961</c:v>
                </c:pt>
                <c:pt idx="26">
                  <c:v>308503203</c:v>
                </c:pt>
                <c:pt idx="27">
                  <c:v>295239022</c:v>
                </c:pt>
                <c:pt idx="28">
                  <c:v>315610120</c:v>
                </c:pt>
                <c:pt idx="29">
                  <c:v>301882051</c:v>
                </c:pt>
                <c:pt idx="30">
                  <c:v>302972027</c:v>
                </c:pt>
                <c:pt idx="31">
                  <c:v>285465499</c:v>
                </c:pt>
                <c:pt idx="32">
                  <c:v>321068457</c:v>
                </c:pt>
                <c:pt idx="33">
                  <c:v>302411265</c:v>
                </c:pt>
                <c:pt idx="34">
                  <c:v>277961981</c:v>
                </c:pt>
                <c:pt idx="35">
                  <c:v>262909768</c:v>
                </c:pt>
                <c:pt idx="36">
                  <c:v>243420961</c:v>
                </c:pt>
                <c:pt idx="37">
                  <c:v>273924755</c:v>
                </c:pt>
                <c:pt idx="38">
                  <c:v>296547918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476185104"/>
        <c:axId val="476189808"/>
      </c:barChart>
      <c:catAx>
        <c:axId val="47618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6189808"/>
        <c:crosses val="autoZero"/>
        <c:auto val="1"/>
        <c:lblAlgn val="ctr"/>
        <c:lblOffset val="100"/>
        <c:noMultiLvlLbl val="0"/>
      </c:catAx>
      <c:valAx>
        <c:axId val="47618980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crossAx val="4761851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8335876968296803E-3"/>
                <c:y val="0.45199993953017792"/>
              </c:manualLayout>
            </c:layout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39944453004222E-2"/>
          <c:y val="0.14941824629325734"/>
          <c:w val="0.90766176138179477"/>
          <c:h val="0.59725898939937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Líneas!$S$35</c:f>
              <c:strCache>
                <c:ptCount val="1"/>
                <c:pt idx="0">
                  <c:v>Residenciales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Líneas!$Q$36:$R$74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Líneas!$S$36:$S$74</c:f>
              <c:numCache>
                <c:formatCode>_-* #,##0\ _€_-;\-* #,##0\ _€_-;_-* "-"??\ _€_-;_-@_-</c:formatCode>
                <c:ptCount val="39"/>
                <c:pt idx="0">
                  <c:v>2332952</c:v>
                </c:pt>
                <c:pt idx="1">
                  <c:v>2311046</c:v>
                </c:pt>
                <c:pt idx="2">
                  <c:v>2179675</c:v>
                </c:pt>
                <c:pt idx="3">
                  <c:v>2170693</c:v>
                </c:pt>
                <c:pt idx="4">
                  <c:v>2149852</c:v>
                </c:pt>
                <c:pt idx="5">
                  <c:v>2128962</c:v>
                </c:pt>
                <c:pt idx="6">
                  <c:v>2122472</c:v>
                </c:pt>
                <c:pt idx="7">
                  <c:v>2098726</c:v>
                </c:pt>
                <c:pt idx="8">
                  <c:v>2076184</c:v>
                </c:pt>
                <c:pt idx="9">
                  <c:v>2048207</c:v>
                </c:pt>
                <c:pt idx="10">
                  <c:v>2034859</c:v>
                </c:pt>
                <c:pt idx="11">
                  <c:v>2020642</c:v>
                </c:pt>
                <c:pt idx="12">
                  <c:v>2003235</c:v>
                </c:pt>
                <c:pt idx="13">
                  <c:v>1997697</c:v>
                </c:pt>
                <c:pt idx="14">
                  <c:v>1974983</c:v>
                </c:pt>
                <c:pt idx="15">
                  <c:v>2055746</c:v>
                </c:pt>
                <c:pt idx="16">
                  <c:v>2064536</c:v>
                </c:pt>
                <c:pt idx="17">
                  <c:v>2094802</c:v>
                </c:pt>
                <c:pt idx="18">
                  <c:v>2097027</c:v>
                </c:pt>
                <c:pt idx="19">
                  <c:v>2087073</c:v>
                </c:pt>
                <c:pt idx="20">
                  <c:v>2113422</c:v>
                </c:pt>
                <c:pt idx="21">
                  <c:v>2105933</c:v>
                </c:pt>
                <c:pt idx="22">
                  <c:v>2116563</c:v>
                </c:pt>
                <c:pt idx="23">
                  <c:v>2120051</c:v>
                </c:pt>
                <c:pt idx="24">
                  <c:v>2126562</c:v>
                </c:pt>
                <c:pt idx="25">
                  <c:v>2104717</c:v>
                </c:pt>
                <c:pt idx="26">
                  <c:v>2109510</c:v>
                </c:pt>
                <c:pt idx="27">
                  <c:v>2104061</c:v>
                </c:pt>
                <c:pt idx="28">
                  <c:v>2079358</c:v>
                </c:pt>
                <c:pt idx="29">
                  <c:v>2038388</c:v>
                </c:pt>
                <c:pt idx="30">
                  <c:v>1998644</c:v>
                </c:pt>
                <c:pt idx="31">
                  <c:v>1963272</c:v>
                </c:pt>
                <c:pt idx="32">
                  <c:v>1909980</c:v>
                </c:pt>
                <c:pt idx="33">
                  <c:v>1860321</c:v>
                </c:pt>
                <c:pt idx="34">
                  <c:v>1818530</c:v>
                </c:pt>
                <c:pt idx="35">
                  <c:v>1768342</c:v>
                </c:pt>
                <c:pt idx="36">
                  <c:v>1718412</c:v>
                </c:pt>
                <c:pt idx="37">
                  <c:v>1662589</c:v>
                </c:pt>
                <c:pt idx="38">
                  <c:v>1611497</c:v>
                </c:pt>
              </c:numCache>
            </c:numRef>
          </c:val>
        </c:ser>
        <c:ser>
          <c:idx val="1"/>
          <c:order val="1"/>
          <c:tx>
            <c:strRef>
              <c:f>Líneas!$T$35</c:f>
              <c:strCache>
                <c:ptCount val="1"/>
                <c:pt idx="0">
                  <c:v>Comerciales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Líneas!$Q$36:$R$74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Líneas!$T$36:$T$74</c:f>
              <c:numCache>
                <c:formatCode>_-* #,##0\ _€_-;\-* #,##0\ _€_-;_-* "-"??\ _€_-;_-@_-</c:formatCode>
                <c:ptCount val="39"/>
                <c:pt idx="0">
                  <c:v>1145936</c:v>
                </c:pt>
                <c:pt idx="1">
                  <c:v>1143266</c:v>
                </c:pt>
                <c:pt idx="2">
                  <c:v>1238579</c:v>
                </c:pt>
                <c:pt idx="3">
                  <c:v>1238983</c:v>
                </c:pt>
                <c:pt idx="4">
                  <c:v>1244093</c:v>
                </c:pt>
                <c:pt idx="5">
                  <c:v>1256371</c:v>
                </c:pt>
                <c:pt idx="6">
                  <c:v>1260942</c:v>
                </c:pt>
                <c:pt idx="7">
                  <c:v>1263079</c:v>
                </c:pt>
                <c:pt idx="8">
                  <c:v>1267963</c:v>
                </c:pt>
                <c:pt idx="9">
                  <c:v>1255919</c:v>
                </c:pt>
                <c:pt idx="10">
                  <c:v>1256634</c:v>
                </c:pt>
                <c:pt idx="11">
                  <c:v>1253057</c:v>
                </c:pt>
                <c:pt idx="12">
                  <c:v>1257853</c:v>
                </c:pt>
                <c:pt idx="13">
                  <c:v>1242313</c:v>
                </c:pt>
                <c:pt idx="14">
                  <c:v>1254374</c:v>
                </c:pt>
                <c:pt idx="15">
                  <c:v>1252270</c:v>
                </c:pt>
                <c:pt idx="16">
                  <c:v>1252954</c:v>
                </c:pt>
                <c:pt idx="17">
                  <c:v>1256320</c:v>
                </c:pt>
                <c:pt idx="18">
                  <c:v>1278732</c:v>
                </c:pt>
                <c:pt idx="19">
                  <c:v>1276546</c:v>
                </c:pt>
                <c:pt idx="20">
                  <c:v>1284776</c:v>
                </c:pt>
                <c:pt idx="21">
                  <c:v>1310458</c:v>
                </c:pt>
                <c:pt idx="22">
                  <c:v>1303321</c:v>
                </c:pt>
                <c:pt idx="23">
                  <c:v>1297437</c:v>
                </c:pt>
                <c:pt idx="24">
                  <c:v>1291291</c:v>
                </c:pt>
                <c:pt idx="25">
                  <c:v>1285588</c:v>
                </c:pt>
                <c:pt idx="26">
                  <c:v>1276215</c:v>
                </c:pt>
                <c:pt idx="27">
                  <c:v>1262426</c:v>
                </c:pt>
                <c:pt idx="28">
                  <c:v>1270087</c:v>
                </c:pt>
                <c:pt idx="29">
                  <c:v>1272018</c:v>
                </c:pt>
                <c:pt idx="30">
                  <c:v>1269598</c:v>
                </c:pt>
                <c:pt idx="31">
                  <c:v>1286224</c:v>
                </c:pt>
                <c:pt idx="32">
                  <c:v>1258766</c:v>
                </c:pt>
                <c:pt idx="33">
                  <c:v>1265657</c:v>
                </c:pt>
                <c:pt idx="34">
                  <c:v>1265878</c:v>
                </c:pt>
                <c:pt idx="35">
                  <c:v>1259384</c:v>
                </c:pt>
                <c:pt idx="36">
                  <c:v>1256588</c:v>
                </c:pt>
                <c:pt idx="37">
                  <c:v>1244351</c:v>
                </c:pt>
                <c:pt idx="38">
                  <c:v>1242122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477422400"/>
        <c:axId val="477425536"/>
      </c:barChart>
      <c:lineChart>
        <c:grouping val="standard"/>
        <c:varyColors val="0"/>
        <c:ser>
          <c:idx val="2"/>
          <c:order val="2"/>
          <c:tx>
            <c:strRef>
              <c:f>Líneas!$U$35</c:f>
              <c:strCache>
                <c:ptCount val="1"/>
                <c:pt idx="0">
                  <c:v>Penetración c/d 100 Hab.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dLbl>
              <c:idx val="34"/>
              <c:layout>
                <c:manualLayout>
                  <c:x val="-2.825688413601159E-2"/>
                  <c:y val="-3.7475310340631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2.366972762042531E-2"/>
                  <c:y val="-3.7475310340631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2.4906935503736606E-2"/>
                  <c:y val="-3.747531034063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2.6129816047799858E-2"/>
                  <c:y val="-5.127516946254166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Líneas!$Q$36:$R$74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Líneas!$U$36:$U$74</c:f>
              <c:numCache>
                <c:formatCode>_-* #.##0\ _€_-;\-* #.##0\ _€_-;_-* "-"??\ _€_-;_-@_-</c:formatCode>
                <c:ptCount val="39"/>
                <c:pt idx="0">
                  <c:v>20.899362880899453</c:v>
                </c:pt>
                <c:pt idx="1">
                  <c:v>20.655131616867227</c:v>
                </c:pt>
                <c:pt idx="2">
                  <c:v>20.399104378512675</c:v>
                </c:pt>
                <c:pt idx="3">
                  <c:v>20.293414940842691</c:v>
                </c:pt>
                <c:pt idx="4">
                  <c:v>20.146141577291829</c:v>
                </c:pt>
                <c:pt idx="5">
                  <c:v>19.981648650758906</c:v>
                </c:pt>
                <c:pt idx="6">
                  <c:v>19.902182514950606</c:v>
                </c:pt>
                <c:pt idx="7">
                  <c:v>19.673656410498165</c:v>
                </c:pt>
                <c:pt idx="8">
                  <c:v>19.451653454957231</c:v>
                </c:pt>
                <c:pt idx="9">
                  <c:v>19.232617209602449</c:v>
                </c:pt>
                <c:pt idx="10">
                  <c:v>19.098946538540421</c:v>
                </c:pt>
                <c:pt idx="11">
                  <c:v>18.951307828220571</c:v>
                </c:pt>
                <c:pt idx="12">
                  <c:v>18.836122827464781</c:v>
                </c:pt>
                <c:pt idx="13">
                  <c:v>18.671102987845174</c:v>
                </c:pt>
                <c:pt idx="14">
                  <c:v>18.566852814704703</c:v>
                </c:pt>
                <c:pt idx="15">
                  <c:v>18.971175202715688</c:v>
                </c:pt>
                <c:pt idx="16">
                  <c:v>18.981786200048248</c:v>
                </c:pt>
                <c:pt idx="17">
                  <c:v>19.130135938796382</c:v>
                </c:pt>
                <c:pt idx="18">
                  <c:v>19.226741747672786</c:v>
                </c:pt>
                <c:pt idx="19">
                  <c:v>18.9929501002112</c:v>
                </c:pt>
                <c:pt idx="20">
                  <c:v>19.135826333121017</c:v>
                </c:pt>
                <c:pt idx="21">
                  <c:v>19.186579855933342</c:v>
                </c:pt>
                <c:pt idx="22">
                  <c:v>19.152593851732878</c:v>
                </c:pt>
                <c:pt idx="23">
                  <c:v>19.086814971187597</c:v>
                </c:pt>
                <c:pt idx="24">
                  <c:v>19.038909875607104</c:v>
                </c:pt>
                <c:pt idx="25">
                  <c:v>18.834974080853772</c:v>
                </c:pt>
                <c:pt idx="26">
                  <c:v>18.762586656775067</c:v>
                </c:pt>
                <c:pt idx="27">
                  <c:v>18.599917978953371</c:v>
                </c:pt>
                <c:pt idx="28">
                  <c:v>18.460074209778686</c:v>
                </c:pt>
                <c:pt idx="29">
                  <c:v>18.171715812942189</c:v>
                </c:pt>
                <c:pt idx="30">
                  <c:v>17.879964550019348</c:v>
                </c:pt>
                <c:pt idx="31">
                  <c:v>17.549799800648515</c:v>
                </c:pt>
                <c:pt idx="32">
                  <c:v>17.219228413253621</c:v>
                </c:pt>
                <c:pt idx="33">
                  <c:v>16.875265916285286</c:v>
                </c:pt>
                <c:pt idx="34">
                  <c:v>16.573062125211404</c:v>
                </c:pt>
                <c:pt idx="35">
                  <c:v>16.18840809962856</c:v>
                </c:pt>
                <c:pt idx="36">
                  <c:v>15.833603659256349</c:v>
                </c:pt>
                <c:pt idx="37">
                  <c:v>15.388413555585819</c:v>
                </c:pt>
                <c:pt idx="38">
                  <c:v>15.037297950679971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28280"/>
        <c:axId val="477429064"/>
      </c:lineChart>
      <c:catAx>
        <c:axId val="47742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7425536"/>
        <c:crosses val="autoZero"/>
        <c:auto val="1"/>
        <c:lblAlgn val="ctr"/>
        <c:lblOffset val="100"/>
        <c:noMultiLvlLbl val="0"/>
      </c:catAx>
      <c:valAx>
        <c:axId val="477425536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one"/>
        <c:spPr>
          <a:ln>
            <a:noFill/>
          </a:ln>
        </c:spPr>
        <c:crossAx val="477422400"/>
        <c:crosses val="autoZero"/>
        <c:crossBetween val="between"/>
        <c:dispUnits>
          <c:builtInUnit val="thousands"/>
        </c:dispUnits>
      </c:valAx>
      <c:valAx>
        <c:axId val="477429064"/>
        <c:scaling>
          <c:orientation val="minMax"/>
          <c:max val="21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477428280"/>
        <c:crosses val="max"/>
        <c:crossBetween val="between"/>
      </c:valAx>
      <c:catAx>
        <c:axId val="477428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429064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7.5129216083524896E-3"/>
          <c:y val="0.9014893796773169"/>
          <c:w val="0.98514904921994895"/>
          <c:h val="9.6506380940764649E-2"/>
        </c:manualLayout>
      </c:layout>
      <c:overlay val="0"/>
      <c:txPr>
        <a:bodyPr/>
        <a:lstStyle/>
        <a:p>
          <a:pPr>
            <a:defRPr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54732172914565E-2"/>
          <c:y val="0.10818347801151594"/>
          <c:w val="0.89673393002749358"/>
          <c:h val="0.5375878099648389"/>
        </c:manualLayout>
      </c:layout>
      <c:lineChart>
        <c:grouping val="standard"/>
        <c:varyColors val="0"/>
        <c:ser>
          <c:idx val="2"/>
          <c:order val="0"/>
          <c:tx>
            <c:strRef>
              <c:f>Líneas!$C$77</c:f>
              <c:strCache>
                <c:ptCount val="1"/>
                <c:pt idx="0">
                  <c:v>Telefónica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6.0159959173337312E-3"/>
                  <c:y val="-4.94667015093540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Líneas!$A$80:$B$194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Líneas!$C$80:$C$194</c:f>
              <c:numCache>
                <c:formatCode>_-* #,##0_-;\-* #,##0_-;_-* "-"??_-;_-@_-</c:formatCode>
                <c:ptCount val="115"/>
                <c:pt idx="0">
                  <c:v>2027995</c:v>
                </c:pt>
                <c:pt idx="1">
                  <c:v>2020975</c:v>
                </c:pt>
                <c:pt idx="2">
                  <c:v>2011337</c:v>
                </c:pt>
                <c:pt idx="3">
                  <c:v>1997404</c:v>
                </c:pt>
                <c:pt idx="4">
                  <c:v>1991196</c:v>
                </c:pt>
                <c:pt idx="5">
                  <c:v>1985684</c:v>
                </c:pt>
                <c:pt idx="6">
                  <c:v>1972717</c:v>
                </c:pt>
                <c:pt idx="7">
                  <c:v>1973539</c:v>
                </c:pt>
                <c:pt idx="8">
                  <c:v>1965188</c:v>
                </c:pt>
                <c:pt idx="9">
                  <c:v>1958334</c:v>
                </c:pt>
                <c:pt idx="10">
                  <c:v>1957518</c:v>
                </c:pt>
                <c:pt idx="11">
                  <c:v>1952121</c:v>
                </c:pt>
                <c:pt idx="12">
                  <c:v>1944739</c:v>
                </c:pt>
                <c:pt idx="13">
                  <c:v>1935477</c:v>
                </c:pt>
                <c:pt idx="14">
                  <c:v>1925977</c:v>
                </c:pt>
                <c:pt idx="15">
                  <c:v>1925326</c:v>
                </c:pt>
                <c:pt idx="16">
                  <c:v>1919353</c:v>
                </c:pt>
                <c:pt idx="17">
                  <c:v>1914019</c:v>
                </c:pt>
                <c:pt idx="18">
                  <c:v>1908746</c:v>
                </c:pt>
                <c:pt idx="19">
                  <c:v>1897879</c:v>
                </c:pt>
                <c:pt idx="20">
                  <c:v>1886950</c:v>
                </c:pt>
                <c:pt idx="21">
                  <c:v>1876440</c:v>
                </c:pt>
                <c:pt idx="22">
                  <c:v>1872707</c:v>
                </c:pt>
                <c:pt idx="23">
                  <c:v>1863978</c:v>
                </c:pt>
                <c:pt idx="24">
                  <c:v>1853048</c:v>
                </c:pt>
                <c:pt idx="25">
                  <c:v>1837507</c:v>
                </c:pt>
                <c:pt idx="26">
                  <c:v>1824210</c:v>
                </c:pt>
                <c:pt idx="27">
                  <c:v>1815206</c:v>
                </c:pt>
                <c:pt idx="28">
                  <c:v>1801630</c:v>
                </c:pt>
                <c:pt idx="29">
                  <c:v>1793091</c:v>
                </c:pt>
                <c:pt idx="30">
                  <c:v>1784876</c:v>
                </c:pt>
                <c:pt idx="31">
                  <c:v>1778399</c:v>
                </c:pt>
                <c:pt idx="32">
                  <c:v>1770533</c:v>
                </c:pt>
                <c:pt idx="33">
                  <c:v>1762422</c:v>
                </c:pt>
                <c:pt idx="34">
                  <c:v>1756920</c:v>
                </c:pt>
                <c:pt idx="35">
                  <c:v>1751682</c:v>
                </c:pt>
                <c:pt idx="36">
                  <c:v>1742738</c:v>
                </c:pt>
                <c:pt idx="37">
                  <c:v>1731669</c:v>
                </c:pt>
                <c:pt idx="38">
                  <c:v>1721392</c:v>
                </c:pt>
                <c:pt idx="39">
                  <c:v>1715026</c:v>
                </c:pt>
                <c:pt idx="40">
                  <c:v>1713209</c:v>
                </c:pt>
                <c:pt idx="41">
                  <c:v>1708418</c:v>
                </c:pt>
                <c:pt idx="42">
                  <c:v>1700963</c:v>
                </c:pt>
                <c:pt idx="43">
                  <c:v>1693532</c:v>
                </c:pt>
                <c:pt idx="44">
                  <c:v>1686249</c:v>
                </c:pt>
                <c:pt idx="45">
                  <c:v>1679160</c:v>
                </c:pt>
                <c:pt idx="46">
                  <c:v>1675558</c:v>
                </c:pt>
                <c:pt idx="47">
                  <c:v>1669141</c:v>
                </c:pt>
                <c:pt idx="48">
                  <c:v>1658841</c:v>
                </c:pt>
                <c:pt idx="49">
                  <c:v>1647995</c:v>
                </c:pt>
                <c:pt idx="50">
                  <c:v>1638154</c:v>
                </c:pt>
                <c:pt idx="51">
                  <c:v>1635595</c:v>
                </c:pt>
                <c:pt idx="52">
                  <c:v>1632586</c:v>
                </c:pt>
                <c:pt idx="53">
                  <c:v>1630261</c:v>
                </c:pt>
                <c:pt idx="54">
                  <c:v>1621117</c:v>
                </c:pt>
                <c:pt idx="55">
                  <c:v>1609498</c:v>
                </c:pt>
                <c:pt idx="56">
                  <c:v>1604516</c:v>
                </c:pt>
                <c:pt idx="57">
                  <c:v>1598201</c:v>
                </c:pt>
                <c:pt idx="58">
                  <c:v>1593397</c:v>
                </c:pt>
                <c:pt idx="59">
                  <c:v>1590196</c:v>
                </c:pt>
                <c:pt idx="60">
                  <c:v>1583223</c:v>
                </c:pt>
                <c:pt idx="61">
                  <c:v>1575977</c:v>
                </c:pt>
                <c:pt idx="62">
                  <c:v>1564467</c:v>
                </c:pt>
                <c:pt idx="63">
                  <c:v>1557699</c:v>
                </c:pt>
                <c:pt idx="64">
                  <c:v>1551509</c:v>
                </c:pt>
                <c:pt idx="65">
                  <c:v>1544368</c:v>
                </c:pt>
                <c:pt idx="66">
                  <c:v>1537366</c:v>
                </c:pt>
                <c:pt idx="67">
                  <c:v>1527350</c:v>
                </c:pt>
                <c:pt idx="68">
                  <c:v>1518699</c:v>
                </c:pt>
                <c:pt idx="69">
                  <c:v>1510284</c:v>
                </c:pt>
                <c:pt idx="70">
                  <c:v>1505468</c:v>
                </c:pt>
                <c:pt idx="71">
                  <c:v>1497181</c:v>
                </c:pt>
                <c:pt idx="72">
                  <c:v>1485970</c:v>
                </c:pt>
                <c:pt idx="73">
                  <c:v>1484082</c:v>
                </c:pt>
                <c:pt idx="74">
                  <c:v>1470569</c:v>
                </c:pt>
                <c:pt idx="75">
                  <c:v>1458959</c:v>
                </c:pt>
                <c:pt idx="76">
                  <c:v>1450502</c:v>
                </c:pt>
                <c:pt idx="77">
                  <c:v>1442860</c:v>
                </c:pt>
                <c:pt idx="78">
                  <c:v>1438404</c:v>
                </c:pt>
                <c:pt idx="79">
                  <c:v>1430987</c:v>
                </c:pt>
                <c:pt idx="80">
                  <c:v>1422082</c:v>
                </c:pt>
                <c:pt idx="81">
                  <c:v>1414464</c:v>
                </c:pt>
                <c:pt idx="82">
                  <c:v>1406992</c:v>
                </c:pt>
                <c:pt idx="83">
                  <c:v>1402062</c:v>
                </c:pt>
                <c:pt idx="84">
                  <c:v>1398465</c:v>
                </c:pt>
                <c:pt idx="85">
                  <c:v>1388967</c:v>
                </c:pt>
                <c:pt idx="86">
                  <c:v>1377982</c:v>
                </c:pt>
                <c:pt idx="87">
                  <c:v>1372690</c:v>
                </c:pt>
                <c:pt idx="88">
                  <c:v>1366686</c:v>
                </c:pt>
                <c:pt idx="89">
                  <c:v>1362138</c:v>
                </c:pt>
                <c:pt idx="90">
                  <c:v>1357396</c:v>
                </c:pt>
                <c:pt idx="91">
                  <c:v>1352944</c:v>
                </c:pt>
                <c:pt idx="92">
                  <c:v>1351037</c:v>
                </c:pt>
                <c:pt idx="93">
                  <c:v>1342875</c:v>
                </c:pt>
                <c:pt idx="94">
                  <c:v>1333860</c:v>
                </c:pt>
                <c:pt idx="95">
                  <c:v>1329097</c:v>
                </c:pt>
                <c:pt idx="96">
                  <c:v>1318979</c:v>
                </c:pt>
                <c:pt idx="97">
                  <c:v>1305734</c:v>
                </c:pt>
                <c:pt idx="98">
                  <c:v>1297958</c:v>
                </c:pt>
                <c:pt idx="99">
                  <c:v>1289085</c:v>
                </c:pt>
                <c:pt idx="100">
                  <c:v>1283871</c:v>
                </c:pt>
                <c:pt idx="101">
                  <c:v>1279691</c:v>
                </c:pt>
                <c:pt idx="102">
                  <c:v>1273519</c:v>
                </c:pt>
                <c:pt idx="103">
                  <c:v>1267088</c:v>
                </c:pt>
                <c:pt idx="104">
                  <c:v>1260319</c:v>
                </c:pt>
                <c:pt idx="105">
                  <c:v>1251863</c:v>
                </c:pt>
                <c:pt idx="106">
                  <c:v>1243278</c:v>
                </c:pt>
                <c:pt idx="107">
                  <c:v>1234645</c:v>
                </c:pt>
                <c:pt idx="108">
                  <c:v>1222434</c:v>
                </c:pt>
                <c:pt idx="109">
                  <c:v>1208975</c:v>
                </c:pt>
                <c:pt idx="110">
                  <c:v>1192265</c:v>
                </c:pt>
                <c:pt idx="111">
                  <c:v>1175164</c:v>
                </c:pt>
                <c:pt idx="112">
                  <c:v>1162921</c:v>
                </c:pt>
                <c:pt idx="113">
                  <c:v>1151146</c:v>
                </c:pt>
                <c:pt idx="114">
                  <c:v>1143880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Líneas!$D$77</c:f>
              <c:strCache>
                <c:ptCount val="1"/>
                <c:pt idx="0">
                  <c:v>VTR</c:v>
                </c:pt>
              </c:strCache>
            </c:strRef>
          </c:tx>
          <c:marker>
            <c:symbol val="diamond"/>
            <c:size val="5"/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6.0159959173335846E-3"/>
                  <c:y val="-3.597578291589385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7030A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Líneas!$A$80:$B$194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Líneas!$D$80:$D$194</c:f>
              <c:numCache>
                <c:formatCode>_-* #,##0_-;\-* #,##0_-;_-* "-"??_-;_-@_-</c:formatCode>
                <c:ptCount val="115"/>
                <c:pt idx="0">
                  <c:v>638653</c:v>
                </c:pt>
                <c:pt idx="1">
                  <c:v>639298</c:v>
                </c:pt>
                <c:pt idx="2">
                  <c:v>638610</c:v>
                </c:pt>
                <c:pt idx="3">
                  <c:v>636554</c:v>
                </c:pt>
                <c:pt idx="4">
                  <c:v>635113</c:v>
                </c:pt>
                <c:pt idx="5">
                  <c:v>633136</c:v>
                </c:pt>
                <c:pt idx="6">
                  <c:v>632893</c:v>
                </c:pt>
                <c:pt idx="7">
                  <c:v>636011</c:v>
                </c:pt>
                <c:pt idx="8">
                  <c:v>635118</c:v>
                </c:pt>
                <c:pt idx="9">
                  <c:v>633970</c:v>
                </c:pt>
                <c:pt idx="10">
                  <c:v>632400</c:v>
                </c:pt>
                <c:pt idx="11">
                  <c:v>636434</c:v>
                </c:pt>
                <c:pt idx="12">
                  <c:v>638176</c:v>
                </c:pt>
                <c:pt idx="13">
                  <c:v>637544</c:v>
                </c:pt>
                <c:pt idx="14">
                  <c:v>637124</c:v>
                </c:pt>
                <c:pt idx="15">
                  <c:v>640828</c:v>
                </c:pt>
                <c:pt idx="16">
                  <c:v>644701</c:v>
                </c:pt>
                <c:pt idx="17">
                  <c:v>647935</c:v>
                </c:pt>
                <c:pt idx="18">
                  <c:v>650537</c:v>
                </c:pt>
                <c:pt idx="19">
                  <c:v>653170</c:v>
                </c:pt>
                <c:pt idx="20">
                  <c:v>654687</c:v>
                </c:pt>
                <c:pt idx="21">
                  <c:v>655011</c:v>
                </c:pt>
                <c:pt idx="22">
                  <c:v>655271</c:v>
                </c:pt>
                <c:pt idx="23">
                  <c:v>653490</c:v>
                </c:pt>
                <c:pt idx="24">
                  <c:v>657093</c:v>
                </c:pt>
                <c:pt idx="25">
                  <c:v>658480</c:v>
                </c:pt>
                <c:pt idx="26">
                  <c:v>658837</c:v>
                </c:pt>
                <c:pt idx="27">
                  <c:v>667884</c:v>
                </c:pt>
                <c:pt idx="28">
                  <c:v>674090</c:v>
                </c:pt>
                <c:pt idx="29">
                  <c:v>678584</c:v>
                </c:pt>
                <c:pt idx="30">
                  <c:v>683625</c:v>
                </c:pt>
                <c:pt idx="31">
                  <c:v>686446</c:v>
                </c:pt>
                <c:pt idx="32">
                  <c:v>691682</c:v>
                </c:pt>
                <c:pt idx="33">
                  <c:v>692500</c:v>
                </c:pt>
                <c:pt idx="34">
                  <c:v>694821</c:v>
                </c:pt>
                <c:pt idx="35">
                  <c:v>695144</c:v>
                </c:pt>
                <c:pt idx="36">
                  <c:v>689227</c:v>
                </c:pt>
                <c:pt idx="37">
                  <c:v>687375</c:v>
                </c:pt>
                <c:pt idx="38">
                  <c:v>686916</c:v>
                </c:pt>
                <c:pt idx="39">
                  <c:v>695974</c:v>
                </c:pt>
                <c:pt idx="40">
                  <c:v>701359</c:v>
                </c:pt>
                <c:pt idx="41">
                  <c:v>699145</c:v>
                </c:pt>
                <c:pt idx="42">
                  <c:v>700555</c:v>
                </c:pt>
                <c:pt idx="43">
                  <c:v>703647</c:v>
                </c:pt>
                <c:pt idx="44">
                  <c:v>705204</c:v>
                </c:pt>
                <c:pt idx="45">
                  <c:v>703750</c:v>
                </c:pt>
                <c:pt idx="46">
                  <c:v>706048</c:v>
                </c:pt>
                <c:pt idx="47">
                  <c:v>705980</c:v>
                </c:pt>
                <c:pt idx="48">
                  <c:v>702484</c:v>
                </c:pt>
                <c:pt idx="49">
                  <c:v>701997</c:v>
                </c:pt>
                <c:pt idx="50">
                  <c:v>702491</c:v>
                </c:pt>
                <c:pt idx="51">
                  <c:v>711207</c:v>
                </c:pt>
                <c:pt idx="52">
                  <c:v>717063</c:v>
                </c:pt>
                <c:pt idx="53">
                  <c:v>718202</c:v>
                </c:pt>
                <c:pt idx="54">
                  <c:v>722106</c:v>
                </c:pt>
                <c:pt idx="55">
                  <c:v>718202</c:v>
                </c:pt>
                <c:pt idx="56">
                  <c:v>722582</c:v>
                </c:pt>
                <c:pt idx="57">
                  <c:v>719255</c:v>
                </c:pt>
                <c:pt idx="58">
                  <c:v>713749</c:v>
                </c:pt>
                <c:pt idx="59">
                  <c:v>712122</c:v>
                </c:pt>
                <c:pt idx="60">
                  <c:v>707689</c:v>
                </c:pt>
                <c:pt idx="61">
                  <c:v>708656</c:v>
                </c:pt>
                <c:pt idx="62">
                  <c:v>709598</c:v>
                </c:pt>
                <c:pt idx="63">
                  <c:v>715532</c:v>
                </c:pt>
                <c:pt idx="64">
                  <c:v>715919</c:v>
                </c:pt>
                <c:pt idx="65">
                  <c:v>714242</c:v>
                </c:pt>
                <c:pt idx="66">
                  <c:v>714677</c:v>
                </c:pt>
                <c:pt idx="67">
                  <c:v>715908</c:v>
                </c:pt>
                <c:pt idx="68">
                  <c:v>714569</c:v>
                </c:pt>
                <c:pt idx="69">
                  <c:v>712443</c:v>
                </c:pt>
                <c:pt idx="70">
                  <c:v>711406</c:v>
                </c:pt>
                <c:pt idx="71">
                  <c:v>708639</c:v>
                </c:pt>
                <c:pt idx="72">
                  <c:v>703179</c:v>
                </c:pt>
                <c:pt idx="73">
                  <c:v>695346</c:v>
                </c:pt>
                <c:pt idx="74">
                  <c:v>691156</c:v>
                </c:pt>
                <c:pt idx="75">
                  <c:v>690733</c:v>
                </c:pt>
                <c:pt idx="76">
                  <c:v>690623</c:v>
                </c:pt>
                <c:pt idx="77">
                  <c:v>685967</c:v>
                </c:pt>
                <c:pt idx="78">
                  <c:v>686162</c:v>
                </c:pt>
                <c:pt idx="79">
                  <c:v>682363</c:v>
                </c:pt>
                <c:pt idx="80">
                  <c:v>678132</c:v>
                </c:pt>
                <c:pt idx="81">
                  <c:v>674805</c:v>
                </c:pt>
                <c:pt idx="82">
                  <c:v>673977</c:v>
                </c:pt>
                <c:pt idx="83">
                  <c:v>674374</c:v>
                </c:pt>
                <c:pt idx="84">
                  <c:v>668009</c:v>
                </c:pt>
                <c:pt idx="85">
                  <c:v>666206</c:v>
                </c:pt>
                <c:pt idx="86">
                  <c:v>663132</c:v>
                </c:pt>
                <c:pt idx="87">
                  <c:v>663695</c:v>
                </c:pt>
                <c:pt idx="88">
                  <c:v>661784</c:v>
                </c:pt>
                <c:pt idx="89">
                  <c:v>659385</c:v>
                </c:pt>
                <c:pt idx="90">
                  <c:v>660059</c:v>
                </c:pt>
                <c:pt idx="91">
                  <c:v>660574</c:v>
                </c:pt>
                <c:pt idx="92">
                  <c:v>657553</c:v>
                </c:pt>
                <c:pt idx="93">
                  <c:v>654783</c:v>
                </c:pt>
                <c:pt idx="94">
                  <c:v>652120</c:v>
                </c:pt>
                <c:pt idx="95">
                  <c:v>649137</c:v>
                </c:pt>
                <c:pt idx="96">
                  <c:v>642883</c:v>
                </c:pt>
                <c:pt idx="97">
                  <c:v>636580</c:v>
                </c:pt>
                <c:pt idx="98">
                  <c:v>634223</c:v>
                </c:pt>
                <c:pt idx="99">
                  <c:v>632322</c:v>
                </c:pt>
                <c:pt idx="100">
                  <c:v>631016</c:v>
                </c:pt>
                <c:pt idx="101">
                  <c:v>625934</c:v>
                </c:pt>
                <c:pt idx="102">
                  <c:v>619586</c:v>
                </c:pt>
                <c:pt idx="103">
                  <c:v>611510</c:v>
                </c:pt>
                <c:pt idx="104">
                  <c:v>605845</c:v>
                </c:pt>
                <c:pt idx="105">
                  <c:v>601498</c:v>
                </c:pt>
                <c:pt idx="106">
                  <c:v>596529</c:v>
                </c:pt>
                <c:pt idx="107">
                  <c:v>594193</c:v>
                </c:pt>
                <c:pt idx="108">
                  <c:v>587578</c:v>
                </c:pt>
                <c:pt idx="109">
                  <c:v>582352</c:v>
                </c:pt>
                <c:pt idx="110">
                  <c:v>579187</c:v>
                </c:pt>
                <c:pt idx="111">
                  <c:v>578173</c:v>
                </c:pt>
                <c:pt idx="112">
                  <c:v>578306</c:v>
                </c:pt>
                <c:pt idx="113">
                  <c:v>574606</c:v>
                </c:pt>
                <c:pt idx="114">
                  <c:v>573921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Líneas!$E$77</c:f>
              <c:strCache>
                <c:ptCount val="1"/>
                <c:pt idx="0">
                  <c:v>Grupo Claro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multiLvlStrRef>
              <c:f>Líneas!$A$80:$B$194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Líneas!$E$80:$E$194</c:f>
              <c:numCache>
                <c:formatCode>_-* #,##0_-;\-* #,##0_-;_-* "-"??_-;_-@_-</c:formatCode>
                <c:ptCount val="115"/>
                <c:pt idx="0">
                  <c:v>181439</c:v>
                </c:pt>
                <c:pt idx="1">
                  <c:v>186857</c:v>
                </c:pt>
                <c:pt idx="2">
                  <c:v>191072</c:v>
                </c:pt>
                <c:pt idx="3">
                  <c:v>195641</c:v>
                </c:pt>
                <c:pt idx="4">
                  <c:v>201008</c:v>
                </c:pt>
                <c:pt idx="5">
                  <c:v>205190</c:v>
                </c:pt>
                <c:pt idx="6">
                  <c:v>188004</c:v>
                </c:pt>
                <c:pt idx="7">
                  <c:v>187483</c:v>
                </c:pt>
                <c:pt idx="8">
                  <c:v>196997</c:v>
                </c:pt>
                <c:pt idx="9">
                  <c:v>194036</c:v>
                </c:pt>
                <c:pt idx="10">
                  <c:v>182831</c:v>
                </c:pt>
                <c:pt idx="11">
                  <c:v>187088</c:v>
                </c:pt>
                <c:pt idx="12">
                  <c:v>188965</c:v>
                </c:pt>
                <c:pt idx="13">
                  <c:v>191271</c:v>
                </c:pt>
                <c:pt idx="14">
                  <c:v>193727</c:v>
                </c:pt>
                <c:pt idx="15">
                  <c:v>199172</c:v>
                </c:pt>
                <c:pt idx="16">
                  <c:v>204240</c:v>
                </c:pt>
                <c:pt idx="17">
                  <c:v>209518</c:v>
                </c:pt>
                <c:pt idx="18">
                  <c:v>212355</c:v>
                </c:pt>
                <c:pt idx="19">
                  <c:v>215209</c:v>
                </c:pt>
                <c:pt idx="20">
                  <c:v>218480</c:v>
                </c:pt>
                <c:pt idx="21">
                  <c:v>221418</c:v>
                </c:pt>
                <c:pt idx="22">
                  <c:v>224079</c:v>
                </c:pt>
                <c:pt idx="23">
                  <c:v>226551</c:v>
                </c:pt>
                <c:pt idx="24">
                  <c:v>227079</c:v>
                </c:pt>
                <c:pt idx="25">
                  <c:v>227844</c:v>
                </c:pt>
                <c:pt idx="26">
                  <c:v>228233</c:v>
                </c:pt>
                <c:pt idx="27">
                  <c:v>229402</c:v>
                </c:pt>
                <c:pt idx="28">
                  <c:v>230440</c:v>
                </c:pt>
                <c:pt idx="29">
                  <c:v>229693</c:v>
                </c:pt>
                <c:pt idx="30">
                  <c:v>231233</c:v>
                </c:pt>
                <c:pt idx="31">
                  <c:v>232262</c:v>
                </c:pt>
                <c:pt idx="32">
                  <c:v>229567</c:v>
                </c:pt>
                <c:pt idx="33">
                  <c:v>228676</c:v>
                </c:pt>
                <c:pt idx="34">
                  <c:v>230101</c:v>
                </c:pt>
                <c:pt idx="35">
                  <c:v>232819</c:v>
                </c:pt>
                <c:pt idx="36">
                  <c:v>234646</c:v>
                </c:pt>
                <c:pt idx="37">
                  <c:v>237779</c:v>
                </c:pt>
                <c:pt idx="38">
                  <c:v>238357</c:v>
                </c:pt>
                <c:pt idx="39">
                  <c:v>241085</c:v>
                </c:pt>
                <c:pt idx="40">
                  <c:v>244621</c:v>
                </c:pt>
                <c:pt idx="41">
                  <c:v>241419</c:v>
                </c:pt>
                <c:pt idx="42">
                  <c:v>243446</c:v>
                </c:pt>
                <c:pt idx="43">
                  <c:v>245068</c:v>
                </c:pt>
                <c:pt idx="44">
                  <c:v>243725</c:v>
                </c:pt>
                <c:pt idx="45">
                  <c:v>243482</c:v>
                </c:pt>
                <c:pt idx="46">
                  <c:v>245021</c:v>
                </c:pt>
                <c:pt idx="47">
                  <c:v>246794</c:v>
                </c:pt>
                <c:pt idx="48">
                  <c:v>247180</c:v>
                </c:pt>
                <c:pt idx="49">
                  <c:v>245833</c:v>
                </c:pt>
                <c:pt idx="50">
                  <c:v>250741</c:v>
                </c:pt>
                <c:pt idx="51">
                  <c:v>253534</c:v>
                </c:pt>
                <c:pt idx="52">
                  <c:v>256420</c:v>
                </c:pt>
                <c:pt idx="53">
                  <c:v>257631</c:v>
                </c:pt>
                <c:pt idx="54">
                  <c:v>258079</c:v>
                </c:pt>
                <c:pt idx="55">
                  <c:v>259258</c:v>
                </c:pt>
                <c:pt idx="56">
                  <c:v>262008</c:v>
                </c:pt>
                <c:pt idx="57">
                  <c:v>263365</c:v>
                </c:pt>
                <c:pt idx="58">
                  <c:v>264037</c:v>
                </c:pt>
                <c:pt idx="59">
                  <c:v>264466</c:v>
                </c:pt>
                <c:pt idx="60">
                  <c:v>264979</c:v>
                </c:pt>
                <c:pt idx="61">
                  <c:v>264283</c:v>
                </c:pt>
                <c:pt idx="62">
                  <c:v>260719</c:v>
                </c:pt>
                <c:pt idx="63">
                  <c:v>260447</c:v>
                </c:pt>
                <c:pt idx="64">
                  <c:v>259384</c:v>
                </c:pt>
                <c:pt idx="65">
                  <c:v>258319</c:v>
                </c:pt>
                <c:pt idx="66">
                  <c:v>257498</c:v>
                </c:pt>
                <c:pt idx="67">
                  <c:v>258117</c:v>
                </c:pt>
                <c:pt idx="68">
                  <c:v>259755</c:v>
                </c:pt>
                <c:pt idx="69">
                  <c:v>262720</c:v>
                </c:pt>
                <c:pt idx="70">
                  <c:v>265927</c:v>
                </c:pt>
                <c:pt idx="71">
                  <c:v>267768</c:v>
                </c:pt>
                <c:pt idx="72">
                  <c:v>268547</c:v>
                </c:pt>
                <c:pt idx="73">
                  <c:v>269965</c:v>
                </c:pt>
                <c:pt idx="74">
                  <c:v>270537</c:v>
                </c:pt>
                <c:pt idx="75">
                  <c:v>270859</c:v>
                </c:pt>
                <c:pt idx="76">
                  <c:v>271990</c:v>
                </c:pt>
                <c:pt idx="77">
                  <c:v>273858</c:v>
                </c:pt>
                <c:pt idx="78">
                  <c:v>275448</c:v>
                </c:pt>
                <c:pt idx="79">
                  <c:v>277078</c:v>
                </c:pt>
                <c:pt idx="80">
                  <c:v>279316</c:v>
                </c:pt>
                <c:pt idx="81">
                  <c:v>280481</c:v>
                </c:pt>
                <c:pt idx="82">
                  <c:v>281402</c:v>
                </c:pt>
                <c:pt idx="83">
                  <c:v>280732</c:v>
                </c:pt>
                <c:pt idx="84">
                  <c:v>281438</c:v>
                </c:pt>
                <c:pt idx="85">
                  <c:v>282507</c:v>
                </c:pt>
                <c:pt idx="86">
                  <c:v>282420</c:v>
                </c:pt>
                <c:pt idx="87">
                  <c:v>283577</c:v>
                </c:pt>
                <c:pt idx="88">
                  <c:v>284345</c:v>
                </c:pt>
                <c:pt idx="89">
                  <c:v>284265</c:v>
                </c:pt>
                <c:pt idx="90">
                  <c:v>284494</c:v>
                </c:pt>
                <c:pt idx="91">
                  <c:v>285228</c:v>
                </c:pt>
                <c:pt idx="92">
                  <c:v>285712</c:v>
                </c:pt>
                <c:pt idx="93">
                  <c:v>293940</c:v>
                </c:pt>
                <c:pt idx="94">
                  <c:v>267432</c:v>
                </c:pt>
                <c:pt idx="95">
                  <c:v>270943</c:v>
                </c:pt>
                <c:pt idx="96">
                  <c:v>270146</c:v>
                </c:pt>
                <c:pt idx="97">
                  <c:v>269678</c:v>
                </c:pt>
                <c:pt idx="98">
                  <c:v>269246</c:v>
                </c:pt>
                <c:pt idx="99">
                  <c:v>269927</c:v>
                </c:pt>
                <c:pt idx="100">
                  <c:v>269855</c:v>
                </c:pt>
                <c:pt idx="101">
                  <c:v>270039</c:v>
                </c:pt>
                <c:pt idx="102">
                  <c:v>271774</c:v>
                </c:pt>
                <c:pt idx="103">
                  <c:v>273001</c:v>
                </c:pt>
                <c:pt idx="104">
                  <c:v>274856</c:v>
                </c:pt>
                <c:pt idx="105">
                  <c:v>275670</c:v>
                </c:pt>
                <c:pt idx="106">
                  <c:v>276008</c:v>
                </c:pt>
                <c:pt idx="107">
                  <c:v>277485</c:v>
                </c:pt>
                <c:pt idx="108">
                  <c:v>278804</c:v>
                </c:pt>
                <c:pt idx="109">
                  <c:v>279048</c:v>
                </c:pt>
                <c:pt idx="110">
                  <c:v>277303</c:v>
                </c:pt>
                <c:pt idx="111">
                  <c:v>278320</c:v>
                </c:pt>
                <c:pt idx="112">
                  <c:v>275636</c:v>
                </c:pt>
                <c:pt idx="113">
                  <c:v>273368</c:v>
                </c:pt>
                <c:pt idx="114">
                  <c:v>271789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Líneas!$F$77</c:f>
              <c:strCache>
                <c:ptCount val="1"/>
                <c:pt idx="0">
                  <c:v>Grupo GTD</c:v>
                </c:pt>
              </c:strCache>
            </c:strRef>
          </c:tx>
          <c:cat>
            <c:multiLvlStrRef>
              <c:f>Líneas!$A$80:$B$194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Líneas!$F$80:$F$194</c:f>
              <c:numCache>
                <c:formatCode>_-* #,##0_-;\-* #,##0_-;_-* "-"??_-;_-@_-</c:formatCode>
                <c:ptCount val="115"/>
                <c:pt idx="0">
                  <c:v>380699</c:v>
                </c:pt>
                <c:pt idx="1">
                  <c:v>378804</c:v>
                </c:pt>
                <c:pt idx="2">
                  <c:v>378261</c:v>
                </c:pt>
                <c:pt idx="3">
                  <c:v>369859</c:v>
                </c:pt>
                <c:pt idx="4">
                  <c:v>368165</c:v>
                </c:pt>
                <c:pt idx="5">
                  <c:v>367654</c:v>
                </c:pt>
                <c:pt idx="6">
                  <c:v>367849</c:v>
                </c:pt>
                <c:pt idx="7">
                  <c:v>366946</c:v>
                </c:pt>
                <c:pt idx="8">
                  <c:v>365491</c:v>
                </c:pt>
                <c:pt idx="9">
                  <c:v>365679</c:v>
                </c:pt>
                <c:pt idx="10">
                  <c:v>365210</c:v>
                </c:pt>
                <c:pt idx="11">
                  <c:v>363824</c:v>
                </c:pt>
                <c:pt idx="12">
                  <c:v>363435</c:v>
                </c:pt>
                <c:pt idx="13">
                  <c:v>363124</c:v>
                </c:pt>
                <c:pt idx="14">
                  <c:v>361389</c:v>
                </c:pt>
                <c:pt idx="15">
                  <c:v>361038</c:v>
                </c:pt>
                <c:pt idx="16">
                  <c:v>360205</c:v>
                </c:pt>
                <c:pt idx="17">
                  <c:v>356445</c:v>
                </c:pt>
                <c:pt idx="18">
                  <c:v>355632</c:v>
                </c:pt>
                <c:pt idx="19">
                  <c:v>353172</c:v>
                </c:pt>
                <c:pt idx="20">
                  <c:v>352654</c:v>
                </c:pt>
                <c:pt idx="21">
                  <c:v>351747</c:v>
                </c:pt>
                <c:pt idx="22">
                  <c:v>349818</c:v>
                </c:pt>
                <c:pt idx="23">
                  <c:v>348445</c:v>
                </c:pt>
                <c:pt idx="24">
                  <c:v>348655</c:v>
                </c:pt>
                <c:pt idx="25">
                  <c:v>347916</c:v>
                </c:pt>
                <c:pt idx="26">
                  <c:v>347386</c:v>
                </c:pt>
                <c:pt idx="27">
                  <c:v>347230</c:v>
                </c:pt>
                <c:pt idx="28">
                  <c:v>345028</c:v>
                </c:pt>
                <c:pt idx="29">
                  <c:v>343517</c:v>
                </c:pt>
                <c:pt idx="30">
                  <c:v>342907</c:v>
                </c:pt>
                <c:pt idx="31">
                  <c:v>342333</c:v>
                </c:pt>
                <c:pt idx="32">
                  <c:v>342603</c:v>
                </c:pt>
                <c:pt idx="33">
                  <c:v>340759</c:v>
                </c:pt>
                <c:pt idx="34">
                  <c:v>339918</c:v>
                </c:pt>
                <c:pt idx="35">
                  <c:v>339643</c:v>
                </c:pt>
                <c:pt idx="36">
                  <c:v>338500</c:v>
                </c:pt>
                <c:pt idx="37">
                  <c:v>338098</c:v>
                </c:pt>
                <c:pt idx="38">
                  <c:v>339039</c:v>
                </c:pt>
                <c:pt idx="39">
                  <c:v>335590</c:v>
                </c:pt>
                <c:pt idx="40">
                  <c:v>335784</c:v>
                </c:pt>
                <c:pt idx="41">
                  <c:v>335828</c:v>
                </c:pt>
                <c:pt idx="42">
                  <c:v>334866</c:v>
                </c:pt>
                <c:pt idx="43">
                  <c:v>333580</c:v>
                </c:pt>
                <c:pt idx="44">
                  <c:v>333487</c:v>
                </c:pt>
                <c:pt idx="45">
                  <c:v>332890</c:v>
                </c:pt>
                <c:pt idx="46">
                  <c:v>331724</c:v>
                </c:pt>
                <c:pt idx="47">
                  <c:v>332068</c:v>
                </c:pt>
                <c:pt idx="48">
                  <c:v>331637</c:v>
                </c:pt>
                <c:pt idx="49">
                  <c:v>349267</c:v>
                </c:pt>
                <c:pt idx="50">
                  <c:v>349602</c:v>
                </c:pt>
                <c:pt idx="51">
                  <c:v>349799</c:v>
                </c:pt>
                <c:pt idx="52">
                  <c:v>349333</c:v>
                </c:pt>
                <c:pt idx="53">
                  <c:v>349155</c:v>
                </c:pt>
                <c:pt idx="54">
                  <c:v>348424</c:v>
                </c:pt>
                <c:pt idx="55">
                  <c:v>348999</c:v>
                </c:pt>
                <c:pt idx="56">
                  <c:v>348949</c:v>
                </c:pt>
                <c:pt idx="57">
                  <c:v>348751</c:v>
                </c:pt>
                <c:pt idx="58">
                  <c:v>348897</c:v>
                </c:pt>
                <c:pt idx="59">
                  <c:v>349205</c:v>
                </c:pt>
                <c:pt idx="60">
                  <c:v>350046</c:v>
                </c:pt>
                <c:pt idx="61">
                  <c:v>349895</c:v>
                </c:pt>
                <c:pt idx="62">
                  <c:v>350230</c:v>
                </c:pt>
                <c:pt idx="63">
                  <c:v>351775</c:v>
                </c:pt>
                <c:pt idx="64">
                  <c:v>351427</c:v>
                </c:pt>
                <c:pt idx="65">
                  <c:v>352363</c:v>
                </c:pt>
                <c:pt idx="66">
                  <c:v>352738</c:v>
                </c:pt>
                <c:pt idx="67">
                  <c:v>353532</c:v>
                </c:pt>
                <c:pt idx="68">
                  <c:v>353094</c:v>
                </c:pt>
                <c:pt idx="69">
                  <c:v>352979</c:v>
                </c:pt>
                <c:pt idx="70">
                  <c:v>353038</c:v>
                </c:pt>
                <c:pt idx="71">
                  <c:v>353069</c:v>
                </c:pt>
                <c:pt idx="72">
                  <c:v>353537</c:v>
                </c:pt>
                <c:pt idx="73">
                  <c:v>353653</c:v>
                </c:pt>
                <c:pt idx="74">
                  <c:v>353568</c:v>
                </c:pt>
                <c:pt idx="75">
                  <c:v>352628</c:v>
                </c:pt>
                <c:pt idx="76">
                  <c:v>352941</c:v>
                </c:pt>
                <c:pt idx="77">
                  <c:v>352692</c:v>
                </c:pt>
                <c:pt idx="78">
                  <c:v>352664</c:v>
                </c:pt>
                <c:pt idx="79">
                  <c:v>350481</c:v>
                </c:pt>
                <c:pt idx="80">
                  <c:v>347020</c:v>
                </c:pt>
                <c:pt idx="81">
                  <c:v>338483</c:v>
                </c:pt>
                <c:pt idx="82">
                  <c:v>346172</c:v>
                </c:pt>
                <c:pt idx="83">
                  <c:v>346034</c:v>
                </c:pt>
                <c:pt idx="84">
                  <c:v>345655</c:v>
                </c:pt>
                <c:pt idx="85">
                  <c:v>344599</c:v>
                </c:pt>
                <c:pt idx="86">
                  <c:v>342989</c:v>
                </c:pt>
                <c:pt idx="87">
                  <c:v>342837</c:v>
                </c:pt>
                <c:pt idx="88">
                  <c:v>343147</c:v>
                </c:pt>
                <c:pt idx="89">
                  <c:v>340084</c:v>
                </c:pt>
                <c:pt idx="90">
                  <c:v>337444</c:v>
                </c:pt>
                <c:pt idx="91">
                  <c:v>344473</c:v>
                </c:pt>
                <c:pt idx="92">
                  <c:v>343933</c:v>
                </c:pt>
                <c:pt idx="93">
                  <c:v>343907</c:v>
                </c:pt>
                <c:pt idx="94">
                  <c:v>344526</c:v>
                </c:pt>
                <c:pt idx="95">
                  <c:v>343442</c:v>
                </c:pt>
                <c:pt idx="96">
                  <c:v>345230</c:v>
                </c:pt>
                <c:pt idx="97">
                  <c:v>347839</c:v>
                </c:pt>
                <c:pt idx="98">
                  <c:v>346434</c:v>
                </c:pt>
                <c:pt idx="99">
                  <c:v>346436</c:v>
                </c:pt>
                <c:pt idx="100">
                  <c:v>345239</c:v>
                </c:pt>
                <c:pt idx="101">
                  <c:v>343294</c:v>
                </c:pt>
                <c:pt idx="102">
                  <c:v>339078</c:v>
                </c:pt>
                <c:pt idx="103">
                  <c:v>336874</c:v>
                </c:pt>
                <c:pt idx="104">
                  <c:v>335710</c:v>
                </c:pt>
                <c:pt idx="105">
                  <c:v>334708</c:v>
                </c:pt>
                <c:pt idx="106">
                  <c:v>333666</c:v>
                </c:pt>
                <c:pt idx="107">
                  <c:v>333471</c:v>
                </c:pt>
                <c:pt idx="108">
                  <c:v>333404</c:v>
                </c:pt>
                <c:pt idx="109">
                  <c:v>332695</c:v>
                </c:pt>
                <c:pt idx="110">
                  <c:v>329689</c:v>
                </c:pt>
                <c:pt idx="111">
                  <c:v>328412</c:v>
                </c:pt>
                <c:pt idx="112">
                  <c:v>327794</c:v>
                </c:pt>
                <c:pt idx="113">
                  <c:v>326546</c:v>
                </c:pt>
                <c:pt idx="114">
                  <c:v>325666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Líneas!$G$77</c:f>
              <c:strCache>
                <c:ptCount val="1"/>
                <c:pt idx="0">
                  <c:v>Grupo ENTEL</c:v>
                </c:pt>
              </c:strCache>
            </c:strRef>
          </c:tx>
          <c:cat>
            <c:multiLvlStrRef>
              <c:f>Líneas!$A$80:$B$194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Líneas!$G$80:$G$194</c:f>
              <c:numCache>
                <c:formatCode>_-* #.##0_-;\-* #.##0_-;_-* "-"??_-;_-@_-</c:formatCode>
                <c:ptCount val="115"/>
                <c:pt idx="0">
                  <c:v>239210</c:v>
                </c:pt>
                <c:pt idx="1">
                  <c:v>239624</c:v>
                </c:pt>
                <c:pt idx="2">
                  <c:v>238217</c:v>
                </c:pt>
                <c:pt idx="3">
                  <c:v>238960</c:v>
                </c:pt>
                <c:pt idx="4">
                  <c:v>240959</c:v>
                </c:pt>
                <c:pt idx="5">
                  <c:v>242752</c:v>
                </c:pt>
                <c:pt idx="6">
                  <c:v>242712</c:v>
                </c:pt>
                <c:pt idx="7">
                  <c:v>242764</c:v>
                </c:pt>
                <c:pt idx="8">
                  <c:v>242389</c:v>
                </c:pt>
                <c:pt idx="9">
                  <c:v>242665</c:v>
                </c:pt>
                <c:pt idx="10">
                  <c:v>242264</c:v>
                </c:pt>
                <c:pt idx="11">
                  <c:v>240851</c:v>
                </c:pt>
                <c:pt idx="12">
                  <c:v>240955</c:v>
                </c:pt>
                <c:pt idx="13">
                  <c:v>232193</c:v>
                </c:pt>
                <c:pt idx="14">
                  <c:v>231699</c:v>
                </c:pt>
                <c:pt idx="15">
                  <c:v>230801</c:v>
                </c:pt>
                <c:pt idx="16">
                  <c:v>229643</c:v>
                </c:pt>
                <c:pt idx="17">
                  <c:v>227774</c:v>
                </c:pt>
                <c:pt idx="18">
                  <c:v>225965</c:v>
                </c:pt>
                <c:pt idx="19">
                  <c:v>223497</c:v>
                </c:pt>
                <c:pt idx="20">
                  <c:v>220274</c:v>
                </c:pt>
                <c:pt idx="21">
                  <c:v>216972</c:v>
                </c:pt>
                <c:pt idx="22">
                  <c:v>216407</c:v>
                </c:pt>
                <c:pt idx="23">
                  <c:v>208915</c:v>
                </c:pt>
                <c:pt idx="24">
                  <c:v>204297</c:v>
                </c:pt>
                <c:pt idx="25">
                  <c:v>196870</c:v>
                </c:pt>
                <c:pt idx="26">
                  <c:v>195477</c:v>
                </c:pt>
                <c:pt idx="27">
                  <c:v>195176</c:v>
                </c:pt>
                <c:pt idx="28">
                  <c:v>195800</c:v>
                </c:pt>
                <c:pt idx="29">
                  <c:v>194935</c:v>
                </c:pt>
                <c:pt idx="30">
                  <c:v>194811</c:v>
                </c:pt>
                <c:pt idx="31">
                  <c:v>195388</c:v>
                </c:pt>
                <c:pt idx="32">
                  <c:v>195327</c:v>
                </c:pt>
                <c:pt idx="33">
                  <c:v>195507</c:v>
                </c:pt>
                <c:pt idx="34">
                  <c:v>195906</c:v>
                </c:pt>
                <c:pt idx="35">
                  <c:v>199434</c:v>
                </c:pt>
                <c:pt idx="36">
                  <c:v>200676</c:v>
                </c:pt>
                <c:pt idx="37">
                  <c:v>201035</c:v>
                </c:pt>
                <c:pt idx="38">
                  <c:v>201934</c:v>
                </c:pt>
                <c:pt idx="39">
                  <c:v>201442</c:v>
                </c:pt>
                <c:pt idx="40">
                  <c:v>201479</c:v>
                </c:pt>
                <c:pt idx="41">
                  <c:v>203426</c:v>
                </c:pt>
                <c:pt idx="42">
                  <c:v>203180</c:v>
                </c:pt>
                <c:pt idx="43">
                  <c:v>284222</c:v>
                </c:pt>
                <c:pt idx="44">
                  <c:v>293922</c:v>
                </c:pt>
                <c:pt idx="45">
                  <c:v>301607</c:v>
                </c:pt>
                <c:pt idx="46">
                  <c:v>312488</c:v>
                </c:pt>
                <c:pt idx="47">
                  <c:v>325461</c:v>
                </c:pt>
                <c:pt idx="48">
                  <c:v>332709</c:v>
                </c:pt>
                <c:pt idx="49">
                  <c:v>341430</c:v>
                </c:pt>
                <c:pt idx="50">
                  <c:v>349562</c:v>
                </c:pt>
                <c:pt idx="51">
                  <c:v>356271</c:v>
                </c:pt>
                <c:pt idx="52">
                  <c:v>385368</c:v>
                </c:pt>
                <c:pt idx="53">
                  <c:v>391272</c:v>
                </c:pt>
                <c:pt idx="54">
                  <c:v>381124</c:v>
                </c:pt>
                <c:pt idx="55">
                  <c:v>399516</c:v>
                </c:pt>
                <c:pt idx="56">
                  <c:v>403037</c:v>
                </c:pt>
                <c:pt idx="57">
                  <c:v>388630</c:v>
                </c:pt>
                <c:pt idx="58">
                  <c:v>416359</c:v>
                </c:pt>
                <c:pt idx="59">
                  <c:v>427926</c:v>
                </c:pt>
                <c:pt idx="60">
                  <c:v>448221</c:v>
                </c:pt>
                <c:pt idx="61">
                  <c:v>459552</c:v>
                </c:pt>
                <c:pt idx="62">
                  <c:v>466815</c:v>
                </c:pt>
                <c:pt idx="63">
                  <c:v>486618</c:v>
                </c:pt>
                <c:pt idx="64">
                  <c:v>493965</c:v>
                </c:pt>
                <c:pt idx="65">
                  <c:v>507105</c:v>
                </c:pt>
                <c:pt idx="66">
                  <c:v>513204</c:v>
                </c:pt>
                <c:pt idx="67">
                  <c:v>520096</c:v>
                </c:pt>
                <c:pt idx="68">
                  <c:v>523567</c:v>
                </c:pt>
                <c:pt idx="69">
                  <c:v>534061</c:v>
                </c:pt>
                <c:pt idx="70">
                  <c:v>538511</c:v>
                </c:pt>
                <c:pt idx="71">
                  <c:v>549190</c:v>
                </c:pt>
                <c:pt idx="72">
                  <c:v>560659</c:v>
                </c:pt>
                <c:pt idx="73">
                  <c:v>563401</c:v>
                </c:pt>
                <c:pt idx="74">
                  <c:v>565191</c:v>
                </c:pt>
                <c:pt idx="75">
                  <c:v>575426</c:v>
                </c:pt>
                <c:pt idx="76">
                  <c:v>580571</c:v>
                </c:pt>
                <c:pt idx="77">
                  <c:v>591901</c:v>
                </c:pt>
                <c:pt idx="78">
                  <c:v>593212</c:v>
                </c:pt>
                <c:pt idx="79">
                  <c:v>594731</c:v>
                </c:pt>
                <c:pt idx="80">
                  <c:v>603031</c:v>
                </c:pt>
                <c:pt idx="81">
                  <c:v>618565</c:v>
                </c:pt>
                <c:pt idx="82">
                  <c:v>619370</c:v>
                </c:pt>
                <c:pt idx="83">
                  <c:v>620922</c:v>
                </c:pt>
                <c:pt idx="84">
                  <c:v>617736</c:v>
                </c:pt>
                <c:pt idx="85">
                  <c:v>616890</c:v>
                </c:pt>
                <c:pt idx="86">
                  <c:v>611110</c:v>
                </c:pt>
                <c:pt idx="87">
                  <c:v>606190</c:v>
                </c:pt>
                <c:pt idx="88">
                  <c:v>605419</c:v>
                </c:pt>
                <c:pt idx="89">
                  <c:v>595571</c:v>
                </c:pt>
                <c:pt idx="90">
                  <c:v>587806</c:v>
                </c:pt>
                <c:pt idx="91">
                  <c:v>578894</c:v>
                </c:pt>
                <c:pt idx="92">
                  <c:v>579003</c:v>
                </c:pt>
                <c:pt idx="93">
                  <c:v>574143</c:v>
                </c:pt>
                <c:pt idx="94">
                  <c:v>568794</c:v>
                </c:pt>
                <c:pt idx="95">
                  <c:v>564861</c:v>
                </c:pt>
                <c:pt idx="96">
                  <c:v>559594</c:v>
                </c:pt>
                <c:pt idx="97">
                  <c:v>553615</c:v>
                </c:pt>
                <c:pt idx="98">
                  <c:v>552083</c:v>
                </c:pt>
                <c:pt idx="99">
                  <c:v>551844</c:v>
                </c:pt>
                <c:pt idx="100">
                  <c:v>550874</c:v>
                </c:pt>
                <c:pt idx="101">
                  <c:v>547449</c:v>
                </c:pt>
                <c:pt idx="102">
                  <c:v>543057</c:v>
                </c:pt>
                <c:pt idx="103">
                  <c:v>535016</c:v>
                </c:pt>
                <c:pt idx="104">
                  <c:v>533553</c:v>
                </c:pt>
                <c:pt idx="105">
                  <c:v>527633</c:v>
                </c:pt>
                <c:pt idx="106">
                  <c:v>523206</c:v>
                </c:pt>
                <c:pt idx="107">
                  <c:v>519494</c:v>
                </c:pt>
                <c:pt idx="108">
                  <c:v>516733</c:v>
                </c:pt>
                <c:pt idx="109">
                  <c:v>510595</c:v>
                </c:pt>
                <c:pt idx="110">
                  <c:v>507322</c:v>
                </c:pt>
                <c:pt idx="111">
                  <c:v>510321</c:v>
                </c:pt>
                <c:pt idx="112">
                  <c:v>504422</c:v>
                </c:pt>
                <c:pt idx="113">
                  <c:v>500814</c:v>
                </c:pt>
                <c:pt idx="114">
                  <c:v>501539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23968"/>
        <c:axId val="477421616"/>
      </c:lineChart>
      <c:catAx>
        <c:axId val="47742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477421616"/>
        <c:crosses val="autoZero"/>
        <c:auto val="1"/>
        <c:lblAlgn val="ctr"/>
        <c:lblOffset val="100"/>
        <c:noMultiLvlLbl val="0"/>
      </c:catAx>
      <c:valAx>
        <c:axId val="477421616"/>
        <c:scaling>
          <c:orientation val="minMax"/>
          <c:min val="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47742396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111111111111099E-2"/>
                <c:y val="0.6299886993292509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"/>
          <c:y val="0.88536453776611301"/>
          <c:w val="0.91949523741551542"/>
          <c:h val="0.11463562834750057"/>
        </c:manualLayout>
      </c:layout>
      <c:overlay val="0"/>
      <c:txPr>
        <a:bodyPr/>
        <a:lstStyle/>
        <a:p>
          <a:pPr>
            <a:defRPr sz="900"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53646733538054E-2"/>
          <c:y val="0.10725607775460226"/>
          <c:w val="0.93981550832522909"/>
          <c:h val="0.52367313386897407"/>
        </c:manualLayout>
      </c:layout>
      <c:barChart>
        <c:barDir val="col"/>
        <c:grouping val="stacked"/>
        <c:varyColors val="0"/>
        <c:ser>
          <c:idx val="0"/>
          <c:order val="0"/>
          <c:tx>
            <c:v>Local - Local</c:v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'Trf. Local'!$M$72:$N$110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Local'!$O$72:$O$110</c:f>
              <c:numCache>
                <c:formatCode>_-* #,##0\ _€_-;\-* #,##0\ _€_-;_-* "-"??\ _€_-;_-@_-</c:formatCode>
                <c:ptCount val="39"/>
                <c:pt idx="0">
                  <c:v>2481848.0015333276</c:v>
                </c:pt>
                <c:pt idx="1">
                  <c:v>2227316.7531499993</c:v>
                </c:pt>
                <c:pt idx="2">
                  <c:v>2285162.5389166735</c:v>
                </c:pt>
                <c:pt idx="3">
                  <c:v>2298139.2393666748</c:v>
                </c:pt>
                <c:pt idx="4">
                  <c:v>2260148.5922666788</c:v>
                </c:pt>
                <c:pt idx="5">
                  <c:v>1998066.1728666732</c:v>
                </c:pt>
                <c:pt idx="6">
                  <c:v>2129648.9807666708</c:v>
                </c:pt>
                <c:pt idx="7">
                  <c:v>2095393.0773333362</c:v>
                </c:pt>
                <c:pt idx="8">
                  <c:v>2059957.3714500028</c:v>
                </c:pt>
                <c:pt idx="9">
                  <c:v>1917327.4870166667</c:v>
                </c:pt>
                <c:pt idx="10">
                  <c:v>1887729.9730999954</c:v>
                </c:pt>
                <c:pt idx="11">
                  <c:v>1815048.8072666673</c:v>
                </c:pt>
                <c:pt idx="12">
                  <c:v>1807931.3162999977</c:v>
                </c:pt>
                <c:pt idx="13">
                  <c:v>1521937.7673166699</c:v>
                </c:pt>
                <c:pt idx="14">
                  <c:v>1591663.605200001</c:v>
                </c:pt>
                <c:pt idx="15">
                  <c:v>1595211.9037166706</c:v>
                </c:pt>
                <c:pt idx="16">
                  <c:v>1601609.4068166693</c:v>
                </c:pt>
                <c:pt idx="17">
                  <c:v>1443474.5149666662</c:v>
                </c:pt>
                <c:pt idx="18">
                  <c:v>1493809.6379499957</c:v>
                </c:pt>
                <c:pt idx="19">
                  <c:v>1524082.5810333332</c:v>
                </c:pt>
                <c:pt idx="20">
                  <c:v>1565160.7976366745</c:v>
                </c:pt>
                <c:pt idx="21">
                  <c:v>1437275.0866966709</c:v>
                </c:pt>
                <c:pt idx="22">
                  <c:v>1459924.8903833362</c:v>
                </c:pt>
                <c:pt idx="23">
                  <c:v>1457139.6115666674</c:v>
                </c:pt>
                <c:pt idx="24">
                  <c:v>1377486.7591666705</c:v>
                </c:pt>
                <c:pt idx="25">
                  <c:v>1251131.4624166694</c:v>
                </c:pt>
                <c:pt idx="26">
                  <c:v>1202704.1906000036</c:v>
                </c:pt>
                <c:pt idx="27">
                  <c:v>1106466.9047499998</c:v>
                </c:pt>
                <c:pt idx="28">
                  <c:v>1039322.8045833379</c:v>
                </c:pt>
                <c:pt idx="29">
                  <c:v>976652.56393333431</c:v>
                </c:pt>
                <c:pt idx="30">
                  <c:v>933237.92086666496</c:v>
                </c:pt>
                <c:pt idx="31">
                  <c:v>866745.18098333245</c:v>
                </c:pt>
                <c:pt idx="32">
                  <c:v>818788.75590000418</c:v>
                </c:pt>
                <c:pt idx="33">
                  <c:v>695978.90865000244</c:v>
                </c:pt>
                <c:pt idx="34">
                  <c:v>668291.67751666787</c:v>
                </c:pt>
                <c:pt idx="35">
                  <c:v>583227.0741833325</c:v>
                </c:pt>
                <c:pt idx="36">
                  <c:v>543749.50520000013</c:v>
                </c:pt>
                <c:pt idx="37">
                  <c:v>476051.80261666712</c:v>
                </c:pt>
                <c:pt idx="38">
                  <c:v>453698.25645616814</c:v>
                </c:pt>
              </c:numCache>
            </c:numRef>
          </c:val>
        </c:ser>
        <c:ser>
          <c:idx val="2"/>
          <c:order val="2"/>
          <c:tx>
            <c:v>Local - Móvil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multiLvlStrRef>
              <c:f>'Trf. Local'!$M$72:$N$110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Local'!$P$72:$P$110</c:f>
              <c:numCache>
                <c:formatCode>_-* #.##0\ _€_-;\-* #.##0\ _€_-;_-* "-"??\ _€_-;_-@_-</c:formatCode>
                <c:ptCount val="39"/>
                <c:pt idx="0">
                  <c:v>284953.72646666656</c:v>
                </c:pt>
                <c:pt idx="1">
                  <c:v>272184.95641666604</c:v>
                </c:pt>
                <c:pt idx="2">
                  <c:v>255074.52121666653</c:v>
                </c:pt>
                <c:pt idx="3">
                  <c:v>252190.21741666706</c:v>
                </c:pt>
                <c:pt idx="4">
                  <c:v>257594.24283333341</c:v>
                </c:pt>
                <c:pt idx="5">
                  <c:v>237270.64843333326</c:v>
                </c:pt>
                <c:pt idx="6">
                  <c:v>238095.72733333355</c:v>
                </c:pt>
                <c:pt idx="7">
                  <c:v>234089.94253333349</c:v>
                </c:pt>
                <c:pt idx="8">
                  <c:v>234865.71031666652</c:v>
                </c:pt>
                <c:pt idx="9">
                  <c:v>214523.8227500002</c:v>
                </c:pt>
                <c:pt idx="10">
                  <c:v>203043.13474999991</c:v>
                </c:pt>
                <c:pt idx="11">
                  <c:v>197576.91518333339</c:v>
                </c:pt>
                <c:pt idx="12">
                  <c:v>211367.27209999965</c:v>
                </c:pt>
                <c:pt idx="13">
                  <c:v>209983.88899999991</c:v>
                </c:pt>
                <c:pt idx="14">
                  <c:v>214001.39209999965</c:v>
                </c:pt>
                <c:pt idx="15">
                  <c:v>204189.05679999982</c:v>
                </c:pt>
                <c:pt idx="16">
                  <c:v>213434.16298333328</c:v>
                </c:pt>
                <c:pt idx="17">
                  <c:v>203588.29808333347</c:v>
                </c:pt>
                <c:pt idx="18">
                  <c:v>224820.28001666663</c:v>
                </c:pt>
                <c:pt idx="19">
                  <c:v>257517.40214999995</c:v>
                </c:pt>
                <c:pt idx="20">
                  <c:v>287676.65607866645</c:v>
                </c:pt>
                <c:pt idx="21">
                  <c:v>296122.48698333313</c:v>
                </c:pt>
                <c:pt idx="22">
                  <c:v>315021.33301666682</c:v>
                </c:pt>
                <c:pt idx="23">
                  <c:v>336759.73015000025</c:v>
                </c:pt>
                <c:pt idx="24">
                  <c:v>348432.40156666649</c:v>
                </c:pt>
                <c:pt idx="25">
                  <c:v>336298.46875000012</c:v>
                </c:pt>
                <c:pt idx="26">
                  <c:v>362071.89686666633</c:v>
                </c:pt>
                <c:pt idx="27">
                  <c:v>387625.896916667</c:v>
                </c:pt>
                <c:pt idx="28">
                  <c:v>391246.39801666688</c:v>
                </c:pt>
                <c:pt idx="29">
                  <c:v>380782.06985000055</c:v>
                </c:pt>
                <c:pt idx="30">
                  <c:v>387239.134516666</c:v>
                </c:pt>
                <c:pt idx="31">
                  <c:v>390971.07604999962</c:v>
                </c:pt>
                <c:pt idx="32">
                  <c:v>395629.30546666705</c:v>
                </c:pt>
                <c:pt idx="33">
                  <c:v>356199.14569999941</c:v>
                </c:pt>
                <c:pt idx="34">
                  <c:v>351573.8720166671</c:v>
                </c:pt>
                <c:pt idx="35">
                  <c:v>324425.30398333317</c:v>
                </c:pt>
                <c:pt idx="36">
                  <c:v>328258.43651666719</c:v>
                </c:pt>
                <c:pt idx="37">
                  <c:v>300002.08879999968</c:v>
                </c:pt>
                <c:pt idx="38">
                  <c:v>293727.06331666652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477424752"/>
        <c:axId val="477422792"/>
      </c:barChart>
      <c:lineChart>
        <c:grouping val="standard"/>
        <c:varyColors val="0"/>
        <c:ser>
          <c:idx val="1"/>
          <c:order val="1"/>
          <c:tx>
            <c:strRef>
              <c:f>'Trf. Local'!$R$71</c:f>
              <c:strCache>
                <c:ptCount val="1"/>
                <c:pt idx="0">
                  <c:v>Miles de Millones de Minutos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'Trf. Local'!$M$72:$N$110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Local'!$Q$72:$Q$110</c:f>
              <c:numCache>
                <c:formatCode>_-* #,##0\ _€_-;\-* #,##0\ _€_-;_-* "-"??\ _€_-;_-@_-</c:formatCode>
                <c:ptCount val="39"/>
                <c:pt idx="0">
                  <c:v>2766801.7279999941</c:v>
                </c:pt>
                <c:pt idx="1">
                  <c:v>2499501.7095666649</c:v>
                </c:pt>
                <c:pt idx="2">
                  <c:v>2540237.0601333398</c:v>
                </c:pt>
                <c:pt idx="3">
                  <c:v>2550329.4567833422</c:v>
                </c:pt>
                <c:pt idx="4">
                  <c:v>2517742.8351000119</c:v>
                </c:pt>
                <c:pt idx="5">
                  <c:v>2235336.8213000065</c:v>
                </c:pt>
                <c:pt idx="6">
                  <c:v>2367744.7081000041</c:v>
                </c:pt>
                <c:pt idx="7">
                  <c:v>2329483.01986667</c:v>
                </c:pt>
                <c:pt idx="8">
                  <c:v>2294823.0817666692</c:v>
                </c:pt>
                <c:pt idx="9">
                  <c:v>2131851.309766667</c:v>
                </c:pt>
                <c:pt idx="10">
                  <c:v>2090773.1078499954</c:v>
                </c:pt>
                <c:pt idx="11">
                  <c:v>2012625.7224500005</c:v>
                </c:pt>
                <c:pt idx="12">
                  <c:v>2019298.5883999972</c:v>
                </c:pt>
                <c:pt idx="13">
                  <c:v>1731921.6563166697</c:v>
                </c:pt>
                <c:pt idx="14">
                  <c:v>1805664.9973000006</c:v>
                </c:pt>
                <c:pt idx="15">
                  <c:v>1799400.9605166703</c:v>
                </c:pt>
                <c:pt idx="16">
                  <c:v>1815043.5698000027</c:v>
                </c:pt>
                <c:pt idx="17">
                  <c:v>1647062.8130499995</c:v>
                </c:pt>
                <c:pt idx="18">
                  <c:v>1718629.9179666622</c:v>
                </c:pt>
                <c:pt idx="19">
                  <c:v>1781599.9831833332</c:v>
                </c:pt>
                <c:pt idx="20">
                  <c:v>1852837.4537153407</c:v>
                </c:pt>
                <c:pt idx="21">
                  <c:v>1733397.5736800036</c:v>
                </c:pt>
                <c:pt idx="22">
                  <c:v>1774946.2234000033</c:v>
                </c:pt>
                <c:pt idx="23">
                  <c:v>1793899.3417166676</c:v>
                </c:pt>
                <c:pt idx="24">
                  <c:v>1725919.160733337</c:v>
                </c:pt>
                <c:pt idx="25">
                  <c:v>1587429.9311666696</c:v>
                </c:pt>
                <c:pt idx="26">
                  <c:v>1564776.0874666697</c:v>
                </c:pt>
                <c:pt idx="27">
                  <c:v>1494092.8016666668</c:v>
                </c:pt>
                <c:pt idx="28">
                  <c:v>1430569.2026000046</c:v>
                </c:pt>
                <c:pt idx="29">
                  <c:v>1357434.6337833349</c:v>
                </c:pt>
                <c:pt idx="30">
                  <c:v>1320477.0553833309</c:v>
                </c:pt>
                <c:pt idx="31">
                  <c:v>1257716.257033332</c:v>
                </c:pt>
                <c:pt idx="32">
                  <c:v>1214418.0613666712</c:v>
                </c:pt>
                <c:pt idx="33">
                  <c:v>1052178.054350002</c:v>
                </c:pt>
                <c:pt idx="34">
                  <c:v>1019865.5495333348</c:v>
                </c:pt>
                <c:pt idx="35">
                  <c:v>907652.37816666567</c:v>
                </c:pt>
                <c:pt idx="36">
                  <c:v>872007.94171666726</c:v>
                </c:pt>
                <c:pt idx="37">
                  <c:v>776053.8914166668</c:v>
                </c:pt>
                <c:pt idx="38">
                  <c:v>747425.31977283466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24360"/>
        <c:axId val="477422008"/>
      </c:lineChart>
      <c:catAx>
        <c:axId val="47742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7422792"/>
        <c:crosses val="autoZero"/>
        <c:auto val="1"/>
        <c:lblAlgn val="ctr"/>
        <c:lblOffset val="100"/>
        <c:noMultiLvlLbl val="0"/>
      </c:catAx>
      <c:valAx>
        <c:axId val="477422792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one"/>
        <c:spPr>
          <a:ln>
            <a:noFill/>
          </a:ln>
        </c:spPr>
        <c:crossAx val="477424752"/>
        <c:crosses val="autoZero"/>
        <c:crossBetween val="between"/>
        <c:dispUnits>
          <c:builtInUnit val="millions"/>
        </c:dispUnits>
      </c:valAx>
      <c:valAx>
        <c:axId val="477422008"/>
        <c:scaling>
          <c:orientation val="minMax"/>
        </c:scaling>
        <c:delete val="1"/>
        <c:axPos val="r"/>
        <c:numFmt formatCode="_-* #,##0\ _€_-;\-* #,##0\ _€_-;_-* &quot;-&quot;??\ _€_-;_-@_-" sourceLinked="1"/>
        <c:majorTickMark val="out"/>
        <c:minorTickMark val="none"/>
        <c:tickLblPos val="nextTo"/>
        <c:crossAx val="477424360"/>
        <c:crosses val="max"/>
        <c:crossBetween val="between"/>
        <c:dispUnits>
          <c:builtInUnit val="millions"/>
          <c:dispUnitsLbl>
            <c:layout/>
          </c:dispUnitsLbl>
        </c:dispUnits>
      </c:valAx>
      <c:catAx>
        <c:axId val="477424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4220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1452411873865E-2"/>
          <c:y val="0.19021681143560631"/>
          <c:w val="0.89783386403185295"/>
          <c:h val="0.55420231174338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Tv!$J$3</c:f>
              <c:strCache>
                <c:ptCount val="1"/>
                <c:pt idx="0">
                  <c:v> Acceso Alámbrico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Tv!$Q$27:$R$65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Tv!$S$27:$S$65</c:f>
              <c:numCache>
                <c:formatCode>#,##0</c:formatCode>
                <c:ptCount val="39"/>
                <c:pt idx="0">
                  <c:v>1003315</c:v>
                </c:pt>
                <c:pt idx="1">
                  <c:v>1042097</c:v>
                </c:pt>
                <c:pt idx="2">
                  <c:v>1040628</c:v>
                </c:pt>
                <c:pt idx="3">
                  <c:v>1049654</c:v>
                </c:pt>
                <c:pt idx="4">
                  <c:v>1075675</c:v>
                </c:pt>
                <c:pt idx="5">
                  <c:v>1090550</c:v>
                </c:pt>
                <c:pt idx="6">
                  <c:v>1119040</c:v>
                </c:pt>
                <c:pt idx="7">
                  <c:v>1138718</c:v>
                </c:pt>
                <c:pt idx="8">
                  <c:v>1137625</c:v>
                </c:pt>
                <c:pt idx="9">
                  <c:v>1162383</c:v>
                </c:pt>
                <c:pt idx="10">
                  <c:v>1168831</c:v>
                </c:pt>
                <c:pt idx="11">
                  <c:v>1159513</c:v>
                </c:pt>
                <c:pt idx="12">
                  <c:v>1177637</c:v>
                </c:pt>
                <c:pt idx="13">
                  <c:v>1217905</c:v>
                </c:pt>
                <c:pt idx="14">
                  <c:v>1246254</c:v>
                </c:pt>
                <c:pt idx="15">
                  <c:v>1269541</c:v>
                </c:pt>
                <c:pt idx="16">
                  <c:v>1285639</c:v>
                </c:pt>
                <c:pt idx="17">
                  <c:v>1305964</c:v>
                </c:pt>
                <c:pt idx="18">
                  <c:v>1346995</c:v>
                </c:pt>
                <c:pt idx="19">
                  <c:v>1355619</c:v>
                </c:pt>
                <c:pt idx="20">
                  <c:v>1374806</c:v>
                </c:pt>
                <c:pt idx="21">
                  <c:v>1377227</c:v>
                </c:pt>
                <c:pt idx="22">
                  <c:v>1410850</c:v>
                </c:pt>
                <c:pt idx="23">
                  <c:v>1421967</c:v>
                </c:pt>
                <c:pt idx="24">
                  <c:v>1429197</c:v>
                </c:pt>
                <c:pt idx="25">
                  <c:v>1447991</c:v>
                </c:pt>
                <c:pt idx="26">
                  <c:v>1455657</c:v>
                </c:pt>
                <c:pt idx="27">
                  <c:v>1467188</c:v>
                </c:pt>
                <c:pt idx="28">
                  <c:v>1478889</c:v>
                </c:pt>
                <c:pt idx="29">
                  <c:v>1571143</c:v>
                </c:pt>
                <c:pt idx="30">
                  <c:v>1602344</c:v>
                </c:pt>
                <c:pt idx="31">
                  <c:v>1620460</c:v>
                </c:pt>
                <c:pt idx="32">
                  <c:v>1631090</c:v>
                </c:pt>
                <c:pt idx="33">
                  <c:v>1645999</c:v>
                </c:pt>
                <c:pt idx="34">
                  <c:v>1666980</c:v>
                </c:pt>
                <c:pt idx="35">
                  <c:v>1686691</c:v>
                </c:pt>
                <c:pt idx="36">
                  <c:v>1703569</c:v>
                </c:pt>
                <c:pt idx="37">
                  <c:v>1726110</c:v>
                </c:pt>
                <c:pt idx="38">
                  <c:v>1741078</c:v>
                </c:pt>
              </c:numCache>
            </c:numRef>
          </c:val>
        </c:ser>
        <c:ser>
          <c:idx val="1"/>
          <c:order val="1"/>
          <c:tx>
            <c:strRef>
              <c:f>Tv!$K$3</c:f>
              <c:strCache>
                <c:ptCount val="1"/>
                <c:pt idx="0">
                  <c:v> Acceso Satelital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Tv!$Q$27:$R$65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Tv!$T$27:$T$65</c:f>
              <c:numCache>
                <c:formatCode>#,##0</c:formatCode>
                <c:ptCount val="39"/>
                <c:pt idx="0">
                  <c:v>660717</c:v>
                </c:pt>
                <c:pt idx="1">
                  <c:v>683127</c:v>
                </c:pt>
                <c:pt idx="2">
                  <c:v>783309</c:v>
                </c:pt>
                <c:pt idx="3">
                  <c:v>812023</c:v>
                </c:pt>
                <c:pt idx="4">
                  <c:v>853019</c:v>
                </c:pt>
                <c:pt idx="5">
                  <c:v>881663</c:v>
                </c:pt>
                <c:pt idx="6">
                  <c:v>919964</c:v>
                </c:pt>
                <c:pt idx="7">
                  <c:v>928021</c:v>
                </c:pt>
                <c:pt idx="8">
                  <c:v>929743</c:v>
                </c:pt>
                <c:pt idx="9">
                  <c:v>943844</c:v>
                </c:pt>
                <c:pt idx="10">
                  <c:v>952767</c:v>
                </c:pt>
                <c:pt idx="11">
                  <c:v>913831</c:v>
                </c:pt>
                <c:pt idx="12">
                  <c:v>982342</c:v>
                </c:pt>
                <c:pt idx="13">
                  <c:v>1039535</c:v>
                </c:pt>
                <c:pt idx="14">
                  <c:v>1132490</c:v>
                </c:pt>
                <c:pt idx="15">
                  <c:v>1220367</c:v>
                </c:pt>
                <c:pt idx="16">
                  <c:v>1269981</c:v>
                </c:pt>
                <c:pt idx="17">
                  <c:v>1327638</c:v>
                </c:pt>
                <c:pt idx="18">
                  <c:v>1403668</c:v>
                </c:pt>
                <c:pt idx="19">
                  <c:v>1416966</c:v>
                </c:pt>
                <c:pt idx="20">
                  <c:v>1435175</c:v>
                </c:pt>
                <c:pt idx="21">
                  <c:v>1467131</c:v>
                </c:pt>
                <c:pt idx="22">
                  <c:v>1503891</c:v>
                </c:pt>
                <c:pt idx="23">
                  <c:v>1498941</c:v>
                </c:pt>
                <c:pt idx="24">
                  <c:v>1510826</c:v>
                </c:pt>
                <c:pt idx="25">
                  <c:v>1523305</c:v>
                </c:pt>
                <c:pt idx="26">
                  <c:v>1545637</c:v>
                </c:pt>
                <c:pt idx="27">
                  <c:v>1554171</c:v>
                </c:pt>
                <c:pt idx="28">
                  <c:v>1571458</c:v>
                </c:pt>
                <c:pt idx="29">
                  <c:v>1572291</c:v>
                </c:pt>
                <c:pt idx="30">
                  <c:v>1627401</c:v>
                </c:pt>
                <c:pt idx="31">
                  <c:v>1632771</c:v>
                </c:pt>
                <c:pt idx="32">
                  <c:v>1663864</c:v>
                </c:pt>
                <c:pt idx="33">
                  <c:v>1677118</c:v>
                </c:pt>
                <c:pt idx="34">
                  <c:v>1691741</c:v>
                </c:pt>
                <c:pt idx="35">
                  <c:v>1664829</c:v>
                </c:pt>
                <c:pt idx="36">
                  <c:v>1625974</c:v>
                </c:pt>
                <c:pt idx="37">
                  <c:v>1588177</c:v>
                </c:pt>
                <c:pt idx="38">
                  <c:v>1573034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477425928"/>
        <c:axId val="477426320"/>
      </c:barChart>
      <c:lineChart>
        <c:grouping val="standard"/>
        <c:varyColors val="0"/>
        <c:ser>
          <c:idx val="2"/>
          <c:order val="2"/>
          <c:tx>
            <c:strRef>
              <c:f>Tv!$M$3</c:f>
              <c:strCache>
                <c:ptCount val="1"/>
                <c:pt idx="0">
                  <c:v>Penetración cada 100 hab. 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4085350187376699E-2"/>
                  <c:y val="-2.43028551686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-2.2593445842106447E-2"/>
                  <c:y val="-4.1578142031229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1.8767479168768513E-2"/>
                  <c:y val="-4.0996636797423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2.0977610760087549E-2"/>
                  <c:y val="-3.1713783434609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2.4209280924125345E-2"/>
                  <c:y val="-5.4730620160056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 i="0" u="none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Tv!$Q$27:$R$65</c:f>
              <c:multiLvlStrCache>
                <c:ptCount val="39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Tv!$U$27:$U$65</c:f>
              <c:numCache>
                <c:formatCode>#,##0</c:formatCode>
                <c:ptCount val="39"/>
                <c:pt idx="0">
                  <c:v>9.7817627243942589</c:v>
                </c:pt>
                <c:pt idx="1">
                  <c:v>10.116880538584445</c:v>
                </c:pt>
                <c:pt idx="2">
                  <c:v>10.669870468329302</c:v>
                </c:pt>
                <c:pt idx="3">
                  <c:v>10.866145420466779</c:v>
                </c:pt>
                <c:pt idx="4">
                  <c:v>11.232038226436597</c:v>
                </c:pt>
                <c:pt idx="5">
                  <c:v>11.459754465542186</c:v>
                </c:pt>
                <c:pt idx="6">
                  <c:v>11.821375254008323</c:v>
                </c:pt>
                <c:pt idx="7">
                  <c:v>11.955455531745097</c:v>
                </c:pt>
                <c:pt idx="8">
                  <c:v>11.932488107152782</c:v>
                </c:pt>
                <c:pt idx="9">
                  <c:v>12.12978973553745</c:v>
                </c:pt>
                <c:pt idx="10">
                  <c:v>12.191249253704745</c:v>
                </c:pt>
                <c:pt idx="11">
                  <c:v>11.88763859891616</c:v>
                </c:pt>
                <c:pt idx="12">
                  <c:v>12.357055439524272</c:v>
                </c:pt>
                <c:pt idx="13">
                  <c:v>12.886204865420837</c:v>
                </c:pt>
                <c:pt idx="14">
                  <c:v>13.548835594610971</c:v>
                </c:pt>
                <c:pt idx="15">
                  <c:v>14.150933437019734</c:v>
                </c:pt>
                <c:pt idx="16">
                  <c:v>14.492645547489046</c:v>
                </c:pt>
                <c:pt idx="17">
                  <c:v>14.902297044806732</c:v>
                </c:pt>
                <c:pt idx="18">
                  <c:v>15.53081349877171</c:v>
                </c:pt>
                <c:pt idx="19">
                  <c:v>15.518872280224347</c:v>
                </c:pt>
                <c:pt idx="20">
                  <c:v>15.687061221626708</c:v>
                </c:pt>
                <c:pt idx="21">
                  <c:v>15.837562914755397</c:v>
                </c:pt>
                <c:pt idx="22">
                  <c:v>16.187243796055476</c:v>
                </c:pt>
                <c:pt idx="23">
                  <c:v>16.179827188629776</c:v>
                </c:pt>
                <c:pt idx="24">
                  <c:v>16.243987872245121</c:v>
                </c:pt>
                <c:pt idx="25">
                  <c:v>16.374823425717356</c:v>
                </c:pt>
                <c:pt idx="26">
                  <c:v>16.497983386437593</c:v>
                </c:pt>
                <c:pt idx="27">
                  <c:v>16.566836741694793</c:v>
                </c:pt>
                <c:pt idx="28">
                  <c:v>16.684152495387693</c:v>
                </c:pt>
                <c:pt idx="29">
                  <c:v>17.124662492768273</c:v>
                </c:pt>
                <c:pt idx="30">
                  <c:v>17.534672530695158</c:v>
                </c:pt>
                <c:pt idx="31">
                  <c:v>17.582898486333704</c:v>
                </c:pt>
                <c:pt idx="32">
                  <c:v>17.728819367630813</c:v>
                </c:pt>
                <c:pt idx="33">
                  <c:v>17.80080557995699</c:v>
                </c:pt>
                <c:pt idx="34">
                  <c:v>17.911836473053604</c:v>
                </c:pt>
                <c:pt idx="35">
                  <c:v>17.789046495149471</c:v>
                </c:pt>
                <c:pt idx="36">
                  <c:v>17.589351709350407</c:v>
                </c:pt>
                <c:pt idx="37">
                  <c:v>17.426864674407089</c:v>
                </c:pt>
                <c:pt idx="38">
                  <c:v>17.344818837029919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27104"/>
        <c:axId val="477426712"/>
      </c:lineChart>
      <c:catAx>
        <c:axId val="477425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7426320"/>
        <c:crosses val="autoZero"/>
        <c:auto val="1"/>
        <c:lblAlgn val="ctr"/>
        <c:lblOffset val="100"/>
        <c:noMultiLvlLbl val="0"/>
      </c:catAx>
      <c:valAx>
        <c:axId val="477426320"/>
        <c:scaling>
          <c:orientation val="minMax"/>
          <c:max val="3500000"/>
        </c:scaling>
        <c:delete val="0"/>
        <c:axPos val="l"/>
        <c:numFmt formatCode="#,##0" sourceLinked="1"/>
        <c:majorTickMark val="out"/>
        <c:minorTickMark val="none"/>
        <c:tickLblPos val="none"/>
        <c:spPr>
          <a:noFill/>
          <a:ln>
            <a:noFill/>
          </a:ln>
        </c:spPr>
        <c:crossAx val="477425928"/>
        <c:crosses val="autoZero"/>
        <c:crossBetween val="between"/>
      </c:valAx>
      <c:valAx>
        <c:axId val="477426712"/>
        <c:scaling>
          <c:orientation val="minMax"/>
          <c:max val="19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ln>
            <a:noFill/>
          </a:ln>
        </c:spPr>
        <c:crossAx val="477427104"/>
        <c:crosses val="max"/>
        <c:crossBetween val="between"/>
      </c:valAx>
      <c:catAx>
        <c:axId val="477427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4267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"/>
          <c:y val="0.92511882514999477"/>
          <c:w val="0.75817401367406845"/>
          <c:h val="7.42356623397889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32981309307763E-3"/>
          <c:y val="8.2176365901806922E-2"/>
          <c:w val="0.93538229683634155"/>
          <c:h val="0.7696112055110844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Hoja2!$C$1</c:f>
              <c:strCache>
                <c:ptCount val="1"/>
                <c:pt idx="0">
                  <c:v>Móvil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10"/>
              <c:layout>
                <c:manualLayout>
                  <c:x val="-3.4660659182966388E-3"/>
                  <c:y val="-1.258511884018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1990988774449579E-3"/>
                  <c:y val="-8.390079226791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46606591829663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4660659182966388E-3"/>
                  <c:y val="-7.6908171129165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4660659182966388E-3"/>
                  <c:y val="8.3900792267915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4660659182966388E-3"/>
                  <c:y val="4.1950396133956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46606591829663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2T-2019 (**)</c:v>
                </c:pt>
              </c:strCache>
            </c:strRef>
          </c:cat>
          <c:val>
            <c:numRef>
              <c:f>Hoja2!$C$2:$C$21</c:f>
              <c:numCache>
                <c:formatCode>_-* #,##0.0_-;\-* #,##0.0_-;_-* "-"??_-;_-@_-</c:formatCode>
                <c:ptCount val="20"/>
                <c:pt idx="0">
                  <c:v>2.4712082157333333</c:v>
                </c:pt>
                <c:pt idx="1">
                  <c:v>3.4417361450000006</c:v>
                </c:pt>
                <c:pt idx="2">
                  <c:v>4.4641015583499994</c:v>
                </c:pt>
                <c:pt idx="3">
                  <c:v>5.237945687899999</c:v>
                </c:pt>
                <c:pt idx="4">
                  <c:v>6.0038891359666673</c:v>
                </c:pt>
                <c:pt idx="5">
                  <c:v>7.0891216707833324</c:v>
                </c:pt>
                <c:pt idx="6">
                  <c:v>7.8810704450728339</c:v>
                </c:pt>
                <c:pt idx="7">
                  <c:v>10.857829096883334</c:v>
                </c:pt>
                <c:pt idx="8">
                  <c:v>14.842544991500002</c:v>
                </c:pt>
                <c:pt idx="9">
                  <c:v>17.315937369599997</c:v>
                </c:pt>
                <c:pt idx="10">
                  <c:v>21.012307587433327</c:v>
                </c:pt>
                <c:pt idx="11">
                  <c:v>24.832335383533337</c:v>
                </c:pt>
                <c:pt idx="12">
                  <c:v>29.284513138616667</c:v>
                </c:pt>
                <c:pt idx="13">
                  <c:v>29.74848779486668</c:v>
                </c:pt>
                <c:pt idx="14">
                  <c:v>27.120732321416668</c:v>
                </c:pt>
                <c:pt idx="15">
                  <c:v>26.759882275916659</c:v>
                </c:pt>
                <c:pt idx="16">
                  <c:v>29.023085247416677</c:v>
                </c:pt>
                <c:pt idx="17">
                  <c:v>30.893589798183331</c:v>
                </c:pt>
                <c:pt idx="18">
                  <c:v>35.010096543566661</c:v>
                </c:pt>
                <c:pt idx="19">
                  <c:v>36.771365953133326</c:v>
                </c:pt>
              </c:numCache>
            </c:numRef>
          </c:val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Fijo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2T-2019 (**)</c:v>
                </c:pt>
              </c:strCache>
            </c:strRef>
          </c:cat>
          <c:val>
            <c:numRef>
              <c:f>Hoja2!$D$2:$D$21</c:f>
              <c:numCache>
                <c:formatCode>General</c:formatCode>
                <c:ptCount val="20"/>
                <c:pt idx="0">
                  <c:v>20.181896263166664</c:v>
                </c:pt>
                <c:pt idx="1">
                  <c:v>19.563247273616675</c:v>
                </c:pt>
                <c:pt idx="2">
                  <c:v>18.289748157399995</c:v>
                </c:pt>
                <c:pt idx="3">
                  <c:v>16.934191145133344</c:v>
                </c:pt>
                <c:pt idx="4">
                  <c:v>16.763262406416672</c:v>
                </c:pt>
                <c:pt idx="5">
                  <c:v>15.71967907034999</c:v>
                </c:pt>
                <c:pt idx="6">
                  <c:v>15.106866336366673</c:v>
                </c:pt>
                <c:pt idx="7">
                  <c:v>14.461666831849996</c:v>
                </c:pt>
                <c:pt idx="8">
                  <c:v>13.993116257583333</c:v>
                </c:pt>
                <c:pt idx="9">
                  <c:v>12.770089877283324</c:v>
                </c:pt>
                <c:pt idx="10">
                  <c:v>11.653586639700025</c:v>
                </c:pt>
                <c:pt idx="11">
                  <c:v>10.579711263850017</c:v>
                </c:pt>
                <c:pt idx="12">
                  <c:v>9.4553894158666605</c:v>
                </c:pt>
                <c:pt idx="13" formatCode="0.00000000">
                  <c:v>8.1378998696166764</c:v>
                </c:pt>
                <c:pt idx="14">
                  <c:v>7.5677381061236693</c:v>
                </c:pt>
                <c:pt idx="15">
                  <c:v>7.2333657244633303</c:v>
                </c:pt>
                <c:pt idx="16">
                  <c:v>6.2269854074333431</c:v>
                </c:pt>
                <c:pt idx="17">
                  <c:v>5.2785116598166697</c:v>
                </c:pt>
                <c:pt idx="18">
                  <c:v>3.946266007333338</c:v>
                </c:pt>
                <c:pt idx="19">
                  <c:v>3.3898689372228343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161555816"/>
        <c:axId val="161555424"/>
      </c:barChart>
      <c:lineChart>
        <c:grouping val="standar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2T-2019 (**)</c:v>
                </c:pt>
              </c:strCache>
            </c:strRef>
          </c:cat>
          <c:val>
            <c:numRef>
              <c:f>Hoja2!$B$2:$B$21</c:f>
              <c:numCache>
                <c:formatCode>General</c:formatCode>
                <c:ptCount val="20"/>
                <c:pt idx="0">
                  <c:v>22.653104478899998</c:v>
                </c:pt>
                <c:pt idx="1">
                  <c:v>23.004983418616675</c:v>
                </c:pt>
                <c:pt idx="2">
                  <c:v>22.753849715749993</c:v>
                </c:pt>
                <c:pt idx="3">
                  <c:v>22.172136833033342</c:v>
                </c:pt>
                <c:pt idx="4">
                  <c:v>22.767151542383338</c:v>
                </c:pt>
                <c:pt idx="5">
                  <c:v>22.808800741133322</c:v>
                </c:pt>
                <c:pt idx="6">
                  <c:v>22.987936781439508</c:v>
                </c:pt>
                <c:pt idx="7">
                  <c:v>25.319495928733332</c:v>
                </c:pt>
                <c:pt idx="8">
                  <c:v>28.835661249083337</c:v>
                </c:pt>
                <c:pt idx="9">
                  <c:v>30.086027246883319</c:v>
                </c:pt>
                <c:pt idx="10">
                  <c:v>32.66589422713335</c:v>
                </c:pt>
                <c:pt idx="11">
                  <c:v>35.412046647383356</c:v>
                </c:pt>
                <c:pt idx="12">
                  <c:v>38.739902554483329</c:v>
                </c:pt>
                <c:pt idx="13">
                  <c:v>37.886387664483358</c:v>
                </c:pt>
                <c:pt idx="14">
                  <c:v>34.688470427540338</c:v>
                </c:pt>
                <c:pt idx="15">
                  <c:v>33.993248000379992</c:v>
                </c:pt>
                <c:pt idx="16">
                  <c:v>35.25007065485002</c:v>
                </c:pt>
                <c:pt idx="17">
                  <c:v>36.172101458</c:v>
                </c:pt>
                <c:pt idx="18">
                  <c:v>38.956362550899996</c:v>
                </c:pt>
                <c:pt idx="19">
                  <c:v>40.161234890356162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552288"/>
        <c:axId val="161551896"/>
      </c:lineChart>
      <c:catAx>
        <c:axId val="161555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50" baseline="0"/>
            </a:pPr>
            <a:endParaRPr lang="es-CL"/>
          </a:p>
        </c:txPr>
        <c:crossAx val="161555424"/>
        <c:crosses val="autoZero"/>
        <c:auto val="1"/>
        <c:lblAlgn val="ctr"/>
        <c:lblOffset val="100"/>
        <c:noMultiLvlLbl val="0"/>
      </c:catAx>
      <c:valAx>
        <c:axId val="161555424"/>
        <c:scaling>
          <c:orientation val="minMax"/>
        </c:scaling>
        <c:delete val="0"/>
        <c:axPos val="l"/>
        <c:numFmt formatCode="_-* #,##0.0_-;\-* #,##0.0_-;_-* &quot;-&quot;??_-;_-@_-" sourceLinked="1"/>
        <c:majorTickMark val="none"/>
        <c:minorTickMark val="none"/>
        <c:tickLblPos val="none"/>
        <c:spPr>
          <a:ln>
            <a:noFill/>
          </a:ln>
        </c:spPr>
        <c:crossAx val="161555816"/>
        <c:crosses val="autoZero"/>
        <c:crossBetween val="between"/>
      </c:valAx>
      <c:valAx>
        <c:axId val="161551896"/>
        <c:scaling>
          <c:orientation val="minMax"/>
          <c:max val="45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1552288"/>
        <c:crosses val="max"/>
        <c:crossBetween val="between"/>
      </c:valAx>
      <c:catAx>
        <c:axId val="16155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55189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1000" b="0"/>
            </a:pPr>
            <a:endParaRPr lang="es-CL"/>
          </a:p>
        </c:txPr>
      </c:legendEntry>
      <c:legendEntry>
        <c:idx val="1"/>
        <c:txPr>
          <a:bodyPr/>
          <a:lstStyle/>
          <a:p>
            <a:pPr>
              <a:defRPr sz="1000" b="0"/>
            </a:pPr>
            <a:endParaRPr lang="es-CL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42355436869300639"/>
          <c:y val="0.91930329310609638"/>
          <c:w val="0.13158325060934031"/>
          <c:h val="7.5651098225035796E-2"/>
        </c:manualLayout>
      </c:layout>
      <c:overlay val="0"/>
      <c:txPr>
        <a:bodyPr/>
        <a:lstStyle/>
        <a:p>
          <a:pPr>
            <a:defRPr b="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35295349732237E-2"/>
          <c:y val="7.6391012693294985E-2"/>
          <c:w val="0.87322053974596503"/>
          <c:h val="0.66147634636663932"/>
        </c:manualLayout>
      </c:layout>
      <c:lineChart>
        <c:grouping val="standard"/>
        <c:varyColors val="0"/>
        <c:ser>
          <c:idx val="0"/>
          <c:order val="0"/>
          <c:tx>
            <c:v>Directv</c:v>
          </c:tx>
          <c:marker>
            <c:symbol val="diamond"/>
            <c:size val="5"/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-1.6015573484223305E-16"/>
                  <c:y val="-3.329074782618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Tv!$R$79:$S$192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Tv!$T$79:$T$192</c:f>
              <c:numCache>
                <c:formatCode>#,##0</c:formatCode>
                <c:ptCount val="114"/>
                <c:pt idx="0">
                  <c:v>144986</c:v>
                </c:pt>
                <c:pt idx="1">
                  <c:v>147861</c:v>
                </c:pt>
                <c:pt idx="2">
                  <c:v>149289</c:v>
                </c:pt>
                <c:pt idx="3">
                  <c:v>157707</c:v>
                </c:pt>
                <c:pt idx="4">
                  <c:v>168455</c:v>
                </c:pt>
                <c:pt idx="5">
                  <c:v>187754</c:v>
                </c:pt>
                <c:pt idx="6">
                  <c:v>189531</c:v>
                </c:pt>
                <c:pt idx="7">
                  <c:v>189531</c:v>
                </c:pt>
                <c:pt idx="8">
                  <c:v>186041</c:v>
                </c:pt>
                <c:pt idx="9">
                  <c:v>190467</c:v>
                </c:pt>
                <c:pt idx="10">
                  <c:v>192194</c:v>
                </c:pt>
                <c:pt idx="11">
                  <c:v>198199</c:v>
                </c:pt>
                <c:pt idx="12">
                  <c:v>203167</c:v>
                </c:pt>
                <c:pt idx="13">
                  <c:v>206491</c:v>
                </c:pt>
                <c:pt idx="14">
                  <c:v>206158</c:v>
                </c:pt>
                <c:pt idx="15">
                  <c:v>212302</c:v>
                </c:pt>
                <c:pt idx="16">
                  <c:v>212302</c:v>
                </c:pt>
                <c:pt idx="17">
                  <c:v>222037</c:v>
                </c:pt>
                <c:pt idx="18">
                  <c:v>215701</c:v>
                </c:pt>
                <c:pt idx="19">
                  <c:v>230019</c:v>
                </c:pt>
                <c:pt idx="20">
                  <c:v>231733</c:v>
                </c:pt>
                <c:pt idx="21">
                  <c:v>227671</c:v>
                </c:pt>
                <c:pt idx="22">
                  <c:v>233778</c:v>
                </c:pt>
                <c:pt idx="23">
                  <c:v>239757</c:v>
                </c:pt>
                <c:pt idx="24">
                  <c:v>245135</c:v>
                </c:pt>
                <c:pt idx="25">
                  <c:v>247369</c:v>
                </c:pt>
                <c:pt idx="26">
                  <c:v>246587</c:v>
                </c:pt>
                <c:pt idx="27">
                  <c:v>252380</c:v>
                </c:pt>
                <c:pt idx="28">
                  <c:v>249604</c:v>
                </c:pt>
                <c:pt idx="29">
                  <c:v>255689</c:v>
                </c:pt>
                <c:pt idx="30">
                  <c:v>252599</c:v>
                </c:pt>
                <c:pt idx="31">
                  <c:v>248124</c:v>
                </c:pt>
                <c:pt idx="32">
                  <c:v>244496</c:v>
                </c:pt>
                <c:pt idx="33">
                  <c:v>256157</c:v>
                </c:pt>
                <c:pt idx="34">
                  <c:v>269095</c:v>
                </c:pt>
                <c:pt idx="35">
                  <c:v>284687</c:v>
                </c:pt>
                <c:pt idx="36">
                  <c:v>297323</c:v>
                </c:pt>
                <c:pt idx="37">
                  <c:v>306183</c:v>
                </c:pt>
                <c:pt idx="38">
                  <c:v>313528</c:v>
                </c:pt>
                <c:pt idx="39">
                  <c:v>317461</c:v>
                </c:pt>
                <c:pt idx="40">
                  <c:v>327148</c:v>
                </c:pt>
                <c:pt idx="41">
                  <c:v>337276</c:v>
                </c:pt>
                <c:pt idx="42">
                  <c:v>346126</c:v>
                </c:pt>
                <c:pt idx="43">
                  <c:v>355779</c:v>
                </c:pt>
                <c:pt idx="44">
                  <c:v>362994</c:v>
                </c:pt>
                <c:pt idx="45">
                  <c:v>372522</c:v>
                </c:pt>
                <c:pt idx="46">
                  <c:v>372905</c:v>
                </c:pt>
                <c:pt idx="47">
                  <c:v>380453</c:v>
                </c:pt>
                <c:pt idx="48">
                  <c:v>394155</c:v>
                </c:pt>
                <c:pt idx="49">
                  <c:v>404290</c:v>
                </c:pt>
                <c:pt idx="50">
                  <c:v>403960</c:v>
                </c:pt>
                <c:pt idx="51">
                  <c:v>418416</c:v>
                </c:pt>
                <c:pt idx="52">
                  <c:v>429691</c:v>
                </c:pt>
                <c:pt idx="53">
                  <c:v>447272</c:v>
                </c:pt>
                <c:pt idx="54">
                  <c:v>448195</c:v>
                </c:pt>
                <c:pt idx="55">
                  <c:v>448332</c:v>
                </c:pt>
                <c:pt idx="56">
                  <c:v>449367</c:v>
                </c:pt>
                <c:pt idx="57">
                  <c:v>452383</c:v>
                </c:pt>
                <c:pt idx="58">
                  <c:v>452868</c:v>
                </c:pt>
                <c:pt idx="59">
                  <c:v>461808</c:v>
                </c:pt>
                <c:pt idx="60">
                  <c:v>477500</c:v>
                </c:pt>
                <c:pt idx="61">
                  <c:v>486992</c:v>
                </c:pt>
                <c:pt idx="62">
                  <c:v>480690</c:v>
                </c:pt>
                <c:pt idx="63">
                  <c:v>489140</c:v>
                </c:pt>
                <c:pt idx="64">
                  <c:v>492662</c:v>
                </c:pt>
                <c:pt idx="65">
                  <c:v>506418</c:v>
                </c:pt>
                <c:pt idx="66">
                  <c:v>506065</c:v>
                </c:pt>
                <c:pt idx="67">
                  <c:v>505376</c:v>
                </c:pt>
                <c:pt idx="68">
                  <c:v>512504</c:v>
                </c:pt>
                <c:pt idx="69">
                  <c:v>517323</c:v>
                </c:pt>
                <c:pt idx="70">
                  <c:v>518782</c:v>
                </c:pt>
                <c:pt idx="71">
                  <c:v>526588</c:v>
                </c:pt>
                <c:pt idx="72">
                  <c:v>540062</c:v>
                </c:pt>
                <c:pt idx="73">
                  <c:v>543626</c:v>
                </c:pt>
                <c:pt idx="74">
                  <c:v>539443</c:v>
                </c:pt>
                <c:pt idx="75">
                  <c:v>538812</c:v>
                </c:pt>
                <c:pt idx="76">
                  <c:v>539635</c:v>
                </c:pt>
                <c:pt idx="77">
                  <c:v>549704</c:v>
                </c:pt>
                <c:pt idx="78">
                  <c:v>548447</c:v>
                </c:pt>
                <c:pt idx="79">
                  <c:v>546188</c:v>
                </c:pt>
                <c:pt idx="80">
                  <c:v>552370</c:v>
                </c:pt>
                <c:pt idx="81">
                  <c:v>566632</c:v>
                </c:pt>
                <c:pt idx="82">
                  <c:v>557756</c:v>
                </c:pt>
                <c:pt idx="83">
                  <c:v>576065</c:v>
                </c:pt>
                <c:pt idx="84">
                  <c:v>593931</c:v>
                </c:pt>
                <c:pt idx="85">
                  <c:v>604482</c:v>
                </c:pt>
                <c:pt idx="86">
                  <c:v>587914</c:v>
                </c:pt>
                <c:pt idx="87">
                  <c:v>600092</c:v>
                </c:pt>
                <c:pt idx="88">
                  <c:v>598437</c:v>
                </c:pt>
                <c:pt idx="89">
                  <c:v>626412</c:v>
                </c:pt>
                <c:pt idx="90">
                  <c:v>618013</c:v>
                </c:pt>
                <c:pt idx="91">
                  <c:v>621861</c:v>
                </c:pt>
                <c:pt idx="92">
                  <c:v>623399</c:v>
                </c:pt>
                <c:pt idx="93">
                  <c:v>636624</c:v>
                </c:pt>
                <c:pt idx="94">
                  <c:v>629439</c:v>
                </c:pt>
                <c:pt idx="95">
                  <c:v>652306</c:v>
                </c:pt>
                <c:pt idx="96">
                  <c:v>670620</c:v>
                </c:pt>
                <c:pt idx="97">
                  <c:v>681387</c:v>
                </c:pt>
                <c:pt idx="98">
                  <c:v>680467</c:v>
                </c:pt>
                <c:pt idx="99">
                  <c:v>675601</c:v>
                </c:pt>
                <c:pt idx="100">
                  <c:v>668141</c:v>
                </c:pt>
                <c:pt idx="101">
                  <c:v>690184</c:v>
                </c:pt>
                <c:pt idx="102">
                  <c:v>674384</c:v>
                </c:pt>
                <c:pt idx="103">
                  <c:v>666016</c:v>
                </c:pt>
                <c:pt idx="104">
                  <c:v>683228</c:v>
                </c:pt>
                <c:pt idx="105">
                  <c:v>674694</c:v>
                </c:pt>
                <c:pt idx="106">
                  <c:v>662921</c:v>
                </c:pt>
                <c:pt idx="107">
                  <c:v>676475</c:v>
                </c:pt>
                <c:pt idx="108">
                  <c:v>689196</c:v>
                </c:pt>
                <c:pt idx="109">
                  <c:v>700012</c:v>
                </c:pt>
                <c:pt idx="110">
                  <c:v>671460</c:v>
                </c:pt>
                <c:pt idx="111">
                  <c:v>677625</c:v>
                </c:pt>
                <c:pt idx="112">
                  <c:v>681313</c:v>
                </c:pt>
                <c:pt idx="113">
                  <c:v>694062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Tv!$U$75</c:f>
              <c:strCache>
                <c:ptCount val="1"/>
                <c:pt idx="0">
                  <c:v>Movistar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-1.6015573484223305E-16"/>
                  <c:y val="2.9129404347915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9BBB59">
                          <a:lumMod val="75000"/>
                        </a:srgb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Tv!$R$79:$S$192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Tv!$U$79:$U$192</c:f>
              <c:numCache>
                <c:formatCode>#,##0</c:formatCode>
                <c:ptCount val="114"/>
                <c:pt idx="0">
                  <c:v>290773</c:v>
                </c:pt>
                <c:pt idx="1">
                  <c:v>291086</c:v>
                </c:pt>
                <c:pt idx="2">
                  <c:v>293335</c:v>
                </c:pt>
                <c:pt idx="3">
                  <c:v>295230</c:v>
                </c:pt>
                <c:pt idx="4">
                  <c:v>298902</c:v>
                </c:pt>
                <c:pt idx="5">
                  <c:v>303044</c:v>
                </c:pt>
                <c:pt idx="6">
                  <c:v>307518</c:v>
                </c:pt>
                <c:pt idx="7">
                  <c:v>313731</c:v>
                </c:pt>
                <c:pt idx="8">
                  <c:v>319443</c:v>
                </c:pt>
                <c:pt idx="9">
                  <c:v>326224</c:v>
                </c:pt>
                <c:pt idx="10">
                  <c:v>332834</c:v>
                </c:pt>
                <c:pt idx="11">
                  <c:v>336770</c:v>
                </c:pt>
                <c:pt idx="12">
                  <c:v>342830</c:v>
                </c:pt>
                <c:pt idx="13">
                  <c:v>347741</c:v>
                </c:pt>
                <c:pt idx="14">
                  <c:v>354570</c:v>
                </c:pt>
                <c:pt idx="15">
                  <c:v>360703</c:v>
                </c:pt>
                <c:pt idx="16">
                  <c:v>365328</c:v>
                </c:pt>
                <c:pt idx="17">
                  <c:v>368206</c:v>
                </c:pt>
                <c:pt idx="18">
                  <c:v>371439</c:v>
                </c:pt>
                <c:pt idx="19">
                  <c:v>374559</c:v>
                </c:pt>
                <c:pt idx="20">
                  <c:v>376379</c:v>
                </c:pt>
                <c:pt idx="21">
                  <c:v>380138</c:v>
                </c:pt>
                <c:pt idx="22">
                  <c:v>383571</c:v>
                </c:pt>
                <c:pt idx="23">
                  <c:v>385969</c:v>
                </c:pt>
                <c:pt idx="24">
                  <c:v>388247</c:v>
                </c:pt>
                <c:pt idx="25">
                  <c:v>390398</c:v>
                </c:pt>
                <c:pt idx="26">
                  <c:v>395157</c:v>
                </c:pt>
                <c:pt idx="27">
                  <c:v>398750</c:v>
                </c:pt>
                <c:pt idx="28">
                  <c:v>400166</c:v>
                </c:pt>
                <c:pt idx="29">
                  <c:v>402535</c:v>
                </c:pt>
                <c:pt idx="30">
                  <c:v>404236</c:v>
                </c:pt>
                <c:pt idx="31">
                  <c:v>403879</c:v>
                </c:pt>
                <c:pt idx="32">
                  <c:v>402668</c:v>
                </c:pt>
                <c:pt idx="33">
                  <c:v>407166</c:v>
                </c:pt>
                <c:pt idx="34">
                  <c:v>414170</c:v>
                </c:pt>
                <c:pt idx="35">
                  <c:v>418292</c:v>
                </c:pt>
                <c:pt idx="36">
                  <c:v>423836</c:v>
                </c:pt>
                <c:pt idx="37">
                  <c:v>428059</c:v>
                </c:pt>
                <c:pt idx="38">
                  <c:v>435641</c:v>
                </c:pt>
                <c:pt idx="39">
                  <c:v>445547</c:v>
                </c:pt>
                <c:pt idx="40">
                  <c:v>452835</c:v>
                </c:pt>
                <c:pt idx="41">
                  <c:v>458018</c:v>
                </c:pt>
                <c:pt idx="42">
                  <c:v>463837</c:v>
                </c:pt>
                <c:pt idx="43">
                  <c:v>470058</c:v>
                </c:pt>
                <c:pt idx="44">
                  <c:v>473693</c:v>
                </c:pt>
                <c:pt idx="45">
                  <c:v>482893</c:v>
                </c:pt>
                <c:pt idx="46">
                  <c:v>491860</c:v>
                </c:pt>
                <c:pt idx="47">
                  <c:v>496349</c:v>
                </c:pt>
                <c:pt idx="48">
                  <c:v>501732</c:v>
                </c:pt>
                <c:pt idx="49">
                  <c:v>506237</c:v>
                </c:pt>
                <c:pt idx="50">
                  <c:v>519479</c:v>
                </c:pt>
                <c:pt idx="51">
                  <c:v>531068</c:v>
                </c:pt>
                <c:pt idx="52">
                  <c:v>543470</c:v>
                </c:pt>
                <c:pt idx="53">
                  <c:v>551741</c:v>
                </c:pt>
                <c:pt idx="54">
                  <c:v>557479</c:v>
                </c:pt>
                <c:pt idx="55">
                  <c:v>566447</c:v>
                </c:pt>
                <c:pt idx="56">
                  <c:v>572356</c:v>
                </c:pt>
                <c:pt idx="57">
                  <c:v>581249</c:v>
                </c:pt>
                <c:pt idx="58">
                  <c:v>588841</c:v>
                </c:pt>
                <c:pt idx="59">
                  <c:v>593121</c:v>
                </c:pt>
                <c:pt idx="60">
                  <c:v>596612</c:v>
                </c:pt>
                <c:pt idx="61">
                  <c:v>598469</c:v>
                </c:pt>
                <c:pt idx="62">
                  <c:v>607933</c:v>
                </c:pt>
                <c:pt idx="63">
                  <c:v>614291</c:v>
                </c:pt>
                <c:pt idx="64">
                  <c:v>620279</c:v>
                </c:pt>
                <c:pt idx="65">
                  <c:v>625986</c:v>
                </c:pt>
                <c:pt idx="66">
                  <c:v>628289</c:v>
                </c:pt>
                <c:pt idx="67">
                  <c:v>631309</c:v>
                </c:pt>
                <c:pt idx="68">
                  <c:v>632390</c:v>
                </c:pt>
                <c:pt idx="69">
                  <c:v>636077</c:v>
                </c:pt>
                <c:pt idx="70">
                  <c:v>637359</c:v>
                </c:pt>
                <c:pt idx="71">
                  <c:v>635542</c:v>
                </c:pt>
                <c:pt idx="72">
                  <c:v>635421</c:v>
                </c:pt>
                <c:pt idx="73">
                  <c:v>634389</c:v>
                </c:pt>
                <c:pt idx="74">
                  <c:v>635863</c:v>
                </c:pt>
                <c:pt idx="75">
                  <c:v>638612</c:v>
                </c:pt>
                <c:pt idx="76">
                  <c:v>642133</c:v>
                </c:pt>
                <c:pt idx="77">
                  <c:v>646137</c:v>
                </c:pt>
                <c:pt idx="78">
                  <c:v>647417</c:v>
                </c:pt>
                <c:pt idx="79">
                  <c:v>650155</c:v>
                </c:pt>
                <c:pt idx="80">
                  <c:v>649870</c:v>
                </c:pt>
                <c:pt idx="81">
                  <c:v>649870</c:v>
                </c:pt>
                <c:pt idx="82">
                  <c:v>650265</c:v>
                </c:pt>
                <c:pt idx="83">
                  <c:v>648658</c:v>
                </c:pt>
                <c:pt idx="84">
                  <c:v>644799</c:v>
                </c:pt>
                <c:pt idx="85">
                  <c:v>644277</c:v>
                </c:pt>
                <c:pt idx="86">
                  <c:v>645883</c:v>
                </c:pt>
                <c:pt idx="87">
                  <c:v>651111</c:v>
                </c:pt>
                <c:pt idx="88">
                  <c:v>656219</c:v>
                </c:pt>
                <c:pt idx="89">
                  <c:v>660459</c:v>
                </c:pt>
                <c:pt idx="90">
                  <c:v>664897</c:v>
                </c:pt>
                <c:pt idx="91">
                  <c:v>665960</c:v>
                </c:pt>
                <c:pt idx="92">
                  <c:v>673400</c:v>
                </c:pt>
                <c:pt idx="93">
                  <c:v>674728</c:v>
                </c:pt>
                <c:pt idx="94">
                  <c:v>676898</c:v>
                </c:pt>
                <c:pt idx="95">
                  <c:v>683970</c:v>
                </c:pt>
                <c:pt idx="96">
                  <c:v>680404</c:v>
                </c:pt>
                <c:pt idx="97">
                  <c:v>675844</c:v>
                </c:pt>
                <c:pt idx="98">
                  <c:v>673557</c:v>
                </c:pt>
                <c:pt idx="99">
                  <c:v>675497</c:v>
                </c:pt>
                <c:pt idx="100">
                  <c:v>676747</c:v>
                </c:pt>
                <c:pt idx="101">
                  <c:v>679232</c:v>
                </c:pt>
                <c:pt idx="102">
                  <c:v>676298</c:v>
                </c:pt>
                <c:pt idx="103">
                  <c:v>674893</c:v>
                </c:pt>
                <c:pt idx="104">
                  <c:v>669506</c:v>
                </c:pt>
                <c:pt idx="105">
                  <c:v>666154</c:v>
                </c:pt>
                <c:pt idx="106">
                  <c:v>659473</c:v>
                </c:pt>
                <c:pt idx="107">
                  <c:v>651339</c:v>
                </c:pt>
                <c:pt idx="108">
                  <c:v>643095</c:v>
                </c:pt>
                <c:pt idx="109">
                  <c:v>632739</c:v>
                </c:pt>
                <c:pt idx="110">
                  <c:v>622034</c:v>
                </c:pt>
                <c:pt idx="111">
                  <c:v>613254</c:v>
                </c:pt>
                <c:pt idx="112">
                  <c:v>604893</c:v>
                </c:pt>
                <c:pt idx="113">
                  <c:v>594134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Tv!$V$75</c:f>
              <c:strCache>
                <c:ptCount val="1"/>
                <c:pt idx="0">
                  <c:v>Claro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-1.6015573484223305E-16"/>
                  <c:y val="4.161343478273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Tv!$R$79:$S$192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Tv!$V$79:$V$192</c:f>
              <c:numCache>
                <c:formatCode>#,##0</c:formatCode>
                <c:ptCount val="114"/>
                <c:pt idx="0">
                  <c:v>312417</c:v>
                </c:pt>
                <c:pt idx="1">
                  <c:v>303401</c:v>
                </c:pt>
                <c:pt idx="2">
                  <c:v>301758</c:v>
                </c:pt>
                <c:pt idx="3">
                  <c:v>313215</c:v>
                </c:pt>
                <c:pt idx="4">
                  <c:v>326609</c:v>
                </c:pt>
                <c:pt idx="5">
                  <c:v>330809</c:v>
                </c:pt>
                <c:pt idx="6">
                  <c:v>338577</c:v>
                </c:pt>
                <c:pt idx="7">
                  <c:v>345102</c:v>
                </c:pt>
                <c:pt idx="8">
                  <c:v>348828</c:v>
                </c:pt>
                <c:pt idx="9">
                  <c:v>354141</c:v>
                </c:pt>
                <c:pt idx="10">
                  <c:v>354535</c:v>
                </c:pt>
                <c:pt idx="11">
                  <c:v>370958</c:v>
                </c:pt>
                <c:pt idx="12">
                  <c:v>375942</c:v>
                </c:pt>
                <c:pt idx="13">
                  <c:v>376550</c:v>
                </c:pt>
                <c:pt idx="14">
                  <c:v>386604</c:v>
                </c:pt>
                <c:pt idx="15">
                  <c:v>392292</c:v>
                </c:pt>
                <c:pt idx="16">
                  <c:v>403760</c:v>
                </c:pt>
                <c:pt idx="17">
                  <c:v>414964</c:v>
                </c:pt>
                <c:pt idx="18">
                  <c:v>422264</c:v>
                </c:pt>
                <c:pt idx="19">
                  <c:v>400429</c:v>
                </c:pt>
                <c:pt idx="20">
                  <c:v>414620</c:v>
                </c:pt>
                <c:pt idx="21">
                  <c:v>422458</c:v>
                </c:pt>
                <c:pt idx="22">
                  <c:v>410164</c:v>
                </c:pt>
                <c:pt idx="23">
                  <c:v>406308</c:v>
                </c:pt>
                <c:pt idx="24">
                  <c:v>400500</c:v>
                </c:pt>
                <c:pt idx="25">
                  <c:v>401577</c:v>
                </c:pt>
                <c:pt idx="26">
                  <c:v>409203</c:v>
                </c:pt>
                <c:pt idx="27">
                  <c:v>415497</c:v>
                </c:pt>
                <c:pt idx="28">
                  <c:v>409719</c:v>
                </c:pt>
                <c:pt idx="29">
                  <c:v>403742</c:v>
                </c:pt>
                <c:pt idx="30">
                  <c:v>399546</c:v>
                </c:pt>
                <c:pt idx="31">
                  <c:v>388209</c:v>
                </c:pt>
                <c:pt idx="32">
                  <c:v>371710</c:v>
                </c:pt>
                <c:pt idx="33">
                  <c:v>369801</c:v>
                </c:pt>
                <c:pt idx="34">
                  <c:v>377011</c:v>
                </c:pt>
                <c:pt idx="35">
                  <c:v>383617</c:v>
                </c:pt>
                <c:pt idx="36">
                  <c:v>385290</c:v>
                </c:pt>
                <c:pt idx="37">
                  <c:v>386468</c:v>
                </c:pt>
                <c:pt idx="38">
                  <c:v>405312</c:v>
                </c:pt>
                <c:pt idx="39">
                  <c:v>410722</c:v>
                </c:pt>
                <c:pt idx="40">
                  <c:v>417131</c:v>
                </c:pt>
                <c:pt idx="41">
                  <c:v>425355</c:v>
                </c:pt>
                <c:pt idx="42">
                  <c:v>445066</c:v>
                </c:pt>
                <c:pt idx="43">
                  <c:v>448023</c:v>
                </c:pt>
                <c:pt idx="44">
                  <c:v>452681</c:v>
                </c:pt>
                <c:pt idx="45">
                  <c:v>447968</c:v>
                </c:pt>
                <c:pt idx="46">
                  <c:v>452034</c:v>
                </c:pt>
                <c:pt idx="47">
                  <c:v>456003</c:v>
                </c:pt>
                <c:pt idx="48">
                  <c:v>458080</c:v>
                </c:pt>
                <c:pt idx="49">
                  <c:v>462495</c:v>
                </c:pt>
                <c:pt idx="50">
                  <c:v>465460</c:v>
                </c:pt>
                <c:pt idx="51">
                  <c:v>472206</c:v>
                </c:pt>
                <c:pt idx="52">
                  <c:v>473537</c:v>
                </c:pt>
                <c:pt idx="53">
                  <c:v>479659</c:v>
                </c:pt>
                <c:pt idx="54">
                  <c:v>473981</c:v>
                </c:pt>
                <c:pt idx="55">
                  <c:v>469550</c:v>
                </c:pt>
                <c:pt idx="56">
                  <c:v>470534</c:v>
                </c:pt>
                <c:pt idx="57">
                  <c:v>466661</c:v>
                </c:pt>
                <c:pt idx="58">
                  <c:v>463389</c:v>
                </c:pt>
                <c:pt idx="59">
                  <c:v>461791</c:v>
                </c:pt>
                <c:pt idx="60">
                  <c:v>461651</c:v>
                </c:pt>
                <c:pt idx="61">
                  <c:v>457647</c:v>
                </c:pt>
                <c:pt idx="62">
                  <c:v>459872</c:v>
                </c:pt>
                <c:pt idx="63">
                  <c:v>460550</c:v>
                </c:pt>
                <c:pt idx="64">
                  <c:v>457756</c:v>
                </c:pt>
                <c:pt idx="65">
                  <c:v>459532</c:v>
                </c:pt>
                <c:pt idx="66">
                  <c:v>458557</c:v>
                </c:pt>
                <c:pt idx="67">
                  <c:v>451839</c:v>
                </c:pt>
                <c:pt idx="68">
                  <c:v>444000</c:v>
                </c:pt>
                <c:pt idx="69">
                  <c:v>443876</c:v>
                </c:pt>
                <c:pt idx="70">
                  <c:v>442087</c:v>
                </c:pt>
                <c:pt idx="71">
                  <c:v>435250</c:v>
                </c:pt>
                <c:pt idx="72">
                  <c:v>431761</c:v>
                </c:pt>
                <c:pt idx="73">
                  <c:v>436049</c:v>
                </c:pt>
                <c:pt idx="74">
                  <c:v>433709</c:v>
                </c:pt>
                <c:pt idx="75">
                  <c:v>430355</c:v>
                </c:pt>
                <c:pt idx="76">
                  <c:v>424927</c:v>
                </c:pt>
                <c:pt idx="77">
                  <c:v>419748</c:v>
                </c:pt>
                <c:pt idx="78">
                  <c:v>422029</c:v>
                </c:pt>
                <c:pt idx="79">
                  <c:v>414313</c:v>
                </c:pt>
                <c:pt idx="80">
                  <c:v>417619</c:v>
                </c:pt>
                <c:pt idx="81">
                  <c:v>413706</c:v>
                </c:pt>
                <c:pt idx="82">
                  <c:v>416046</c:v>
                </c:pt>
                <c:pt idx="83">
                  <c:v>411814</c:v>
                </c:pt>
                <c:pt idx="84">
                  <c:v>409393</c:v>
                </c:pt>
                <c:pt idx="85">
                  <c:v>403065</c:v>
                </c:pt>
                <c:pt idx="86">
                  <c:v>400717</c:v>
                </c:pt>
                <c:pt idx="87">
                  <c:v>401023</c:v>
                </c:pt>
                <c:pt idx="88">
                  <c:v>402845</c:v>
                </c:pt>
                <c:pt idx="89">
                  <c:v>407316</c:v>
                </c:pt>
                <c:pt idx="90">
                  <c:v>409197</c:v>
                </c:pt>
                <c:pt idx="91">
                  <c:v>407058</c:v>
                </c:pt>
                <c:pt idx="92">
                  <c:v>407352</c:v>
                </c:pt>
                <c:pt idx="93">
                  <c:v>404352</c:v>
                </c:pt>
                <c:pt idx="94">
                  <c:v>401368</c:v>
                </c:pt>
                <c:pt idx="95">
                  <c:v>397572</c:v>
                </c:pt>
                <c:pt idx="96">
                  <c:v>394482</c:v>
                </c:pt>
                <c:pt idx="97">
                  <c:v>392523</c:v>
                </c:pt>
                <c:pt idx="98">
                  <c:v>393390</c:v>
                </c:pt>
                <c:pt idx="99">
                  <c:v>394738</c:v>
                </c:pt>
                <c:pt idx="100">
                  <c:v>395577</c:v>
                </c:pt>
                <c:pt idx="101">
                  <c:v>397862</c:v>
                </c:pt>
                <c:pt idx="102">
                  <c:v>399731</c:v>
                </c:pt>
                <c:pt idx="103">
                  <c:v>403378</c:v>
                </c:pt>
                <c:pt idx="104">
                  <c:v>404139</c:v>
                </c:pt>
                <c:pt idx="105">
                  <c:v>405179</c:v>
                </c:pt>
                <c:pt idx="106">
                  <c:v>407928</c:v>
                </c:pt>
                <c:pt idx="107">
                  <c:v>406897</c:v>
                </c:pt>
                <c:pt idx="108">
                  <c:v>404953</c:v>
                </c:pt>
                <c:pt idx="109">
                  <c:v>407044</c:v>
                </c:pt>
                <c:pt idx="110">
                  <c:v>410857</c:v>
                </c:pt>
                <c:pt idx="111">
                  <c:v>408866</c:v>
                </c:pt>
                <c:pt idx="112">
                  <c:v>401523</c:v>
                </c:pt>
                <c:pt idx="113">
                  <c:v>398840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Tv!$W$75</c:f>
              <c:strCache>
                <c:ptCount val="1"/>
                <c:pt idx="0">
                  <c:v>VTR </c:v>
                </c:pt>
              </c:strCache>
            </c:strRef>
          </c:tx>
          <c:marker>
            <c:symbol val="diamond"/>
            <c:size val="5"/>
            <c:spPr>
              <a:solidFill>
                <a:schemeClr val="accent4"/>
              </a:solidFill>
            </c:spPr>
          </c:marker>
          <c:dLbls>
            <c:dLbl>
              <c:idx val="1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3"/>
              <c:layout>
                <c:manualLayout>
                  <c:x val="0"/>
                  <c:y val="-3.7452091304463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Tv!$R$79:$S$192</c:f>
              <c:multiLvlStrCache>
                <c:ptCount val="11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Tv!$W$79:$W$192</c:f>
              <c:numCache>
                <c:formatCode>#,##0</c:formatCode>
                <c:ptCount val="114"/>
                <c:pt idx="0">
                  <c:v>899653</c:v>
                </c:pt>
                <c:pt idx="1">
                  <c:v>898929</c:v>
                </c:pt>
                <c:pt idx="2">
                  <c:v>891192</c:v>
                </c:pt>
                <c:pt idx="3">
                  <c:v>887658</c:v>
                </c:pt>
                <c:pt idx="4">
                  <c:v>891600</c:v>
                </c:pt>
                <c:pt idx="5">
                  <c:v>894425</c:v>
                </c:pt>
                <c:pt idx="6">
                  <c:v>891441</c:v>
                </c:pt>
                <c:pt idx="7">
                  <c:v>892190</c:v>
                </c:pt>
                <c:pt idx="8">
                  <c:v>890345</c:v>
                </c:pt>
                <c:pt idx="9">
                  <c:v>891276</c:v>
                </c:pt>
                <c:pt idx="10">
                  <c:v>892231</c:v>
                </c:pt>
                <c:pt idx="11">
                  <c:v>893183</c:v>
                </c:pt>
                <c:pt idx="12">
                  <c:v>892331</c:v>
                </c:pt>
                <c:pt idx="13">
                  <c:v>891973</c:v>
                </c:pt>
                <c:pt idx="14">
                  <c:v>898288</c:v>
                </c:pt>
                <c:pt idx="15">
                  <c:v>903255</c:v>
                </c:pt>
                <c:pt idx="16">
                  <c:v>906838</c:v>
                </c:pt>
                <c:pt idx="17">
                  <c:v>909851</c:v>
                </c:pt>
                <c:pt idx="18">
                  <c:v>913466</c:v>
                </c:pt>
                <c:pt idx="19">
                  <c:v>915991</c:v>
                </c:pt>
                <c:pt idx="20">
                  <c:v>915327</c:v>
                </c:pt>
                <c:pt idx="21">
                  <c:v>914079</c:v>
                </c:pt>
                <c:pt idx="22">
                  <c:v>911726</c:v>
                </c:pt>
                <c:pt idx="23">
                  <c:v>910682</c:v>
                </c:pt>
                <c:pt idx="24">
                  <c:v>908447</c:v>
                </c:pt>
                <c:pt idx="25">
                  <c:v>907498</c:v>
                </c:pt>
                <c:pt idx="26">
                  <c:v>914223</c:v>
                </c:pt>
                <c:pt idx="27">
                  <c:v>915653</c:v>
                </c:pt>
                <c:pt idx="28">
                  <c:v>916333</c:v>
                </c:pt>
                <c:pt idx="29">
                  <c:v>917750</c:v>
                </c:pt>
                <c:pt idx="30">
                  <c:v>917420</c:v>
                </c:pt>
                <c:pt idx="31">
                  <c:v>915273</c:v>
                </c:pt>
                <c:pt idx="32">
                  <c:v>912153</c:v>
                </c:pt>
                <c:pt idx="33">
                  <c:v>917077</c:v>
                </c:pt>
                <c:pt idx="34">
                  <c:v>924142</c:v>
                </c:pt>
                <c:pt idx="35">
                  <c:v>926047</c:v>
                </c:pt>
                <c:pt idx="36">
                  <c:v>930762</c:v>
                </c:pt>
                <c:pt idx="37">
                  <c:v>934155</c:v>
                </c:pt>
                <c:pt idx="38">
                  <c:v>948586</c:v>
                </c:pt>
                <c:pt idx="39">
                  <c:v>956100</c:v>
                </c:pt>
                <c:pt idx="40">
                  <c:v>961139</c:v>
                </c:pt>
                <c:pt idx="41">
                  <c:v>966647</c:v>
                </c:pt>
                <c:pt idx="42">
                  <c:v>972828</c:v>
                </c:pt>
                <c:pt idx="43">
                  <c:v>977361</c:v>
                </c:pt>
                <c:pt idx="44">
                  <c:v>978713</c:v>
                </c:pt>
                <c:pt idx="45">
                  <c:v>983590</c:v>
                </c:pt>
                <c:pt idx="46">
                  <c:v>984360</c:v>
                </c:pt>
                <c:pt idx="47">
                  <c:v>984643</c:v>
                </c:pt>
                <c:pt idx="48">
                  <c:v>989927</c:v>
                </c:pt>
                <c:pt idx="49">
                  <c:v>989690</c:v>
                </c:pt>
                <c:pt idx="50">
                  <c:v>993934</c:v>
                </c:pt>
                <c:pt idx="51">
                  <c:v>993649</c:v>
                </c:pt>
                <c:pt idx="52">
                  <c:v>997360</c:v>
                </c:pt>
                <c:pt idx="53">
                  <c:v>1002984</c:v>
                </c:pt>
                <c:pt idx="54">
                  <c:v>997360</c:v>
                </c:pt>
                <c:pt idx="55">
                  <c:v>1004663</c:v>
                </c:pt>
                <c:pt idx="56">
                  <c:v>1004074</c:v>
                </c:pt>
                <c:pt idx="57">
                  <c:v>1009937</c:v>
                </c:pt>
                <c:pt idx="58">
                  <c:v>1010917</c:v>
                </c:pt>
                <c:pt idx="59">
                  <c:v>1008746</c:v>
                </c:pt>
                <c:pt idx="60">
                  <c:v>1002010</c:v>
                </c:pt>
                <c:pt idx="61">
                  <c:v>997074</c:v>
                </c:pt>
                <c:pt idx="62">
                  <c:v>1003867</c:v>
                </c:pt>
                <c:pt idx="63">
                  <c:v>1008574</c:v>
                </c:pt>
                <c:pt idx="64">
                  <c:v>1011063</c:v>
                </c:pt>
                <c:pt idx="65">
                  <c:v>1018376</c:v>
                </c:pt>
                <c:pt idx="66">
                  <c:v>1021592</c:v>
                </c:pt>
                <c:pt idx="67">
                  <c:v>1023303</c:v>
                </c:pt>
                <c:pt idx="68">
                  <c:v>1022126</c:v>
                </c:pt>
                <c:pt idx="69">
                  <c:v>1025197</c:v>
                </c:pt>
                <c:pt idx="70">
                  <c:v>1025070</c:v>
                </c:pt>
                <c:pt idx="71">
                  <c:v>1021962</c:v>
                </c:pt>
                <c:pt idx="72">
                  <c:v>1020617</c:v>
                </c:pt>
                <c:pt idx="73">
                  <c:v>1022245</c:v>
                </c:pt>
                <c:pt idx="74">
                  <c:v>1026265</c:v>
                </c:pt>
                <c:pt idx="75">
                  <c:v>1032576</c:v>
                </c:pt>
                <c:pt idx="76">
                  <c:v>1034062</c:v>
                </c:pt>
                <c:pt idx="77">
                  <c:v>1036731</c:v>
                </c:pt>
                <c:pt idx="78">
                  <c:v>1037581</c:v>
                </c:pt>
                <c:pt idx="79">
                  <c:v>1038259</c:v>
                </c:pt>
                <c:pt idx="80">
                  <c:v>1040776</c:v>
                </c:pt>
                <c:pt idx="81">
                  <c:v>1043329</c:v>
                </c:pt>
                <c:pt idx="82">
                  <c:v>1044467</c:v>
                </c:pt>
                <c:pt idx="83">
                  <c:v>1043540</c:v>
                </c:pt>
                <c:pt idx="84">
                  <c:v>1039480</c:v>
                </c:pt>
                <c:pt idx="85">
                  <c:v>1041622</c:v>
                </c:pt>
                <c:pt idx="86">
                  <c:v>1049206</c:v>
                </c:pt>
                <c:pt idx="87">
                  <c:v>1056818</c:v>
                </c:pt>
                <c:pt idx="88">
                  <c:v>1059621</c:v>
                </c:pt>
                <c:pt idx="89">
                  <c:v>1061932</c:v>
                </c:pt>
                <c:pt idx="90">
                  <c:v>1062845</c:v>
                </c:pt>
                <c:pt idx="91">
                  <c:v>1064019</c:v>
                </c:pt>
                <c:pt idx="92">
                  <c:v>1065675</c:v>
                </c:pt>
                <c:pt idx="93">
                  <c:v>1063806</c:v>
                </c:pt>
                <c:pt idx="94">
                  <c:v>1063691</c:v>
                </c:pt>
                <c:pt idx="95">
                  <c:v>1063899</c:v>
                </c:pt>
                <c:pt idx="96">
                  <c:v>1065135</c:v>
                </c:pt>
                <c:pt idx="97">
                  <c:v>1067944</c:v>
                </c:pt>
                <c:pt idx="98">
                  <c:v>1072961</c:v>
                </c:pt>
                <c:pt idx="99">
                  <c:v>1076554</c:v>
                </c:pt>
                <c:pt idx="100">
                  <c:v>1077895</c:v>
                </c:pt>
                <c:pt idx="101">
                  <c:v>1080906</c:v>
                </c:pt>
                <c:pt idx="102">
                  <c:v>1083138</c:v>
                </c:pt>
                <c:pt idx="103">
                  <c:v>1084197</c:v>
                </c:pt>
                <c:pt idx="104">
                  <c:v>1084501</c:v>
                </c:pt>
                <c:pt idx="105">
                  <c:v>1082098</c:v>
                </c:pt>
                <c:pt idx="106">
                  <c:v>1081626</c:v>
                </c:pt>
                <c:pt idx="107">
                  <c:v>1075889</c:v>
                </c:pt>
                <c:pt idx="108">
                  <c:v>1074039</c:v>
                </c:pt>
                <c:pt idx="109">
                  <c:v>1076462</c:v>
                </c:pt>
                <c:pt idx="110">
                  <c:v>1080113</c:v>
                </c:pt>
                <c:pt idx="111">
                  <c:v>1084372</c:v>
                </c:pt>
                <c:pt idx="112">
                  <c:v>1084912</c:v>
                </c:pt>
                <c:pt idx="113">
                  <c:v>1089071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27888"/>
        <c:axId val="479688392"/>
      </c:lineChart>
      <c:catAx>
        <c:axId val="47742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479688392"/>
        <c:crosses val="autoZero"/>
        <c:auto val="1"/>
        <c:lblAlgn val="ctr"/>
        <c:lblOffset val="100"/>
        <c:noMultiLvlLbl val="0"/>
      </c:catAx>
      <c:valAx>
        <c:axId val="47968839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47742788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3999615799160788E-2"/>
                <c:y val="0.5922917562984120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Miles</a:t>
                  </a:r>
                </a:p>
              </c:rich>
            </c:tx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5721399100672318E-2"/>
          <c:y val="0.85632715169463758"/>
          <c:w val="0.98427860089932773"/>
          <c:h val="0.14265227029651478"/>
        </c:manualLayout>
      </c:layout>
      <c:overlay val="0"/>
      <c:txPr>
        <a:bodyPr/>
        <a:lstStyle/>
        <a:p>
          <a:pPr>
            <a:defRPr sz="1000"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93755336236398E-2"/>
          <c:y val="0.14666117119128033"/>
          <c:w val="0.85931461886600335"/>
          <c:h val="0.54193484767108024"/>
        </c:manualLayout>
      </c:layout>
      <c:lineChart>
        <c:grouping val="standard"/>
        <c:varyColors val="0"/>
        <c:ser>
          <c:idx val="0"/>
          <c:order val="0"/>
          <c:tx>
            <c:strRef>
              <c:f>LD!$C$74</c:f>
              <c:strCache>
                <c:ptCount val="1"/>
                <c:pt idx="0">
                  <c:v>Miles de Minutos Salida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2.8610111759658089E-3"/>
                  <c:y val="6.39907127809608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LD!$A$77:$B$191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 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LD!$C$77:$C$191</c:f>
              <c:numCache>
                <c:formatCode>_-* #,##0\ _€_-;\-* #,##0\ _€_-;_-* "-"??\ _€_-;_-@_-</c:formatCode>
                <c:ptCount val="115"/>
                <c:pt idx="0">
                  <c:v>13536.710116666662</c:v>
                </c:pt>
                <c:pt idx="1">
                  <c:v>13539.477633333383</c:v>
                </c:pt>
                <c:pt idx="2">
                  <c:v>12438.702200000002</c:v>
                </c:pt>
                <c:pt idx="3">
                  <c:v>15256.890950000021</c:v>
                </c:pt>
                <c:pt idx="4">
                  <c:v>13256.359966666723</c:v>
                </c:pt>
                <c:pt idx="5">
                  <c:v>13663.527566666666</c:v>
                </c:pt>
                <c:pt idx="6">
                  <c:v>12619.711166666686</c:v>
                </c:pt>
                <c:pt idx="7">
                  <c:v>13057.180800000029</c:v>
                </c:pt>
                <c:pt idx="8">
                  <c:v>13568.618866666673</c:v>
                </c:pt>
                <c:pt idx="9">
                  <c:v>12740.118383333314</c:v>
                </c:pt>
                <c:pt idx="10">
                  <c:v>12838.896200000017</c:v>
                </c:pt>
                <c:pt idx="11">
                  <c:v>12530.768916666699</c:v>
                </c:pt>
                <c:pt idx="12">
                  <c:v>12144.394899999976</c:v>
                </c:pt>
                <c:pt idx="13">
                  <c:v>11916.797049999999</c:v>
                </c:pt>
                <c:pt idx="14">
                  <c:v>10677.422300000004</c:v>
                </c:pt>
                <c:pt idx="15">
                  <c:v>13290.955183333383</c:v>
                </c:pt>
                <c:pt idx="16">
                  <c:v>11148.819766666687</c:v>
                </c:pt>
                <c:pt idx="17">
                  <c:v>11810.30078333333</c:v>
                </c:pt>
                <c:pt idx="18">
                  <c:v>11276.321983333339</c:v>
                </c:pt>
                <c:pt idx="19">
                  <c:v>11260.372849999994</c:v>
                </c:pt>
                <c:pt idx="20">
                  <c:v>11918.27781666665</c:v>
                </c:pt>
                <c:pt idx="21">
                  <c:v>10756.693483333311</c:v>
                </c:pt>
                <c:pt idx="22">
                  <c:v>10743.199383333364</c:v>
                </c:pt>
                <c:pt idx="23">
                  <c:v>10792.18270000001</c:v>
                </c:pt>
                <c:pt idx="24">
                  <c:v>9748.6397166666957</c:v>
                </c:pt>
                <c:pt idx="25">
                  <c:v>9869.0666333333102</c:v>
                </c:pt>
                <c:pt idx="26">
                  <c:v>10424.341616666661</c:v>
                </c:pt>
                <c:pt idx="27">
                  <c:v>11435.789783333346</c:v>
                </c:pt>
                <c:pt idx="28">
                  <c:v>10451.196633333353</c:v>
                </c:pt>
                <c:pt idx="29">
                  <c:v>10763.510733333354</c:v>
                </c:pt>
                <c:pt idx="30">
                  <c:v>10208.203966666675</c:v>
                </c:pt>
                <c:pt idx="31">
                  <c:v>9558.42266666666</c:v>
                </c:pt>
                <c:pt idx="32">
                  <c:v>10382.190483333354</c:v>
                </c:pt>
                <c:pt idx="33">
                  <c:v>9336.6153499999964</c:v>
                </c:pt>
                <c:pt idx="34">
                  <c:v>10524.591550000012</c:v>
                </c:pt>
                <c:pt idx="35">
                  <c:v>9812.5045666666774</c:v>
                </c:pt>
                <c:pt idx="36">
                  <c:v>9277.0324666666911</c:v>
                </c:pt>
                <c:pt idx="37">
                  <c:v>9525.6265333333013</c:v>
                </c:pt>
                <c:pt idx="38">
                  <c:v>8192.0883000000049</c:v>
                </c:pt>
                <c:pt idx="39">
                  <c:v>9574.5330166666899</c:v>
                </c:pt>
                <c:pt idx="40">
                  <c:v>10279.181933333357</c:v>
                </c:pt>
                <c:pt idx="41">
                  <c:v>9954.3936000000194</c:v>
                </c:pt>
                <c:pt idx="42">
                  <c:v>9390.0906666666633</c:v>
                </c:pt>
                <c:pt idx="43">
                  <c:v>9694.4416166666851</c:v>
                </c:pt>
                <c:pt idx="44">
                  <c:v>9804.0290333333542</c:v>
                </c:pt>
                <c:pt idx="45">
                  <c:v>8665.8006166666728</c:v>
                </c:pt>
                <c:pt idx="46">
                  <c:v>10593.971383333324</c:v>
                </c:pt>
                <c:pt idx="47">
                  <c:v>9494.3963833333419</c:v>
                </c:pt>
                <c:pt idx="48">
                  <c:v>8848.8512000000064</c:v>
                </c:pt>
                <c:pt idx="49">
                  <c:v>9456.9285999999829</c:v>
                </c:pt>
                <c:pt idx="50">
                  <c:v>8588.0307166666644</c:v>
                </c:pt>
                <c:pt idx="51">
                  <c:v>9775.7511833333429</c:v>
                </c:pt>
                <c:pt idx="52">
                  <c:v>9256.6050166666264</c:v>
                </c:pt>
                <c:pt idx="53">
                  <c:v>8927.1707000000297</c:v>
                </c:pt>
                <c:pt idx="54">
                  <c:v>8854.6053333333148</c:v>
                </c:pt>
                <c:pt idx="55">
                  <c:v>9234.0450000000365</c:v>
                </c:pt>
                <c:pt idx="56">
                  <c:v>8627.5730499999936</c:v>
                </c:pt>
                <c:pt idx="57">
                  <c:v>8412.0772999999808</c:v>
                </c:pt>
                <c:pt idx="58">
                  <c:v>9046.1768333333275</c:v>
                </c:pt>
                <c:pt idx="59">
                  <c:v>8408.0745833333494</c:v>
                </c:pt>
                <c:pt idx="60">
                  <c:v>8081.6420666666727</c:v>
                </c:pt>
                <c:pt idx="61">
                  <c:v>8045.2525666667207</c:v>
                </c:pt>
                <c:pt idx="62">
                  <c:v>7274.7655499999973</c:v>
                </c:pt>
                <c:pt idx="63">
                  <c:v>8513.4334000000363</c:v>
                </c:pt>
                <c:pt idx="64">
                  <c:v>7885.7215999999771</c:v>
                </c:pt>
                <c:pt idx="65">
                  <c:v>7565.5812333333433</c:v>
                </c:pt>
                <c:pt idx="66">
                  <c:v>7785.7996500000236</c:v>
                </c:pt>
                <c:pt idx="67">
                  <c:v>7656.8512333333329</c:v>
                </c:pt>
                <c:pt idx="68">
                  <c:v>7268.6077666666924</c:v>
                </c:pt>
                <c:pt idx="69">
                  <c:v>7008.3103166666742</c:v>
                </c:pt>
                <c:pt idx="70">
                  <c:v>7133.6375666666718</c:v>
                </c:pt>
                <c:pt idx="71">
                  <c:v>6972.0413499999877</c:v>
                </c:pt>
                <c:pt idx="72">
                  <c:v>5958.4221833333377</c:v>
                </c:pt>
                <c:pt idx="73">
                  <c:v>5531.6332500000399</c:v>
                </c:pt>
                <c:pt idx="74">
                  <c:v>5504.3548999999985</c:v>
                </c:pt>
                <c:pt idx="75">
                  <c:v>6216.0299666666733</c:v>
                </c:pt>
                <c:pt idx="76">
                  <c:v>5959.2463166666657</c:v>
                </c:pt>
                <c:pt idx="77">
                  <c:v>6056.0143833333632</c:v>
                </c:pt>
                <c:pt idx="78">
                  <c:v>5660.3146666666753</c:v>
                </c:pt>
                <c:pt idx="79">
                  <c:v>5215.48426666667</c:v>
                </c:pt>
                <c:pt idx="80">
                  <c:v>5773.5082666666676</c:v>
                </c:pt>
                <c:pt idx="81">
                  <c:v>5220.806749999997</c:v>
                </c:pt>
                <c:pt idx="82">
                  <c:v>4987.7771499999981</c:v>
                </c:pt>
                <c:pt idx="83">
                  <c:v>5126.5253500000154</c:v>
                </c:pt>
                <c:pt idx="84">
                  <c:v>4667.2251666666789</c:v>
                </c:pt>
                <c:pt idx="85">
                  <c:v>4799.2834999999977</c:v>
                </c:pt>
                <c:pt idx="86">
                  <c:v>4106.0038166666918</c:v>
                </c:pt>
                <c:pt idx="87">
                  <c:v>4893.9055000000017</c:v>
                </c:pt>
                <c:pt idx="88">
                  <c:v>3848.2461666666895</c:v>
                </c:pt>
                <c:pt idx="89">
                  <c:v>4506.1033333333389</c:v>
                </c:pt>
                <c:pt idx="90">
                  <c:v>4096.7230333333418</c:v>
                </c:pt>
                <c:pt idx="91">
                  <c:v>4149.061250000017</c:v>
                </c:pt>
                <c:pt idx="92">
                  <c:v>4619.7787833333396</c:v>
                </c:pt>
                <c:pt idx="93">
                  <c:v>3785.6153666666551</c:v>
                </c:pt>
                <c:pt idx="94">
                  <c:v>3848.0619999999858</c:v>
                </c:pt>
                <c:pt idx="95">
                  <c:v>3808.5342333333392</c:v>
                </c:pt>
                <c:pt idx="96">
                  <c:v>3409.3244833333351</c:v>
                </c:pt>
                <c:pt idx="97">
                  <c:v>3500.1916500000088</c:v>
                </c:pt>
                <c:pt idx="98">
                  <c:v>2979.8533666666704</c:v>
                </c:pt>
                <c:pt idx="99">
                  <c:v>3458.1511833333393</c:v>
                </c:pt>
                <c:pt idx="100">
                  <c:v>3169.5446499999957</c:v>
                </c:pt>
                <c:pt idx="101">
                  <c:v>3202.9283166666619</c:v>
                </c:pt>
                <c:pt idx="102">
                  <c:v>3066.9519666666738</c:v>
                </c:pt>
                <c:pt idx="103">
                  <c:v>2739.8988500000155</c:v>
                </c:pt>
                <c:pt idx="104">
                  <c:v>3078.3822333333469</c:v>
                </c:pt>
                <c:pt idx="105">
                  <c:v>2690.8658000000096</c:v>
                </c:pt>
                <c:pt idx="106">
                  <c:v>2880.2382333333348</c:v>
                </c:pt>
                <c:pt idx="107">
                  <c:v>2608.8884333333426</c:v>
                </c:pt>
                <c:pt idx="108">
                  <c:v>2182.0682666666726</c:v>
                </c:pt>
                <c:pt idx="109">
                  <c:v>2434.7228500000087</c:v>
                </c:pt>
                <c:pt idx="110">
                  <c:v>2290.9322666666671</c:v>
                </c:pt>
                <c:pt idx="111">
                  <c:v>2370.7014666666728</c:v>
                </c:pt>
                <c:pt idx="112">
                  <c:v>2417.612216666666</c:v>
                </c:pt>
                <c:pt idx="113">
                  <c:v>2223.5860333333244</c:v>
                </c:pt>
                <c:pt idx="114">
                  <c:v>2153.5495333333347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LD!$D$74</c:f>
              <c:strCache>
                <c:ptCount val="1"/>
                <c:pt idx="0">
                  <c:v>Miles de Minutos Entrada</c:v>
                </c:pt>
              </c:strCache>
            </c:strRef>
          </c:tx>
          <c:spPr>
            <a:ln>
              <a:solidFill>
                <a:srgbClr val="9E0000"/>
              </a:solidFill>
            </a:ln>
          </c:spPr>
          <c:marker>
            <c:symbol val="none"/>
          </c:marker>
          <c:dLbls>
            <c:dLbl>
              <c:idx val="1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4"/>
              <c:layout>
                <c:manualLayout>
                  <c:x val="-2.8610111759658089E-3"/>
                  <c:y val="-3.1995356390480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LD!$A$77:$B$191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 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LD!$D$77:$D$191</c:f>
              <c:numCache>
                <c:formatCode>_-* #,##0\ _€_-;\-* #,##0\ _€_-;_-* "-"??\ _€_-;_-@_-</c:formatCode>
                <c:ptCount val="115"/>
                <c:pt idx="0">
                  <c:v>30715.376850000001</c:v>
                </c:pt>
                <c:pt idx="1">
                  <c:v>31352.005766666662</c:v>
                </c:pt>
                <c:pt idx="2">
                  <c:v>28625.363283333347</c:v>
                </c:pt>
                <c:pt idx="3">
                  <c:v>42378.514533333298</c:v>
                </c:pt>
                <c:pt idx="4">
                  <c:v>28333.395750000007</c:v>
                </c:pt>
                <c:pt idx="5">
                  <c:v>28635.36474999999</c:v>
                </c:pt>
                <c:pt idx="6">
                  <c:v>28800.688900000008</c:v>
                </c:pt>
                <c:pt idx="7">
                  <c:v>26217.192700000007</c:v>
                </c:pt>
                <c:pt idx="8">
                  <c:v>27789.85908333334</c:v>
                </c:pt>
                <c:pt idx="9">
                  <c:v>27181.241916666655</c:v>
                </c:pt>
                <c:pt idx="10">
                  <c:v>29628.216666666671</c:v>
                </c:pt>
                <c:pt idx="11">
                  <c:v>27427.012799999997</c:v>
                </c:pt>
                <c:pt idx="12">
                  <c:v>30638.841266666677</c:v>
                </c:pt>
                <c:pt idx="13">
                  <c:v>28051.566483333307</c:v>
                </c:pt>
                <c:pt idx="14">
                  <c:v>22087.52774999999</c:v>
                </c:pt>
                <c:pt idx="15">
                  <c:v>26339.04338333333</c:v>
                </c:pt>
                <c:pt idx="16">
                  <c:v>24090.174816666673</c:v>
                </c:pt>
                <c:pt idx="17">
                  <c:v>28157.783383333339</c:v>
                </c:pt>
                <c:pt idx="18">
                  <c:v>23467.070483333326</c:v>
                </c:pt>
                <c:pt idx="19">
                  <c:v>23637.391049999998</c:v>
                </c:pt>
                <c:pt idx="20">
                  <c:v>27088.131166666666</c:v>
                </c:pt>
                <c:pt idx="21">
                  <c:v>25953.21985000002</c:v>
                </c:pt>
                <c:pt idx="22">
                  <c:v>24505.678066666667</c:v>
                </c:pt>
                <c:pt idx="23">
                  <c:v>25608.688866666682</c:v>
                </c:pt>
                <c:pt idx="24">
                  <c:v>29919.017083333361</c:v>
                </c:pt>
                <c:pt idx="25">
                  <c:v>26154.126900000032</c:v>
                </c:pt>
                <c:pt idx="26">
                  <c:v>23175.943716666654</c:v>
                </c:pt>
                <c:pt idx="27">
                  <c:v>26694.128866666651</c:v>
                </c:pt>
                <c:pt idx="28">
                  <c:v>25685.292433333325</c:v>
                </c:pt>
                <c:pt idx="29">
                  <c:v>33461.885983333326</c:v>
                </c:pt>
                <c:pt idx="30">
                  <c:v>31792.643133333342</c:v>
                </c:pt>
                <c:pt idx="31">
                  <c:v>30770.276083333349</c:v>
                </c:pt>
                <c:pt idx="32">
                  <c:v>30266.796366666666</c:v>
                </c:pt>
                <c:pt idx="33">
                  <c:v>27157.574916666683</c:v>
                </c:pt>
                <c:pt idx="34">
                  <c:v>28767.863249999995</c:v>
                </c:pt>
                <c:pt idx="35">
                  <c:v>22784.037683333321</c:v>
                </c:pt>
                <c:pt idx="36">
                  <c:v>22721.086799999997</c:v>
                </c:pt>
                <c:pt idx="37">
                  <c:v>23474.155599999998</c:v>
                </c:pt>
                <c:pt idx="38">
                  <c:v>22181.95765</c:v>
                </c:pt>
                <c:pt idx="39">
                  <c:v>23452.832916666659</c:v>
                </c:pt>
                <c:pt idx="40">
                  <c:v>21791.173099999985</c:v>
                </c:pt>
                <c:pt idx="41">
                  <c:v>22271.975266666665</c:v>
                </c:pt>
                <c:pt idx="42">
                  <c:v>19302.281799999993</c:v>
                </c:pt>
                <c:pt idx="43">
                  <c:v>16244.11151666668</c:v>
                </c:pt>
                <c:pt idx="44">
                  <c:v>16640.580750000008</c:v>
                </c:pt>
                <c:pt idx="45">
                  <c:v>16033.586183333337</c:v>
                </c:pt>
                <c:pt idx="46">
                  <c:v>18016.759983333333</c:v>
                </c:pt>
                <c:pt idx="47">
                  <c:v>15818.04674999999</c:v>
                </c:pt>
                <c:pt idx="48">
                  <c:v>16569.803883333345</c:v>
                </c:pt>
                <c:pt idx="49">
                  <c:v>14764.355366666685</c:v>
                </c:pt>
                <c:pt idx="50">
                  <c:v>14697.475249999992</c:v>
                </c:pt>
                <c:pt idx="51">
                  <c:v>18619.674316666678</c:v>
                </c:pt>
                <c:pt idx="52">
                  <c:v>17371.401066666673</c:v>
                </c:pt>
                <c:pt idx="53">
                  <c:v>16395.89124999999</c:v>
                </c:pt>
                <c:pt idx="54">
                  <c:v>16111.00178333333</c:v>
                </c:pt>
                <c:pt idx="55">
                  <c:v>15988.278433333329</c:v>
                </c:pt>
                <c:pt idx="56">
                  <c:v>15159.688899999996</c:v>
                </c:pt>
                <c:pt idx="57">
                  <c:v>13470.552599999979</c:v>
                </c:pt>
                <c:pt idx="58">
                  <c:v>12094.632999999991</c:v>
                </c:pt>
                <c:pt idx="59">
                  <c:v>10172.318083333317</c:v>
                </c:pt>
                <c:pt idx="60">
                  <c:v>10184.249899999984</c:v>
                </c:pt>
                <c:pt idx="61">
                  <c:v>9909.6294000000034</c:v>
                </c:pt>
                <c:pt idx="62">
                  <c:v>9544.9242666666505</c:v>
                </c:pt>
                <c:pt idx="63">
                  <c:v>10415.661149999984</c:v>
                </c:pt>
                <c:pt idx="64">
                  <c:v>10380.459533333344</c:v>
                </c:pt>
                <c:pt idx="65">
                  <c:v>9227.2785166666472</c:v>
                </c:pt>
                <c:pt idx="66">
                  <c:v>8909.2076666666308</c:v>
                </c:pt>
                <c:pt idx="67">
                  <c:v>8427.8468833333354</c:v>
                </c:pt>
                <c:pt idx="68">
                  <c:v>9533.5271833333372</c:v>
                </c:pt>
                <c:pt idx="69">
                  <c:v>10892.994783333341</c:v>
                </c:pt>
                <c:pt idx="70">
                  <c:v>11011.755566666667</c:v>
                </c:pt>
                <c:pt idx="71">
                  <c:v>9557.4134166666845</c:v>
                </c:pt>
                <c:pt idx="72">
                  <c:v>8332.3230666666568</c:v>
                </c:pt>
                <c:pt idx="73">
                  <c:v>7884.1900166666837</c:v>
                </c:pt>
                <c:pt idx="74">
                  <c:v>7236.2951166666562</c:v>
                </c:pt>
                <c:pt idx="75">
                  <c:v>8950.6569333333355</c:v>
                </c:pt>
                <c:pt idx="76">
                  <c:v>7418.0925166666784</c:v>
                </c:pt>
                <c:pt idx="77">
                  <c:v>7502.5611500000059</c:v>
                </c:pt>
                <c:pt idx="78">
                  <c:v>7060.1806000000133</c:v>
                </c:pt>
                <c:pt idx="79">
                  <c:v>6875.6040666666777</c:v>
                </c:pt>
                <c:pt idx="80">
                  <c:v>6075.8193000000092</c:v>
                </c:pt>
                <c:pt idx="81">
                  <c:v>6540.3953166666724</c:v>
                </c:pt>
                <c:pt idx="82">
                  <c:v>6971.1903333333321</c:v>
                </c:pt>
                <c:pt idx="83">
                  <c:v>5987.641349999999</c:v>
                </c:pt>
                <c:pt idx="84">
                  <c:v>5695.837400000014</c:v>
                </c:pt>
                <c:pt idx="85">
                  <c:v>6553.2721833333289</c:v>
                </c:pt>
                <c:pt idx="86">
                  <c:v>5694.6546833333268</c:v>
                </c:pt>
                <c:pt idx="87">
                  <c:v>6394.8453000000045</c:v>
                </c:pt>
                <c:pt idx="88">
                  <c:v>5559.5968166666617</c:v>
                </c:pt>
                <c:pt idx="89">
                  <c:v>6214.3181500000173</c:v>
                </c:pt>
                <c:pt idx="90">
                  <c:v>7295.8974333333344</c:v>
                </c:pt>
                <c:pt idx="91">
                  <c:v>7495.9948999999951</c:v>
                </c:pt>
                <c:pt idx="92">
                  <c:v>6257.6791166666708</c:v>
                </c:pt>
                <c:pt idx="93">
                  <c:v>5616.0333499999988</c:v>
                </c:pt>
                <c:pt idx="94">
                  <c:v>7035.9641666666585</c:v>
                </c:pt>
                <c:pt idx="95">
                  <c:v>6803.4798166666706</c:v>
                </c:pt>
                <c:pt idx="96">
                  <c:v>6922.0631833333391</c:v>
                </c:pt>
                <c:pt idx="97">
                  <c:v>6728.7816333333403</c:v>
                </c:pt>
                <c:pt idx="98">
                  <c:v>4986.7364500000112</c:v>
                </c:pt>
                <c:pt idx="99">
                  <c:v>5118.4899999999934</c:v>
                </c:pt>
                <c:pt idx="100">
                  <c:v>4877.6609333333436</c:v>
                </c:pt>
                <c:pt idx="101">
                  <c:v>5476.9008999999987</c:v>
                </c:pt>
                <c:pt idx="102">
                  <c:v>4593.4701666666624</c:v>
                </c:pt>
                <c:pt idx="103">
                  <c:v>4759.3082166666663</c:v>
                </c:pt>
                <c:pt idx="104">
                  <c:v>5110.9623833333299</c:v>
                </c:pt>
                <c:pt idx="105">
                  <c:v>4365.5528666666587</c:v>
                </c:pt>
                <c:pt idx="106">
                  <c:v>4574.718366666666</c:v>
                </c:pt>
                <c:pt idx="107">
                  <c:v>4257.9842666666655</c:v>
                </c:pt>
                <c:pt idx="108">
                  <c:v>4684.7320499999996</c:v>
                </c:pt>
                <c:pt idx="109">
                  <c:v>4984.9711833333367</c:v>
                </c:pt>
                <c:pt idx="110">
                  <c:v>4690.8567000000103</c:v>
                </c:pt>
                <c:pt idx="111">
                  <c:v>5506.8883166666565</c:v>
                </c:pt>
                <c:pt idx="112">
                  <c:v>4874.2187333333341</c:v>
                </c:pt>
                <c:pt idx="113">
                  <c:v>4706.4472499999929</c:v>
                </c:pt>
                <c:pt idx="114">
                  <c:v>4141.3196333333317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LD!$E$74</c:f>
              <c:strCache>
                <c:ptCount val="1"/>
                <c:pt idx="0">
                  <c:v>Miles de Llamadas Salida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multiLvlStrRef>
              <c:f>LD!$A$77:$B$191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 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LD!$E$77:$E$191</c:f>
              <c:numCache>
                <c:formatCode>_-* #,##0\ _€_-;\-* #,##0\ _€_-;_-* "-"??\ _€_-;_-@_-</c:formatCode>
                <c:ptCount val="115"/>
                <c:pt idx="0">
                  <c:v>2816.1079999999688</c:v>
                </c:pt>
                <c:pt idx="1">
                  <c:v>3212.0800000000022</c:v>
                </c:pt>
                <c:pt idx="2">
                  <c:v>2876.656999999997</c:v>
                </c:pt>
                <c:pt idx="3">
                  <c:v>3332.0460000000116</c:v>
                </c:pt>
                <c:pt idx="4">
                  <c:v>2992.5180000000119</c:v>
                </c:pt>
                <c:pt idx="5">
                  <c:v>3008.367000000012</c:v>
                </c:pt>
                <c:pt idx="6">
                  <c:v>2936.8910000000019</c:v>
                </c:pt>
                <c:pt idx="7">
                  <c:v>3068.4130000000132</c:v>
                </c:pt>
                <c:pt idx="8">
                  <c:v>3120.4500000000276</c:v>
                </c:pt>
                <c:pt idx="9">
                  <c:v>2816.8439999999828</c:v>
                </c:pt>
                <c:pt idx="10">
                  <c:v>2731.7419999999906</c:v>
                </c:pt>
                <c:pt idx="11">
                  <c:v>2765.9789999999866</c:v>
                </c:pt>
                <c:pt idx="12">
                  <c:v>2454.0709999999931</c:v>
                </c:pt>
                <c:pt idx="13">
                  <c:v>2634.7109999999952</c:v>
                </c:pt>
                <c:pt idx="14">
                  <c:v>2279.5179999999973</c:v>
                </c:pt>
                <c:pt idx="15">
                  <c:v>2706.7649999999971</c:v>
                </c:pt>
                <c:pt idx="16">
                  <c:v>2323.5639999999935</c:v>
                </c:pt>
                <c:pt idx="17">
                  <c:v>2513.8799999999942</c:v>
                </c:pt>
                <c:pt idx="18">
                  <c:v>2315.672999999998</c:v>
                </c:pt>
                <c:pt idx="19">
                  <c:v>2177.1109999999894</c:v>
                </c:pt>
                <c:pt idx="20">
                  <c:v>2081.1329999999884</c:v>
                </c:pt>
                <c:pt idx="21">
                  <c:v>1776.0109999999838</c:v>
                </c:pt>
                <c:pt idx="22">
                  <c:v>1774.4849999999826</c:v>
                </c:pt>
                <c:pt idx="23">
                  <c:v>1790.6559999999849</c:v>
                </c:pt>
                <c:pt idx="24">
                  <c:v>1775.6979999999862</c:v>
                </c:pt>
                <c:pt idx="25">
                  <c:v>1685.4159999999881</c:v>
                </c:pt>
                <c:pt idx="26">
                  <c:v>1715.8479999999854</c:v>
                </c:pt>
                <c:pt idx="27">
                  <c:v>1797.8469999999863</c:v>
                </c:pt>
                <c:pt idx="28">
                  <c:v>1618.4359999999874</c:v>
                </c:pt>
                <c:pt idx="29">
                  <c:v>1645.2159999999919</c:v>
                </c:pt>
                <c:pt idx="30">
                  <c:v>1563.4039999999904</c:v>
                </c:pt>
                <c:pt idx="31">
                  <c:v>1480.8129999999867</c:v>
                </c:pt>
                <c:pt idx="32">
                  <c:v>1584.2799999999852</c:v>
                </c:pt>
                <c:pt idx="33">
                  <c:v>1419.5019999999884</c:v>
                </c:pt>
                <c:pt idx="34">
                  <c:v>1608.8269999999861</c:v>
                </c:pt>
                <c:pt idx="35">
                  <c:v>1510.3669999999893</c:v>
                </c:pt>
                <c:pt idx="36">
                  <c:v>1471.0549999999901</c:v>
                </c:pt>
                <c:pt idx="37">
                  <c:v>1522.1579999999858</c:v>
                </c:pt>
                <c:pt idx="38">
                  <c:v>1277.8059999999894</c:v>
                </c:pt>
                <c:pt idx="39">
                  <c:v>1449.4039999999886</c:v>
                </c:pt>
                <c:pt idx="40">
                  <c:v>1525.999999999987</c:v>
                </c:pt>
                <c:pt idx="41">
                  <c:v>1448.746999999986</c:v>
                </c:pt>
                <c:pt idx="42">
                  <c:v>1422.4329999999914</c:v>
                </c:pt>
                <c:pt idx="43">
                  <c:v>1431.1549999999879</c:v>
                </c:pt>
                <c:pt idx="44">
                  <c:v>1401.2769999999866</c:v>
                </c:pt>
                <c:pt idx="45">
                  <c:v>1259.3789999999856</c:v>
                </c:pt>
                <c:pt idx="46">
                  <c:v>1615.9429999999841</c:v>
                </c:pt>
                <c:pt idx="47">
                  <c:v>1418.3989999999883</c:v>
                </c:pt>
                <c:pt idx="48">
                  <c:v>1342.1079999999863</c:v>
                </c:pt>
                <c:pt idx="49">
                  <c:v>1389.7779999998627</c:v>
                </c:pt>
                <c:pt idx="50">
                  <c:v>1232.7349999998848</c:v>
                </c:pt>
                <c:pt idx="51">
                  <c:v>1469.9559999998867</c:v>
                </c:pt>
                <c:pt idx="52">
                  <c:v>1269.5369999999236</c:v>
                </c:pt>
                <c:pt idx="53">
                  <c:v>1227.9679999999228</c:v>
                </c:pt>
                <c:pt idx="54">
                  <c:v>1204.3849999999245</c:v>
                </c:pt>
                <c:pt idx="55">
                  <c:v>1245.874999999892</c:v>
                </c:pt>
                <c:pt idx="56">
                  <c:v>1151.6889999999059</c:v>
                </c:pt>
                <c:pt idx="57">
                  <c:v>1153.9509999999091</c:v>
                </c:pt>
                <c:pt idx="58">
                  <c:v>1224.7309999998897</c:v>
                </c:pt>
                <c:pt idx="59">
                  <c:v>1194.7599999998986</c:v>
                </c:pt>
                <c:pt idx="60">
                  <c:v>1225.415999999906</c:v>
                </c:pt>
                <c:pt idx="61">
                  <c:v>1194.9959999999205</c:v>
                </c:pt>
                <c:pt idx="62">
                  <c:v>1046.9609999999298</c:v>
                </c:pt>
                <c:pt idx="63">
                  <c:v>1243.4849999999146</c:v>
                </c:pt>
                <c:pt idx="64">
                  <c:v>1109.7419999999263</c:v>
                </c:pt>
                <c:pt idx="65">
                  <c:v>1073.3119999999194</c:v>
                </c:pt>
                <c:pt idx="66">
                  <c:v>1097.6849999999226</c:v>
                </c:pt>
                <c:pt idx="67">
                  <c:v>1074.2519999999452</c:v>
                </c:pt>
                <c:pt idx="68">
                  <c:v>1036.0919999999544</c:v>
                </c:pt>
                <c:pt idx="69">
                  <c:v>1000.6389999999511</c:v>
                </c:pt>
                <c:pt idx="70">
                  <c:v>999.26599999993584</c:v>
                </c:pt>
                <c:pt idx="71">
                  <c:v>1009.4759999999497</c:v>
                </c:pt>
                <c:pt idx="72">
                  <c:v>919.91699999995149</c:v>
                </c:pt>
                <c:pt idx="73">
                  <c:v>873.16499999994119</c:v>
                </c:pt>
                <c:pt idx="74">
                  <c:v>832.70799999994961</c:v>
                </c:pt>
                <c:pt idx="75">
                  <c:v>873.08699999995781</c:v>
                </c:pt>
                <c:pt idx="76">
                  <c:v>787.73499999994465</c:v>
                </c:pt>
                <c:pt idx="77">
                  <c:v>816.77099999995949</c:v>
                </c:pt>
                <c:pt idx="78">
                  <c:v>767.97299999997415</c:v>
                </c:pt>
                <c:pt idx="79">
                  <c:v>721.08499999996241</c:v>
                </c:pt>
                <c:pt idx="80">
                  <c:v>764.0119999999647</c:v>
                </c:pt>
                <c:pt idx="81">
                  <c:v>706.04999999995607</c:v>
                </c:pt>
                <c:pt idx="82">
                  <c:v>691.3199999999614</c:v>
                </c:pt>
                <c:pt idx="83">
                  <c:v>700.39799999996171</c:v>
                </c:pt>
                <c:pt idx="84">
                  <c:v>656.76799999995956</c:v>
                </c:pt>
                <c:pt idx="85">
                  <c:v>661.96799999995437</c:v>
                </c:pt>
                <c:pt idx="86">
                  <c:v>596.6919999999684</c:v>
                </c:pt>
                <c:pt idx="87">
                  <c:v>690.0919999999586</c:v>
                </c:pt>
                <c:pt idx="88">
                  <c:v>539.09399999996947</c:v>
                </c:pt>
                <c:pt idx="89">
                  <c:v>620.57899999996152</c:v>
                </c:pt>
                <c:pt idx="90">
                  <c:v>571.87199999996392</c:v>
                </c:pt>
                <c:pt idx="91">
                  <c:v>576.83499999996889</c:v>
                </c:pt>
                <c:pt idx="92">
                  <c:v>653.74399999996399</c:v>
                </c:pt>
                <c:pt idx="93">
                  <c:v>525.9489999999771</c:v>
                </c:pt>
                <c:pt idx="94">
                  <c:v>554.84999999998058</c:v>
                </c:pt>
                <c:pt idx="95">
                  <c:v>580.94099999997934</c:v>
                </c:pt>
                <c:pt idx="96">
                  <c:v>507.47099999999273</c:v>
                </c:pt>
                <c:pt idx="97">
                  <c:v>520.64999999998508</c:v>
                </c:pt>
                <c:pt idx="98">
                  <c:v>457.76399999999023</c:v>
                </c:pt>
                <c:pt idx="99">
                  <c:v>533.06799999997668</c:v>
                </c:pt>
                <c:pt idx="100">
                  <c:v>470.92299999998232</c:v>
                </c:pt>
                <c:pt idx="101">
                  <c:v>491.94799999998196</c:v>
                </c:pt>
                <c:pt idx="102">
                  <c:v>457.556999999987</c:v>
                </c:pt>
                <c:pt idx="103">
                  <c:v>424.33599999998887</c:v>
                </c:pt>
                <c:pt idx="104">
                  <c:v>475.41599999998095</c:v>
                </c:pt>
                <c:pt idx="105">
                  <c:v>405.12699999998688</c:v>
                </c:pt>
                <c:pt idx="106">
                  <c:v>464.43699999999222</c:v>
                </c:pt>
                <c:pt idx="107">
                  <c:v>414.33899999998368</c:v>
                </c:pt>
                <c:pt idx="108">
                  <c:v>359.31099999998776</c:v>
                </c:pt>
                <c:pt idx="109">
                  <c:v>401.01199999998522</c:v>
                </c:pt>
                <c:pt idx="110">
                  <c:v>390.9609999999854</c:v>
                </c:pt>
                <c:pt idx="111">
                  <c:v>379.4239999999902</c:v>
                </c:pt>
                <c:pt idx="112">
                  <c:v>383.70999999999015</c:v>
                </c:pt>
                <c:pt idx="113">
                  <c:v>367.36399999998287</c:v>
                </c:pt>
                <c:pt idx="114">
                  <c:v>355.44399999999382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LD!$F$74</c:f>
              <c:strCache>
                <c:ptCount val="1"/>
                <c:pt idx="0">
                  <c:v>Miles de Llamadas Entrada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multiLvlStrRef>
              <c:f>LD!$A$77:$B$191</c:f>
              <c:multiLvlStrCache>
                <c:ptCount val="115"/>
                <c:lvl>
                  <c:pt idx="0">
                    <c:v>Dic</c:v>
                  </c:pt>
                  <c:pt idx="1">
                    <c:v>Ene</c:v>
                  </c:pt>
                  <c:pt idx="2">
                    <c:v>Feb 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LD!$F$77:$F$191</c:f>
              <c:numCache>
                <c:formatCode>_-* #.##0\ _€_-;\-* #.##0\ _€_-;_-* "-"??\ _€_-;_-@_-</c:formatCode>
                <c:ptCount val="115"/>
                <c:pt idx="0">
                  <c:v>5242.9470000000038</c:v>
                </c:pt>
                <c:pt idx="1">
                  <c:v>5508.8910000000133</c:v>
                </c:pt>
                <c:pt idx="2">
                  <c:v>6000.7050000000054</c:v>
                </c:pt>
                <c:pt idx="3">
                  <c:v>5559.1270000000031</c:v>
                </c:pt>
                <c:pt idx="4">
                  <c:v>4661.7709999999961</c:v>
                </c:pt>
                <c:pt idx="5">
                  <c:v>4531.3620000000055</c:v>
                </c:pt>
                <c:pt idx="6">
                  <c:v>4716.9570000000003</c:v>
                </c:pt>
                <c:pt idx="7">
                  <c:v>4678.2640000000047</c:v>
                </c:pt>
                <c:pt idx="8">
                  <c:v>4664.0410000000002</c:v>
                </c:pt>
                <c:pt idx="9">
                  <c:v>4533.235999999999</c:v>
                </c:pt>
                <c:pt idx="10">
                  <c:v>4727.8410000000076</c:v>
                </c:pt>
                <c:pt idx="11">
                  <c:v>4547.5540000000074</c:v>
                </c:pt>
                <c:pt idx="12">
                  <c:v>5229.9870000000074</c:v>
                </c:pt>
                <c:pt idx="13">
                  <c:v>4952.7860000000037</c:v>
                </c:pt>
                <c:pt idx="14">
                  <c:v>4928.5810000000019</c:v>
                </c:pt>
                <c:pt idx="15">
                  <c:v>5088.0510000000077</c:v>
                </c:pt>
                <c:pt idx="16">
                  <c:v>4194.2549999999992</c:v>
                </c:pt>
                <c:pt idx="17">
                  <c:v>5208.1850000000013</c:v>
                </c:pt>
                <c:pt idx="18">
                  <c:v>4492.4680000000008</c:v>
                </c:pt>
                <c:pt idx="19">
                  <c:v>3965.751999999999</c:v>
                </c:pt>
                <c:pt idx="20">
                  <c:v>4241.9029999999993</c:v>
                </c:pt>
                <c:pt idx="21">
                  <c:v>4018.6940000000031</c:v>
                </c:pt>
                <c:pt idx="22">
                  <c:v>4186.51</c:v>
                </c:pt>
                <c:pt idx="23">
                  <c:v>3753.8450000000012</c:v>
                </c:pt>
                <c:pt idx="24">
                  <c:v>4660.4840000000058</c:v>
                </c:pt>
                <c:pt idx="25">
                  <c:v>4129.3910000000014</c:v>
                </c:pt>
                <c:pt idx="26">
                  <c:v>3992.902</c:v>
                </c:pt>
                <c:pt idx="27">
                  <c:v>4307.1520000000055</c:v>
                </c:pt>
                <c:pt idx="28">
                  <c:v>3917.2419999999988</c:v>
                </c:pt>
                <c:pt idx="29">
                  <c:v>4823.1480000000092</c:v>
                </c:pt>
                <c:pt idx="30">
                  <c:v>4837.6110000000008</c:v>
                </c:pt>
                <c:pt idx="31">
                  <c:v>4561.3260000000037</c:v>
                </c:pt>
                <c:pt idx="32">
                  <c:v>4416.7510000000029</c:v>
                </c:pt>
                <c:pt idx="33">
                  <c:v>3921.7240000000011</c:v>
                </c:pt>
                <c:pt idx="34">
                  <c:v>4743.4539999999979</c:v>
                </c:pt>
                <c:pt idx="35">
                  <c:v>3706.5999999999985</c:v>
                </c:pt>
                <c:pt idx="36">
                  <c:v>3567.5570000000007</c:v>
                </c:pt>
                <c:pt idx="37">
                  <c:v>3748.7089999999985</c:v>
                </c:pt>
                <c:pt idx="38">
                  <c:v>3343.2029999999991</c:v>
                </c:pt>
                <c:pt idx="39">
                  <c:v>3387.9809999999975</c:v>
                </c:pt>
                <c:pt idx="40">
                  <c:v>3310.2529999999992</c:v>
                </c:pt>
                <c:pt idx="41">
                  <c:v>3363.907999999999</c:v>
                </c:pt>
                <c:pt idx="42">
                  <c:v>3072.4389999999962</c:v>
                </c:pt>
                <c:pt idx="43">
                  <c:v>2516.9879999999985</c:v>
                </c:pt>
                <c:pt idx="44">
                  <c:v>2712.5650000000001</c:v>
                </c:pt>
                <c:pt idx="45">
                  <c:v>2631.3259999999964</c:v>
                </c:pt>
                <c:pt idx="46">
                  <c:v>2880.0099999999998</c:v>
                </c:pt>
                <c:pt idx="47">
                  <c:v>2816.362999999998</c:v>
                </c:pt>
                <c:pt idx="48">
                  <c:v>2791.6609999999987</c:v>
                </c:pt>
                <c:pt idx="49">
                  <c:v>2487.9969999999835</c:v>
                </c:pt>
                <c:pt idx="50">
                  <c:v>2543.2959999999812</c:v>
                </c:pt>
                <c:pt idx="51">
                  <c:v>2706.4619999999882</c:v>
                </c:pt>
                <c:pt idx="52">
                  <c:v>2434.8060000000005</c:v>
                </c:pt>
                <c:pt idx="53">
                  <c:v>2435.5130000000058</c:v>
                </c:pt>
                <c:pt idx="54">
                  <c:v>2468.8519999999958</c:v>
                </c:pt>
                <c:pt idx="55">
                  <c:v>2297.8850000000057</c:v>
                </c:pt>
                <c:pt idx="56">
                  <c:v>2077.5619999999913</c:v>
                </c:pt>
                <c:pt idx="57">
                  <c:v>1873.1939999999865</c:v>
                </c:pt>
                <c:pt idx="58">
                  <c:v>1712.6879999999799</c:v>
                </c:pt>
                <c:pt idx="59">
                  <c:v>1437.2129999999868</c:v>
                </c:pt>
                <c:pt idx="60">
                  <c:v>1446.9729999999815</c:v>
                </c:pt>
                <c:pt idx="61">
                  <c:v>1381.8379999999897</c:v>
                </c:pt>
                <c:pt idx="62">
                  <c:v>1375.1879999999824</c:v>
                </c:pt>
                <c:pt idx="63">
                  <c:v>1563.0049999999894</c:v>
                </c:pt>
                <c:pt idx="64">
                  <c:v>1647.4959999999789</c:v>
                </c:pt>
                <c:pt idx="65">
                  <c:v>1325.7409999999868</c:v>
                </c:pt>
                <c:pt idx="66">
                  <c:v>1369.5609999999826</c:v>
                </c:pt>
                <c:pt idx="67">
                  <c:v>1283.3299999999958</c:v>
                </c:pt>
                <c:pt idx="68">
                  <c:v>1384.1199999999956</c:v>
                </c:pt>
                <c:pt idx="69">
                  <c:v>1656.733999999992</c:v>
                </c:pt>
                <c:pt idx="70">
                  <c:v>1983.6979999999885</c:v>
                </c:pt>
                <c:pt idx="71">
                  <c:v>1428.4329999999857</c:v>
                </c:pt>
                <c:pt idx="72">
                  <c:v>1274.7589999999932</c:v>
                </c:pt>
                <c:pt idx="73">
                  <c:v>1218.93099999999</c:v>
                </c:pt>
                <c:pt idx="74">
                  <c:v>1123.3019999999897</c:v>
                </c:pt>
                <c:pt idx="75">
                  <c:v>1429.2439999999904</c:v>
                </c:pt>
                <c:pt idx="76">
                  <c:v>1134.7709999999961</c:v>
                </c:pt>
                <c:pt idx="77">
                  <c:v>1125.2159999999933</c:v>
                </c:pt>
                <c:pt idx="78">
                  <c:v>1116.7429999999918</c:v>
                </c:pt>
                <c:pt idx="79">
                  <c:v>1090.3309999999958</c:v>
                </c:pt>
                <c:pt idx="80">
                  <c:v>978.23899999999708</c:v>
                </c:pt>
                <c:pt idx="81">
                  <c:v>1036.4239999999968</c:v>
                </c:pt>
                <c:pt idx="82">
                  <c:v>1197.6959999999976</c:v>
                </c:pt>
                <c:pt idx="83">
                  <c:v>912.92599999999345</c:v>
                </c:pt>
                <c:pt idx="84">
                  <c:v>878.7929999999958</c:v>
                </c:pt>
                <c:pt idx="85">
                  <c:v>996.41399999999442</c:v>
                </c:pt>
                <c:pt idx="86">
                  <c:v>879.8899999999951</c:v>
                </c:pt>
                <c:pt idx="87">
                  <c:v>1024.5279999999948</c:v>
                </c:pt>
                <c:pt idx="88">
                  <c:v>892.7559999999952</c:v>
                </c:pt>
                <c:pt idx="89">
                  <c:v>1016.7559999999954</c:v>
                </c:pt>
                <c:pt idx="90">
                  <c:v>1339.793999999988</c:v>
                </c:pt>
                <c:pt idx="91">
                  <c:v>1335.5989999999967</c:v>
                </c:pt>
                <c:pt idx="92">
                  <c:v>950.03899999999737</c:v>
                </c:pt>
                <c:pt idx="93">
                  <c:v>942.22099999999682</c:v>
                </c:pt>
                <c:pt idx="94">
                  <c:v>1158.4059999999981</c:v>
                </c:pt>
                <c:pt idx="95">
                  <c:v>1146.3599999999935</c:v>
                </c:pt>
                <c:pt idx="96">
                  <c:v>950.24099999999703</c:v>
                </c:pt>
                <c:pt idx="97">
                  <c:v>1008.2209999999961</c:v>
                </c:pt>
                <c:pt idx="98">
                  <c:v>876.77899999999806</c:v>
                </c:pt>
                <c:pt idx="99">
                  <c:v>795.09199999999885</c:v>
                </c:pt>
                <c:pt idx="100">
                  <c:v>735.39899999999898</c:v>
                </c:pt>
                <c:pt idx="101">
                  <c:v>837.55599999999788</c:v>
                </c:pt>
                <c:pt idx="102">
                  <c:v>701.50799999999754</c:v>
                </c:pt>
                <c:pt idx="103">
                  <c:v>744.24299999999835</c:v>
                </c:pt>
                <c:pt idx="104">
                  <c:v>794.43899999999815</c:v>
                </c:pt>
                <c:pt idx="105">
                  <c:v>681.08799999999712</c:v>
                </c:pt>
                <c:pt idx="106">
                  <c:v>842.4689999999963</c:v>
                </c:pt>
                <c:pt idx="107">
                  <c:v>727.36199999999621</c:v>
                </c:pt>
                <c:pt idx="108">
                  <c:v>697.81299999999658</c:v>
                </c:pt>
                <c:pt idx="109">
                  <c:v>808.87699999999802</c:v>
                </c:pt>
                <c:pt idx="110">
                  <c:v>737.61499999999751</c:v>
                </c:pt>
                <c:pt idx="111">
                  <c:v>852.79399999999612</c:v>
                </c:pt>
                <c:pt idx="112">
                  <c:v>807.82599999999786</c:v>
                </c:pt>
                <c:pt idx="113">
                  <c:v>821.12499999999613</c:v>
                </c:pt>
                <c:pt idx="114">
                  <c:v>718.91099999999926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685648"/>
        <c:axId val="479688784"/>
      </c:lineChart>
      <c:catAx>
        <c:axId val="47968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CL"/>
          </a:p>
        </c:txPr>
        <c:crossAx val="479688784"/>
        <c:crosses val="autoZero"/>
        <c:auto val="1"/>
        <c:lblAlgn val="ctr"/>
        <c:lblOffset val="100"/>
        <c:noMultiLvlLbl val="0"/>
      </c:catAx>
      <c:valAx>
        <c:axId val="479688784"/>
        <c:scaling>
          <c:orientation val="minMax"/>
          <c:max val="45000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CL"/>
          </a:p>
        </c:txPr>
        <c:crossAx val="47968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7109179060950703"/>
          <c:w val="1"/>
          <c:h val="0.114181977252843"/>
        </c:manualLayout>
      </c:layout>
      <c:overlay val="0"/>
      <c:txPr>
        <a:bodyPr/>
        <a:lstStyle/>
        <a:p>
          <a:pPr>
            <a:defRPr b="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48637316561847E-2"/>
          <c:y val="4.1395928797817186E-2"/>
          <c:w val="0.8657173482098246"/>
          <c:h val="0.75854202175701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Abonados!$C$3</c:f>
              <c:strCache>
                <c:ptCount val="1"/>
                <c:pt idx="0">
                  <c:v>Abonados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Abonados!$A$4:$A$14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Abonados!$C$4:$C$14</c:f>
              <c:numCache>
                <c:formatCode>_-* #,##0\ _€_-;\-* #,##0\ _€_-;_-* "-"??\ _€_-;_-@_-</c:formatCode>
                <c:ptCount val="11"/>
                <c:pt idx="0">
                  <c:v>16450223</c:v>
                </c:pt>
                <c:pt idx="1">
                  <c:v>19852242</c:v>
                </c:pt>
                <c:pt idx="2">
                  <c:v>22315248</c:v>
                </c:pt>
                <c:pt idx="3">
                  <c:v>23940973</c:v>
                </c:pt>
                <c:pt idx="4">
                  <c:v>23661339</c:v>
                </c:pt>
                <c:pt idx="5">
                  <c:v>23680718</c:v>
                </c:pt>
                <c:pt idx="6">
                  <c:v>23206353</c:v>
                </c:pt>
                <c:pt idx="7">
                  <c:v>23302603</c:v>
                </c:pt>
                <c:pt idx="8">
                  <c:v>23013147</c:v>
                </c:pt>
                <c:pt idx="9">
                  <c:v>25178981</c:v>
                </c:pt>
                <c:pt idx="10">
                  <c:v>25700226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5"/>
        <c:axId val="161553464"/>
        <c:axId val="161553856"/>
      </c:barChart>
      <c:lineChart>
        <c:grouping val="standard"/>
        <c:varyColors val="0"/>
        <c:ser>
          <c:idx val="1"/>
          <c:order val="1"/>
          <c:tx>
            <c:strRef>
              <c:f>Abonados!$D$3</c:f>
              <c:strCache>
                <c:ptCount val="1"/>
                <c:pt idx="0">
                  <c:v>Penetración cada 100 hab. 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diamond"/>
            <c:size val="7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Abonados!$A$4:$A$14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Abonados!$D$4:$D$14</c:f>
              <c:numCache>
                <c:formatCode>0.0</c:formatCode>
                <c:ptCount val="11"/>
                <c:pt idx="0">
                  <c:v>96.700196098873093</c:v>
                </c:pt>
                <c:pt idx="1">
                  <c:v>115.61250308471438</c:v>
                </c:pt>
                <c:pt idx="2">
                  <c:v>128.79972572283452</c:v>
                </c:pt>
                <c:pt idx="3">
                  <c:v>136.96426244753016</c:v>
                </c:pt>
                <c:pt idx="4">
                  <c:v>134.18090299261195</c:v>
                </c:pt>
                <c:pt idx="5">
                  <c:v>132.20049282827094</c:v>
                </c:pt>
                <c:pt idx="6">
                  <c:v>128.21794818987445</c:v>
                </c:pt>
                <c:pt idx="7">
                  <c:v>127.45572290348555</c:v>
                </c:pt>
                <c:pt idx="8">
                  <c:v>123.82446803316067</c:v>
                </c:pt>
                <c:pt idx="9">
                  <c:v>133.01583805707011</c:v>
                </c:pt>
                <c:pt idx="10">
                  <c:v>134.5053408094615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556208"/>
        <c:axId val="161549936"/>
      </c:lineChart>
      <c:catAx>
        <c:axId val="161553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61553856"/>
        <c:crosses val="autoZero"/>
        <c:auto val="1"/>
        <c:lblAlgn val="ctr"/>
        <c:lblOffset val="100"/>
        <c:noMultiLvlLbl val="0"/>
      </c:catAx>
      <c:valAx>
        <c:axId val="161553856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one"/>
        <c:spPr>
          <a:ln w="9525">
            <a:noFill/>
          </a:ln>
        </c:spPr>
        <c:crossAx val="161553464"/>
        <c:crosses val="autoZero"/>
        <c:crossBetween val="between"/>
        <c:dispUnits>
          <c:builtInUnit val="thousands"/>
        </c:dispUnits>
      </c:valAx>
      <c:valAx>
        <c:axId val="161549936"/>
        <c:scaling>
          <c:orientation val="minMax"/>
        </c:scaling>
        <c:delete val="0"/>
        <c:axPos val="r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61556208"/>
        <c:crosses val="max"/>
        <c:crossBetween val="between"/>
      </c:valAx>
      <c:catAx>
        <c:axId val="161556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54993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8704199475065616"/>
          <c:y val="0.19829835174864463"/>
          <c:w val="0.12699203140148022"/>
          <c:h val="0.58343220549922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6413974036623E-3"/>
          <c:y val="7.097801950246195E-2"/>
          <c:w val="0.92547701019719175"/>
          <c:h val="0.781859938562988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'Internt (2)'!$H$299</c:f>
              <c:strCache>
                <c:ptCount val="1"/>
                <c:pt idx="0">
                  <c:v>Móvil 3G+4G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'Internt (2)'!$F$300:$F$310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'Internt (2)'!$H$300:$H$310</c:f>
              <c:numCache>
                <c:formatCode>#,##0</c:formatCode>
                <c:ptCount val="11"/>
                <c:pt idx="0">
                  <c:v>638.78700000000003</c:v>
                </c:pt>
                <c:pt idx="1">
                  <c:v>1445.675</c:v>
                </c:pt>
                <c:pt idx="2">
                  <c:v>3154.9949999999999</c:v>
                </c:pt>
                <c:pt idx="3">
                  <c:v>4983.8879999999999</c:v>
                </c:pt>
                <c:pt idx="4">
                  <c:v>6366.12</c:v>
                </c:pt>
                <c:pt idx="5">
                  <c:v>8984.3150000000005</c:v>
                </c:pt>
                <c:pt idx="6">
                  <c:v>10089.571</c:v>
                </c:pt>
                <c:pt idx="7">
                  <c:v>13215.138999999999</c:v>
                </c:pt>
                <c:pt idx="8">
                  <c:v>16322.987999999999</c:v>
                </c:pt>
                <c:pt idx="9">
                  <c:v>18108.904999999999</c:v>
                </c:pt>
                <c:pt idx="10">
                  <c:v>18623.812999999998</c:v>
                </c:pt>
              </c:numCache>
            </c:numRef>
          </c:val>
        </c:ser>
        <c:ser>
          <c:idx val="1"/>
          <c:order val="1"/>
          <c:tx>
            <c:strRef>
              <c:f>'Internt (2)'!$G$299</c:f>
              <c:strCache>
                <c:ptCount val="1"/>
                <c:pt idx="0">
                  <c:v>Fijo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tx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'Internt (2)'!$F$300:$F$310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'Internt (2)'!$G$300:$G$310</c:f>
              <c:numCache>
                <c:formatCode>#,##0</c:formatCode>
                <c:ptCount val="11"/>
                <c:pt idx="0">
                  <c:v>1695.0340000000001</c:v>
                </c:pt>
                <c:pt idx="1">
                  <c:v>1819.5640000000001</c:v>
                </c:pt>
                <c:pt idx="2">
                  <c:v>2025.0419999999999</c:v>
                </c:pt>
                <c:pt idx="3">
                  <c:v>2186.1729999999998</c:v>
                </c:pt>
                <c:pt idx="4">
                  <c:v>2309.5720000000001</c:v>
                </c:pt>
                <c:pt idx="5">
                  <c:v>2501.3560000000002</c:v>
                </c:pt>
                <c:pt idx="6">
                  <c:v>2729.2510000000002</c:v>
                </c:pt>
                <c:pt idx="7">
                  <c:v>2912.1329999999998</c:v>
                </c:pt>
                <c:pt idx="8">
                  <c:v>3068.5279999999998</c:v>
                </c:pt>
                <c:pt idx="9">
                  <c:v>3255.8870000000002</c:v>
                </c:pt>
                <c:pt idx="10">
                  <c:v>3399.9389999999999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1554640"/>
        <c:axId val="161555032"/>
      </c:barChart>
      <c:lineChart>
        <c:grouping val="standard"/>
        <c:varyColors val="0"/>
        <c:ser>
          <c:idx val="2"/>
          <c:order val="2"/>
          <c:tx>
            <c:strRef>
              <c:f>'Internt (2)'!$I$299</c:f>
              <c:strCache>
                <c:ptCount val="1"/>
                <c:pt idx="0">
                  <c:v>Penetración cada 100 hab.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dLbl>
              <c:idx val="6"/>
              <c:layout>
                <c:manualLayout>
                  <c:x val="-3.3937463834018487E-2"/>
                  <c:y val="-4.34192816050550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95890936412816E-2"/>
                      <c:h val="2.7997955213111724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3.0848381259922463E-2"/>
                  <c:y val="-5.845911241270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571087695162522E-2"/>
                  <c:y val="-3.73475364464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'Internt (2)'!$F$300:$F$310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'Internt (2)'!$I$300:$I$310</c:f>
              <c:numCache>
                <c:formatCode>#,##0.00</c:formatCode>
                <c:ptCount val="11"/>
                <c:pt idx="0">
                  <c:v>13.719016979967051</c:v>
                </c:pt>
                <c:pt idx="1">
                  <c:v>19.015625580090095</c:v>
                </c:pt>
                <c:pt idx="2">
                  <c:v>29.898294656328147</c:v>
                </c:pt>
                <c:pt idx="3">
                  <c:v>41.019306799635942</c:v>
                </c:pt>
                <c:pt idx="4">
                  <c:v>49.198914171585109</c:v>
                </c:pt>
                <c:pt idx="5">
                  <c:v>64.120157448916004</c:v>
                </c:pt>
                <c:pt idx="6">
                  <c:v>70.825564665469955</c:v>
                </c:pt>
                <c:pt idx="7">
                  <c:v>88.209592345590877</c:v>
                </c:pt>
                <c:pt idx="8">
                  <c:v>104.33793140314637</c:v>
                </c:pt>
                <c:pt idx="9">
                  <c:v>112.8661923528592</c:v>
                </c:pt>
                <c:pt idx="10">
                  <c:v>115.26405521348566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557384"/>
        <c:axId val="161556992"/>
      </c:lineChart>
      <c:catAx>
        <c:axId val="161554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1555032"/>
        <c:crosses val="autoZero"/>
        <c:auto val="1"/>
        <c:lblAlgn val="ctr"/>
        <c:lblOffset val="100"/>
        <c:noMultiLvlLbl val="0"/>
      </c:catAx>
      <c:valAx>
        <c:axId val="161555032"/>
        <c:scaling>
          <c:orientation val="minMax"/>
          <c:max val="23000"/>
        </c:scaling>
        <c:delete val="0"/>
        <c:axPos val="l"/>
        <c:numFmt formatCode="#,##0.0" sourceLinked="0"/>
        <c:majorTickMark val="out"/>
        <c:minorTickMark val="none"/>
        <c:tickLblPos val="none"/>
        <c:spPr>
          <a:ln>
            <a:noFill/>
          </a:ln>
        </c:spPr>
        <c:crossAx val="161554640"/>
        <c:crosses val="autoZero"/>
        <c:crossBetween val="between"/>
      </c:valAx>
      <c:valAx>
        <c:axId val="161556992"/>
        <c:scaling>
          <c:orientation val="minMax"/>
          <c:max val="120"/>
          <c:min val="-10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s-CL"/>
          </a:p>
        </c:txPr>
        <c:crossAx val="161557384"/>
        <c:crosses val="max"/>
        <c:crossBetween val="between"/>
      </c:valAx>
      <c:catAx>
        <c:axId val="161557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5569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3130916535664431"/>
          <c:y val="0.88452660384547122"/>
          <c:w val="0.53738154766928725"/>
          <c:h val="5.9439893362456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22166922900184E-2"/>
          <c:y val="9.8705189399047058E-2"/>
          <c:w val="0.90940514766633795"/>
          <c:h val="0.83327460359912697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TV!$C$1</c:f>
              <c:strCache>
                <c:ptCount val="1"/>
                <c:pt idx="0">
                  <c:v>Accesos alámbricos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TV!$A$2:$A$12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TV!$C$2:$C$12</c:f>
              <c:numCache>
                <c:formatCode>#,##0</c:formatCode>
                <c:ptCount val="11"/>
                <c:pt idx="0">
                  <c:v>1003315</c:v>
                </c:pt>
                <c:pt idx="1">
                  <c:v>1075675</c:v>
                </c:pt>
                <c:pt idx="2">
                  <c:v>1137625</c:v>
                </c:pt>
                <c:pt idx="3">
                  <c:v>1177637</c:v>
                </c:pt>
                <c:pt idx="4">
                  <c:v>1285639</c:v>
                </c:pt>
                <c:pt idx="5">
                  <c:v>1374806</c:v>
                </c:pt>
                <c:pt idx="6">
                  <c:v>1429197</c:v>
                </c:pt>
                <c:pt idx="7">
                  <c:v>1478889</c:v>
                </c:pt>
                <c:pt idx="8">
                  <c:v>1631090</c:v>
                </c:pt>
                <c:pt idx="9">
                  <c:v>1703569</c:v>
                </c:pt>
                <c:pt idx="10">
                  <c:v>1741078</c:v>
                </c:pt>
              </c:numCache>
            </c:numRef>
          </c:val>
        </c:ser>
        <c:ser>
          <c:idx val="1"/>
          <c:order val="2"/>
          <c:tx>
            <c:strRef>
              <c:f>TV!$D$1</c:f>
              <c:strCache>
                <c:ptCount val="1"/>
                <c:pt idx="0">
                  <c:v>Accesos satelitales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TV!$A$2:$A$12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TV!$D$2:$D$12</c:f>
              <c:numCache>
                <c:formatCode>#,##0</c:formatCode>
                <c:ptCount val="11"/>
                <c:pt idx="0">
                  <c:v>660717</c:v>
                </c:pt>
                <c:pt idx="1">
                  <c:v>853019</c:v>
                </c:pt>
                <c:pt idx="2">
                  <c:v>929743</c:v>
                </c:pt>
                <c:pt idx="3">
                  <c:v>982342</c:v>
                </c:pt>
                <c:pt idx="4">
                  <c:v>1269981</c:v>
                </c:pt>
                <c:pt idx="5">
                  <c:v>1435175</c:v>
                </c:pt>
                <c:pt idx="6">
                  <c:v>1510826</c:v>
                </c:pt>
                <c:pt idx="7">
                  <c:v>1571458</c:v>
                </c:pt>
                <c:pt idx="8">
                  <c:v>1663864</c:v>
                </c:pt>
                <c:pt idx="9">
                  <c:v>1625974</c:v>
                </c:pt>
                <c:pt idx="10">
                  <c:v>1573034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2821376"/>
        <c:axId val="162816672"/>
      </c:barChart>
      <c:lineChart>
        <c:grouping val="standard"/>
        <c:varyColors val="0"/>
        <c:ser>
          <c:idx val="2"/>
          <c:order val="0"/>
          <c:tx>
            <c:strRef>
              <c:f>TV!$B$1</c:f>
              <c:strCache>
                <c:ptCount val="1"/>
                <c:pt idx="0">
                  <c:v>Penetración cada 100 hogares</c:v>
                </c:pt>
              </c:strCache>
            </c:strRef>
          </c:tx>
          <c:spPr>
            <a:ln w="69850"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TV!$A$2:$A$12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2T-2019</c:v>
                </c:pt>
              </c:strCache>
            </c:strRef>
          </c:cat>
          <c:val>
            <c:numRef>
              <c:f>TV!$B$2:$B$12</c:f>
              <c:numCache>
                <c:formatCode>0.00</c:formatCode>
                <c:ptCount val="11"/>
                <c:pt idx="0">
                  <c:v>34.675098800287479</c:v>
                </c:pt>
                <c:pt idx="1">
                  <c:v>39.093988326756453</c:v>
                </c:pt>
                <c:pt idx="2">
                  <c:v>40.755322891879622</c:v>
                </c:pt>
                <c:pt idx="3">
                  <c:v>41.347738268337203</c:v>
                </c:pt>
                <c:pt idx="4">
                  <c:v>47.478000319329951</c:v>
                </c:pt>
                <c:pt idx="5">
                  <c:v>51.268731351861518</c:v>
                </c:pt>
                <c:pt idx="6">
                  <c:v>52.938700412693997</c:v>
                </c:pt>
                <c:pt idx="7">
                  <c:v>54.208930822717228</c:v>
                </c:pt>
                <c:pt idx="8">
                  <c:v>57.832770182279347</c:v>
                </c:pt>
                <c:pt idx="9">
                  <c:v>57.65383620618163</c:v>
                </c:pt>
                <c:pt idx="10">
                  <c:v>56.988895947686679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17456"/>
        <c:axId val="162822552"/>
      </c:lineChart>
      <c:catAx>
        <c:axId val="16282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2816672"/>
        <c:crosses val="autoZero"/>
        <c:auto val="1"/>
        <c:lblAlgn val="ctr"/>
        <c:lblOffset val="100"/>
        <c:noMultiLvlLbl val="0"/>
      </c:catAx>
      <c:valAx>
        <c:axId val="162816672"/>
        <c:scaling>
          <c:orientation val="minMax"/>
          <c:max val="3600000"/>
        </c:scaling>
        <c:delete val="0"/>
        <c:axPos val="l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162821376"/>
        <c:crosses val="autoZero"/>
        <c:crossBetween val="between"/>
        <c:dispUnits>
          <c:builtInUnit val="thousands"/>
        </c:dispUnits>
      </c:valAx>
      <c:valAx>
        <c:axId val="162822552"/>
        <c:scaling>
          <c:orientation val="minMax"/>
          <c:max val="60"/>
          <c:min val="1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162817456"/>
        <c:crosses val="max"/>
        <c:crossBetween val="between"/>
      </c:valAx>
      <c:catAx>
        <c:axId val="16281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82255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s-C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5933862068125E-2"/>
          <c:y val="9.7490380401913518E-5"/>
          <c:w val="0.95216340753563755"/>
          <c:h val="0.837999527702043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'Abonados (2)'!$N$24</c:f>
              <c:strCache>
                <c:ptCount val="1"/>
                <c:pt idx="0">
                  <c:v>TRAFICO LOCAL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'Abonados (2)'!$L$25:$M$62</c:f>
              <c:multiLvlStrCache>
                <c:ptCount val="38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'Abonados (2)'!$N$25:$N$62</c:f>
              <c:numCache>
                <c:formatCode>_-* #,##0\ _€_-;\-* #,##0\ _€_-;_-* "-"??\ _€_-;_-@_-</c:formatCode>
                <c:ptCount val="38"/>
                <c:pt idx="0">
                  <c:v>2828712.1806833316</c:v>
                </c:pt>
                <c:pt idx="1">
                  <c:v>2852104.10278334</c:v>
                </c:pt>
                <c:pt idx="2">
                  <c:v>2861293.5897833412</c:v>
                </c:pt>
                <c:pt idx="3">
                  <c:v>2818808.7153166789</c:v>
                </c:pt>
                <c:pt idx="4">
                  <c:v>2519392.3275000066</c:v>
                </c:pt>
                <c:pt idx="5">
                  <c:v>2649656.6007833369</c:v>
                </c:pt>
                <c:pt idx="6">
                  <c:v>2588547.8875533361</c:v>
                </c:pt>
                <c:pt idx="7">
                  <c:v>2543389.665303336</c:v>
                </c:pt>
                <c:pt idx="8">
                  <c:v>2364633.8219666677</c:v>
                </c:pt>
                <c:pt idx="9">
                  <c:v>2322338.9874333288</c:v>
                </c:pt>
                <c:pt idx="10">
                  <c:v>2215176.3227166678</c:v>
                </c:pt>
                <c:pt idx="11">
                  <c:v>2236389.0358499978</c:v>
                </c:pt>
                <c:pt idx="12">
                  <c:v>1924867.4606000036</c:v>
                </c:pt>
                <c:pt idx="13">
                  <c:v>2002657.0167500004</c:v>
                </c:pt>
                <c:pt idx="14">
                  <c:v>1983269.9050833371</c:v>
                </c:pt>
                <c:pt idx="15">
                  <c:v>1999682.4469000022</c:v>
                </c:pt>
                <c:pt idx="16">
                  <c:v>1817231.0684499997</c:v>
                </c:pt>
                <c:pt idx="17">
                  <c:v>1865665.332683329</c:v>
                </c:pt>
                <c:pt idx="18">
                  <c:v>1832644.96735</c:v>
                </c:pt>
                <c:pt idx="19">
                  <c:v>1878860.6687070075</c:v>
                </c:pt>
                <c:pt idx="20">
                  <c:v>1758013.7233053371</c:v>
                </c:pt>
                <c:pt idx="21">
                  <c:v>1798256.9557500032</c:v>
                </c:pt>
                <c:pt idx="22">
                  <c:v>1815897.996950001</c:v>
                </c:pt>
                <c:pt idx="23">
                  <c:v>1746058.251500004</c:v>
                </c:pt>
                <c:pt idx="24">
                  <c:v>1604733.9227166695</c:v>
                </c:pt>
                <c:pt idx="25">
                  <c:v>1582483.5681000035</c:v>
                </c:pt>
                <c:pt idx="26">
                  <c:v>1510332.9806166666</c:v>
                </c:pt>
                <c:pt idx="27">
                  <c:v>1445381.239383338</c:v>
                </c:pt>
                <c:pt idx="28">
                  <c:v>1371264.7834666683</c:v>
                </c:pt>
                <c:pt idx="29">
                  <c:v>1333714.2866999977</c:v>
                </c:pt>
                <c:pt idx="30">
                  <c:v>1270293.2366666654</c:v>
                </c:pt>
                <c:pt idx="31">
                  <c:v>1225512.9743666712</c:v>
                </c:pt>
                <c:pt idx="32">
                  <c:v>1062137.8261166685</c:v>
                </c:pt>
                <c:pt idx="33">
                  <c:v>1029316.8844000016</c:v>
                </c:pt>
                <c:pt idx="34">
                  <c:v>916174.21044999897</c:v>
                </c:pt>
                <c:pt idx="35">
                  <c:v>879690.58545000083</c:v>
                </c:pt>
                <c:pt idx="36">
                  <c:v>783161.7640166668</c:v>
                </c:pt>
                <c:pt idx="37">
                  <c:v>754229.69298950129</c:v>
                </c:pt>
              </c:numCache>
            </c:numRef>
          </c:val>
        </c:ser>
        <c:ser>
          <c:idx val="1"/>
          <c:order val="1"/>
          <c:tx>
            <c:strRef>
              <c:f>'Abonados (2)'!$O$24</c:f>
              <c:strCache>
                <c:ptCount val="1"/>
                <c:pt idx="0">
                  <c:v>TRAFICO MOVIL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'Abonados (2)'!$L$25:$M$62</c:f>
              <c:multiLvlStrCache>
                <c:ptCount val="38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'Abonados (2)'!$O$25:$O$62</c:f>
              <c:numCache>
                <c:formatCode>_-* #,##0.00\ _€_-;\-* #,##0.00\ _€_-;_-* "-"??\ _€_-;_-@_-</c:formatCode>
                <c:ptCount val="38"/>
                <c:pt idx="0">
                  <c:v>4962635.2187666642</c:v>
                </c:pt>
                <c:pt idx="1">
                  <c:v>5070636.1552499989</c:v>
                </c:pt>
                <c:pt idx="2">
                  <c:v>5239968.5892500002</c:v>
                </c:pt>
                <c:pt idx="3">
                  <c:v>5739067.6241666675</c:v>
                </c:pt>
                <c:pt idx="4">
                  <c:v>5820308.7377833333</c:v>
                </c:pt>
                <c:pt idx="5">
                  <c:v>6056234.2484999988</c:v>
                </c:pt>
                <c:pt idx="6">
                  <c:v>6259726.3326833332</c:v>
                </c:pt>
                <c:pt idx="7">
                  <c:v>6696066.0645666681</c:v>
                </c:pt>
                <c:pt idx="8">
                  <c:v>6866038.019083336</c:v>
                </c:pt>
                <c:pt idx="9">
                  <c:v>7161634.7646333314</c:v>
                </c:pt>
                <c:pt idx="10">
                  <c:v>7451517.8040500022</c:v>
                </c:pt>
                <c:pt idx="11">
                  <c:v>7805322.5508500012</c:v>
                </c:pt>
                <c:pt idx="12">
                  <c:v>7602575.3055166695</c:v>
                </c:pt>
                <c:pt idx="13">
                  <c:v>7483130.5916333357</c:v>
                </c:pt>
                <c:pt idx="14">
                  <c:v>7291129.7319499953</c:v>
                </c:pt>
                <c:pt idx="15">
                  <c:v>7371652.1657666778</c:v>
                </c:pt>
                <c:pt idx="16">
                  <c:v>6901067.598683334</c:v>
                </c:pt>
                <c:pt idx="17" formatCode="_-* #,##0\ _€_-;\-* #,##0\ _€_-;_-* &quot;-&quot;??\ _€_-;_-@_-">
                  <c:v>6737755.0659333346</c:v>
                </c:pt>
                <c:pt idx="18" formatCode="_-* #,##0\ _€_-;\-* #,##0\ _€_-;_-* &quot;-&quot;??\ _€_-;_-@_-">
                  <c:v>6673645.2057333319</c:v>
                </c:pt>
                <c:pt idx="19" formatCode="_-* #,##0\ _€_-;\-* #,##0\ _€_-;_-* &quot;-&quot;??\ _€_-;_-@_-">
                  <c:v>6808264.4510666672</c:v>
                </c:pt>
                <c:pt idx="20" formatCode="_-* #,##0\ _€_-;\-* #,##0\ _€_-;_-* &quot;-&quot;??\ _€_-;_-@_-">
                  <c:v>6598009.5355500029</c:v>
                </c:pt>
                <c:pt idx="21" formatCode="_-* #,##0\ _€_-;\-* #,##0\ _€_-;_-* &quot;-&quot;??\ _€_-;_-@_-">
                  <c:v>6452051.6865333291</c:v>
                </c:pt>
                <c:pt idx="22" formatCode="_-* #,##0\ _€_-;\-* #,##0\ _€_-;_-* &quot;-&quot;??\ _€_-;_-@_-">
                  <c:v>6696980.4332499951</c:v>
                </c:pt>
                <c:pt idx="23" formatCode="_-* #,##0\ _€_-;\-* #,##0\ _€_-;_-* &quot;-&quot;??\ _€_-;_-@_-">
                  <c:v>7012840.6205833275</c:v>
                </c:pt>
                <c:pt idx="24" formatCode="_-* #,##0\ _€_-;\-* #,##0\ _€_-;_-* &quot;-&quot;??\ _€_-;_-@_-">
                  <c:v>7143894.1580666685</c:v>
                </c:pt>
                <c:pt idx="25" formatCode="_-* #,##0\ _€_-;\-* #,##0\ _€_-;_-* &quot;-&quot;??\ _€_-;_-@_-">
                  <c:v>7049211.3200333305</c:v>
                </c:pt>
                <c:pt idx="26" formatCode="_-* #,##0\ _€_-;\-* #,##0\ _€_-;_-* &quot;-&quot;??\ _€_-;_-@_-">
                  <c:v>7277166.0781500041</c:v>
                </c:pt>
                <c:pt idx="27" formatCode="_-* #,##0\ _€_-;\-* #,##0\ _€_-;_-* &quot;-&quot;??\ _€_-;_-@_-">
                  <c:v>7552813.6911666701</c:v>
                </c:pt>
                <c:pt idx="28" formatCode="_-* #,##0\ _€_-;\-* #,##0\ _€_-;_-* &quot;-&quot;??\ _€_-;_-@_-">
                  <c:v>7428468.4422000013</c:v>
                </c:pt>
                <c:pt idx="29" formatCode="_-* #,##0\ _€_-;\-* #,##0\ _€_-;_-* &quot;-&quot;??\ _€_-;_-@_-">
                  <c:v>7553562.9201666676</c:v>
                </c:pt>
                <c:pt idx="30" formatCode="_-* #,##0\ _€_-;\-* #,##0\ _€_-;_-* &quot;-&quot;??\ _€_-;_-@_-">
                  <c:v>7767488.3632500013</c:v>
                </c:pt>
                <c:pt idx="31" formatCode="_-* #,##0\ _€_-;\-* #,##0\ _€_-;_-* &quot;-&quot;??\ _€_-;_-@_-">
                  <c:v>8144070.0725666657</c:v>
                </c:pt>
                <c:pt idx="32" formatCode="_-* #,##0\ _€_-;\-* #,##0\ _€_-;_-* &quot;-&quot;??\ _€_-;_-@_-">
                  <c:v>8099652.6286666645</c:v>
                </c:pt>
                <c:pt idx="33" formatCode="_-* #,##0\ _€_-;\-* #,##0\ _€_-;_-* &quot;-&quot;??\ _€_-;_-@_-">
                  <c:v>8625796.8266333323</c:v>
                </c:pt>
                <c:pt idx="34" formatCode="_-* #,##0\ _€_-;\-* #,##0\ _€_-;_-* &quot;-&quot;??\ _€_-;_-@_-">
                  <c:v>8843237.7212166656</c:v>
                </c:pt>
                <c:pt idx="35" formatCode="_-* #,##0\ _€_-;\-* #,##0\ _€_-;_-* &quot;-&quot;??\ _€_-;_-@_-">
                  <c:v>9441409.3670499995</c:v>
                </c:pt>
                <c:pt idx="36" formatCode="_-* #,##0\ _€_-;\-* #,##0\ _€_-;_-* &quot;-&quot;??\ _€_-;_-@_-">
                  <c:v>9151168.7250999995</c:v>
                </c:pt>
                <c:pt idx="37" formatCode="_-* #,##0\ _€_-;\-* #,##0\ _€_-;_-* &quot;-&quot;??\ _€_-;_-@_-">
                  <c:v>9335550.1397666726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472417872"/>
        <c:axId val="472420616"/>
      </c:barChart>
      <c:catAx>
        <c:axId val="472417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2420616"/>
        <c:crosses val="autoZero"/>
        <c:auto val="0"/>
        <c:lblAlgn val="ctr"/>
        <c:lblOffset val="100"/>
        <c:noMultiLvlLbl val="0"/>
      </c:catAx>
      <c:valAx>
        <c:axId val="472420616"/>
        <c:scaling>
          <c:orientation val="minMax"/>
          <c:max val="10500000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one"/>
        <c:spPr>
          <a:ln>
            <a:noFill/>
          </a:ln>
        </c:spPr>
        <c:crossAx val="472417872"/>
        <c:crossesAt val="1"/>
        <c:crossBetween val="between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.33708753855074414"/>
          <c:y val="0.90366510791503174"/>
          <c:w val="0.31444107373451319"/>
          <c:h val="5.78438714288781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5933862068125E-2"/>
          <c:y val="9.7490380401913518E-5"/>
          <c:w val="0.95216340753563755"/>
          <c:h val="0.83799952770204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'Abonados (2)'!$C$3</c:f>
              <c:strCache>
                <c:ptCount val="1"/>
                <c:pt idx="0">
                  <c:v>TRAF.TOTAL MÓVIL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'Abonados (2)'!$A$4:$B$28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(2)'!$C$4:$C$28</c:f>
              <c:numCache>
                <c:formatCode>#,##0</c:formatCode>
                <c:ptCount val="25"/>
                <c:pt idx="0">
                  <c:v>53141.133159640041</c:v>
                </c:pt>
                <c:pt idx="1">
                  <c:v>58720.998187389996</c:v>
                </c:pt>
                <c:pt idx="2">
                  <c:v>63980.47488670006</c:v>
                </c:pt>
                <c:pt idx="3">
                  <c:v>65689.459639570021</c:v>
                </c:pt>
                <c:pt idx="4">
                  <c:v>68154.231634220079</c:v>
                </c:pt>
                <c:pt idx="5">
                  <c:v>70547.426015209887</c:v>
                </c:pt>
                <c:pt idx="6">
                  <c:v>79065.208193609855</c:v>
                </c:pt>
                <c:pt idx="7">
                  <c:v>88921.022318480071</c:v>
                </c:pt>
                <c:pt idx="8">
                  <c:v>86537.827618439973</c:v>
                </c:pt>
                <c:pt idx="9">
                  <c:v>97004.157637580051</c:v>
                </c:pt>
                <c:pt idx="10">
                  <c:v>95818.280523720052</c:v>
                </c:pt>
                <c:pt idx="11">
                  <c:v>105134.56801963995</c:v>
                </c:pt>
                <c:pt idx="12">
                  <c:v>105671.64322954994</c:v>
                </c:pt>
                <c:pt idx="13">
                  <c:v>115633.54065338981</c:v>
                </c:pt>
                <c:pt idx="14">
                  <c:v>118105.12654231</c:v>
                </c:pt>
                <c:pt idx="15">
                  <c:v>123422.22060256993</c:v>
                </c:pt>
                <c:pt idx="16">
                  <c:v>132463.46163281007</c:v>
                </c:pt>
                <c:pt idx="17">
                  <c:v>132627.88006574992</c:v>
                </c:pt>
                <c:pt idx="18">
                  <c:v>145180.40926242995</c:v>
                </c:pt>
                <c:pt idx="19">
                  <c:v>146105.93850483</c:v>
                </c:pt>
                <c:pt idx="20">
                  <c:v>154355.75526596999</c:v>
                </c:pt>
                <c:pt idx="21">
                  <c:v>159924.69758972991</c:v>
                </c:pt>
                <c:pt idx="22">
                  <c:v>161940.30438133021</c:v>
                </c:pt>
                <c:pt idx="23">
                  <c:v>177439.37310916977</c:v>
                </c:pt>
                <c:pt idx="24">
                  <c:v>177218.22340755991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472421008"/>
        <c:axId val="472418264"/>
      </c:barChart>
      <c:lineChart>
        <c:grouping val="standard"/>
        <c:varyColors val="0"/>
        <c:ser>
          <c:idx val="1"/>
          <c:order val="1"/>
          <c:tx>
            <c:strRef>
              <c:f>'Abonados (2)'!$E$3</c:f>
              <c:strCache>
                <c:ptCount val="1"/>
                <c:pt idx="0">
                  <c:v>TRÁFICO POR CONEXIÓN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'Abonados (2)'!$A$4:$B$28</c:f>
              <c:multiLvlStrCache>
                <c:ptCount val="25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(2)'!$E$4:$E$28</c:f>
              <c:numCache>
                <c:formatCode>General</c:formatCode>
                <c:ptCount val="25"/>
                <c:pt idx="0">
                  <c:v>3.7776944029568069</c:v>
                </c:pt>
                <c:pt idx="1">
                  <c:v>4.0840477585788753</c:v>
                </c:pt>
                <c:pt idx="2">
                  <c:v>4.3328209486681049</c:v>
                </c:pt>
                <c:pt idx="3">
                  <c:v>4.4127966135165169</c:v>
                </c:pt>
                <c:pt idx="4">
                  <c:v>4.4335328896142325</c:v>
                </c:pt>
                <c:pt idx="5">
                  <c:v>4.4579819407677759</c:v>
                </c:pt>
                <c:pt idx="6">
                  <c:v>4.8437950327237784</c:v>
                </c:pt>
                <c:pt idx="7">
                  <c:v>5.4812508375411602</c:v>
                </c:pt>
                <c:pt idx="8">
                  <c:v>5.2232697631506975</c:v>
                </c:pt>
                <c:pt idx="9">
                  <c:v>5.7290589950007567</c:v>
                </c:pt>
                <c:pt idx="10">
                  <c:v>5.5855722769071239</c:v>
                </c:pt>
                <c:pt idx="11">
                  <c:v>6.0641086822196701</c:v>
                </c:pt>
                <c:pt idx="12">
                  <c:v>6.0703178098039903</c:v>
                </c:pt>
                <c:pt idx="13">
                  <c:v>6.6179924015542859</c:v>
                </c:pt>
                <c:pt idx="14">
                  <c:v>6.6837947673031177</c:v>
                </c:pt>
                <c:pt idx="15">
                  <c:v>6.891713023476683</c:v>
                </c:pt>
                <c:pt idx="16">
                  <c:v>7.3655821464650533</c:v>
                </c:pt>
                <c:pt idx="17">
                  <c:v>7.2853067447566806</c:v>
                </c:pt>
                <c:pt idx="18">
                  <c:v>8.0170727751031858</c:v>
                </c:pt>
                <c:pt idx="19">
                  <c:v>8.0179341167081688</c:v>
                </c:pt>
                <c:pt idx="20">
                  <c:v>8.4336784501170747</c:v>
                </c:pt>
                <c:pt idx="21">
                  <c:v>8.6263691485464875</c:v>
                </c:pt>
                <c:pt idx="22">
                  <c:v>8.717754188289474</c:v>
                </c:pt>
                <c:pt idx="23">
                  <c:v>9.5293918712652044</c:v>
                </c:pt>
                <c:pt idx="24">
                  <c:v>9.5156788466228637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469408"/>
        <c:axId val="785477640"/>
      </c:lineChart>
      <c:catAx>
        <c:axId val="47242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2418264"/>
        <c:crosses val="autoZero"/>
        <c:auto val="0"/>
        <c:lblAlgn val="ctr"/>
        <c:lblOffset val="100"/>
        <c:noMultiLvlLbl val="0"/>
      </c:catAx>
      <c:valAx>
        <c:axId val="472418264"/>
        <c:scaling>
          <c:orientation val="minMax"/>
          <c:max val="20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s-CL"/>
          </a:p>
        </c:txPr>
        <c:crossAx val="472421008"/>
        <c:crossesAt val="1"/>
        <c:crossBetween val="between"/>
      </c:valAx>
      <c:valAx>
        <c:axId val="785477640"/>
        <c:scaling>
          <c:orientation val="minMax"/>
          <c:max val="11"/>
          <c:min val="1"/>
        </c:scaling>
        <c:delete val="0"/>
        <c:axPos val="r"/>
        <c:numFmt formatCode="General" sourceLinked="1"/>
        <c:majorTickMark val="out"/>
        <c:minorTickMark val="none"/>
        <c:tickLblPos val="nextTo"/>
        <c:crossAx val="785469408"/>
        <c:crosses val="max"/>
        <c:crossBetween val="between"/>
      </c:valAx>
      <c:catAx>
        <c:axId val="78546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5477640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0.01348</cdr:x>
      <cdr:y>0.20782</cdr:y>
    </cdr:from>
    <cdr:to>
      <cdr:x>0.037</cdr:x>
      <cdr:y>0.25729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04429" y="1111422"/>
          <a:ext cx="356893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vert="vert270" wrap="square" rtlCol="0">
          <a:spAutoFit/>
        </a:bodyPr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0.76456</cdr:x>
      <cdr:y>0.92258</cdr:y>
    </cdr:from>
    <cdr:to>
      <cdr:x>0.98368</cdr:x>
      <cdr:y>0.97879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009234" y="3563353"/>
          <a:ext cx="1722220" cy="217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Penetración en hogar</a:t>
          </a:r>
          <a:endParaRPr lang="es-CL" sz="10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0.0181</cdr:x>
      <cdr:y>0.51239</cdr:y>
    </cdr:from>
    <cdr:to>
      <cdr:x>0.06326</cdr:x>
      <cdr:y>0.77508</cdr:y>
    </cdr:to>
    <cdr:sp macro="" textlink="">
      <cdr:nvSpPr>
        <cdr:cNvPr id="3" name="CuadroTexto 2"/>
        <cdr:cNvSpPr txBox="1"/>
      </cdr:nvSpPr>
      <cdr:spPr>
        <a:xfrm xmlns:a="http://schemas.openxmlformats.org/drawingml/2006/main" rot="16200000">
          <a:off x="-166056" y="2178685"/>
          <a:ext cx="960185" cy="348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L" sz="11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Miles</a:t>
          </a:r>
          <a:endParaRPr lang="es-CL" sz="1100" b="1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0.03792</cdr:x>
      <cdr:y>0.25851</cdr:y>
    </cdr:from>
    <cdr:to>
      <cdr:x>0.09236</cdr:x>
      <cdr:y>0.34793</cdr:y>
    </cdr:to>
    <cdr:sp macro="" textlink="">
      <cdr:nvSpPr>
        <cdr:cNvPr id="4" name="18 Rectángulo redondeado"/>
        <cdr:cNvSpPr/>
      </cdr:nvSpPr>
      <cdr:spPr>
        <a:xfrm xmlns:a="http://schemas.openxmlformats.org/drawingml/2006/main">
          <a:off x="298032" y="998466"/>
          <a:ext cx="427883" cy="34537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b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34,7%</a:t>
          </a:r>
          <a:endParaRPr lang="es-CL" sz="700" b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0.13705</cdr:x>
      <cdr:y>0.21546</cdr:y>
    </cdr:from>
    <cdr:to>
      <cdr:x>0.1901</cdr:x>
      <cdr:y>0.30125</cdr:y>
    </cdr:to>
    <cdr:sp macro="" textlink="">
      <cdr:nvSpPr>
        <cdr:cNvPr id="10" name="18 Rectángulo redondeado"/>
        <cdr:cNvSpPr/>
      </cdr:nvSpPr>
      <cdr:spPr>
        <a:xfrm xmlns:a="http://schemas.openxmlformats.org/drawingml/2006/main">
          <a:off x="1077205" y="832191"/>
          <a:ext cx="416958" cy="33135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39,1%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0.22383</cdr:x>
      <cdr:y>0.19614</cdr:y>
    </cdr:from>
    <cdr:to>
      <cdr:x>0.28117</cdr:x>
      <cdr:y>0.28608</cdr:y>
    </cdr:to>
    <cdr:sp macro="" textlink="">
      <cdr:nvSpPr>
        <cdr:cNvPr id="11" name="18 Rectángulo redondeado"/>
        <cdr:cNvSpPr/>
      </cdr:nvSpPr>
      <cdr:spPr>
        <a:xfrm xmlns:a="http://schemas.openxmlformats.org/drawingml/2006/main">
          <a:off x="1759208" y="757569"/>
          <a:ext cx="450676" cy="34738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40,8%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0.32114</cdr:x>
      <cdr:y>0.19142</cdr:y>
    </cdr:from>
    <cdr:to>
      <cdr:x>0.3735</cdr:x>
      <cdr:y>0.27788</cdr:y>
    </cdr:to>
    <cdr:sp macro="" textlink="">
      <cdr:nvSpPr>
        <cdr:cNvPr id="12" name="18 Rectángulo redondeado"/>
        <cdr:cNvSpPr/>
      </cdr:nvSpPr>
      <cdr:spPr>
        <a:xfrm xmlns:a="http://schemas.openxmlformats.org/drawingml/2006/main">
          <a:off x="2524075" y="739356"/>
          <a:ext cx="411534" cy="33394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41,3%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0.41374</cdr:x>
      <cdr:y>0.14006</cdr:y>
    </cdr:from>
    <cdr:to>
      <cdr:x>0.46979</cdr:x>
      <cdr:y>0.22139</cdr:y>
    </cdr:to>
    <cdr:sp macro="" textlink="">
      <cdr:nvSpPr>
        <cdr:cNvPr id="13" name="18 Rectángulo redondeado"/>
        <cdr:cNvSpPr/>
      </cdr:nvSpPr>
      <cdr:spPr>
        <a:xfrm xmlns:a="http://schemas.openxmlformats.org/drawingml/2006/main">
          <a:off x="3251863" y="540969"/>
          <a:ext cx="440537" cy="31412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47,5%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0.51252</cdr:x>
      <cdr:y>0.09579</cdr:y>
    </cdr:from>
    <cdr:to>
      <cdr:x>0.56524</cdr:x>
      <cdr:y>0.18274</cdr:y>
    </cdr:to>
    <cdr:sp macro="" textlink="">
      <cdr:nvSpPr>
        <cdr:cNvPr id="14" name="18 Rectángulo redondeado"/>
        <cdr:cNvSpPr/>
      </cdr:nvSpPr>
      <cdr:spPr>
        <a:xfrm xmlns:a="http://schemas.openxmlformats.org/drawingml/2006/main">
          <a:off x="4028270" y="369979"/>
          <a:ext cx="414364" cy="33583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es-CL" sz="700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51,3%</a:t>
          </a:r>
          <a:endParaRPr lang="es-CL" sz="700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0.79643</cdr:x>
      <cdr:y>0.04255</cdr:y>
    </cdr:from>
    <cdr:to>
      <cdr:x>0.84788</cdr:x>
      <cdr:y>0.12484</cdr:y>
    </cdr:to>
    <cdr:sp macro="" textlink="">
      <cdr:nvSpPr>
        <cdr:cNvPr id="15" name="18 Rectángulo redondeado"/>
        <cdr:cNvSpPr/>
      </cdr:nvSpPr>
      <cdr:spPr>
        <a:xfrm xmlns:a="http://schemas.openxmlformats.org/drawingml/2006/main">
          <a:off x="6259727" y="164341"/>
          <a:ext cx="404382" cy="3178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57,8%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0.89076</cdr:x>
      <cdr:y>0.05448</cdr:y>
    </cdr:from>
    <cdr:to>
      <cdr:x>0.94221</cdr:x>
      <cdr:y>0.13677</cdr:y>
    </cdr:to>
    <cdr:sp macro="" textlink="">
      <cdr:nvSpPr>
        <cdr:cNvPr id="16" name="18 Rectángulo redondeado"/>
        <cdr:cNvSpPr/>
      </cdr:nvSpPr>
      <cdr:spPr>
        <a:xfrm xmlns:a="http://schemas.openxmlformats.org/drawingml/2006/main">
          <a:off x="7001124" y="210414"/>
          <a:ext cx="404383" cy="3178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57,7%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0.94713</cdr:x>
      <cdr:y>0.08369</cdr:y>
    </cdr:from>
    <cdr:to>
      <cdr:x>0.99858</cdr:x>
      <cdr:y>0.16598</cdr:y>
    </cdr:to>
    <cdr:sp macro="" textlink="">
      <cdr:nvSpPr>
        <cdr:cNvPr id="17" name="18 Rectángulo redondeado"/>
        <cdr:cNvSpPr/>
      </cdr:nvSpPr>
      <cdr:spPr>
        <a:xfrm xmlns:a="http://schemas.openxmlformats.org/drawingml/2006/main">
          <a:off x="7444200" y="323259"/>
          <a:ext cx="404382" cy="3178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57,0%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0.01348</cdr:x>
      <cdr:y>0.20782</cdr:y>
    </cdr:from>
    <cdr:to>
      <cdr:x>0.037</cdr:x>
      <cdr:y>0.25729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20308" y="822835"/>
          <a:ext cx="209914" cy="19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vert="vert270" wrap="square" rtlCol="0">
          <a:spAutoFit/>
        </a:bodyPr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  <cdr:relSizeAnchor xmlns:cdr="http://schemas.openxmlformats.org/drawingml/2006/chartDrawing">
    <cdr:from>
      <cdr:x>0.7238</cdr:x>
      <cdr:y>0</cdr:y>
    </cdr:from>
    <cdr:to>
      <cdr:x>0.96755</cdr:x>
      <cdr:y>0.16324</cdr:y>
    </cdr:to>
    <cdr:sp macro="" textlink="">
      <cdr:nvSpPr>
        <cdr:cNvPr id="3" name="4 CuadroTexto"/>
        <cdr:cNvSpPr txBox="1"/>
      </cdr:nvSpPr>
      <cdr:spPr>
        <a:xfrm xmlns:a="http://schemas.openxmlformats.org/drawingml/2006/main">
          <a:off x="6459838" y="-982638"/>
          <a:ext cx="217546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 smtClean="0"/>
            <a:t>Tráfico por Conexión:</a:t>
          </a:r>
        </a:p>
        <a:p xmlns:a="http://schemas.openxmlformats.org/drawingml/2006/main">
          <a:r>
            <a:rPr lang="es-MX" dirty="0" smtClean="0"/>
            <a:t>Giga</a:t>
          </a:r>
          <a:r>
            <a:rPr lang="es-MX" dirty="0" smtClean="0"/>
            <a:t> </a:t>
          </a:r>
          <a:r>
            <a:rPr lang="es-MX" dirty="0" smtClean="0"/>
            <a:t>Bytes </a:t>
          </a:r>
          <a:r>
            <a:rPr lang="es-MX" dirty="0" smtClean="0"/>
            <a:t>(GB</a:t>
          </a:r>
          <a:r>
            <a:rPr lang="es-MX" dirty="0" smtClean="0"/>
            <a:t>)</a:t>
          </a:r>
          <a:endParaRPr lang="es-CL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0.50932</cdr:x>
      <cdr:y>0</cdr:y>
    </cdr:from>
    <cdr:to>
      <cdr:x>0.65575</cdr:x>
      <cdr:y>0.09985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175760" y="-1624223"/>
          <a:ext cx="625529" cy="253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400" b="0" dirty="0" smtClean="0">
              <a:solidFill>
                <a:schemeClr val="tx2"/>
              </a:solidFill>
            </a:rPr>
            <a:t>M2M</a:t>
          </a:r>
          <a:endParaRPr lang="es-CL" sz="1400" b="0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0.01348</cdr:x>
      <cdr:y>0.20782</cdr:y>
    </cdr:from>
    <cdr:to>
      <cdr:x>0.037</cdr:x>
      <cdr:y>0.25729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20308" y="822835"/>
          <a:ext cx="209914" cy="19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vert="vert270" wrap="square" rtlCol="0">
          <a:spAutoFit/>
        </a:bodyPr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0.01348</cdr:x>
      <cdr:y>0.20782</cdr:y>
    </cdr:from>
    <cdr:to>
      <cdr:x>0.037</cdr:x>
      <cdr:y>0.25729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20308" y="822835"/>
          <a:ext cx="209914" cy="19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vert="vert270" wrap="square" rtlCol="0">
          <a:spAutoFit/>
        </a:bodyPr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0.52345</cdr:y>
    </cdr:from>
    <cdr:to>
      <cdr:x>0.05259</cdr:x>
      <cdr:y>0.7791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1610193"/>
          <a:ext cx="330489" cy="786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1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Miles</a:t>
          </a:r>
          <a:endParaRPr lang="es-CL" sz="1100" b="1" dirty="0">
            <a:solidFill>
              <a:schemeClr val="tx2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0.52345</cdr:y>
    </cdr:from>
    <cdr:to>
      <cdr:x>0.05259</cdr:x>
      <cdr:y>0.7791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1610193"/>
          <a:ext cx="330489" cy="786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1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Miles</a:t>
          </a:r>
          <a:endParaRPr lang="es-CL" sz="1100" b="1" dirty="0">
            <a:solidFill>
              <a:schemeClr val="tx2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0.01348</cdr:x>
      <cdr:y>0.20782</cdr:y>
    </cdr:from>
    <cdr:to>
      <cdr:x>0.037</cdr:x>
      <cdr:y>0.25729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04429" y="1111422"/>
          <a:ext cx="356893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vert="vert270" wrap="square" rtlCol="0">
          <a:spAutoFit/>
        </a:bodyPr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0.00911</cdr:x>
      <cdr:y>0.4581</cdr:y>
    </cdr:from>
    <cdr:to>
      <cdr:x>0.05392</cdr:x>
      <cdr:y>0.71893</cdr:y>
    </cdr:to>
    <cdr:sp macro="" textlink="">
      <cdr:nvSpPr>
        <cdr:cNvPr id="2" name="CuadroTexto 1"/>
        <cdr:cNvSpPr txBox="1"/>
      </cdr:nvSpPr>
      <cdr:spPr>
        <a:xfrm xmlns:a="http://schemas.openxmlformats.org/drawingml/2006/main" rot="16200000">
          <a:off x="-234841" y="1992109"/>
          <a:ext cx="960185" cy="348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1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Miles</a:t>
          </a:r>
          <a:endParaRPr lang="es-CL" sz="1100" b="1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EDB1-F7E2-4458-8DB4-4AACC8D71E9A}" type="datetimeFigureOut">
              <a:rPr lang="es-CL" smtClean="0"/>
              <a:t>26-08-2019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5A291-1A4F-4B1C-B760-5DB44430B38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03181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4795E78-2135-49A5-8439-CFA3970F1885}" type="datetimeFigureOut">
              <a:rPr lang="es-CL" smtClean="0"/>
              <a:t>26-08-2019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C45CC55-0991-47F4-AECF-F1886CF3421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71182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2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9214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6835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7526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667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130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19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098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20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3708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21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9338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ea typeface="ヒラギノ角ゴ Pro W3"/>
              <a:cs typeface="ヒラギノ角ゴ Pro W3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EAB7C3D-F1CC-4630-A70E-A50858B92A0E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22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911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ea typeface="ヒラギノ角ゴ Pro W3"/>
              <a:cs typeface="ヒラギノ角ゴ Pro W3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EAB7C3D-F1CC-4630-A70E-A50858B92A0E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23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622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ea typeface="ヒラギノ角ゴ Pro W3"/>
              <a:cs typeface="ヒラギノ角ゴ Pro W3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EAB7C3D-F1CC-4630-A70E-A50858B92A0E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24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622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3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102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ea typeface="ヒラギノ角ゴ Pro W3"/>
              <a:cs typeface="ヒラギノ角ゴ Pro W3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EAB7C3D-F1CC-4630-A70E-A50858B92A0E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25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2954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473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29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30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6461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32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1534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33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0981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34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303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35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742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36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3472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37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153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1027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42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22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12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07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ED50AC6-3FE5-479B-9B77-7D79618093BE}" type="datetime1">
              <a:rPr lang="en-US" smtClean="0">
                <a:solidFill>
                  <a:prstClr val="black"/>
                </a:solidFill>
              </a:rPr>
              <a:t>8/26/2019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7897-7B14-478A-A05B-CFB8AD6C7EB2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5344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20C0B5-D3A2-42B8-B335-60004B6A42F2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DE9CA5-667A-496F-B4DE-D0725700B84D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49C538-A06E-48D5-9939-80A34834FBB0}" type="datetime1">
              <a:rPr lang="en-US" smtClean="0">
                <a:solidFill>
                  <a:prstClr val="white"/>
                </a:solidFill>
              </a:rPr>
              <a:t>8/26/2019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76CD64-A3EF-4217-A1B2-96E62E3A8AC0}" type="slidenum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7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876F55-1BCD-4EA5-8154-73EFE0B93879}" type="datetime1">
              <a:rPr lang="en-US" smtClean="0">
                <a:solidFill>
                  <a:prstClr val="white"/>
                </a:solidFill>
              </a:rPr>
              <a:t>8/26/2019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F0D85F-67B6-4CCA-B658-A89F5BA5D17A}" type="slidenum">
              <a:rPr lang="en-US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B9FD96B-4582-45D5-8258-71CE28B9A2DF}" type="datetime1">
              <a:rPr lang="en-US" smtClean="0">
                <a:solidFill>
                  <a:prstClr val="white"/>
                </a:solidFill>
              </a:rPr>
              <a:t>8/26/2019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F6962F-894B-4E21-B906-8EE270ED6800}" type="slidenum">
              <a:rPr lang="en-US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94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AD88F28-6C30-4FF1-BF81-16C4B3D2A3CE}" type="datetime1">
              <a:rPr lang="en-US" smtClean="0">
                <a:solidFill>
                  <a:prstClr val="white"/>
                </a:solidFill>
              </a:rPr>
              <a:t>8/26/2019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4874E6-F178-48A2-BE62-9D313FE27637}" type="slidenum">
              <a:rPr lang="en-US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5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9B466A4-E53D-445D-843A-5134C9D5E5FE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858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4D56DC7-D2E3-4A92-A46E-C8211062A098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677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08E7260-4AE2-456B-8A77-34DDEFB9613B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523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7994D95-E998-474E-9F3E-B7938D396F8E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83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05E282-E6EB-4709-995B-9BEECF97DE9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ABF15BB-89DD-40B2-92C7-6C49D3F35DD7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68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1F2718E-5001-4910-9B82-FB15CA33DD43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629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68F54AF-33DD-4269-A394-0330AFF63CD6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33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58CE8DD-D534-48AD-8959-30A776BD1819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865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096BFD-DDEF-49E3-8294-242CC328A037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628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1FF24E9-3F08-4FF2-815F-52C307CD07D9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15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0C01E9A-23A7-44E6-B3DB-8AC640404528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917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019A0D8-6878-4BD5-B01F-8123567430B6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C02C3-6B67-4679-89F4-BF0670B6A21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89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r>
              <a:rPr lang="es-ES_tradnl" dirty="0"/>
              <a:t>Gobierno de Chile | Ministerio del Interior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49B399-CE77-4733-B42B-78AE0FCB67E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91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CE1ED08-A017-49C8-8239-3B52A519CF47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88926-59E5-4CFF-AB8C-F86E0E84A28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79C16E9-2487-442D-BFD6-5BDC057DBA2A}" type="datetime1">
              <a:rPr lang="en-US" smtClean="0">
                <a:solidFill>
                  <a:prstClr val="black"/>
                </a:solidFill>
              </a:rPr>
              <a:t>8/26/2019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06D51-0456-4D8B-A8ED-C4584DEDDE23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A12BCF-912B-48EB-B17D-5901D2792FAF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F8224-F0B6-4A9F-B326-4E2EA993F95B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44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8DFB4C5-1192-4B38-AD95-1FBE53B76431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2F07-52C7-41FE-A458-267FC3D6D63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46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CF44AD-EFF1-4DBC-B4B3-2CA614B9643A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54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17D0C-93F4-415B-B308-0195F08ECC9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917D8-D504-4BE8-9EE8-214BC20D7AED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17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C6B9F-E765-41E5-963A-1B06B8D73E7A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8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32810-712F-431B-958E-D338A0B6DF0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14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307BFA-4D20-4825-B00F-475D9F49B39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32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019A0D8-6878-4BD5-B01F-8123567430B6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C02C3-6B67-4679-89F4-BF0670B6A21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13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r>
              <a:rPr lang="es-ES_tradnl" dirty="0"/>
              <a:t>Gobierno de Chile | Ministerio del Interior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49B399-CE77-4733-B42B-78AE0FCB67E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1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7CD3EC1-CCEA-4862-80D7-B281565DDCEC}" type="datetime1">
              <a:rPr lang="en-US" smtClean="0">
                <a:solidFill>
                  <a:prstClr val="black"/>
                </a:solidFill>
              </a:rPr>
              <a:t>8/26/2019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6D77-A6BD-4C42-82A5-405C5C8B8216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CE1ED08-A017-49C8-8239-3B52A519CF47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88926-59E5-4CFF-AB8C-F86E0E84A28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7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A12BCF-912B-48EB-B17D-5901D2792FAF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F8224-F0B6-4A9F-B326-4E2EA993F95B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25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8DFB4C5-1192-4B38-AD95-1FBE53B76431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2F07-52C7-41FE-A458-267FC3D6D63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62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CF44AD-EFF1-4DBC-B4B3-2CA614B9643A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04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17D0C-93F4-415B-B308-0195F08ECC9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9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917D8-D504-4BE8-9EE8-214BC20D7AED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44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C6B9F-E765-41E5-963A-1B06B8D73E7A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65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32810-712F-431B-958E-D338A0B6DF0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13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307BFA-4D20-4825-B00F-475D9F49B39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06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ED50AC6-3FE5-479B-9B77-7D79618093BE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7897-7B14-478A-A05B-CFB8AD6C7EB2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5344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854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9693722-1834-492E-8A1D-E87E68831E2F}" type="datetime1">
              <a:rPr lang="en-US" smtClean="0">
                <a:solidFill>
                  <a:prstClr val="black"/>
                </a:solidFill>
              </a:rPr>
              <a:t>8/26/2019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5296-42CD-4ADB-8F78-A6FD916730D9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05E282-E6EB-4709-995B-9BEECF97DE9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7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79C16E9-2487-442D-BFD6-5BDC057DBA2A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06D51-0456-4D8B-A8ED-C4584DEDDE23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2485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7CD3EC1-CCEA-4862-80D7-B281565DDCEC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6D77-A6BD-4C42-82A5-405C5C8B8216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47545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9693722-1834-492E-8A1D-E87E68831E2F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5296-42CD-4ADB-8F78-A6FD916730D9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2190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785A8-BFF3-4470-BB0B-451FF71A5EEB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65520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7CE84C-5A44-4519-B097-785007DCE29F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7008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8F9AB-49B3-4039-9891-8DCEC5522FC3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7556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E2C59-2204-4EBC-875A-11FC2839FBC8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1108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20C0B5-D3A2-42B8-B335-60004B6A42F2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2775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DE9CA5-667A-496F-B4DE-D0725700B84D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427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785A8-BFF3-4470-BB0B-451FF71A5EEB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7CE84C-5A44-4519-B097-785007DCE29F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8F9AB-49B3-4039-9891-8DCEC5522FC3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E2C59-2204-4EBC-875A-11FC2839FBC8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49" y="6525344"/>
            <a:ext cx="5305985" cy="2385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 smtClean="0"/>
              <a:t>Subsecretaria de Telecomunicaciones – Unidad de Estudios  y Planificación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DCD8E44-E233-41E1-9E4F-8D5FC499F376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17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7153277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260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5184962" cy="2360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 smtClean="0"/>
              <a:t>Subsecretaria de Telecomunicaciones – Unidad de Estudios  y Planificación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0E7F79-A95F-4FBB-AB40-91FAF2C04626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7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5184962" cy="2360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Subsecretaria de Telecomunicaciones – Unidad de Estudios  y Planificación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0E7F79-A95F-4FBB-AB40-91FAF2C04626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4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5344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DCD8E44-E233-41E1-9E4F-8D5FC499F376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2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ctrTitle"/>
          </p:nvPr>
        </p:nvSpPr>
        <p:spPr bwMode="auto">
          <a:xfrm>
            <a:off x="398463" y="1700213"/>
            <a:ext cx="82772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Sector Telecomunicaciones </a:t>
            </a:r>
            <a:b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ES" sz="3200" b="1" dirty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Primer </a:t>
            </a:r>
            <a: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Sem</a:t>
            </a:r>
            <a: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estre </a:t>
            </a:r>
            <a: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2019</a:t>
            </a:r>
            <a:b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endParaRPr lang="es-ES_tradnl" altLang="es-ES" sz="3200" b="1" dirty="0" smtClean="0">
              <a:solidFill>
                <a:srgbClr val="FFFFFF"/>
              </a:solidFill>
              <a:latin typeface="Verdana" pitchFamily="34" charset="0"/>
              <a:ea typeface="ヒラギノ角ゴ Pro W3"/>
              <a:cs typeface="ヒラギノ角ゴ Pro W3"/>
              <a:sym typeface="Verdana Bold"/>
            </a:endParaRPr>
          </a:p>
        </p:txBody>
      </p:sp>
      <p:sp>
        <p:nvSpPr>
          <p:cNvPr id="195587" name="Subtitle 2"/>
          <p:cNvSpPr txBox="1">
            <a:spLocks/>
          </p:cNvSpPr>
          <p:nvPr/>
        </p:nvSpPr>
        <p:spPr bwMode="auto">
          <a:xfrm>
            <a:off x="2771775" y="4652963"/>
            <a:ext cx="61214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endParaRPr lang="es-ES_tradnl" altLang="es-ES" sz="1600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altLang="es-ES" sz="1600" b="1" dirty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Ministerio de Transportes y Telecomunicaciones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altLang="es-ES" sz="1600" dirty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Subsecretaría de Telecomunicaciones</a:t>
            </a:r>
            <a:endParaRPr lang="es-ES_tradnl" altLang="es-ES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altLang="es-ES" sz="1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Agosto</a:t>
            </a:r>
            <a:r>
              <a:rPr lang="es-ES_tradnl" altLang="es-ES" sz="1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es-ES_tradnl" altLang="es-ES" sz="1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2019</a:t>
            </a:r>
            <a:endParaRPr lang="es-ES_tradnl" altLang="es-ES" sz="1600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s-ES_tradnl" altLang="es-ES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alt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55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0385" y="184812"/>
            <a:ext cx="8314848" cy="500988"/>
          </a:xfrm>
        </p:spPr>
        <p:txBody>
          <a:bodyPr/>
          <a:lstStyle/>
          <a:p>
            <a:r>
              <a:rPr lang="es-CL" sz="2500" b="1" dirty="0" smtClean="0"/>
              <a:t>Televisión Pagada</a:t>
            </a:r>
            <a:endParaRPr lang="es-CL" sz="2500" b="1" dirty="0"/>
          </a:p>
        </p:txBody>
      </p:sp>
      <p:sp>
        <p:nvSpPr>
          <p:cNvPr id="14" name="43 CuadroTexto"/>
          <p:cNvSpPr txBox="1">
            <a:spLocks noChangeAspect="1"/>
          </p:cNvSpPr>
          <p:nvPr/>
        </p:nvSpPr>
        <p:spPr>
          <a:xfrm>
            <a:off x="676251" y="4829175"/>
            <a:ext cx="7705749" cy="1003935"/>
          </a:xfrm>
          <a:prstGeom prst="roundRect">
            <a:avLst>
              <a:gd name="adj" fmla="val 8964"/>
            </a:avLst>
          </a:prstGeom>
          <a:solidFill>
            <a:schemeClr val="bg1">
              <a:lumMod val="95000"/>
            </a:schemeClr>
          </a:solidFill>
          <a:ln w="1270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algn="ctr">
              <a:spcAft>
                <a:spcPts val="600"/>
              </a:spcAft>
              <a:defRPr sz="17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285750" indent="-285750" algn="just"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2"/>
                </a:solidFill>
              </a:rPr>
              <a:t>A </a:t>
            </a:r>
            <a:r>
              <a:rPr lang="es-CL" sz="1400" dirty="0" smtClean="0">
                <a:solidFill>
                  <a:schemeClr val="tx2"/>
                </a:solidFill>
              </a:rPr>
              <a:t>junio</a:t>
            </a:r>
            <a:r>
              <a:rPr lang="es-CL" sz="1400" dirty="0" smtClean="0">
                <a:solidFill>
                  <a:schemeClr val="tx2"/>
                </a:solidFill>
              </a:rPr>
              <a:t> </a:t>
            </a:r>
            <a:r>
              <a:rPr lang="es-CL" sz="1400" dirty="0" smtClean="0">
                <a:solidFill>
                  <a:schemeClr val="tx2"/>
                </a:solidFill>
              </a:rPr>
              <a:t>2019 Chile tiene un </a:t>
            </a:r>
            <a:r>
              <a:rPr lang="es-CL" sz="1400" dirty="0" smtClean="0">
                <a:solidFill>
                  <a:schemeClr val="tx2"/>
                </a:solidFill>
              </a:rPr>
              <a:t>57,0% </a:t>
            </a:r>
            <a:r>
              <a:rPr lang="es-CL" sz="1400" dirty="0">
                <a:solidFill>
                  <a:schemeClr val="tx2"/>
                </a:solidFill>
              </a:rPr>
              <a:t>de penetración de TV pagada en el hogar </a:t>
            </a:r>
            <a:r>
              <a:rPr lang="es-CL" sz="1400" dirty="0" smtClean="0">
                <a:solidFill>
                  <a:schemeClr val="tx2"/>
                </a:solidFill>
              </a:rPr>
              <a:t>con más de 3,3 </a:t>
            </a:r>
            <a:r>
              <a:rPr lang="es-CL" sz="1400" dirty="0">
                <a:solidFill>
                  <a:schemeClr val="tx2"/>
                </a:solidFill>
              </a:rPr>
              <a:t>millones de suscriptores</a:t>
            </a:r>
            <a:r>
              <a:rPr lang="es-CL" sz="1400" dirty="0" smtClean="0">
                <a:solidFill>
                  <a:schemeClr val="tx2"/>
                </a:solidFill>
              </a:rPr>
              <a:t>.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7257" y="598724"/>
            <a:ext cx="4320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 de suscriptores, penetración en hogares</a:t>
            </a:r>
            <a:endParaRPr lang="es-E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494650"/>
              </p:ext>
            </p:extLst>
          </p:nvPr>
        </p:nvGraphicFramePr>
        <p:xfrm>
          <a:off x="252606" y="666873"/>
          <a:ext cx="8053194" cy="402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37" y="1526381"/>
            <a:ext cx="1466563" cy="23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878918"/>
              </p:ext>
            </p:extLst>
          </p:nvPr>
        </p:nvGraphicFramePr>
        <p:xfrm>
          <a:off x="0" y="982638"/>
          <a:ext cx="8924925" cy="395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4159"/>
            <a:ext cx="8816453" cy="8984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s-CL" sz="2500" b="1" dirty="0"/>
              <a:t> </a:t>
            </a:r>
            <a:r>
              <a:rPr lang="es-CL" sz="2700" b="1" dirty="0" smtClean="0">
                <a:solidFill>
                  <a:srgbClr val="0070C0"/>
                </a:solidFill>
              </a:rPr>
              <a:t>Tráficos de Voz</a:t>
            </a:r>
            <a:r>
              <a:rPr lang="es-CL" sz="2500" b="1" dirty="0" smtClean="0"/>
              <a:t/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Tráficos Móviles y Locales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0" y="1554481"/>
            <a:ext cx="291265" cy="2286000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 minutos</a:t>
            </a:r>
            <a:endParaRPr lang="es-CL" sz="11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412125" y="4872858"/>
            <a:ext cx="8295458" cy="128385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708338" y="4875328"/>
            <a:ext cx="77402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acumulado de telefonía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móvil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subió en 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10,5%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entre el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primer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2018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2019.</a:t>
            </a:r>
            <a:endParaRPr lang="es-ES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lvl="0" algn="just"/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desde líneas fijas (Local-Local + Local-Móvil + LDI), presenta una clara tendencia a la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baja, con una caía de 26,5%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entre el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primer semestre 2018 y 2019.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lvl="0" algn="just"/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051085"/>
              </p:ext>
            </p:extLst>
          </p:nvPr>
        </p:nvGraphicFramePr>
        <p:xfrm>
          <a:off x="0" y="982638"/>
          <a:ext cx="8924925" cy="395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4159"/>
            <a:ext cx="8816453" cy="8984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s-CL" sz="2500" b="1" dirty="0"/>
              <a:t> </a:t>
            </a:r>
            <a:r>
              <a:rPr lang="es-CL" sz="2700" b="1" dirty="0" smtClean="0">
                <a:solidFill>
                  <a:srgbClr val="0070C0"/>
                </a:solidFill>
              </a:rPr>
              <a:t>Tráficos de Internet (Datos</a:t>
            </a:r>
            <a:r>
              <a:rPr lang="es-CL" sz="2700" b="1" dirty="0" smtClean="0">
                <a:solidFill>
                  <a:srgbClr val="0070C0"/>
                </a:solidFill>
              </a:rPr>
              <a:t>)</a:t>
            </a:r>
            <a:r>
              <a:rPr lang="es-CL" sz="2500" b="1" dirty="0" smtClean="0"/>
              <a:t/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Tráficos Móviles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laves 7"/>
          <p:cNvSpPr/>
          <p:nvPr/>
        </p:nvSpPr>
        <p:spPr>
          <a:xfrm>
            <a:off x="412125" y="4872858"/>
            <a:ext cx="8295458" cy="161853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708338" y="4942003"/>
            <a:ext cx="77402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de datos móviles ha crecido en forma significativa desde el comienzo de las estadísticas (Junio 2017). A nivel del primer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ha crecido 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68,7%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entre 2018 y 2019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.</a:t>
            </a:r>
            <a:endParaRPr lang="es-ES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nivel acumulado en los últimos 12 meses, se tiene un total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1.744.417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TB, equivalente a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1,744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ExaBytes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(EB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por conexión (o el consumo promedio mensual por usuario en Gigas) sube a 9,5 GB en Junio 2019.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8650" y="92705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Tráfico Total:</a:t>
            </a:r>
          </a:p>
          <a:p>
            <a:r>
              <a:rPr lang="es-MX" dirty="0" smtClean="0"/>
              <a:t>Tera </a:t>
            </a:r>
            <a:r>
              <a:rPr lang="es-MX" dirty="0" smtClean="0"/>
              <a:t>Bytes (TB)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18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13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Internet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27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450550" y="103240"/>
            <a:ext cx="7956645" cy="900336"/>
          </a:xfrm>
        </p:spPr>
        <p:txBody>
          <a:bodyPr/>
          <a:lstStyle/>
          <a:p>
            <a:pPr defTabSz="914400" eaLnBrk="1" hangingPunct="1"/>
            <a:r>
              <a:rPr lang="es-CL" sz="2500" b="1" dirty="0" smtClean="0"/>
              <a:t>Internet fijo y móvil</a:t>
            </a:r>
            <a:br>
              <a:rPr lang="es-CL" sz="2500" b="1" dirty="0" smtClean="0"/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onexiones y Penetración 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cada 100 hab. </a:t>
            </a: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0077" y="6527679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547184" y="5069336"/>
            <a:ext cx="8133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2019 la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penetración de internet fijo y móvil (3G+4G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) alcanzó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115,3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accesos por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cada 100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habitantes,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con un crecimiento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anual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de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5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,6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p.p.</a:t>
            </a:r>
            <a:endParaRPr lang="es-ES_tradnl" sz="15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Los accesos totales (fijos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móviles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3G+4G) crecieron un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7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,1%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en los últimos 12 meses,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superando los 22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millones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de accesos.</a:t>
            </a:r>
            <a:endParaRPr lang="es-ES_tradnl" sz="15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7" name="Llaves 7"/>
          <p:cNvSpPr/>
          <p:nvPr/>
        </p:nvSpPr>
        <p:spPr>
          <a:xfrm>
            <a:off x="312418" y="4892663"/>
            <a:ext cx="8602982" cy="1461939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242113"/>
              </p:ext>
            </p:extLst>
          </p:nvPr>
        </p:nvGraphicFramePr>
        <p:xfrm>
          <a:off x="-381000" y="904008"/>
          <a:ext cx="9153525" cy="416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CuadroTexto"/>
          <p:cNvSpPr txBox="1"/>
          <p:nvPr/>
        </p:nvSpPr>
        <p:spPr>
          <a:xfrm>
            <a:off x="8769767" y="2286254"/>
            <a:ext cx="291265" cy="755965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Miles</a:t>
            </a:r>
            <a:endParaRPr lang="es-CL" sz="11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95536" y="112044"/>
            <a:ext cx="8031068" cy="900336"/>
          </a:xfrm>
        </p:spPr>
        <p:txBody>
          <a:bodyPr/>
          <a:lstStyle/>
          <a:p>
            <a:pPr defTabSz="914400" eaLnBrk="1" hangingPunct="1"/>
            <a:r>
              <a:rPr lang="es-ES_tradnl" sz="2500" b="1" dirty="0" smtClean="0"/>
              <a:t>Internet </a:t>
            </a:r>
            <a:r>
              <a:rPr lang="es-ES_tradnl" sz="2500" b="1" dirty="0"/>
              <a:t>M</a:t>
            </a:r>
            <a:r>
              <a:rPr lang="es-ES_tradnl" sz="2500" b="1" dirty="0" smtClean="0"/>
              <a:t>óvil </a:t>
            </a:r>
            <a:br>
              <a:rPr lang="es-ES_tradnl" sz="2500" b="1" dirty="0" smtClean="0"/>
            </a:br>
            <a:r>
              <a:rPr lang="es-CL" sz="2000" dirty="0" smtClean="0">
                <a:solidFill>
                  <a:srgbClr val="558ED5"/>
                </a:solidFill>
              </a:rPr>
              <a:t>Conexiones 3G+4G y Penetración c/100 habs.</a:t>
            </a:r>
            <a:r>
              <a:rPr lang="es-CL" sz="2000" dirty="0" smtClean="0"/>
              <a:t/>
            </a:r>
            <a:br>
              <a:rPr lang="es-CL" sz="2000" dirty="0" smtClean="0"/>
            </a:br>
            <a:endParaRPr lang="es-ES_trad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15</a:t>
            </a:fld>
            <a:endParaRPr lang="en-US" dirty="0"/>
          </a:p>
        </p:txBody>
      </p:sp>
      <p:graphicFrame>
        <p:nvGraphicFramePr>
          <p:cNvPr id="1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065606"/>
              </p:ext>
            </p:extLst>
          </p:nvPr>
        </p:nvGraphicFramePr>
        <p:xfrm>
          <a:off x="-457200" y="853440"/>
          <a:ext cx="9309936" cy="405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6892" y="5101876"/>
            <a:ext cx="7936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2019, la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penetración de Internet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móvil 3G+4G alcanzó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97,5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accesos por cada 100 habitantes, con un crecimiento anual de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4,6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p.p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. </a:t>
            </a:r>
            <a:endParaRPr lang="es-CL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Los accesos móviles 3G+4G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alcanzaron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18,6 millones a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2019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con un crecimiento de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7,0%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en los últimos 12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meses (+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1,2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millones de nuevos accesos),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impulsado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por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el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desarrollo de 4G que viene sustituyendo las conexiones 3G.</a:t>
            </a:r>
          </a:p>
        </p:txBody>
      </p:sp>
      <p:sp>
        <p:nvSpPr>
          <p:cNvPr id="7" name="Llaves 7"/>
          <p:cNvSpPr/>
          <p:nvPr/>
        </p:nvSpPr>
        <p:spPr>
          <a:xfrm>
            <a:off x="136480" y="5072453"/>
            <a:ext cx="8602981" cy="129952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1 CuadroTexto"/>
          <p:cNvSpPr txBox="1"/>
          <p:nvPr/>
        </p:nvSpPr>
        <p:spPr>
          <a:xfrm>
            <a:off x="8593829" y="2419131"/>
            <a:ext cx="291265" cy="755965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Miles</a:t>
            </a:r>
            <a:endParaRPr lang="es-CL" sz="11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548397759"/>
              </p:ext>
            </p:extLst>
          </p:nvPr>
        </p:nvGraphicFramePr>
        <p:xfrm>
          <a:off x="162895" y="1548023"/>
          <a:ext cx="4271863" cy="254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4089664176"/>
              </p:ext>
            </p:extLst>
          </p:nvPr>
        </p:nvGraphicFramePr>
        <p:xfrm>
          <a:off x="4040293" y="1635788"/>
          <a:ext cx="4366947" cy="254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56445" y="102519"/>
            <a:ext cx="8031068" cy="900336"/>
          </a:xfrm>
        </p:spPr>
        <p:txBody>
          <a:bodyPr/>
          <a:lstStyle/>
          <a:p>
            <a:pPr defTabSz="914400" eaLnBrk="1" hangingPunct="1"/>
            <a:r>
              <a:rPr lang="es-ES_tradnl" sz="2500" b="1" dirty="0" smtClean="0"/>
              <a:t>Internet Móvil (3G+4G)</a:t>
            </a:r>
            <a:br>
              <a:rPr lang="es-ES_tradnl" sz="2500" b="1" dirty="0" smtClean="0"/>
            </a:br>
            <a:r>
              <a:rPr lang="es-ES_trad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tipo de </a:t>
            </a:r>
            <a:r>
              <a:rPr lang="es-ES_trad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erminal</a:t>
            </a:r>
            <a:endParaRPr lang="es-ES_tradn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" name="Llaves 7"/>
          <p:cNvSpPr/>
          <p:nvPr/>
        </p:nvSpPr>
        <p:spPr>
          <a:xfrm>
            <a:off x="498016" y="4279533"/>
            <a:ext cx="8405280" cy="194438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3904" y="1057275"/>
            <a:ext cx="1761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57825" y="1080135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8796" y="4236062"/>
            <a:ext cx="7908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accesos a internet móvil vía Smartphones (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avegación en móvil) aumentaron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,2%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los últimos 12 meses.</a:t>
            </a:r>
          </a:p>
          <a:p>
            <a:pPr algn="just"/>
            <a:endParaRPr lang="es-CL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accesos de banda ancha móvil vía USB bajaron en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,3%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los últimos 12 meses.</a:t>
            </a:r>
            <a:endParaRPr lang="es-CL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conexiones machine to machine (M2M) representan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2,4%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de conexiones 3G+4G a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447.700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accesos, con un crecimiento anual del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15,0%.</a:t>
            </a: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8" y="1456880"/>
            <a:ext cx="552985" cy="3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7" y="1772948"/>
            <a:ext cx="370414" cy="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68641" y="1562892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Vía USB</a:t>
            </a:r>
            <a:endParaRPr lang="es-CL" sz="1400" dirty="0">
              <a:solidFill>
                <a:schemeClr val="tx2"/>
              </a:solidFill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67" y="1600210"/>
            <a:ext cx="552985" cy="3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53" y="1692147"/>
            <a:ext cx="370414" cy="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5189376" y="1676480"/>
            <a:ext cx="76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Vía USB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008831" y="3342543"/>
            <a:ext cx="12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Smartphones</a:t>
            </a:r>
            <a:endParaRPr lang="es-CL" sz="1400" dirty="0">
              <a:solidFill>
                <a:schemeClr val="tx2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9" y="3041928"/>
            <a:ext cx="225936" cy="4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32" y="2932529"/>
            <a:ext cx="225936" cy="4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7155918" y="3497919"/>
            <a:ext cx="12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Smartphones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25" name="CuadroTexto 1"/>
          <p:cNvSpPr txBox="1"/>
          <p:nvPr/>
        </p:nvSpPr>
        <p:spPr>
          <a:xfrm>
            <a:off x="6040407" y="1548733"/>
            <a:ext cx="625536" cy="2538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 smtClean="0">
                <a:solidFill>
                  <a:schemeClr val="tx2"/>
                </a:solidFill>
              </a:rPr>
              <a:t>M2M</a:t>
            </a:r>
            <a:endParaRPr lang="es-CL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136480" y="0"/>
            <a:ext cx="8031068" cy="900336"/>
          </a:xfrm>
        </p:spPr>
        <p:txBody>
          <a:bodyPr/>
          <a:lstStyle/>
          <a:p>
            <a:pPr defTabSz="914400" eaLnBrk="1" hangingPunct="1"/>
            <a:r>
              <a:rPr lang="es-ES_tradnl" sz="2500" b="1" dirty="0" smtClean="0"/>
              <a:t>Internet Móvil</a:t>
            </a:r>
            <a:br>
              <a:rPr lang="es-ES_tradnl" sz="2500" b="1" dirty="0" smtClean="0"/>
            </a:b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Conexiones 4G</a:t>
            </a:r>
            <a:endParaRPr lang="es-ES_tradn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" name="Llaves 7"/>
          <p:cNvSpPr/>
          <p:nvPr/>
        </p:nvSpPr>
        <p:spPr>
          <a:xfrm>
            <a:off x="435428" y="4313169"/>
            <a:ext cx="8209807" cy="1373256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302221"/>
              </p:ext>
            </p:extLst>
          </p:nvPr>
        </p:nvGraphicFramePr>
        <p:xfrm>
          <a:off x="4771497" y="726923"/>
          <a:ext cx="4572000" cy="321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CuadroTexto 30"/>
          <p:cNvSpPr txBox="1"/>
          <p:nvPr/>
        </p:nvSpPr>
        <p:spPr>
          <a:xfrm>
            <a:off x="562311" y="4313169"/>
            <a:ext cx="7703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47675" indent="-203200" algn="just"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u="sng" dirty="0"/>
              <a:t>Los accesos 4G </a:t>
            </a:r>
            <a:r>
              <a:rPr lang="es-ES_tradnl" u="sng" dirty="0" smtClean="0"/>
              <a:t>alcanzaron los </a:t>
            </a:r>
            <a:r>
              <a:rPr lang="es-ES_tradnl" u="sng" dirty="0" smtClean="0"/>
              <a:t>15,9 </a:t>
            </a:r>
            <a:r>
              <a:rPr lang="es-ES_tradnl" u="sng" dirty="0" smtClean="0"/>
              <a:t>millones de conexiones</a:t>
            </a:r>
            <a:r>
              <a:rPr lang="es-ES_tradnl" u="sng" dirty="0"/>
              <a:t> </a:t>
            </a:r>
            <a:r>
              <a:rPr lang="es-ES_tradnl" u="sng" dirty="0" smtClean="0"/>
              <a:t>a </a:t>
            </a:r>
            <a:r>
              <a:rPr lang="es-ES_tradnl" u="sng" dirty="0" smtClean="0"/>
              <a:t>junio </a:t>
            </a:r>
            <a:r>
              <a:rPr lang="es-ES_tradnl" u="sng" dirty="0" smtClean="0"/>
              <a:t>2019</a:t>
            </a:r>
            <a:r>
              <a:rPr lang="es-ES_tradnl" dirty="0" smtClean="0"/>
              <a:t>, </a:t>
            </a:r>
            <a:r>
              <a:rPr lang="es-ES_tradnl" dirty="0"/>
              <a:t>con un crecimiento </a:t>
            </a:r>
            <a:r>
              <a:rPr lang="es-ES_tradnl" dirty="0" smtClean="0"/>
              <a:t>de </a:t>
            </a:r>
            <a:r>
              <a:rPr lang="es-ES_tradnl" dirty="0" smtClean="0"/>
              <a:t>21,5% </a:t>
            </a:r>
            <a:r>
              <a:rPr lang="es-ES_tradnl" dirty="0" smtClean="0"/>
              <a:t>en los últimos 12 meses.</a:t>
            </a:r>
          </a:p>
          <a:p>
            <a:pPr marL="447675" indent="-203200" algn="just">
              <a:buClr>
                <a:srgbClr val="4F81BD"/>
              </a:buClr>
              <a:buFont typeface="Wingdings" pitchFamily="2" charset="2"/>
              <a:buChar char="§"/>
            </a:pPr>
            <a:endParaRPr lang="es-CL" dirty="0"/>
          </a:p>
          <a:p>
            <a:pPr marL="447675" indent="-203200" algn="just">
              <a:buClr>
                <a:srgbClr val="4F81BD"/>
              </a:buClr>
              <a:buFont typeface="Wingdings" pitchFamily="2" charset="2"/>
              <a:buChar char="§"/>
            </a:pPr>
            <a:r>
              <a:rPr lang="es-CL" dirty="0" smtClean="0"/>
              <a:t>La tecnología 4G está sustituyendo a los accesos 3G</a:t>
            </a:r>
            <a:r>
              <a:rPr lang="es-CL" dirty="0"/>
              <a:t>, </a:t>
            </a:r>
            <a:r>
              <a:rPr lang="es-CL" dirty="0" smtClean="0"/>
              <a:t>los </a:t>
            </a:r>
            <a:r>
              <a:rPr lang="es-CL" dirty="0"/>
              <a:t>cuales decrecieron un </a:t>
            </a:r>
            <a:r>
              <a:rPr lang="es-CL" dirty="0" smtClean="0"/>
              <a:t>36,9% </a:t>
            </a:r>
            <a:r>
              <a:rPr lang="es-CL" dirty="0" smtClean="0"/>
              <a:t>en los últimos 12 meses. Con todo, el crecimiento neto del mercado de internet móvil fue de </a:t>
            </a:r>
            <a:r>
              <a:rPr lang="es-CL" dirty="0" smtClean="0"/>
              <a:t>1,2 </a:t>
            </a:r>
            <a:r>
              <a:rPr lang="es-CL" dirty="0" smtClean="0"/>
              <a:t>millones en los últimos 12 meses. </a:t>
            </a: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077776081"/>
              </p:ext>
            </p:extLst>
          </p:nvPr>
        </p:nvGraphicFramePr>
        <p:xfrm>
          <a:off x="152808" y="855980"/>
          <a:ext cx="5158332" cy="296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29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95537" y="99216"/>
            <a:ext cx="8038530" cy="900336"/>
          </a:xfrm>
        </p:spPr>
        <p:txBody>
          <a:bodyPr/>
          <a:lstStyle/>
          <a:p>
            <a:pPr defTabSz="914400" eaLnBrk="1" hangingPunct="1"/>
            <a:r>
              <a:rPr lang="es-ES_tradnl" sz="2500" b="1" dirty="0" smtClean="0"/>
              <a:t>Internet Móvil (conexiones 3G+4G) </a:t>
            </a:r>
            <a:br>
              <a:rPr lang="es-ES_tradnl" sz="2500" b="1" dirty="0" smtClean="0"/>
            </a:br>
            <a:r>
              <a:rPr lang="es-ES_trad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Conexiones por Empresa y Participación de 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Mercado</a:t>
            </a:r>
            <a:endParaRPr lang="es-ES_tradn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" name="Pentágono 2"/>
          <p:cNvSpPr/>
          <p:nvPr/>
        </p:nvSpPr>
        <p:spPr>
          <a:xfrm>
            <a:off x="631528" y="5324997"/>
            <a:ext cx="8036399" cy="862444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pPr marL="285750" indent="-285750" algn="just">
              <a:spcBef>
                <a:spcPts val="600"/>
              </a:spcBef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Destaca el crecimiento de </a:t>
            </a:r>
            <a:r>
              <a:rPr lang="es-CL" sz="1400" dirty="0" err="1" smtClean="0">
                <a:solidFill>
                  <a:schemeClr val="tx2"/>
                </a:solidFill>
                <a:latin typeface="Verdana"/>
                <a:cs typeface="Verdana"/>
              </a:rPr>
              <a:t>Wom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con un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34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,7%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en los últimos 12 meses. </a:t>
            </a:r>
            <a:endParaRPr lang="es-CL" sz="1400" dirty="0">
              <a:solidFill>
                <a:srgbClr val="FF3300"/>
              </a:solidFill>
              <a:latin typeface="Verdana"/>
              <a:cs typeface="Verdana"/>
            </a:endParaRPr>
          </a:p>
          <a:p>
            <a:pPr marL="285750" indent="-285750" algn="just">
              <a:spcBef>
                <a:spcPts val="600"/>
              </a:spcBef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Claro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creció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11,9%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los últimos 12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meses y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Entel un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4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,1%.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Movistar bajó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10,9%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. Los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OMV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tienen una participación de mercado del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1,1%.</a:t>
            </a:r>
            <a:endParaRPr lang="es-CL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8065"/>
              </p:ext>
            </p:extLst>
          </p:nvPr>
        </p:nvGraphicFramePr>
        <p:xfrm>
          <a:off x="5960746" y="1676484"/>
          <a:ext cx="3114674" cy="208300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129224"/>
                <a:gridCol w="992725"/>
                <a:gridCol w="992725"/>
              </a:tblGrid>
              <a:tr h="693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%Participación Conexiones </a:t>
                      </a:r>
                      <a:r>
                        <a:rPr lang="es-CL" sz="1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3G+4G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 </a:t>
                      </a:r>
                      <a:r>
                        <a:rPr lang="es-CL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s-CL" sz="1000" b="1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 </a:t>
                      </a:r>
                      <a:r>
                        <a:rPr lang="es-CL" sz="1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Movistar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27,2%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22,6%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</a:t>
                      </a:r>
                      <a:r>
                        <a:rPr lang="es-MX" sz="10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Entel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33,0%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32,2%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Claro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20,8%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21,8%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Wom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16,6%</a:t>
                      </a:r>
                      <a:r>
                        <a:rPr lang="es-CL" sz="10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20,9%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VTR Móvil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1,3%</a:t>
                      </a:r>
                      <a:r>
                        <a:rPr lang="es-CL" sz="1000" b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Virgin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0,9%</a:t>
                      </a:r>
                      <a:r>
                        <a:rPr lang="es-CL" sz="1000" b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Otros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0,2%</a:t>
                      </a:r>
                      <a:r>
                        <a:rPr lang="es-CL" sz="1000" b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992678"/>
              </p:ext>
            </p:extLst>
          </p:nvPr>
        </p:nvGraphicFramePr>
        <p:xfrm>
          <a:off x="-68920" y="1688041"/>
          <a:ext cx="5997389" cy="295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7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1549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Internet Móvil por </a:t>
            </a:r>
            <a:r>
              <a:rPr lang="es-ES_tradnl" sz="2500" b="1" dirty="0"/>
              <a:t>Tecnología</a:t>
            </a:r>
            <a:br>
              <a:rPr lang="es-ES_tradnl" sz="2500" b="1" dirty="0"/>
            </a:br>
            <a:r>
              <a:rPr lang="es-ES_tradnl" sz="2500" b="1" dirty="0" smtClean="0"/>
              <a:t> 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Conexiones</a:t>
            </a:r>
            <a:r>
              <a:rPr lang="es-ES_tradnl" sz="2500" b="1" dirty="0" smtClean="0"/>
              <a:t>  </a:t>
            </a: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720762" y="4838462"/>
            <a:ext cx="78462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contar de febrero 2017, las conexiones 4G superan por primera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vez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las conexiones 3G. Dicha tendencia continua en ascenso.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b="1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Las conexiones 2G y 3G continúan en descenso, y se espera que la brecha entre éstas y las conexiones 4G aumente durante los próximos años.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394855" y="4925292"/>
            <a:ext cx="8406245" cy="108272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278005"/>
              </p:ext>
            </p:extLst>
          </p:nvPr>
        </p:nvGraphicFramePr>
        <p:xfrm>
          <a:off x="484630" y="820270"/>
          <a:ext cx="8226600" cy="391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5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4975" y="266700"/>
            <a:ext cx="5543550" cy="466725"/>
          </a:xfrm>
        </p:spPr>
        <p:txBody>
          <a:bodyPr/>
          <a:lstStyle/>
          <a:p>
            <a:r>
              <a:rPr lang="es-ES" b="1" dirty="0"/>
              <a:t>Resumen </a:t>
            </a:r>
            <a:r>
              <a:rPr lang="es-ES" b="1" dirty="0" smtClean="0"/>
              <a:t>principales servicios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41958"/>
              </p:ext>
            </p:extLst>
          </p:nvPr>
        </p:nvGraphicFramePr>
        <p:xfrm>
          <a:off x="683260" y="1349059"/>
          <a:ext cx="7816849" cy="431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35"/>
                <a:gridCol w="1170465"/>
                <a:gridCol w="985221"/>
                <a:gridCol w="1577214"/>
                <a:gridCol w="1577214"/>
              </a:tblGrid>
              <a:tr h="67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u="none" strike="noStrike" dirty="0" smtClean="0">
                          <a:effectLst/>
                        </a:rPr>
                        <a:t>Servicio</a:t>
                      </a:r>
                      <a:endParaRPr lang="es-C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u="none" strike="noStrike" dirty="0" smtClean="0">
                          <a:effectLst/>
                        </a:rPr>
                        <a:t>Unidad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1S-2018</a:t>
                      </a:r>
                      <a:endParaRPr lang="es-C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1S-2019</a:t>
                      </a:r>
                      <a:endParaRPr lang="es-C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u="none" strike="noStrike">
                          <a:effectLst/>
                        </a:rPr>
                        <a:t>Variación interanual </a:t>
                      </a:r>
                      <a:endParaRPr lang="es-CL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718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Internet </a:t>
                      </a:r>
                      <a:r>
                        <a:rPr lang="es-CL" sz="1800" u="none" strike="noStrike" dirty="0" smtClean="0">
                          <a:effectLst/>
                        </a:rPr>
                        <a:t>fija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u="none" strike="noStrike" dirty="0" smtClean="0">
                          <a:effectLst/>
                        </a:rPr>
                        <a:t>Miles 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3.156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3.400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7,7%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5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Internet móvil </a:t>
                      </a:r>
                      <a:r>
                        <a:rPr lang="es-CL" sz="1800" u="none" strike="noStrike" dirty="0" smtClean="0">
                          <a:effectLst/>
                        </a:rPr>
                        <a:t>(3G+4G)</a:t>
                      </a:r>
                      <a:r>
                        <a:rPr lang="es-CL" sz="1800" u="none" strike="noStrike" baseline="0" dirty="0" smtClean="0">
                          <a:effectLst/>
                        </a:rPr>
                        <a:t> 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u="none" strike="noStrike" dirty="0" smtClean="0">
                          <a:effectLst/>
                        </a:rPr>
                        <a:t>Miles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17.408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18.624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7,0%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423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 smtClean="0">
                          <a:effectLst/>
                        </a:rPr>
                        <a:t>4G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u="none" strike="noStrike" dirty="0" smtClean="0">
                          <a:effectLst/>
                        </a:rPr>
                        <a:t>Miles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13.069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15.884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21,5%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343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Internet móvil (tráfico)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</a:t>
                      </a:r>
                    </a:p>
                    <a:p>
                      <a:pPr algn="l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Bytes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977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68,7%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343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Telefonía </a:t>
                      </a:r>
                      <a:r>
                        <a:rPr lang="es-CL" sz="1800" u="none" strike="noStrike" dirty="0" smtClean="0">
                          <a:effectLst/>
                        </a:rPr>
                        <a:t>fija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Miles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3.108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2.873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-</a:t>
                      </a:r>
                      <a:r>
                        <a:rPr lang="es-CL" sz="1800" u="none" strike="noStrike" dirty="0" smtClean="0">
                          <a:effectLst/>
                        </a:rPr>
                        <a:t>7,5%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343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Telefonía </a:t>
                      </a:r>
                      <a:r>
                        <a:rPr lang="es-CL" sz="1800" u="none" strike="noStrike" dirty="0" smtClean="0">
                          <a:effectLst/>
                        </a:rPr>
                        <a:t>móvil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u="none" strike="noStrike" dirty="0" smtClean="0">
                          <a:effectLst/>
                        </a:rPr>
                        <a:t>Miles</a:t>
                      </a:r>
                      <a:endParaRPr lang="es-C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23.535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25.700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9,2%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343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TV </a:t>
                      </a:r>
                      <a:r>
                        <a:rPr lang="es-CL" sz="1800" u="none" strike="noStrike" dirty="0" smtClean="0">
                          <a:effectLst/>
                        </a:rPr>
                        <a:t>Pago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Miles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3.359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3.314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-1,3</a:t>
                      </a:r>
                      <a:r>
                        <a:rPr lang="es-CL" sz="1800" u="none" strike="noStrike" dirty="0" smtClean="0">
                          <a:effectLst/>
                        </a:rPr>
                        <a:t>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6472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Larga Distancia </a:t>
                      </a:r>
                      <a:r>
                        <a:rPr lang="es-C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u="none" strike="noStrike" dirty="0" smtClean="0">
                          <a:effectLst/>
                        </a:rPr>
                        <a:t>Millones de minutos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19,4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13,9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>
                          <a:effectLst/>
                        </a:rPr>
                        <a:t>-</a:t>
                      </a:r>
                      <a:r>
                        <a:rPr lang="es-CL" sz="1800" u="none" strike="noStrike" dirty="0" smtClean="0">
                          <a:effectLst/>
                        </a:rPr>
                        <a:t>28,3%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  <p:sp>
        <p:nvSpPr>
          <p:cNvPr id="5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182713"/>
              </p:ext>
            </p:extLst>
          </p:nvPr>
        </p:nvGraphicFramePr>
        <p:xfrm>
          <a:off x="0" y="982638"/>
          <a:ext cx="8924925" cy="395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4159"/>
            <a:ext cx="8816453" cy="8984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s-CL" sz="2500" b="1" dirty="0"/>
              <a:t> </a:t>
            </a:r>
            <a:r>
              <a:rPr lang="es-CL" sz="2700" b="1" dirty="0" smtClean="0">
                <a:solidFill>
                  <a:srgbClr val="0070C0"/>
                </a:solidFill>
              </a:rPr>
              <a:t>Tráficos de Internet (Datos)</a:t>
            </a:r>
            <a:r>
              <a:rPr lang="es-CL" sz="2500" b="1" dirty="0" smtClean="0"/>
              <a:t/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Tráficos Móviles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laves 7"/>
          <p:cNvSpPr/>
          <p:nvPr/>
        </p:nvSpPr>
        <p:spPr>
          <a:xfrm>
            <a:off x="412125" y="4872858"/>
            <a:ext cx="8295458" cy="128385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708338" y="4942003"/>
            <a:ext cx="77402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de datos móviles ha crecido en forma significativa desde el comienzo de las estadísticas (Junio 2017). A nivel del primer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ha crecido 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68,7%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entre 2018 y 2019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.</a:t>
            </a:r>
            <a:endParaRPr lang="es-ES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nivel acumulado en los últimos 12 meses, se tiene un total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1.744.417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TB, equivalente a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1,744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ExaBytes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(EB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nivel acumulado en el año 2019 el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92,8% del tráfico es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Downlink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(bajada) y un 7,2% es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Uplink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(subida)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8650" y="9270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Tera Bytes (TB)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90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118072"/>
              </p:ext>
            </p:extLst>
          </p:nvPr>
        </p:nvGraphicFramePr>
        <p:xfrm>
          <a:off x="0" y="982638"/>
          <a:ext cx="8924925" cy="395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4159"/>
            <a:ext cx="8816453" cy="8984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s-CL" sz="2500" b="1" dirty="0"/>
              <a:t> </a:t>
            </a:r>
            <a:r>
              <a:rPr lang="es-CL" sz="2700" b="1" dirty="0" smtClean="0">
                <a:solidFill>
                  <a:srgbClr val="0070C0"/>
                </a:solidFill>
              </a:rPr>
              <a:t>Tráficos de Internet (Datos)</a:t>
            </a:r>
            <a:r>
              <a:rPr lang="es-CL" sz="2500" b="1" dirty="0" smtClean="0"/>
              <a:t/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Tráficos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Móviles por tecnología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laves 7"/>
          <p:cNvSpPr/>
          <p:nvPr/>
        </p:nvSpPr>
        <p:spPr>
          <a:xfrm>
            <a:off x="412125" y="4872858"/>
            <a:ext cx="8295458" cy="128385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708338" y="4942003"/>
            <a:ext cx="7740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La principal componente del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tráfico de datos móviles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es la 4G.</a:t>
            </a:r>
            <a:endParaRPr lang="es-ES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lvl="0" algn="just"/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crecimiento en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los últimos 12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meses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del tráfico 4G (junio18-junio19) es de un 82%, mientras que el tráfico 3G creció un 22,4% en el mismo período.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8650" y="9270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Tera Bytes (TB)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75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11 CuadroTexto"/>
          <p:cNvSpPr txBox="1">
            <a:spLocks noChangeArrowheads="1"/>
          </p:cNvSpPr>
          <p:nvPr/>
        </p:nvSpPr>
        <p:spPr bwMode="auto">
          <a:xfrm>
            <a:off x="-1" y="107609"/>
            <a:ext cx="8188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400" b="1" dirty="0" smtClean="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L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Tráficos de Internet (Datos)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L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Evolución de Tráficos Móviles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22</a:t>
            </a:fld>
            <a:endParaRPr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25677"/>
              </p:ext>
            </p:extLst>
          </p:nvPr>
        </p:nvGraphicFramePr>
        <p:xfrm>
          <a:off x="6380956" y="1476113"/>
          <a:ext cx="2641600" cy="19008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67619"/>
                <a:gridCol w="685800"/>
                <a:gridCol w="688181"/>
              </a:tblGrid>
              <a:tr h="674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Participación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 de 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mercado Tráfico acumulado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Ene 18 hasta Jun 18</a:t>
                      </a:r>
                      <a:endParaRPr lang="es-CL" sz="1100" b="1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Ene 19 hasta Jun 19</a:t>
                      </a:r>
                      <a:endParaRPr lang="es-CL" sz="1100" b="1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Movistar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27,6%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26,1%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ENTEL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24,7%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31,4%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Claro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19,7%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15,1%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WOM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27,3%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26,9%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VTR Móvil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0,7%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0,5%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Llaves 7"/>
          <p:cNvSpPr/>
          <p:nvPr/>
        </p:nvSpPr>
        <p:spPr>
          <a:xfrm>
            <a:off x="665939" y="4490304"/>
            <a:ext cx="7832438" cy="1321823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836707" y="4461666"/>
            <a:ext cx="74909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operadores (ENTEL, WOM, Movistar y Claro) concentran el 99,5% del tráfico móvil total.</a:t>
            </a:r>
            <a:endParaRPr lang="es-ES" sz="14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4F81BD"/>
              </a:buClr>
            </a:pP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Destaca el crecimiento de Entel de 6,7pp en el tráfico acumulado a junio entre 2018 y 2019.</a:t>
            </a: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719198"/>
              </p:ext>
            </p:extLst>
          </p:nvPr>
        </p:nvGraphicFramePr>
        <p:xfrm>
          <a:off x="-76200" y="866775"/>
          <a:ext cx="636046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88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287483"/>
              </p:ext>
            </p:extLst>
          </p:nvPr>
        </p:nvGraphicFramePr>
        <p:xfrm>
          <a:off x="27119" y="846473"/>
          <a:ext cx="8884227" cy="352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11 CuadroTexto"/>
          <p:cNvSpPr txBox="1">
            <a:spLocks noChangeArrowheads="1"/>
          </p:cNvSpPr>
          <p:nvPr/>
        </p:nvSpPr>
        <p:spPr bwMode="auto">
          <a:xfrm>
            <a:off x="-1" y="107609"/>
            <a:ext cx="81886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Internet Fijo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Evolución de Conexiones y Penetración cada 100 hab.</a:t>
            </a:r>
            <a:endParaRPr lang="es-CL" sz="2200" dirty="0">
              <a:solidFill>
                <a:srgbClr val="4F81BD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" name="Llaves 7"/>
          <p:cNvSpPr/>
          <p:nvPr/>
        </p:nvSpPr>
        <p:spPr>
          <a:xfrm>
            <a:off x="382531" y="4258351"/>
            <a:ext cx="8366358" cy="1914900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47022" y="4315748"/>
            <a:ext cx="78406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accesos de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fijo alcanzan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3,4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junio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2019,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un crecimiento de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,7%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los últimos 12 meses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(*)</a:t>
            </a: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junio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 la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penetración de internet fija fue de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17,8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accesos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cada 100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habitantes con un aumento de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0,97 </a:t>
            </a:r>
            <a:r>
              <a:rPr lang="es-ES_tradnl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respecto a 12 meses atrás.</a:t>
            </a: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total de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accesos de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fijo, un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88%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corresponde a accesos residenciales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un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12%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comerciales.</a:t>
            </a: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buClr>
                <a:srgbClr val="4F81BD"/>
              </a:buClr>
            </a:pP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27119" y="2877165"/>
            <a:ext cx="338554" cy="6095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Miles</a:t>
            </a:r>
            <a:endParaRPr lang="es-CL" sz="9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4155" y="6285367"/>
            <a:ext cx="733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(*): La empresa </a:t>
            </a:r>
            <a:r>
              <a:rPr lang="es-ES" sz="8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Entelphone</a:t>
            </a:r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  <a:endParaRPr lang="es-CL" sz="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689660"/>
              </p:ext>
            </p:extLst>
          </p:nvPr>
        </p:nvGraphicFramePr>
        <p:xfrm>
          <a:off x="123596" y="969383"/>
          <a:ext cx="8884227" cy="352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11 CuadroTexto"/>
          <p:cNvSpPr txBox="1">
            <a:spLocks noChangeArrowheads="1"/>
          </p:cNvSpPr>
          <p:nvPr/>
        </p:nvSpPr>
        <p:spPr bwMode="auto">
          <a:xfrm>
            <a:off x="-1" y="107609"/>
            <a:ext cx="85725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Internet Fijo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Porcentaje de Hogares con Internet Fijo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Residencial </a:t>
            </a:r>
            <a:r>
              <a:rPr lang="es-CL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(*) (**)</a:t>
            </a:r>
            <a:endParaRPr lang="es-CL" sz="1400" dirty="0">
              <a:solidFill>
                <a:srgbClr val="4F81BD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9" name="Llaves 7"/>
          <p:cNvSpPr/>
          <p:nvPr/>
        </p:nvSpPr>
        <p:spPr>
          <a:xfrm>
            <a:off x="382531" y="4574255"/>
            <a:ext cx="8366358" cy="800699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47022" y="4712995"/>
            <a:ext cx="8025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porcentaje de hogares con internet fijo ha subido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2,97pp en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ltimo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año. (**)</a:t>
            </a: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4874" y="5606463"/>
            <a:ext cx="7840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4F81BD"/>
              </a:buClr>
            </a:pPr>
            <a:r>
              <a:rPr lang="es-ES_tradnl" sz="9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La </a:t>
            </a:r>
            <a:r>
              <a:rPr lang="es-ES_tradnl" sz="9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penetración de hogares es el resultado de las conexiones fijas residenciales dividida por el total de hogares. La cantidad de hogares se obtiene de acuerdo a los resultados entregados por un modelo de estimación de SUBTEL, ajustado al total de hogares entregados por el Censo 2017</a:t>
            </a:r>
            <a:r>
              <a:rPr lang="es-ES_tradnl" sz="9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algn="just">
              <a:buClr>
                <a:srgbClr val="4F81BD"/>
              </a:buClr>
            </a:pPr>
            <a:r>
              <a:rPr lang="es-ES_tradnl" sz="9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(**) </a:t>
            </a:r>
            <a:r>
              <a:rPr lang="es-ES" sz="9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empresa </a:t>
            </a:r>
            <a:r>
              <a:rPr lang="es-ES" sz="9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Entelphone</a:t>
            </a:r>
            <a:r>
              <a:rPr lang="es-ES" sz="9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</a:p>
          <a:p>
            <a:pPr lvl="0" algn="just">
              <a:buClr>
                <a:srgbClr val="4F81BD"/>
              </a:buClr>
            </a:pPr>
            <a:endParaRPr lang="es-ES_tradnl" sz="9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11 CuadroTexto"/>
          <p:cNvSpPr txBox="1">
            <a:spLocks noChangeArrowheads="1"/>
          </p:cNvSpPr>
          <p:nvPr/>
        </p:nvSpPr>
        <p:spPr bwMode="auto">
          <a:xfrm>
            <a:off x="-1" y="107609"/>
            <a:ext cx="818865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Internet Fijo</a:t>
            </a:r>
          </a:p>
          <a:p>
            <a:pPr eaLnBrk="1" hangingPunct="1"/>
            <a:r>
              <a:rPr lang="es-CL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ES_tradn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Conexiones por Empresa y Participación de </a:t>
            </a:r>
            <a:r>
              <a:rPr lang="es-ES_tradnl" sz="2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Mercado (*)</a:t>
            </a:r>
            <a:endParaRPr lang="es-CL" sz="2200" dirty="0">
              <a:solidFill>
                <a:srgbClr val="1F497D">
                  <a:lumMod val="60000"/>
                  <a:lumOff val="40000"/>
                </a:srgbClr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25</a:t>
            </a:fld>
            <a:endParaRPr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86748"/>
              </p:ext>
            </p:extLst>
          </p:nvPr>
        </p:nvGraphicFramePr>
        <p:xfrm>
          <a:off x="6380956" y="1476113"/>
          <a:ext cx="2641600" cy="23833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67619"/>
                <a:gridCol w="685800"/>
                <a:gridCol w="688181"/>
              </a:tblGrid>
              <a:tr h="674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Participación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 de 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mercado (*)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Jun </a:t>
                      </a:r>
                      <a:r>
                        <a:rPr lang="es-CL" sz="11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18</a:t>
                      </a:r>
                      <a:endParaRPr lang="es-CL" sz="1100" b="1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Jun 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Movistar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32,2%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29,3%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VTR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39,1%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38,0%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Claro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13,9%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13,7%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Grupo GTD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8,3%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7,9%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Mundo Pacífico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4,3%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5,8%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Grupo ENTEL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1,5%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4,8%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Otros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0,7</a:t>
                      </a:r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6,3%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Llaves 7"/>
          <p:cNvSpPr/>
          <p:nvPr/>
        </p:nvSpPr>
        <p:spPr>
          <a:xfrm>
            <a:off x="665939" y="4490304"/>
            <a:ext cx="7832438" cy="1321823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836707" y="4461666"/>
            <a:ext cx="7490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VTR </a:t>
            </a:r>
            <a:r>
              <a:rPr lang="es-ES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Movistar poseen el 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67,3% </a:t>
            </a:r>
            <a:r>
              <a:rPr lang="es-ES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total de conexiones de 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</a:t>
            </a:r>
            <a:r>
              <a:rPr lang="es-ES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fija a 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junio 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2019.</a:t>
            </a:r>
          </a:p>
          <a:p>
            <a:pPr algn="just">
              <a:buClr>
                <a:srgbClr val="4F81BD"/>
              </a:buClr>
            </a:pP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Desde </a:t>
            </a:r>
            <a:r>
              <a:rPr lang="es-ES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arzo 2016 VTR supera a Movistar en conexiones fijas.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VTR presentó un crecimiento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los últimos 12 meses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,6%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mientras que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Movistar bajó en un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1,9%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igual período.</a:t>
            </a: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539114"/>
              </p:ext>
            </p:extLst>
          </p:nvPr>
        </p:nvGraphicFramePr>
        <p:xfrm>
          <a:off x="-76200" y="866775"/>
          <a:ext cx="636046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84155" y="6075817"/>
            <a:ext cx="7331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(*): La empresa </a:t>
            </a:r>
            <a:r>
              <a:rPr lang="es-ES" sz="9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Entelphone</a:t>
            </a: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  <a:endParaRPr lang="es-CL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505286967"/>
              </p:ext>
            </p:extLst>
          </p:nvPr>
        </p:nvGraphicFramePr>
        <p:xfrm>
          <a:off x="1115616" y="1397000"/>
          <a:ext cx="3168352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296309756"/>
              </p:ext>
            </p:extLst>
          </p:nvPr>
        </p:nvGraphicFramePr>
        <p:xfrm>
          <a:off x="4572000" y="1412776"/>
          <a:ext cx="3168352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80523233"/>
              </p:ext>
            </p:extLst>
          </p:nvPr>
        </p:nvGraphicFramePr>
        <p:xfrm>
          <a:off x="1115616" y="3905622"/>
          <a:ext cx="3168352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72539728"/>
              </p:ext>
            </p:extLst>
          </p:nvPr>
        </p:nvGraphicFramePr>
        <p:xfrm>
          <a:off x="4572000" y="3905622"/>
          <a:ext cx="3168352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>
            <a:off x="450550" y="103240"/>
            <a:ext cx="7956645" cy="119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Internet Fijo</a:t>
            </a:r>
            <a:b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Porcentaje de participación de 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Conexiones por Empresa y Tecnología</a:t>
            </a:r>
          </a:p>
          <a:p>
            <a:pPr algn="l"/>
            <a:r>
              <a:rPr lang="es-MX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Junio</a:t>
            </a:r>
            <a:r>
              <a:rPr lang="es-MX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es-CL" sz="800" dirty="0">
              <a:solidFill>
                <a:srgbClr val="FF000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67640" y="1828800"/>
            <a:ext cx="945850" cy="396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14,3</a:t>
            </a:r>
            <a:r>
              <a:rPr lang="es-MX" sz="2200" b="1" dirty="0" smtClean="0">
                <a:solidFill>
                  <a:schemeClr val="tx2"/>
                </a:solidFill>
              </a:rPr>
              <a:t>%</a:t>
            </a:r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0550" y="1432560"/>
            <a:ext cx="845820" cy="1828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486</a:t>
            </a:r>
            <a:r>
              <a:rPr lang="es-MX" sz="1200" b="1" dirty="0" smtClean="0">
                <a:solidFill>
                  <a:schemeClr val="tx2"/>
                </a:solidFill>
              </a:rPr>
              <a:t>.049</a:t>
            </a:r>
            <a:endParaRPr lang="es-CL" sz="1200" b="1" dirty="0">
              <a:solidFill>
                <a:schemeClr val="tx2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176367" y="1432560"/>
            <a:ext cx="845820" cy="1828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1.817.974</a:t>
            </a:r>
            <a:endParaRPr lang="es-CL" sz="1200" b="1" dirty="0">
              <a:solidFill>
                <a:schemeClr val="tx2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96270" y="3958590"/>
            <a:ext cx="845820" cy="1828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854</a:t>
            </a:r>
            <a:r>
              <a:rPr lang="es-MX" sz="1200" b="1" dirty="0" smtClean="0">
                <a:solidFill>
                  <a:schemeClr val="tx2"/>
                </a:solidFill>
              </a:rPr>
              <a:t>.741</a:t>
            </a:r>
            <a:endParaRPr lang="es-CL" sz="1200" b="1" dirty="0">
              <a:solidFill>
                <a:schemeClr val="tx2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176367" y="3958590"/>
            <a:ext cx="845820" cy="1828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241</a:t>
            </a:r>
            <a:r>
              <a:rPr lang="es-MX" sz="1200" b="1" dirty="0" smtClean="0">
                <a:solidFill>
                  <a:schemeClr val="tx2"/>
                </a:solidFill>
              </a:rPr>
              <a:t>.175</a:t>
            </a:r>
            <a:endParaRPr lang="es-CL" sz="1200" b="1" dirty="0">
              <a:solidFill>
                <a:schemeClr val="tx2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7126352" y="1828800"/>
            <a:ext cx="945850" cy="396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53,5%</a:t>
            </a:r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7126352" y="4362450"/>
            <a:ext cx="945850" cy="396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7</a:t>
            </a:r>
            <a:r>
              <a:rPr lang="es-MX" sz="2200" b="1" dirty="0" smtClean="0">
                <a:solidFill>
                  <a:schemeClr val="tx2"/>
                </a:solidFill>
              </a:rPr>
              <a:t>,1%</a:t>
            </a:r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266700" y="4362450"/>
            <a:ext cx="945850" cy="396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25,1%</a:t>
            </a:r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8396833" y="1684020"/>
            <a:ext cx="599843" cy="2895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67701" y="2026920"/>
            <a:ext cx="8699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tx2"/>
                </a:solidFill>
              </a:rPr>
              <a:t>Accesos</a:t>
            </a:r>
          </a:p>
          <a:p>
            <a:pPr algn="ctr"/>
            <a:r>
              <a:rPr lang="es-CL" sz="1000" dirty="0">
                <a:solidFill>
                  <a:schemeClr val="tx2"/>
                </a:solidFill>
              </a:rPr>
              <a:t>Totales por</a:t>
            </a:r>
          </a:p>
          <a:p>
            <a:pPr algn="ctr"/>
            <a:r>
              <a:rPr lang="es-CL" sz="1000" dirty="0">
                <a:solidFill>
                  <a:schemeClr val="tx2"/>
                </a:solidFill>
              </a:rPr>
              <a:t>tecnología</a:t>
            </a:r>
          </a:p>
        </p:txBody>
      </p:sp>
      <p:sp>
        <p:nvSpPr>
          <p:cNvPr id="19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83313" y="6527800"/>
            <a:ext cx="2133600" cy="2481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dirty="0" smtClean="0">
                <a:solidFill>
                  <a:srgbClr val="898989"/>
                </a:solidFill>
                <a:latin typeface="Verdana" charset="0"/>
              </a:rPr>
              <a:t>26</a:t>
            </a:r>
            <a:endParaRPr lang="en-US" sz="1000" dirty="0">
              <a:solidFill>
                <a:srgbClr val="898989"/>
              </a:solidFill>
              <a:latin typeface="Verdana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65055" y="6313942"/>
            <a:ext cx="785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(*): La empresa </a:t>
            </a:r>
            <a:r>
              <a:rPr lang="es-ES" sz="8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Entelphone</a:t>
            </a:r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  <a:endParaRPr lang="es-CL" sz="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450550" y="103240"/>
            <a:ext cx="7956645" cy="801666"/>
          </a:xfrm>
        </p:spPr>
        <p:txBody>
          <a:bodyPr/>
          <a:lstStyle/>
          <a:p>
            <a:pPr algn="l" defTabSz="914400" eaLnBrk="1" hangingPunct="1"/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Internet Fijo</a:t>
            </a:r>
            <a:b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</a:br>
            <a:r>
              <a:rPr lang="es-C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onexiones por Región y Tecnología </a:t>
            </a: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Juni</a:t>
            </a: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</a:t>
            </a: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(*)</a:t>
            </a:r>
            <a:endParaRPr lang="es-CL" sz="1800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0039" y="5761712"/>
            <a:ext cx="7666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1400" dirty="0" smtClean="0">
                <a:solidFill>
                  <a:schemeClr val="tx2"/>
                </a:solidFill>
                <a:latin typeface="Verdana"/>
                <a:cs typeface="Verdana"/>
              </a:rPr>
              <a:t>Casi la mitad de las conexiones se encuentran en la Región Metropolitana. HFC es mayoritaria en zona norte y centro. Fibra </a:t>
            </a:r>
            <a:r>
              <a:rPr lang="es-MX" sz="1400" dirty="0" err="1" smtClean="0">
                <a:solidFill>
                  <a:schemeClr val="tx2"/>
                </a:solidFill>
                <a:latin typeface="Verdana"/>
                <a:cs typeface="Verdana"/>
              </a:rPr>
              <a:t>Optica</a:t>
            </a:r>
            <a:r>
              <a:rPr lang="es-MX" sz="1400" dirty="0" smtClean="0">
                <a:solidFill>
                  <a:schemeClr val="tx2"/>
                </a:solidFill>
                <a:latin typeface="Verdana"/>
                <a:cs typeface="Verdana"/>
              </a:rPr>
              <a:t> destaca en el sur.</a:t>
            </a:r>
            <a:endParaRPr lang="es-CL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7" name="Llaves 7"/>
          <p:cNvSpPr/>
          <p:nvPr/>
        </p:nvSpPr>
        <p:spPr>
          <a:xfrm>
            <a:off x="111035" y="5714022"/>
            <a:ext cx="8142209" cy="553998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62730"/>
              </p:ext>
            </p:extLst>
          </p:nvPr>
        </p:nvGraphicFramePr>
        <p:xfrm>
          <a:off x="320039" y="525820"/>
          <a:ext cx="8435342" cy="557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412341" y="453629"/>
            <a:ext cx="143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Miles de accesos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5055" y="6313942"/>
            <a:ext cx="785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(*): La empresa </a:t>
            </a:r>
            <a:r>
              <a:rPr lang="es-ES" sz="8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Entelphone</a:t>
            </a:r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  <a:endParaRPr lang="es-CL" sz="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28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Telefonía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97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907895"/>
              </p:ext>
            </p:extLst>
          </p:nvPr>
        </p:nvGraphicFramePr>
        <p:xfrm>
          <a:off x="0" y="982638"/>
          <a:ext cx="8924925" cy="367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4159"/>
            <a:ext cx="8816453" cy="8984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sz="2500" b="1" dirty="0"/>
              <a:t> Telefonía </a:t>
            </a:r>
            <a:r>
              <a:rPr lang="es-CL" sz="2500" b="1" dirty="0" smtClean="0"/>
              <a:t>Móvil</a:t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abonados y penetración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cada 100 hab. 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0" y="2664237"/>
            <a:ext cx="291265" cy="755965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Miles</a:t>
            </a:r>
            <a:endParaRPr lang="es-CL" sz="11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412125" y="4633198"/>
            <a:ext cx="8295458" cy="1676400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708337" y="4884420"/>
            <a:ext cx="77402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La telefonía móvil alcanzó una penetración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134,5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abonados cada 100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habitantes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2019.</a:t>
            </a:r>
          </a:p>
          <a:p>
            <a:pPr lvl="0" algn="just"/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Continúa la tendencia de crecimiento de los abonados de contrato, los cuales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2019 representan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49,5%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del total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abonados.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850" y="89447"/>
            <a:ext cx="7683690" cy="684312"/>
          </a:xfrm>
        </p:spPr>
        <p:txBody>
          <a:bodyPr anchor="ctr"/>
          <a:lstStyle/>
          <a:p>
            <a:r>
              <a:rPr lang="es-CL" b="1" dirty="0" smtClean="0"/>
              <a:t>Principales Resultados Series Estadísticas  </a:t>
            </a:r>
            <a:br>
              <a:rPr lang="es-CL" b="1" dirty="0" smtClean="0"/>
            </a:b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Primer 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mestre 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384810" y="695434"/>
            <a:ext cx="8362950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endParaRPr lang="es-CL" sz="13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(Accesos):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Penetración de Internet fijo al hogar alcanza al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51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,5%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continua el alza de los servicios de internet móvil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4G,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alcanzan los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15,9 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 de accesos.</a:t>
            </a:r>
          </a:p>
          <a:p>
            <a:pPr algn="just">
              <a:buClr>
                <a:srgbClr val="4F81BD"/>
              </a:buClr>
            </a:pPr>
            <a:endParaRPr lang="es-CL" sz="13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2019 los accesos a internet (fijos + móvil 3G y 4G) alcanzaron los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22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millones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con un crecimiento interanual de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7,1%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(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1,46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millones de nuevos accesos).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La penetración total,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fijo y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móvil (3G+4G),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pasa de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109,7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accesos cada 100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hab.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2018 a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115,3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accesos cada 100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hab. a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2019 (con un crecimiento interanual de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+5,6 </a:t>
            </a:r>
            <a:r>
              <a:rPr lang="es-ES_tradnl" sz="1300" dirty="0" err="1" smtClean="0">
                <a:solidFill>
                  <a:schemeClr val="tx2"/>
                </a:solidFill>
                <a:latin typeface="Verdana"/>
                <a:cs typeface="Verdana"/>
              </a:rPr>
              <a:t>pp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).</a:t>
            </a:r>
            <a:endParaRPr lang="es-ES_tradnl" sz="13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84,6%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los accesos a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móviles, destacando el crecimiento de los </a:t>
            </a:r>
            <a:r>
              <a:rPr lang="es-ES_tradnl" sz="13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smartphones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,2%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crecimiento en el último año). Del total de accesos móviles, un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94,1%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corresponde a navegación por </a:t>
            </a:r>
            <a:r>
              <a:rPr lang="es-ES_tradnl" sz="13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smartphones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79,6%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total de accesos).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accesos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4G a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junio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 alcanzan los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15,9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conexiones, de los cuales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2,8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 corresponden a nuevos accesos del último año. Actualmente representan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85,3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accesos de internet móvil.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internet fija crece un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7,7%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los últimos 12 meses. A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junio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2019, las principales tecnologías son: HFC (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53,5%),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Fibra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Óptica (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25,1%)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ADSL (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14,3%).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endParaRPr lang="es-ES_tradnl" sz="13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(Tráfico de Datos Móviles):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Sigue el crecimiento del tráfico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datos de las móviles (</a:t>
            </a:r>
            <a:r>
              <a:rPr lang="es-C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unio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2017-junio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2019).</a:t>
            </a:r>
            <a:endParaRPr lang="es-CL" sz="13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4F81BD"/>
              </a:buClr>
            </a:pPr>
            <a:endParaRPr lang="es-CL" sz="13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2"/>
                </a:solidFill>
                <a:latin typeface="Verdana"/>
                <a:cs typeface="Verdana"/>
              </a:rPr>
              <a:t>El tráfico acumulado de </a:t>
            </a:r>
            <a:r>
              <a:rPr lang="es-CL" sz="1300" dirty="0">
                <a:solidFill>
                  <a:schemeClr val="tx2"/>
                </a:solidFill>
                <a:latin typeface="Verdana"/>
                <a:cs typeface="Verdana"/>
              </a:rPr>
              <a:t>los últimos 12 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meses asciende a de 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1,74 </a:t>
            </a:r>
            <a:r>
              <a:rPr lang="es-CL" sz="1300" dirty="0" err="1" smtClean="0">
                <a:solidFill>
                  <a:schemeClr val="tx2"/>
                </a:solidFill>
                <a:latin typeface="Verdana"/>
                <a:cs typeface="Verdana"/>
              </a:rPr>
              <a:t>ExaBytes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, con un crecimiento anual para el 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acumulado del primer 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de un 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68,7%.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2"/>
                </a:solidFill>
                <a:latin typeface="Verdana"/>
                <a:cs typeface="Verdana"/>
              </a:rPr>
              <a:t>El tráfico por conexión asciende a 9,5 GB por usuario y por mes.</a:t>
            </a:r>
            <a:endParaRPr lang="es-CL" sz="13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Los crecimientos de tráfico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el primer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(2019 versus 2018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) son: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Bajada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(68,7%),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Internacional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(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70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,3%),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Residencial (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71,3%), </a:t>
            </a:r>
            <a:r>
              <a:rPr lang="es-MX" sz="1300" dirty="0" err="1" smtClean="0">
                <a:solidFill>
                  <a:schemeClr val="tx2"/>
                </a:solidFill>
                <a:latin typeface="Verdana"/>
                <a:cs typeface="Verdana"/>
              </a:rPr>
              <a:t>Postpago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 (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71,6%), 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4G (80,4%).</a:t>
            </a:r>
            <a:endParaRPr lang="es-ES_tradnl" sz="13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Estudios, Unidad </a:t>
            </a:r>
            <a:r>
              <a:rPr lang="es-ES_tradnl" sz="9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1456"/>
            <a:ext cx="8371505" cy="780202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2500" b="1" dirty="0" smtClean="0"/>
              <a:t> Telefonía Móvil</a:t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ES_tradn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Abonados por </a:t>
            </a:r>
            <a:r>
              <a:rPr lang="es-ES_tradn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Empresa y Participación de Mercado</a:t>
            </a:r>
            <a:endParaRPr lang="es-CL" sz="2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49286"/>
              </p:ext>
            </p:extLst>
          </p:nvPr>
        </p:nvGraphicFramePr>
        <p:xfrm>
          <a:off x="6215856" y="1635533"/>
          <a:ext cx="2769393" cy="206608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73310"/>
                <a:gridCol w="895984"/>
                <a:gridCol w="800099"/>
              </a:tblGrid>
              <a:tr h="586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Participación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 de mercado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Jun </a:t>
                      </a:r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Jun </a:t>
                      </a:r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Movistar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28,8%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27,4%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ENTEL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32,3%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30,8%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Claro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24,2%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23,4%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Virgin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0,9%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0,8%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WOM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12,7%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16,4%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VTR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Otros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0,1%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0,2%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014181" y="4472068"/>
            <a:ext cx="7396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Los tres principales operadores (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Entel,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Movistar y Claro) poseen el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81,6%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del mercado a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2019. 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just">
              <a:spcBef>
                <a:spcPts val="600"/>
              </a:spcBef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Los otros operadores en su conjunto alcanzan el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18,4%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del mercado, destacando la evolución de WOM con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40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,9%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crecimiento en los últimos 12 meses.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just">
              <a:spcBef>
                <a:spcPts val="600"/>
              </a:spcBef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Los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OMV logran 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0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,9%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 participación en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2019 disminuyendo en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0,1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p.p. su cuota en los últimos 12 meses.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9" name="Llaves 7"/>
          <p:cNvSpPr/>
          <p:nvPr/>
        </p:nvSpPr>
        <p:spPr>
          <a:xfrm>
            <a:off x="645461" y="4537509"/>
            <a:ext cx="8069914" cy="1568015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124569"/>
              </p:ext>
            </p:extLst>
          </p:nvPr>
        </p:nvGraphicFramePr>
        <p:xfrm>
          <a:off x="0" y="1337877"/>
          <a:ext cx="6067423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80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1456"/>
            <a:ext cx="8371505" cy="861262"/>
          </a:xfrm>
        </p:spPr>
        <p:txBody>
          <a:bodyPr/>
          <a:lstStyle/>
          <a:p>
            <a:r>
              <a:rPr lang="es-CL" sz="2500" b="1" dirty="0" smtClean="0"/>
              <a:t> Telefonía Móvil</a:t>
            </a:r>
            <a:br>
              <a:rPr lang="es-CL" sz="2500" b="1" dirty="0" smtClean="0"/>
            </a:br>
            <a:r>
              <a:rPr lang="es-C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Abonados por Empresa por tipo de Cliente</a:t>
            </a:r>
            <a:r>
              <a:rPr lang="es-CL" sz="2500" b="1" dirty="0" smtClean="0"/>
              <a:t/>
            </a:r>
            <a:br>
              <a:rPr lang="es-CL" sz="2500" b="1" dirty="0" smtClean="0"/>
            </a:br>
            <a:endParaRPr lang="es-CL" sz="18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Pentágono 3"/>
          <p:cNvSpPr/>
          <p:nvPr/>
        </p:nvSpPr>
        <p:spPr>
          <a:xfrm flipH="1">
            <a:off x="5924549" y="1076613"/>
            <a:ext cx="3038470" cy="1623044"/>
          </a:xfrm>
          <a:prstGeom prst="homePlate">
            <a:avLst>
              <a:gd name="adj" fmla="val 12557"/>
            </a:avLst>
          </a:prstGeom>
          <a:solidFill>
            <a:srgbClr val="FFFFFF"/>
          </a:solidFill>
          <a:ln w="381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s-CL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junio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2019,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Entel mantiene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mayor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participación del mercado de contrato con 32,5%.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siguen Movistar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28,5%),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WOM (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19,7%)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Claro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17,2%).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entágono 7"/>
          <p:cNvSpPr/>
          <p:nvPr/>
        </p:nvSpPr>
        <p:spPr>
          <a:xfrm>
            <a:off x="243466" y="3870960"/>
            <a:ext cx="3595109" cy="2529840"/>
          </a:xfrm>
          <a:prstGeom prst="homePlate">
            <a:avLst>
              <a:gd name="adj" fmla="val 12298"/>
            </a:avLst>
          </a:prstGeom>
          <a:solidFill>
            <a:srgbClr val="FFFFFF"/>
          </a:solidFill>
          <a:ln w="381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endParaRPr lang="es-CL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junio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 tres operadores disputan el liderazgo del mercado de prepago: Claro (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29,5%),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seguido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Entel (29,1%) y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Movistar (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26,4%).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otros operadores– VTR, </a:t>
            </a:r>
            <a:r>
              <a:rPr lang="es-CL" sz="14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Virgin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CL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Telsur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CL" sz="14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Netline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Simple,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s-CL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Wom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representan un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15,0%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mercado de prepago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52116" y="945807"/>
            <a:ext cx="170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Abonados Contrato</a:t>
            </a:r>
            <a:endParaRPr lang="es-CL" sz="11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6063018" y="3652475"/>
            <a:ext cx="1704263" cy="26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Abonados Prepago</a:t>
            </a:r>
            <a:endParaRPr lang="es-CL" sz="11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487888"/>
              </p:ext>
            </p:extLst>
          </p:nvPr>
        </p:nvGraphicFramePr>
        <p:xfrm>
          <a:off x="136478" y="820883"/>
          <a:ext cx="5597571" cy="273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522744"/>
              </p:ext>
            </p:extLst>
          </p:nvPr>
        </p:nvGraphicFramePr>
        <p:xfrm>
          <a:off x="3838575" y="3652475"/>
          <a:ext cx="5305425" cy="248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62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Móvil</a:t>
            </a:r>
            <a:br>
              <a:rPr lang="es-ES_tradnl" sz="2500" b="1" dirty="0" smtClean="0"/>
            </a:br>
            <a:r>
              <a:rPr lang="es-ES_tradnl" sz="2500" b="1" dirty="0" smtClean="0"/>
              <a:t> </a:t>
            </a:r>
            <a:r>
              <a:rPr lang="es-ES_tradnl" sz="2200" dirty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Tráfico de </a:t>
            </a:r>
            <a: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Salida Trimestral, Millones de minutos </a:t>
            </a:r>
            <a:b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57808" y="4839945"/>
            <a:ext cx="8080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acumulado total del primer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2019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subió en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10,5%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respecto al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mismo período del año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2018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b="1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tráfico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acumulado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móvil-móvil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del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primer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2019 subió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12,0%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respecto al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mismo período del año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2018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, mientras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móvil-local bajó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 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3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,4%,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 el mismo periodo. </a:t>
            </a:r>
          </a:p>
        </p:txBody>
      </p:sp>
      <p:sp>
        <p:nvSpPr>
          <p:cNvPr id="8" name="Llaves 7"/>
          <p:cNvSpPr/>
          <p:nvPr/>
        </p:nvSpPr>
        <p:spPr>
          <a:xfrm>
            <a:off x="394855" y="4925292"/>
            <a:ext cx="8406245" cy="108272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045350"/>
              </p:ext>
            </p:extLst>
          </p:nvPr>
        </p:nvGraphicFramePr>
        <p:xfrm>
          <a:off x="484630" y="820270"/>
          <a:ext cx="8226600" cy="391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862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Móvil</a:t>
            </a:r>
            <a:br>
              <a:rPr lang="es-ES_tradnl" sz="2500" b="1" dirty="0" smtClean="0"/>
            </a:br>
            <a:r>
              <a:rPr lang="es-ES_tradnl" sz="2500" b="1" dirty="0" smtClean="0"/>
              <a:t> </a:t>
            </a:r>
            <a:r>
              <a:rPr lang="es-ES_tradnl" sz="2200" dirty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Tráfico </a:t>
            </a:r>
            <a: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Móvil-Móvil Trimestral, Millones de minutos </a:t>
            </a:r>
            <a:b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720762" y="4838462"/>
            <a:ext cx="78462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contar del segundo semestre de 2016, el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tráfico Off-Net (entre teléfonos de distinta compañía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), supera por primera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vez tráfico </a:t>
            </a:r>
            <a:r>
              <a:rPr lang="es-ES" sz="1400" dirty="0" err="1">
                <a:solidFill>
                  <a:schemeClr val="tx2"/>
                </a:solidFill>
                <a:latin typeface="Verdana"/>
                <a:cs typeface="Verdana"/>
              </a:rPr>
              <a:t>On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-Net (entre teléfonos de la misma compañía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). Dicha tendencia continua en ascenso.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b="1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Esto se debe a cambios regulatorios realizados en el año 2014, las cuales  obligaron a equiparar las condiciones comerciales entre de los planes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On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-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N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et y Off-Net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394855" y="4925292"/>
            <a:ext cx="8406245" cy="108272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248756"/>
              </p:ext>
            </p:extLst>
          </p:nvPr>
        </p:nvGraphicFramePr>
        <p:xfrm>
          <a:off x="484630" y="820270"/>
          <a:ext cx="8226600" cy="391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8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Móvil</a:t>
            </a:r>
            <a:br>
              <a:rPr lang="es-ES_tradnl" sz="2500" b="1" dirty="0" smtClean="0"/>
            </a:br>
            <a:r>
              <a:rPr lang="es-ES_trad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Evolución de Mensajería Móvil</a:t>
            </a: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1301057" y="5035465"/>
            <a:ext cx="6856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tráfico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acumulado de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mensajería (SMS+MMS)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continúa el descenso observado en los últimos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años (aunque menor)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en el primer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mestre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 se observa una baja de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,7%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respecto del año 2018.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Llaves 7"/>
          <p:cNvSpPr/>
          <p:nvPr/>
        </p:nvSpPr>
        <p:spPr>
          <a:xfrm>
            <a:off x="1000896" y="4914900"/>
            <a:ext cx="7457304" cy="107467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569223"/>
              </p:ext>
            </p:extLst>
          </p:nvPr>
        </p:nvGraphicFramePr>
        <p:xfrm>
          <a:off x="622300" y="1078310"/>
          <a:ext cx="7557873" cy="343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470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23446"/>
            <a:ext cx="8580612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Fija</a:t>
            </a:r>
            <a:br>
              <a:rPr lang="es-ES_tradnl" sz="2500" b="1" dirty="0" smtClean="0"/>
            </a:br>
            <a:r>
              <a:rPr lang="es-ES_tradnl" sz="1800" b="1" dirty="0" smtClean="0"/>
              <a:t> 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L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íneas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F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ijas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y Penetración cada 100 hab.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2200" dirty="0">
              <a:solidFill>
                <a:srgbClr val="558ED5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764105" y="4885740"/>
            <a:ext cx="7636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La penetración del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servicio llega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15,0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líneas por cada 100 habitantes a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2019 (*).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_tradnl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Las líneas han disminuido en un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7,5%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los últimos 12 meses.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_tradnl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La Telefonía Fija ha comenzado su etapa de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declinación en 2016.</a:t>
            </a:r>
            <a:endParaRPr lang="es-ES_tradnl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511629" y="4885740"/>
            <a:ext cx="8068983" cy="1452829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37105"/>
              </p:ext>
            </p:extLst>
          </p:nvPr>
        </p:nvGraphicFramePr>
        <p:xfrm>
          <a:off x="381000" y="1065622"/>
          <a:ext cx="8305799" cy="368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252326" y="6338569"/>
            <a:ext cx="751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 smtClean="0">
                <a:solidFill>
                  <a:schemeClr val="tx2"/>
                </a:solidFill>
                <a:latin typeface="Verdana"/>
                <a:cs typeface="Verdana"/>
              </a:rPr>
              <a:t>(*) Se consideran las líneas de Entel Hogar, cuya estadística está disponible a partir de Julio 2013.</a:t>
            </a:r>
            <a:endParaRPr lang="es-ES_tradnl" sz="10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65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0" y="28855"/>
            <a:ext cx="8379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Telefonía Fija</a:t>
            </a:r>
            <a:endParaRPr lang="es-CL" sz="2500" b="1" dirty="0">
              <a:solidFill>
                <a:srgbClr val="006CB7"/>
              </a:solidFill>
              <a:latin typeface="Verdana"/>
              <a:ea typeface="ヒラギノ角ゴ Pro W3" charset="-128"/>
              <a:cs typeface="Verdana"/>
            </a:endParaRPr>
          </a:p>
          <a:p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ES_tradnl" sz="2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Líneas Fijas por </a:t>
            </a:r>
            <a:r>
              <a:rPr lang="es-ES_tradn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Empresa y Participación de Mercado</a:t>
            </a:r>
            <a:endParaRPr lang="es-CL" dirty="0">
              <a:solidFill>
                <a:srgbClr val="558ED5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7" name="Rectángulo redondeado 6"/>
          <p:cNvSpPr/>
          <p:nvPr/>
        </p:nvSpPr>
        <p:spPr>
          <a:xfrm>
            <a:off x="514476" y="3823546"/>
            <a:ext cx="8151222" cy="2276725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Movistar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mantiene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la mayor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participación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de mercado con un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39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,8%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2019,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seguido de VTR con un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20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,0%. </a:t>
            </a:r>
            <a:endParaRPr lang="es-ES_tradnl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algn="just"/>
            <a:endParaRPr lang="es-ES_tradnl" sz="1400" b="1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La líneas en servicio de Movistar siguen la tendencia a la baja, con una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disminución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de cuota de mercado de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1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,2 </a:t>
            </a:r>
            <a:r>
              <a:rPr lang="es-ES_tradnl" sz="1400" dirty="0" err="1">
                <a:solidFill>
                  <a:schemeClr val="tx2"/>
                </a:solidFill>
                <a:latin typeface="Verdana"/>
                <a:cs typeface="Verdana"/>
              </a:rPr>
              <a:t>pp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en los últimos 12 meses. La participación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de VTR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se mantiene en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el mismo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período.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80485"/>
              </p:ext>
            </p:extLst>
          </p:nvPr>
        </p:nvGraphicFramePr>
        <p:xfrm>
          <a:off x="6543675" y="1265735"/>
          <a:ext cx="2531262" cy="233265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003206"/>
                <a:gridCol w="764028"/>
                <a:gridCol w="764028"/>
              </a:tblGrid>
              <a:tr h="7352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%Líneas por empresa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Jun </a:t>
                      </a:r>
                      <a:r>
                        <a:rPr lang="es-CL" sz="11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(*)</a:t>
                      </a:r>
                      <a:endParaRPr lang="es-CL" sz="1100" b="1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Jun 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 (*)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Movistar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41,0%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39,8%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VTR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19,9%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 GTD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10,9%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11,3%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 Claro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8,7%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9,5%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 Entel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17,5%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17,5%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Otros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2,0%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316388"/>
              </p:ext>
            </p:extLst>
          </p:nvPr>
        </p:nvGraphicFramePr>
        <p:xfrm>
          <a:off x="-107577" y="890629"/>
          <a:ext cx="6651252" cy="282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60187" y="6214571"/>
            <a:ext cx="76188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" dirty="0" smtClean="0">
                <a:solidFill>
                  <a:schemeClr val="tx2"/>
                </a:solidFill>
                <a:latin typeface="Verdana"/>
                <a:cs typeface="Verdana"/>
              </a:rPr>
              <a:t>(*) Se consideran para este informe las Líneas de Entel Hogar, estadística disponible desde Julio 2013.</a:t>
            </a:r>
            <a:endParaRPr lang="es-ES_tradnl" sz="11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19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Fija</a:t>
            </a:r>
            <a:br>
              <a:rPr lang="es-ES_tradnl" sz="2500" b="1" dirty="0" smtClean="0"/>
            </a:br>
            <a:r>
              <a:rPr lang="es-ES_tradnl" sz="2500" b="1" dirty="0" smtClean="0"/>
              <a:t> </a:t>
            </a:r>
            <a:r>
              <a:rPr lang="es-ES_tradnl" sz="2200" dirty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Tráfico de </a:t>
            </a:r>
            <a: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Salida Acumulado Trimestral  </a:t>
            </a:r>
            <a:b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408054"/>
            <a:ext cx="2133600" cy="193675"/>
          </a:xfrm>
        </p:spPr>
        <p:txBody>
          <a:bodyPr/>
          <a:lstStyle/>
          <a:p>
            <a:fld id="{6105E282-E6EB-4709-995B-9BEECF97DE9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Llaves 7"/>
          <p:cNvSpPr/>
          <p:nvPr/>
        </p:nvSpPr>
        <p:spPr>
          <a:xfrm>
            <a:off x="470951" y="4548142"/>
            <a:ext cx="8360528" cy="1502796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94597" y="4714764"/>
            <a:ext cx="77132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acumulado local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(local-local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+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local-móvil)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muestra una baja de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26,5%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en el primer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semestre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2019 respecto al mismo período 2018, explicado principalmente por la baja del local-local (-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31,9%)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por la baja del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tráfico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local-móvil (-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16,1%).</a:t>
            </a:r>
            <a:endParaRPr lang="es-ES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662561"/>
              </p:ext>
            </p:extLst>
          </p:nvPr>
        </p:nvGraphicFramePr>
        <p:xfrm>
          <a:off x="482136" y="1025239"/>
          <a:ext cx="7964045" cy="326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1996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38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Televisión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815332"/>
              </p:ext>
            </p:extLst>
          </p:nvPr>
        </p:nvGraphicFramePr>
        <p:xfrm>
          <a:off x="457199" y="969383"/>
          <a:ext cx="7859713" cy="386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0" y="107609"/>
            <a:ext cx="81886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Televisión Pagada</a:t>
            </a:r>
          </a:p>
          <a:p>
            <a:pPr eaLnBrk="1" hangingPunct="1"/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CL" sz="2200" dirty="0" smtClean="0">
                <a:solidFill>
                  <a:srgbClr val="558ED5"/>
                </a:solidFill>
                <a:latin typeface="Verdana"/>
                <a:ea typeface="ヒラギノ角ゴ Pro W3" charset="-128"/>
                <a:cs typeface="Verdana"/>
              </a:rPr>
              <a:t>Suscriptores y Penetración de TV de Pago</a:t>
            </a:r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endParaRPr lang="es-CL" sz="2500" b="1" dirty="0">
              <a:solidFill>
                <a:srgbClr val="006CB7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7" name="Llaves 6"/>
          <p:cNvSpPr/>
          <p:nvPr/>
        </p:nvSpPr>
        <p:spPr>
          <a:xfrm>
            <a:off x="457200" y="5082541"/>
            <a:ext cx="8369300" cy="967740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79450" y="5178171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Los suscriptores de TV pagada han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disminuido en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1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,3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 los últimos 12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meses, alcanzando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una penetración para este servicio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17,3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suscriptores por cada 100 habitantes a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2019 y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57,0%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de los hogares. (*)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280847" y="4641289"/>
            <a:ext cx="204787" cy="76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8 Rectángulo redondeado"/>
          <p:cNvSpPr/>
          <p:nvPr/>
        </p:nvSpPr>
        <p:spPr>
          <a:xfrm>
            <a:off x="5250234" y="1292642"/>
            <a:ext cx="404346" cy="317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7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52,9%</a:t>
            </a:r>
            <a:endParaRPr lang="es-CL" sz="7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8 Rectángulo redondeado"/>
          <p:cNvSpPr/>
          <p:nvPr/>
        </p:nvSpPr>
        <p:spPr>
          <a:xfrm>
            <a:off x="5978894" y="1203948"/>
            <a:ext cx="404346" cy="317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7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54,2%</a:t>
            </a:r>
            <a:endParaRPr lang="es-CL" sz="7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79450" y="6339840"/>
            <a:ext cx="666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tx2"/>
                </a:solidFill>
              </a:rPr>
              <a:t>(*) Desde Enero 2017 reportan todas las empresas que operan en más de una comuna.</a:t>
            </a:r>
            <a:endParaRPr lang="es-CL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850" y="89447"/>
            <a:ext cx="7683690" cy="684312"/>
          </a:xfrm>
        </p:spPr>
        <p:txBody>
          <a:bodyPr anchor="ctr"/>
          <a:lstStyle/>
          <a:p>
            <a:r>
              <a:rPr lang="es-CL" b="1" dirty="0" smtClean="0"/>
              <a:t>Principales Resultados Series Estadísticas  </a:t>
            </a:r>
            <a:br>
              <a:rPr lang="es-CL" b="1" dirty="0" smtClean="0"/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Primer 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mestre 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205740" y="779960"/>
            <a:ext cx="8694420" cy="53707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endParaRPr lang="es-ES_tradnl" sz="12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Telefonía </a:t>
            </a:r>
            <a:r>
              <a:rPr lang="es-CL" sz="1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(voz</a:t>
            </a:r>
            <a:r>
              <a:rPr lang="es-CL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): </a:t>
            </a:r>
            <a:r>
              <a:rPr lang="es-CL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tráfico total crece respecto a períodos anteriores, explicado por el crecimiento del tráfico móvil.</a:t>
            </a:r>
            <a:endParaRPr lang="es-CL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4F81BD"/>
              </a:buClr>
            </a:pPr>
            <a:endParaRPr lang="es-CL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El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tráfico de voz acumulado del primer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2019 (fija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móvil) presenta un alza de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6,5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% respecto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a igual período del año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2018. (*) (**)</a:t>
            </a:r>
            <a:endParaRPr lang="es-CL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2"/>
                </a:solidFill>
                <a:latin typeface="Verdana"/>
                <a:cs typeface="Verdana"/>
              </a:rPr>
              <a:t>El tráfico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de voz móvil acumulado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del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primer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2019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aumentó </a:t>
            </a:r>
            <a:r>
              <a:rPr lang="es-ES" sz="1200" dirty="0">
                <a:solidFill>
                  <a:schemeClr val="tx2"/>
                </a:solidFill>
                <a:latin typeface="Verdana"/>
                <a:cs typeface="Verdana"/>
              </a:rPr>
              <a:t>en un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10,5%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respecto a igual período del año 2018. (*)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endParaRPr lang="es-ES" sz="12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Los accesos móviles a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2019 alcanzan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134,5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abonados por cada 100 hab.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con 25,7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millones de abonados. 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El tráfico de voz local acumulado del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primer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se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mestre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2019 (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local-local y local-móvil) muestra una baja de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26,5%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respecto a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igual período del año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2018, explicado por una caída de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31,9%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del tráfico local y una caída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del tráfico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local-móvil de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16,1%.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(*)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Desde el cuarto trimestre 2016 el tráfico móvil Off-net supera al tráfico móvil </a:t>
            </a:r>
            <a:r>
              <a:rPr lang="es-CL" sz="1200" dirty="0" err="1" smtClean="0">
                <a:solidFill>
                  <a:schemeClr val="tx2"/>
                </a:solidFill>
                <a:latin typeface="Verdana"/>
                <a:cs typeface="Verdana"/>
              </a:rPr>
              <a:t>On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-Net, tendencia que sigue acentuándose.</a:t>
            </a:r>
            <a:endParaRPr lang="es-CL" sz="12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tx2"/>
                </a:solidFill>
                <a:latin typeface="Verdana"/>
                <a:cs typeface="Verdana"/>
              </a:rPr>
              <a:t>Las líneas fijas disminuyeron un </a:t>
            </a:r>
            <a:r>
              <a:rPr lang="es-ES_tradnl" sz="1200" dirty="0" smtClean="0">
                <a:solidFill>
                  <a:schemeClr val="tx2"/>
                </a:solidFill>
                <a:latin typeface="Verdana"/>
                <a:cs typeface="Verdana"/>
              </a:rPr>
              <a:t>7,5% </a:t>
            </a:r>
            <a:r>
              <a:rPr lang="es-ES_tradnl" sz="12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_tradnl" sz="1200" dirty="0" smtClean="0">
                <a:solidFill>
                  <a:schemeClr val="tx2"/>
                </a:solidFill>
                <a:latin typeface="Verdana"/>
                <a:cs typeface="Verdana"/>
              </a:rPr>
              <a:t>los últimos 12 meses.</a:t>
            </a:r>
          </a:p>
          <a:p>
            <a:pPr marL="244475" algn="just">
              <a:spcAft>
                <a:spcPts val="600"/>
              </a:spcAft>
              <a:buClr>
                <a:srgbClr val="4F81BD"/>
              </a:buClr>
            </a:pPr>
            <a:endParaRPr lang="es-ES_tradnl" sz="12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Televisión de pago:</a:t>
            </a:r>
          </a:p>
          <a:p>
            <a:pPr algn="just">
              <a:buClr>
                <a:srgbClr val="4F81BD"/>
              </a:buClr>
            </a:pPr>
            <a:endParaRPr lang="es-CL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2"/>
                </a:solidFill>
                <a:latin typeface="Verdana"/>
                <a:cs typeface="Verdana"/>
              </a:rPr>
              <a:t>La penetración de hogares alcanza un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57,0% </a:t>
            </a:r>
            <a:r>
              <a:rPr lang="es-ES" sz="12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junio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2019 y l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os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suscriptores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han disminuido en un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1,3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%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en los últimos 12 meses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.</a:t>
            </a:r>
          </a:p>
          <a:p>
            <a:pPr marL="244475" algn="just">
              <a:spcAft>
                <a:spcPts val="600"/>
              </a:spcAft>
              <a:buClr>
                <a:srgbClr val="4F81BD"/>
              </a:buClr>
            </a:pPr>
            <a:endParaRPr lang="es-CL" sz="12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Larga </a:t>
            </a:r>
            <a:r>
              <a:rPr lang="es-CL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Distancia:</a:t>
            </a:r>
            <a:endParaRPr lang="es-CL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Se mantiene la tendencia a la baja del tráfico de larga distancia internacional </a:t>
            </a:r>
            <a:endParaRPr lang="es-CL" sz="12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Estudios, Unidad </a:t>
            </a:r>
            <a:r>
              <a:rPr lang="es-ES_tradnl" sz="9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0282" y="6223299"/>
            <a:ext cx="6311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475" algn="just">
              <a:spcAft>
                <a:spcPts val="600"/>
              </a:spcAft>
              <a:buClr>
                <a:srgbClr val="4F81BD"/>
              </a:buClr>
            </a:pPr>
            <a:r>
              <a:rPr lang="es-MX" sz="800" dirty="0" smtClean="0">
                <a:solidFill>
                  <a:schemeClr val="tx2"/>
                </a:solidFill>
                <a:latin typeface="Verdana"/>
                <a:cs typeface="Verdana"/>
              </a:rPr>
              <a:t>(*)Tráfico acumulado entre </a:t>
            </a:r>
            <a:r>
              <a:rPr lang="es-MX" sz="800" dirty="0">
                <a:solidFill>
                  <a:schemeClr val="tx2"/>
                </a:solidFill>
                <a:latin typeface="Verdana"/>
                <a:cs typeface="Verdana"/>
              </a:rPr>
              <a:t>enero </a:t>
            </a:r>
            <a:r>
              <a:rPr lang="es-MX" sz="800" dirty="0" smtClean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MX" sz="800" dirty="0" smtClean="0">
                <a:solidFill>
                  <a:schemeClr val="tx2"/>
                </a:solidFill>
                <a:latin typeface="Verdana"/>
                <a:cs typeface="Verdana"/>
              </a:rPr>
              <a:t>junio</a:t>
            </a:r>
            <a:r>
              <a:rPr lang="es-MX" sz="800" dirty="0" smtClean="0">
                <a:solidFill>
                  <a:schemeClr val="tx2"/>
                </a:solidFill>
                <a:latin typeface="Verdana"/>
                <a:cs typeface="Verdana"/>
              </a:rPr>
              <a:t>.</a:t>
            </a:r>
            <a:endParaRPr lang="es-MX" sz="8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44475" algn="just">
              <a:spcAft>
                <a:spcPts val="600"/>
              </a:spcAft>
              <a:buClr>
                <a:srgbClr val="4F81BD"/>
              </a:buClr>
            </a:pPr>
            <a:r>
              <a:rPr lang="es-MX" sz="800" dirty="0" smtClean="0">
                <a:solidFill>
                  <a:schemeClr val="tx2"/>
                </a:solidFill>
                <a:latin typeface="Verdana"/>
                <a:cs typeface="Verdana"/>
              </a:rPr>
              <a:t>(**) Incluye tráfico local-local, local-móvil, local-LDI, móvil-móvil, móvil-local y móvil-LDI.</a:t>
            </a:r>
            <a:endParaRPr lang="es-CL" sz="8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612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101600" y="107609"/>
            <a:ext cx="80870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Televisión Pagada</a:t>
            </a:r>
          </a:p>
          <a:p>
            <a:pPr eaLnBrk="1" hangingPunct="1"/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CL" sz="2200" dirty="0" smtClean="0">
                <a:solidFill>
                  <a:srgbClr val="558ED5"/>
                </a:solidFill>
                <a:latin typeface="Verdana"/>
                <a:ea typeface="ヒラギノ角ゴ Pro W3" charset="-128"/>
                <a:cs typeface="Verdana"/>
              </a:rPr>
              <a:t>Suscriptores por Empresa</a:t>
            </a:r>
            <a:endParaRPr lang="es-CL" sz="2200" dirty="0">
              <a:solidFill>
                <a:srgbClr val="558ED5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71756"/>
              </p:ext>
            </p:extLst>
          </p:nvPr>
        </p:nvGraphicFramePr>
        <p:xfrm>
          <a:off x="6107925" y="1567542"/>
          <a:ext cx="2954858" cy="214029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207945"/>
                <a:gridCol w="914400"/>
                <a:gridCol w="832513"/>
              </a:tblGrid>
              <a:tr h="802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%Suscriptores</a:t>
                      </a:r>
                      <a:r>
                        <a:rPr lang="es-CL" sz="11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TV por empresa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 </a:t>
                      </a:r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 </a:t>
                      </a:r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VTR 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32,2%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Movistar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20,2%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Claro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11,8%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Directv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20,5%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Otros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15,3%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16,3</a:t>
                      </a:r>
                      <a:r>
                        <a:rPr lang="es-CL" sz="11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93737" y="4590712"/>
            <a:ext cx="789622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El aumento de suscriptores de TV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pagada en años anteriores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ha beneficiado a la mayoría de las compañías, debido a un aumento en el uso y demanda de este servicio a nivel nacional.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Sin embargo este mercado se ha estancado e incluso muestra una pequeña baja durante el presente año.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just">
              <a:spcBef>
                <a:spcPts val="600"/>
              </a:spcBef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VTR mantiene la mayor cuota de mercado con 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32,9%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del total de suscriptores, seguido por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DirecTV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con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20,9%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y después por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Movistar y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Claro con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17,0%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12,0%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respectivamente.</a:t>
            </a:r>
          </a:p>
        </p:txBody>
      </p:sp>
      <p:sp>
        <p:nvSpPr>
          <p:cNvPr id="10" name="Llaves 6"/>
          <p:cNvSpPr/>
          <p:nvPr/>
        </p:nvSpPr>
        <p:spPr>
          <a:xfrm>
            <a:off x="457200" y="4590712"/>
            <a:ext cx="8369300" cy="167738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47281"/>
              </p:ext>
            </p:extLst>
          </p:nvPr>
        </p:nvGraphicFramePr>
        <p:xfrm>
          <a:off x="101600" y="969383"/>
          <a:ext cx="5815106" cy="305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0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41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Larga Distancia Internacional 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80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316913" cy="1143000"/>
          </a:xfrm>
        </p:spPr>
        <p:txBody>
          <a:bodyPr/>
          <a:lstStyle/>
          <a:p>
            <a:r>
              <a:rPr lang="es-CL" dirty="0" smtClean="0"/>
              <a:t> </a:t>
            </a:r>
            <a:r>
              <a:rPr lang="es-CL" sz="2500" b="1" dirty="0" smtClean="0"/>
              <a:t>Larga Distancia Internacional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1133475" y="4846975"/>
            <a:ext cx="7210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F81BD"/>
              </a:buClr>
            </a:pPr>
            <a:r>
              <a:rPr lang="es-CL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CL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ontinúa la tendencia a la baja de la </a:t>
            </a:r>
            <a:r>
              <a:rPr lang="es-CL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larga distancia </a:t>
            </a:r>
            <a:r>
              <a:rPr lang="es-CL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internacional con </a:t>
            </a:r>
            <a:r>
              <a:rPr lang="es-CL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cambios estacionales irregulares</a:t>
            </a:r>
            <a:r>
              <a:rPr lang="es-CL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Clr>
                <a:srgbClr val="4F81BD"/>
              </a:buClr>
            </a:pP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Llaves 6"/>
          <p:cNvSpPr/>
          <p:nvPr/>
        </p:nvSpPr>
        <p:spPr>
          <a:xfrm>
            <a:off x="895350" y="4853186"/>
            <a:ext cx="7562851" cy="570796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399013"/>
              </p:ext>
            </p:extLst>
          </p:nvPr>
        </p:nvGraphicFramePr>
        <p:xfrm>
          <a:off x="136480" y="675410"/>
          <a:ext cx="8877980" cy="396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89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43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9600" b="1" kern="0" dirty="0" smtClean="0">
                <a:solidFill>
                  <a:prstClr val="white"/>
                </a:solidFill>
                <a:latin typeface="Verdana"/>
                <a:cs typeface="Verdana"/>
              </a:rPr>
              <a:t>SUBTEL</a:t>
            </a:r>
            <a:endParaRPr lang="es-CL" sz="96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5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Resumen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2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1609772" y="2490901"/>
            <a:ext cx="7315863" cy="29340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609773" y="715227"/>
            <a:ext cx="7315862" cy="1604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93656" cy="466725"/>
          </a:xfrm>
        </p:spPr>
        <p:txBody>
          <a:bodyPr/>
          <a:lstStyle/>
          <a:p>
            <a:r>
              <a:rPr lang="es-ES" b="1" dirty="0"/>
              <a:t>Resumen de servicios de Telecomunicaciones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31279" y="3666127"/>
            <a:ext cx="127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de servicios (*) </a:t>
            </a:r>
          </a:p>
          <a:p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de periodo,</a:t>
            </a:r>
          </a:p>
          <a:p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1278" y="6264509"/>
            <a:ext cx="7827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Notas: (*) Asociado al concepto de abonados o suscriptores</a:t>
            </a:r>
          </a:p>
          <a:p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 incluyen: accesos de internet conmutados (dial-up), Wifi, </a:t>
            </a:r>
            <a:r>
              <a:rPr lang="es-ES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ervicios  vía internet (TV streaming , </a:t>
            </a:r>
            <a:r>
              <a:rPr lang="es-ES" sz="9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VozIP</a:t>
            </a: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ni redes privadas. </a:t>
            </a:r>
          </a:p>
          <a:p>
            <a:endParaRPr lang="es-ES" sz="1200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66572267"/>
              </p:ext>
            </p:extLst>
          </p:nvPr>
        </p:nvGraphicFramePr>
        <p:xfrm>
          <a:off x="1671852" y="763056"/>
          <a:ext cx="7253784" cy="17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40 CuadroTexto"/>
          <p:cNvSpPr txBox="1"/>
          <p:nvPr/>
        </p:nvSpPr>
        <p:spPr>
          <a:xfrm>
            <a:off x="231279" y="1275124"/>
            <a:ext cx="136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de Servicios</a:t>
            </a:r>
          </a:p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habitante</a:t>
            </a:r>
            <a:endParaRPr lang="es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966375"/>
              </p:ext>
            </p:extLst>
          </p:nvPr>
        </p:nvGraphicFramePr>
        <p:xfrm>
          <a:off x="1609773" y="2358191"/>
          <a:ext cx="7213505" cy="319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38566" y="5512180"/>
            <a:ext cx="769227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285750" indent="-285750" algn="just">
              <a:spcAft>
                <a:spcPts val="40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es-CL" dirty="0" smtClean="0"/>
              <a:t>A junio </a:t>
            </a:r>
            <a:r>
              <a:rPr lang="es-CL" dirty="0" smtClean="0"/>
              <a:t>2019 </a:t>
            </a:r>
            <a:r>
              <a:rPr lang="es-CL" dirty="0"/>
              <a:t>el sector </a:t>
            </a:r>
            <a:r>
              <a:rPr lang="es-CL" dirty="0" smtClean="0"/>
              <a:t>alcanza los 53,9 millones </a:t>
            </a:r>
            <a:r>
              <a:rPr lang="es-CL" dirty="0"/>
              <a:t>de servicios </a:t>
            </a:r>
            <a:r>
              <a:rPr lang="es-CL" dirty="0" smtClean="0"/>
              <a:t>de </a:t>
            </a:r>
            <a:r>
              <a:rPr lang="es-CL" dirty="0"/>
              <a:t>telecomunicaciones</a:t>
            </a:r>
          </a:p>
        </p:txBody>
      </p:sp>
      <p:sp>
        <p:nvSpPr>
          <p:cNvPr id="12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1432560" y="2731165"/>
            <a:ext cx="7307579" cy="3269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32561" y="828116"/>
            <a:ext cx="7307578" cy="1724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66725"/>
          </a:xfrm>
        </p:spPr>
        <p:txBody>
          <a:bodyPr/>
          <a:lstStyle/>
          <a:p>
            <a:r>
              <a:rPr lang="es-ES" b="1" dirty="0"/>
              <a:t>Resumen comunicaciones de voz en redes públicas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55132" y="3858040"/>
            <a:ext cx="135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anual minutos de voz</a:t>
            </a:r>
          </a:p>
          <a:p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 </a:t>
            </a: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millones 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8774" y="6050255"/>
            <a:ext cx="720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Notas: </a:t>
            </a:r>
            <a:b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Asociado al concepto de abonados o 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suscriptores. No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incluyen: accesos de internet conmutados (dial-up), </a:t>
            </a:r>
            <a:r>
              <a:rPr lang="es-CL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Wifi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internet (TV </a:t>
            </a:r>
            <a:r>
              <a:rPr lang="es-CL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streaming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, </a:t>
            </a:r>
            <a:r>
              <a:rPr lang="es-CL" sz="9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VozIP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otros servicios OTT),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 redes privadas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(**) Anualizado para fines comparativos de 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</a:t>
            </a:r>
            <a:endParaRPr lang="es-CL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1200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681069428"/>
              </p:ext>
            </p:extLst>
          </p:nvPr>
        </p:nvGraphicFramePr>
        <p:xfrm>
          <a:off x="1432561" y="809007"/>
          <a:ext cx="7178039" cy="17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40 CuadroTexto"/>
          <p:cNvSpPr txBox="1"/>
          <p:nvPr/>
        </p:nvSpPr>
        <p:spPr>
          <a:xfrm>
            <a:off x="255133" y="1388014"/>
            <a:ext cx="1025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Minutos de voz al mes por habitante 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840597"/>
              </p:ext>
            </p:extLst>
          </p:nvPr>
        </p:nvGraphicFramePr>
        <p:xfrm>
          <a:off x="1455704" y="2852178"/>
          <a:ext cx="7619716" cy="302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585878"/>
              </p:ext>
            </p:extLst>
          </p:nvPr>
        </p:nvGraphicFramePr>
        <p:xfrm>
          <a:off x="390525" y="949623"/>
          <a:ext cx="8458200" cy="337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4160" y="175287"/>
            <a:ext cx="8314848" cy="684312"/>
          </a:xfrm>
        </p:spPr>
        <p:txBody>
          <a:bodyPr/>
          <a:lstStyle/>
          <a:p>
            <a:r>
              <a:rPr lang="es-CL" sz="2500" b="1" dirty="0" smtClean="0"/>
              <a:t>Telefonía Móvil</a:t>
            </a:r>
            <a:endParaRPr lang="es-CL" sz="2500" b="1" dirty="0"/>
          </a:p>
        </p:txBody>
      </p:sp>
      <p:sp>
        <p:nvSpPr>
          <p:cNvPr id="11" name="43 CuadroTexto"/>
          <p:cNvSpPr txBox="1">
            <a:spLocks noChangeAspect="1"/>
          </p:cNvSpPr>
          <p:nvPr/>
        </p:nvSpPr>
        <p:spPr>
          <a:xfrm>
            <a:off x="525222" y="4392000"/>
            <a:ext cx="8201089" cy="972480"/>
          </a:xfrm>
          <a:prstGeom prst="roundRect">
            <a:avLst>
              <a:gd name="adj" fmla="val 9659"/>
            </a:avLst>
          </a:prstGeom>
          <a:solidFill>
            <a:schemeClr val="bg1">
              <a:lumMod val="95000"/>
            </a:schemeClr>
          </a:solidFill>
          <a:ln w="1270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 anchorCtr="1">
            <a:noAutofit/>
          </a:bodyPr>
          <a:lstStyle>
            <a:defPPr>
              <a:defRPr lang="es-CL"/>
            </a:defPPr>
            <a:lvl1pPr marL="285750" indent="-285750">
              <a:spcAft>
                <a:spcPts val="40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  <a:defRPr sz="1400" b="1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just"/>
            <a:r>
              <a:rPr lang="es-CL" b="0" dirty="0">
                <a:solidFill>
                  <a:schemeClr val="tx2"/>
                </a:solidFill>
              </a:rPr>
              <a:t>A </a:t>
            </a:r>
            <a:r>
              <a:rPr lang="es-CL" b="0" dirty="0" smtClean="0">
                <a:solidFill>
                  <a:schemeClr val="tx2"/>
                </a:solidFill>
              </a:rPr>
              <a:t>junio </a:t>
            </a:r>
            <a:r>
              <a:rPr lang="es-CL" b="0" dirty="0" smtClean="0">
                <a:solidFill>
                  <a:schemeClr val="tx2"/>
                </a:solidFill>
              </a:rPr>
              <a:t>2019, </a:t>
            </a:r>
            <a:r>
              <a:rPr lang="es-CL" b="0" dirty="0">
                <a:solidFill>
                  <a:schemeClr val="tx2"/>
                </a:solidFill>
              </a:rPr>
              <a:t>Chile alcanza una penetración de </a:t>
            </a:r>
            <a:r>
              <a:rPr lang="es-CL" b="0" dirty="0" smtClean="0">
                <a:solidFill>
                  <a:schemeClr val="tx2"/>
                </a:solidFill>
              </a:rPr>
              <a:t>134,5 </a:t>
            </a:r>
            <a:r>
              <a:rPr lang="es-CL" b="0" dirty="0" smtClean="0">
                <a:solidFill>
                  <a:schemeClr val="tx2"/>
                </a:solidFill>
              </a:rPr>
              <a:t>abonados por </a:t>
            </a:r>
            <a:r>
              <a:rPr lang="es-CL" b="0" dirty="0">
                <a:solidFill>
                  <a:schemeClr val="tx2"/>
                </a:solidFill>
              </a:rPr>
              <a:t>cada 100 habitantes con </a:t>
            </a:r>
            <a:r>
              <a:rPr lang="es-CL" b="0" dirty="0" smtClean="0">
                <a:solidFill>
                  <a:schemeClr val="tx2"/>
                </a:solidFill>
              </a:rPr>
              <a:t>25,7 </a:t>
            </a:r>
            <a:r>
              <a:rPr lang="es-CL" b="0" dirty="0">
                <a:solidFill>
                  <a:schemeClr val="tx2"/>
                </a:solidFill>
              </a:rPr>
              <a:t>millones de </a:t>
            </a:r>
            <a:r>
              <a:rPr lang="es-CL" b="0" dirty="0" smtClean="0">
                <a:solidFill>
                  <a:schemeClr val="tx2"/>
                </a:solidFill>
              </a:rPr>
              <a:t>abonados.</a:t>
            </a:r>
          </a:p>
          <a:p>
            <a:pPr marL="0" indent="0" algn="just">
              <a:buNone/>
            </a:pPr>
            <a:r>
              <a:rPr lang="es-CL" b="0" dirty="0" smtClean="0">
                <a:solidFill>
                  <a:schemeClr val="tx2"/>
                </a:solidFill>
              </a:rPr>
              <a:t> </a:t>
            </a:r>
            <a:endParaRPr lang="es-CL" b="0" dirty="0">
              <a:solidFill>
                <a:schemeClr val="tx2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20082" y="597811"/>
            <a:ext cx="498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 de abonados, penetración cada 100 habitantes</a:t>
            </a:r>
            <a:endParaRPr lang="es-E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0385" y="184812"/>
            <a:ext cx="8314848" cy="500988"/>
          </a:xfrm>
        </p:spPr>
        <p:txBody>
          <a:bodyPr/>
          <a:lstStyle/>
          <a:p>
            <a:r>
              <a:rPr lang="es-CL" sz="2500" b="1" dirty="0" smtClean="0"/>
              <a:t>Internet</a:t>
            </a:r>
            <a:endParaRPr lang="es-CL" sz="2500" b="1" dirty="0"/>
          </a:p>
        </p:txBody>
      </p:sp>
      <p:sp>
        <p:nvSpPr>
          <p:cNvPr id="14" name="43 CuadroTexto"/>
          <p:cNvSpPr txBox="1">
            <a:spLocks noChangeAspect="1"/>
          </p:cNvSpPr>
          <p:nvPr/>
        </p:nvSpPr>
        <p:spPr>
          <a:xfrm>
            <a:off x="505606" y="4511039"/>
            <a:ext cx="7919066" cy="1709139"/>
          </a:xfrm>
          <a:prstGeom prst="roundRect">
            <a:avLst>
              <a:gd name="adj" fmla="val 8964"/>
            </a:avLst>
          </a:prstGeom>
          <a:solidFill>
            <a:schemeClr val="bg1">
              <a:lumMod val="95000"/>
            </a:schemeClr>
          </a:solidFill>
          <a:ln w="1270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algn="ctr">
              <a:spcAft>
                <a:spcPts val="600"/>
              </a:spcAft>
              <a:defRPr sz="17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285750" indent="-285750" algn="just"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2"/>
                </a:solidFill>
              </a:rPr>
              <a:t>A </a:t>
            </a:r>
            <a:r>
              <a:rPr lang="es-CL" sz="1400" dirty="0" smtClean="0">
                <a:solidFill>
                  <a:schemeClr val="tx2"/>
                </a:solidFill>
              </a:rPr>
              <a:t>junio</a:t>
            </a:r>
            <a:r>
              <a:rPr lang="es-CL" sz="1400" dirty="0" smtClean="0">
                <a:solidFill>
                  <a:schemeClr val="tx2"/>
                </a:solidFill>
              </a:rPr>
              <a:t> </a:t>
            </a:r>
            <a:r>
              <a:rPr lang="es-CL" sz="1400" dirty="0" smtClean="0">
                <a:solidFill>
                  <a:schemeClr val="tx2"/>
                </a:solidFill>
              </a:rPr>
              <a:t>2019, </a:t>
            </a:r>
            <a:r>
              <a:rPr lang="es-CL" sz="1400" dirty="0">
                <a:solidFill>
                  <a:schemeClr val="tx2"/>
                </a:solidFill>
              </a:rPr>
              <a:t>Chile alcanza </a:t>
            </a:r>
            <a:r>
              <a:rPr lang="es-CL" sz="1400" dirty="0" smtClean="0">
                <a:solidFill>
                  <a:schemeClr val="tx2"/>
                </a:solidFill>
              </a:rPr>
              <a:t>una penetración </a:t>
            </a:r>
            <a:r>
              <a:rPr lang="es-CL" sz="1400" dirty="0">
                <a:solidFill>
                  <a:schemeClr val="tx2"/>
                </a:solidFill>
              </a:rPr>
              <a:t>de </a:t>
            </a:r>
            <a:r>
              <a:rPr lang="es-CL" sz="1400" dirty="0" smtClean="0">
                <a:solidFill>
                  <a:schemeClr val="tx2"/>
                </a:solidFill>
              </a:rPr>
              <a:t>115,3 </a:t>
            </a:r>
            <a:r>
              <a:rPr lang="es-CL" sz="1400" dirty="0">
                <a:solidFill>
                  <a:schemeClr val="tx2"/>
                </a:solidFill>
              </a:rPr>
              <a:t>accesos de internet fijos y móviles 3G+4G por cada 100 habitantes </a:t>
            </a:r>
            <a:r>
              <a:rPr lang="es-CL" sz="1400" dirty="0" smtClean="0">
                <a:solidFill>
                  <a:schemeClr val="tx2"/>
                </a:solidFill>
              </a:rPr>
              <a:t>con </a:t>
            </a:r>
            <a:r>
              <a:rPr lang="es-CL" sz="1400" dirty="0" smtClean="0">
                <a:solidFill>
                  <a:schemeClr val="tx2"/>
                </a:solidFill>
              </a:rPr>
              <a:t>22 </a:t>
            </a:r>
            <a:r>
              <a:rPr lang="es-CL" sz="1400" dirty="0">
                <a:solidFill>
                  <a:schemeClr val="tx2"/>
                </a:solidFill>
              </a:rPr>
              <a:t>millones de accesos.</a:t>
            </a:r>
          </a:p>
          <a:p>
            <a:pPr marL="285750" indent="-285750" algn="just"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</a:rPr>
              <a:t>2</a:t>
            </a:r>
            <a:r>
              <a:rPr lang="es-CL" sz="1400" dirty="0" smtClean="0">
                <a:solidFill>
                  <a:schemeClr val="tx2"/>
                </a:solidFill>
              </a:rPr>
              <a:t>,8 </a:t>
            </a:r>
            <a:r>
              <a:rPr lang="es-CL" sz="1400" dirty="0" smtClean="0">
                <a:solidFill>
                  <a:schemeClr val="tx2"/>
                </a:solidFill>
              </a:rPr>
              <a:t>millones de accesos internet 4G se </a:t>
            </a:r>
            <a:r>
              <a:rPr lang="es-CL" sz="1400" dirty="0">
                <a:solidFill>
                  <a:schemeClr val="tx2"/>
                </a:solidFill>
              </a:rPr>
              <a:t>han incorporado al país </a:t>
            </a:r>
            <a:r>
              <a:rPr lang="es-CL" sz="1400" dirty="0" smtClean="0">
                <a:solidFill>
                  <a:schemeClr val="tx2"/>
                </a:solidFill>
              </a:rPr>
              <a:t>en los últimos 12 meses.</a:t>
            </a:r>
          </a:p>
          <a:p>
            <a:pPr marL="285750" indent="-285750" algn="just"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</a:rPr>
              <a:t>Las conexiones 3G están siendo sustituidas por los planes 4G.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7257" y="598724"/>
            <a:ext cx="475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 de accesos, penetración cada 100 habitantes</a:t>
            </a:r>
            <a:endParaRPr lang="es-E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305925"/>
              </p:ext>
            </p:extLst>
          </p:nvPr>
        </p:nvGraphicFramePr>
        <p:xfrm>
          <a:off x="377257" y="752613"/>
          <a:ext cx="8591483" cy="385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89505</TotalTime>
  <Words>3718</Words>
  <Application>Microsoft Office PowerPoint</Application>
  <PresentationFormat>Presentación en pantalla (4:3)</PresentationFormat>
  <Paragraphs>669</Paragraphs>
  <Slides>43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43</vt:i4>
      </vt:variant>
    </vt:vector>
  </HeadingPairs>
  <TitlesOfParts>
    <vt:vector size="56" baseType="lpstr">
      <vt:lpstr>ＭＳ Ｐゴシック</vt:lpstr>
      <vt:lpstr>Arial</vt:lpstr>
      <vt:lpstr>Calibri</vt:lpstr>
      <vt:lpstr>Verdana</vt:lpstr>
      <vt:lpstr>Verdana Bold</vt:lpstr>
      <vt:lpstr>Wingdings</vt:lpstr>
      <vt:lpstr>ヒラギノ角ゴ Pro W3</vt:lpstr>
      <vt:lpstr>1_Office Theme</vt:lpstr>
      <vt:lpstr>Office Theme</vt:lpstr>
      <vt:lpstr>2_Office Theme</vt:lpstr>
      <vt:lpstr>4_Office Theme</vt:lpstr>
      <vt:lpstr>5_Office Theme</vt:lpstr>
      <vt:lpstr>12_Office Theme</vt:lpstr>
      <vt:lpstr>Sector Telecomunicaciones  Primer Semestre 2019 </vt:lpstr>
      <vt:lpstr>Resumen principales servicios</vt:lpstr>
      <vt:lpstr>Principales Resultados Series Estadísticas   Primer Semestre 2019</vt:lpstr>
      <vt:lpstr>Principales Resultados Series Estadísticas   Primer Semestre 2019</vt:lpstr>
      <vt:lpstr>Presentación de PowerPoint</vt:lpstr>
      <vt:lpstr>Resumen de servicios de Telecomunicaciones</vt:lpstr>
      <vt:lpstr>Resumen comunicaciones de voz en redes públicas</vt:lpstr>
      <vt:lpstr>Telefonía Móvil</vt:lpstr>
      <vt:lpstr>Internet</vt:lpstr>
      <vt:lpstr>Televisión Pagada</vt:lpstr>
      <vt:lpstr> Tráficos de Voz  Evolución de Tráficos Móviles y Locales  </vt:lpstr>
      <vt:lpstr> Tráficos de Internet (Datos)  Evolución de Tráficos Móviles  </vt:lpstr>
      <vt:lpstr>Presentación de PowerPoint</vt:lpstr>
      <vt:lpstr>Internet fijo y móvil Conexiones y Penetración cada 100 hab. </vt:lpstr>
      <vt:lpstr>Internet Móvil  Conexiones 3G+4G y Penetración c/100 habs. </vt:lpstr>
      <vt:lpstr>Internet Móvil (3G+4G) Por tipo de terminal</vt:lpstr>
      <vt:lpstr>Internet Móvil Conexiones 4G</vt:lpstr>
      <vt:lpstr>Internet Móvil (conexiones 3G+4G)  Conexiones por Empresa y Participación de Mercado</vt:lpstr>
      <vt:lpstr> Internet Móvil por Tecnología  Conexiones  </vt:lpstr>
      <vt:lpstr> Tráficos de Internet (Datos)  Evolución de Tráficos Móviles  </vt:lpstr>
      <vt:lpstr> Tráficos de Internet (Datos)  Evolución de Tráficos Móviles por tecnología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Internet Fijo Conexiones por Región y Tecnología (Junio 2019) (*)</vt:lpstr>
      <vt:lpstr>Presentación de PowerPoint</vt:lpstr>
      <vt:lpstr> Telefonía Móvil  Evolución de abonados y penetración cada 100 hab.   </vt:lpstr>
      <vt:lpstr> Telefonía Móvil  Abonados por Empresa y Participación de Mercado</vt:lpstr>
      <vt:lpstr> Telefonía Móvil  Abonados por Empresa por tipo de Cliente </vt:lpstr>
      <vt:lpstr> Telefonía Móvil  Tráfico de Salida Trimestral, Millones de minutos   </vt:lpstr>
      <vt:lpstr> Telefonía Móvil  Tráfico Móvil-Móvil Trimestral, Millones de minutos   </vt:lpstr>
      <vt:lpstr> Telefonía Móvil  Evolución de Mensajería Móvil</vt:lpstr>
      <vt:lpstr> Telefonía Fija   Evolución de Líneas Fijas y Penetración cada 100 hab.   </vt:lpstr>
      <vt:lpstr>Presentación de PowerPoint</vt:lpstr>
      <vt:lpstr> Telefonía Fija  Tráfico de Salida Acumulado Trimestral     </vt:lpstr>
      <vt:lpstr>Presentación de PowerPoint</vt:lpstr>
      <vt:lpstr>Presentación de PowerPoint</vt:lpstr>
      <vt:lpstr>Presentación de PowerPoint</vt:lpstr>
      <vt:lpstr>Presentación de PowerPoint</vt:lpstr>
      <vt:lpstr> Larga Distancia Internacional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 Telecomunicaciones  Primer Trimestre 2018</dc:title>
  <dc:creator>Alejandro Vera Muñoz</dc:creator>
  <cp:lastModifiedBy>Alejandro Vera Muñoz</cp:lastModifiedBy>
  <cp:revision>2841</cp:revision>
  <cp:lastPrinted>2018-11-29T14:50:04Z</cp:lastPrinted>
  <dcterms:created xsi:type="dcterms:W3CDTF">2012-01-02T19:25:10Z</dcterms:created>
  <dcterms:modified xsi:type="dcterms:W3CDTF">2019-08-28T15:27:39Z</dcterms:modified>
</cp:coreProperties>
</file>