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80" r:id="rId2"/>
    <p:sldId id="323" r:id="rId3"/>
    <p:sldId id="260" r:id="rId4"/>
    <p:sldId id="325" r:id="rId5"/>
    <p:sldId id="324" r:id="rId6"/>
    <p:sldId id="329" r:id="rId7"/>
    <p:sldId id="327" r:id="rId8"/>
    <p:sldId id="328" r:id="rId9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López Céspedes" initials="NLC" lastIdx="18" clrIdx="0"/>
  <p:cmAuthor id="1" name="Alvaro Castro Larraín" initials="ACL" lastIdx="1" clrIdx="1"/>
  <p:cmAuthor id="2" name="Paulina Carreño Soto" initials="PCS" lastIdx="3" clrIdx="2"/>
  <p:cmAuthor id="3" name="Cristobal Barrios Santos" initials="CBS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00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86F20-BD4C-405B-92B4-576C0CC3E4A7}" type="datetimeFigureOut">
              <a:rPr lang="es-CL" smtClean="0"/>
              <a:t>08-03-2019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A622E-6FEA-475E-8C7C-BB8448E863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457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2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3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4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683" y="4400380"/>
            <a:ext cx="5486165" cy="3600118"/>
          </a:xfrm>
          <a:prstGeom prst="rect">
            <a:avLst/>
          </a:prstGeom>
        </p:spPr>
        <p:txBody>
          <a:bodyPr lIns="91496" tIns="45572" rIns="91496" bIns="45572"/>
          <a:lstStyle/>
          <a:p>
            <a:endParaRPr lang="es-CL" sz="2000" spc="-1" dirty="0">
              <a:latin typeface="Arial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478" y="8685325"/>
            <a:ext cx="2971291" cy="458557"/>
          </a:xfrm>
          <a:prstGeom prst="rect">
            <a:avLst/>
          </a:prstGeom>
          <a:noFill/>
          <a:ln>
            <a:noFill/>
          </a:ln>
        </p:spPr>
        <p:txBody>
          <a:bodyPr lIns="91496" tIns="45572" rIns="91496" bIns="45572" anchor="b"/>
          <a:lstStyle/>
          <a:p>
            <a:pPr algn="r"/>
            <a:fld id="{66C4B0E0-D1B0-4718-9A43-B2C708C44803}" type="slidenum">
              <a:rPr lang="es-CL" sz="1200" spc="-1">
                <a:solidFill>
                  <a:srgbClr val="000000"/>
                </a:solidFill>
              </a:rPr>
              <a:pPr algn="r"/>
              <a:t>5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93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822924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2801520"/>
            <a:ext cx="822924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1333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28015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28015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297548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8413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8413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28015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28015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2801520"/>
            <a:ext cx="26496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137513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841320"/>
            <a:ext cx="8229240" cy="375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55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8229240" cy="375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309454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4015800" cy="375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841320"/>
            <a:ext cx="4015800" cy="375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228617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14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103680"/>
            <a:ext cx="8229240" cy="3015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88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841320"/>
            <a:ext cx="4015800" cy="375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8015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386025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4015800" cy="375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8015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4871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841320"/>
            <a:ext cx="401580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801520"/>
            <a:ext cx="8229240" cy="178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808080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219863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14"/>
          <a:srcRect l="9182" t="42406" r="8834" b="35331"/>
          <a:stretch/>
        </p:blipFill>
        <p:spPr>
          <a:xfrm>
            <a:off x="457200" y="0"/>
            <a:ext cx="1593360" cy="8712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240" cy="650160"/>
          </a:xfrm>
          <a:prstGeom prst="rect">
            <a:avLst/>
          </a:prstGeom>
        </p:spPr>
        <p:txBody>
          <a:bodyPr lIns="90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1F497D"/>
                </a:solidFill>
                <a:latin typeface="gobCL"/>
              </a:rPr>
              <a:t>Click to edit Master title style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841320"/>
            <a:ext cx="8229240" cy="37526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808080"/>
                </a:solidFill>
                <a:latin typeface="gobCL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808080"/>
                </a:solidFill>
                <a:latin typeface="gobCL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808080"/>
                </a:solidFill>
                <a:latin typeface="gobCL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–"/>
            </a:pPr>
            <a:r>
              <a:rPr lang="en-US" sz="1600" b="0" strike="noStrike" spc="-1">
                <a:solidFill>
                  <a:srgbClr val="808080"/>
                </a:solidFill>
                <a:latin typeface="gobCL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808080"/>
                </a:solidFill>
                <a:latin typeface="gobCL"/>
              </a:rPr>
              <a:t>Fifth level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fld id="{FA59B8DD-8CB9-4F3C-96EF-F2DE3435C483}" type="datetime1">
              <a:rPr lang="es-CL" sz="1200" spc="-1">
                <a:solidFill>
                  <a:srgbClr val="8B8B8B"/>
                </a:solidFill>
                <a:latin typeface="gobCL"/>
              </a:rPr>
              <a:pPr/>
              <a:t>08-03-2019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es-CL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/>
            <a:fld id="{AB205DE8-7F06-44AC-A364-33FA9009C93D}" type="slidenum">
              <a:rPr lang="es-CL" sz="1200" spc="-1">
                <a:solidFill>
                  <a:srgbClr val="8B8B8B"/>
                </a:solidFill>
                <a:latin typeface="gobCL"/>
              </a:rPr>
              <a:pPr algn="r"/>
              <a:t>‹Nº›</a:t>
            </a:fld>
            <a:endParaRPr lang="es-CL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150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1" name="TextShape 1"/>
          <p:cNvSpPr txBox="1"/>
          <p:nvPr/>
        </p:nvSpPr>
        <p:spPr>
          <a:xfrm>
            <a:off x="3862034" y="2319723"/>
            <a:ext cx="5284162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anchor="ctr">
            <a:normAutofit/>
          </a:bodyPr>
          <a:lstStyle/>
          <a:p>
            <a:pPr algn="r"/>
            <a:r>
              <a:rPr lang="es-CL" sz="2000" b="1" spc="-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Reunión Industria - Subtel</a:t>
            </a:r>
            <a:endParaRPr lang="es-CL" sz="2000" b="1" spc="-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2771800" y="2828118"/>
            <a:ext cx="6400440" cy="434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spcBef>
                <a:spcPts val="320"/>
              </a:spcBef>
            </a:pPr>
            <a:r>
              <a:rPr lang="es-CL" sz="1400" spc="-1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febrero </a:t>
            </a:r>
            <a:r>
              <a:rPr lang="es-CL" sz="1400" spc="-1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2019</a:t>
            </a:r>
            <a:endParaRPr lang="es-CL" sz="1400" spc="-1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1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60440" y="111240"/>
            <a:ext cx="8260200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6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Programa Anual de Proyectos Subsidiables FDT Año 2019</a:t>
            </a:r>
          </a:p>
          <a:p>
            <a:pPr algn="just"/>
            <a:r>
              <a:rPr lang="es-CL" sz="16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Sesión LV – CDT 29.01.2019</a:t>
            </a:r>
          </a:p>
          <a:p>
            <a:pPr algn="just"/>
            <a:endParaRPr lang="es-CL" sz="1600" spc="-1" dirty="0" smtClean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195139" y="1491630"/>
            <a:ext cx="5342390" cy="2664296"/>
            <a:chOff x="453746" y="1131590"/>
            <a:chExt cx="8078694" cy="2088232"/>
          </a:xfrm>
        </p:grpSpPr>
        <p:sp>
          <p:nvSpPr>
            <p:cNvPr id="3" name="2 Rectángulo"/>
            <p:cNvSpPr/>
            <p:nvPr/>
          </p:nvSpPr>
          <p:spPr>
            <a:xfrm>
              <a:off x="460440" y="1131590"/>
              <a:ext cx="807200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Proyecto Conectividad de Telecomunicaciones en los Territorios PIRDT, Primera Etapa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453746" y="1563638"/>
              <a:ext cx="807200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Habilitación de Servicios de Infraestructura Digital y Zonas WiFi para la Región de </a:t>
              </a:r>
              <a:r>
                <a:rPr lang="es-CL" sz="1400" dirty="0" smtClean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Tarapacá</a:t>
              </a:r>
              <a:endParaRPr lang="es-CL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53746" y="1995686"/>
              <a:ext cx="8072000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Conectividad para la Educación 2.0 (</a:t>
              </a:r>
              <a:r>
                <a:rPr lang="es-CL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CpE</a:t>
              </a:r>
              <a:r>
                <a:rPr lang="es-CL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2.0</a:t>
              </a:r>
              <a:r>
                <a:rPr lang="es-CL" sz="1400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endParaRPr lang="es-CL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60440" y="2427734"/>
              <a:ext cx="8072000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Servicio de Telecomunicaciones para Zonas WiFi 2.0.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53746" y="2859782"/>
              <a:ext cx="8072000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Fibra Óptica Nacional</a:t>
              </a:r>
              <a:endParaRPr lang="es-CL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1 Elipse"/>
          <p:cNvSpPr/>
          <p:nvPr/>
        </p:nvSpPr>
        <p:spPr>
          <a:xfrm>
            <a:off x="899592" y="3507854"/>
            <a:ext cx="5976664" cy="865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15576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4644008" y="4040107"/>
            <a:ext cx="1015216" cy="2520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lang="es-CL" sz="1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69614" y="4040107"/>
            <a:ext cx="3510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Macrozonas</a:t>
            </a:r>
            <a:r>
              <a:rPr lang="es-CL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(Arica y Par., Centro Norte, Centro, Centro Sur, Sur)</a:t>
            </a:r>
            <a:endParaRPr lang="es-CL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644008" y="4326965"/>
            <a:ext cx="1015216" cy="252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8.500+</a:t>
            </a:r>
            <a:endParaRPr lang="es-CL" sz="1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669614" y="4332772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Kilómetros de fibra óptica</a:t>
            </a:r>
            <a:endParaRPr lang="es-CL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3 Imagen"/>
          <p:cNvPicPr/>
          <p:nvPr/>
        </p:nvPicPr>
        <p:blipFill>
          <a:blip r:embed="rId3"/>
          <a:stretch/>
        </p:blipFill>
        <p:spPr>
          <a:xfrm rot="16200000">
            <a:off x="3975172" y="-2380666"/>
            <a:ext cx="1203840" cy="9143640"/>
          </a:xfrm>
          <a:prstGeom prst="rect">
            <a:avLst/>
          </a:prstGeom>
          <a:ln>
            <a:noFill/>
          </a:ln>
        </p:spPr>
      </p:pic>
      <p:sp>
        <p:nvSpPr>
          <p:cNvPr id="26" name="CustomShape 2"/>
          <p:cNvSpPr/>
          <p:nvPr/>
        </p:nvSpPr>
        <p:spPr>
          <a:xfrm>
            <a:off x="2270212" y="847216"/>
            <a:ext cx="1540440" cy="297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Concurso FON 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CustomShape 3"/>
          <p:cNvSpPr/>
          <p:nvPr/>
        </p:nvSpPr>
        <p:spPr>
          <a:xfrm rot="5400000">
            <a:off x="7134532" y="1559894"/>
            <a:ext cx="280080" cy="290376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accent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" name="CustomShape 4"/>
          <p:cNvSpPr/>
          <p:nvPr/>
        </p:nvSpPr>
        <p:spPr>
          <a:xfrm>
            <a:off x="6564292" y="3219134"/>
            <a:ext cx="1420200" cy="2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Proyectos </a:t>
            </a:r>
            <a:r>
              <a:rPr lang="es-CL" sz="11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FOA 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CustomShape 5"/>
          <p:cNvSpPr/>
          <p:nvPr/>
        </p:nvSpPr>
        <p:spPr>
          <a:xfrm>
            <a:off x="6708652" y="1994054"/>
            <a:ext cx="43884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4BAC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Aysén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CustomShape 6"/>
          <p:cNvSpPr/>
          <p:nvPr/>
        </p:nvSpPr>
        <p:spPr>
          <a:xfrm>
            <a:off x="7523332" y="1994054"/>
            <a:ext cx="6703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4BAC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Magallanes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CustomShape 7"/>
          <p:cNvSpPr/>
          <p:nvPr/>
        </p:nvSpPr>
        <p:spPr>
          <a:xfrm>
            <a:off x="452212" y="2190974"/>
            <a:ext cx="57528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9BBB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Tarapacá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CustomShape 8"/>
          <p:cNvSpPr/>
          <p:nvPr/>
        </p:nvSpPr>
        <p:spPr>
          <a:xfrm rot="5400000">
            <a:off x="643012" y="2170094"/>
            <a:ext cx="79920" cy="41364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92D05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" name="CustomShape 9"/>
          <p:cNvSpPr/>
          <p:nvPr/>
        </p:nvSpPr>
        <p:spPr>
          <a:xfrm>
            <a:off x="22372" y="2502734"/>
            <a:ext cx="1314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FO </a:t>
            </a: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Tarapacá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CustomShape 10"/>
          <p:cNvSpPr/>
          <p:nvPr/>
        </p:nvSpPr>
        <p:spPr>
          <a:xfrm rot="16200000">
            <a:off x="2900572" y="-1481746"/>
            <a:ext cx="280080" cy="556236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" name="CustomShape 11"/>
          <p:cNvSpPr/>
          <p:nvPr/>
        </p:nvSpPr>
        <p:spPr>
          <a:xfrm>
            <a:off x="5452" y="1580054"/>
            <a:ext cx="554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Arica y Parinacota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CustomShape 12"/>
          <p:cNvSpPr/>
          <p:nvPr/>
        </p:nvSpPr>
        <p:spPr>
          <a:xfrm>
            <a:off x="1139812" y="1394654"/>
            <a:ext cx="6616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Antofagasta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CustomShape 13"/>
          <p:cNvSpPr/>
          <p:nvPr/>
        </p:nvSpPr>
        <p:spPr>
          <a:xfrm>
            <a:off x="2126572" y="1626134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Atacama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CustomShape 14"/>
          <p:cNvSpPr/>
          <p:nvPr/>
        </p:nvSpPr>
        <p:spPr>
          <a:xfrm>
            <a:off x="2847292" y="1796774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Coquimbo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CustomShape 15"/>
          <p:cNvSpPr/>
          <p:nvPr/>
        </p:nvSpPr>
        <p:spPr>
          <a:xfrm>
            <a:off x="3245092" y="1819454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Valparaíso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CustomShape 16"/>
          <p:cNvSpPr/>
          <p:nvPr/>
        </p:nvSpPr>
        <p:spPr>
          <a:xfrm>
            <a:off x="3462892" y="1727294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Metropolitana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CustomShape 17"/>
          <p:cNvSpPr/>
          <p:nvPr/>
        </p:nvSpPr>
        <p:spPr>
          <a:xfrm>
            <a:off x="3717052" y="1866254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O’Higgins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CustomShape 18"/>
          <p:cNvSpPr/>
          <p:nvPr/>
        </p:nvSpPr>
        <p:spPr>
          <a:xfrm>
            <a:off x="4002892" y="1872014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Maule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CustomShape 19"/>
          <p:cNvSpPr/>
          <p:nvPr/>
        </p:nvSpPr>
        <p:spPr>
          <a:xfrm>
            <a:off x="4335532" y="1944014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Ñuble / Biobío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CustomShape 20"/>
          <p:cNvSpPr/>
          <p:nvPr/>
        </p:nvSpPr>
        <p:spPr>
          <a:xfrm>
            <a:off x="4766452" y="1861214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Araucanía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CustomShape 21"/>
          <p:cNvSpPr/>
          <p:nvPr/>
        </p:nvSpPr>
        <p:spPr>
          <a:xfrm>
            <a:off x="5018812" y="2026814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Ríos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CustomShape 22"/>
          <p:cNvSpPr/>
          <p:nvPr/>
        </p:nvSpPr>
        <p:spPr>
          <a:xfrm>
            <a:off x="5552692" y="2041214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Lagos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CustomShape 23"/>
          <p:cNvSpPr/>
          <p:nvPr/>
        </p:nvSpPr>
        <p:spPr>
          <a:xfrm>
            <a:off x="362572" y="1762214"/>
            <a:ext cx="633240" cy="392400"/>
          </a:xfrm>
          <a:custGeom>
            <a:avLst/>
            <a:gdLst/>
            <a:ahLst/>
            <a:cxnLst/>
            <a:rect l="l" t="t" r="r" b="b"/>
            <a:pathLst>
              <a:path w="613733" h="369870">
                <a:moveTo>
                  <a:pt x="0" y="94298"/>
                </a:moveTo>
                <a:lnTo>
                  <a:pt x="0" y="94298"/>
                </a:lnTo>
                <a:cubicBezTo>
                  <a:pt x="18789" y="88035"/>
                  <a:pt x="38863" y="84776"/>
                  <a:pt x="56367" y="75509"/>
                </a:cubicBezTo>
                <a:cubicBezTo>
                  <a:pt x="74818" y="65741"/>
                  <a:pt x="89587" y="50209"/>
                  <a:pt x="106471" y="37930"/>
                </a:cubicBezTo>
                <a:cubicBezTo>
                  <a:pt x="112558" y="33503"/>
                  <a:pt x="118997" y="29579"/>
                  <a:pt x="125260" y="25404"/>
                </a:cubicBezTo>
                <a:cubicBezTo>
                  <a:pt x="127348" y="19141"/>
                  <a:pt x="126855" y="11283"/>
                  <a:pt x="131523" y="6615"/>
                </a:cubicBezTo>
                <a:cubicBezTo>
                  <a:pt x="144049" y="-5911"/>
                  <a:pt x="156575" y="2440"/>
                  <a:pt x="169101" y="6615"/>
                </a:cubicBezTo>
                <a:cubicBezTo>
                  <a:pt x="173276" y="12878"/>
                  <a:pt x="176304" y="20081"/>
                  <a:pt x="181627" y="25404"/>
                </a:cubicBezTo>
                <a:cubicBezTo>
                  <a:pt x="193768" y="37545"/>
                  <a:pt x="203923" y="39099"/>
                  <a:pt x="219205" y="44193"/>
                </a:cubicBezTo>
                <a:cubicBezTo>
                  <a:pt x="253828" y="34301"/>
                  <a:pt x="258550" y="20908"/>
                  <a:pt x="281835" y="44193"/>
                </a:cubicBezTo>
                <a:cubicBezTo>
                  <a:pt x="287158" y="49516"/>
                  <a:pt x="290186" y="56719"/>
                  <a:pt x="294361" y="62982"/>
                </a:cubicBezTo>
                <a:cubicBezTo>
                  <a:pt x="297739" y="62499"/>
                  <a:pt x="369263" y="52629"/>
                  <a:pt x="375781" y="50456"/>
                </a:cubicBezTo>
                <a:cubicBezTo>
                  <a:pt x="382922" y="48076"/>
                  <a:pt x="388307" y="42105"/>
                  <a:pt x="394570" y="37930"/>
                </a:cubicBezTo>
                <a:lnTo>
                  <a:pt x="475989" y="44193"/>
                </a:lnTo>
                <a:cubicBezTo>
                  <a:pt x="485774" y="48387"/>
                  <a:pt x="479670" y="65181"/>
                  <a:pt x="482252" y="75509"/>
                </a:cubicBezTo>
                <a:cubicBezTo>
                  <a:pt x="485088" y="86855"/>
                  <a:pt x="491474" y="105433"/>
                  <a:pt x="501041" y="113087"/>
                </a:cubicBezTo>
                <a:cubicBezTo>
                  <a:pt x="506196" y="117211"/>
                  <a:pt x="513567" y="117262"/>
                  <a:pt x="519830" y="119350"/>
                </a:cubicBezTo>
                <a:cubicBezTo>
                  <a:pt x="521918" y="125613"/>
                  <a:pt x="524661" y="131694"/>
                  <a:pt x="526093" y="138139"/>
                </a:cubicBezTo>
                <a:cubicBezTo>
                  <a:pt x="528848" y="150535"/>
                  <a:pt x="526677" y="164359"/>
                  <a:pt x="532356" y="175717"/>
                </a:cubicBezTo>
                <a:cubicBezTo>
                  <a:pt x="535722" y="182450"/>
                  <a:pt x="544267" y="185186"/>
                  <a:pt x="551145" y="188243"/>
                </a:cubicBezTo>
                <a:cubicBezTo>
                  <a:pt x="563211" y="193605"/>
                  <a:pt x="588723" y="200769"/>
                  <a:pt x="588723" y="200769"/>
                </a:cubicBezTo>
                <a:cubicBezTo>
                  <a:pt x="594986" y="207032"/>
                  <a:pt x="606477" y="210761"/>
                  <a:pt x="607512" y="219558"/>
                </a:cubicBezTo>
                <a:cubicBezTo>
                  <a:pt x="620618" y="330955"/>
                  <a:pt x="612389" y="278696"/>
                  <a:pt x="588723" y="326029"/>
                </a:cubicBezTo>
                <a:cubicBezTo>
                  <a:pt x="585771" y="331934"/>
                  <a:pt x="588590" y="342366"/>
                  <a:pt x="582460" y="344818"/>
                </a:cubicBezTo>
                <a:cubicBezTo>
                  <a:pt x="564907" y="351839"/>
                  <a:pt x="544882" y="348993"/>
                  <a:pt x="526093" y="351081"/>
                </a:cubicBezTo>
                <a:cubicBezTo>
                  <a:pt x="517742" y="353169"/>
                  <a:pt x="509286" y="354871"/>
                  <a:pt x="501041" y="357344"/>
                </a:cubicBezTo>
                <a:cubicBezTo>
                  <a:pt x="488394" y="361138"/>
                  <a:pt x="463463" y="369870"/>
                  <a:pt x="463463" y="369870"/>
                </a:cubicBezTo>
                <a:cubicBezTo>
                  <a:pt x="432148" y="367782"/>
                  <a:pt x="400587" y="368045"/>
                  <a:pt x="369518" y="363607"/>
                </a:cubicBezTo>
                <a:cubicBezTo>
                  <a:pt x="356447" y="361740"/>
                  <a:pt x="331940" y="351081"/>
                  <a:pt x="331940" y="351081"/>
                </a:cubicBezTo>
                <a:cubicBezTo>
                  <a:pt x="315238" y="353169"/>
                  <a:pt x="298438" y="354577"/>
                  <a:pt x="281835" y="357344"/>
                </a:cubicBezTo>
                <a:cubicBezTo>
                  <a:pt x="273344" y="358759"/>
                  <a:pt x="265391" y="363607"/>
                  <a:pt x="256783" y="363607"/>
                </a:cubicBezTo>
                <a:cubicBezTo>
                  <a:pt x="244084" y="363607"/>
                  <a:pt x="231731" y="359432"/>
                  <a:pt x="219205" y="357344"/>
                </a:cubicBezTo>
                <a:cubicBezTo>
                  <a:pt x="217117" y="344818"/>
                  <a:pt x="221921" y="328745"/>
                  <a:pt x="212942" y="319766"/>
                </a:cubicBezTo>
                <a:cubicBezTo>
                  <a:pt x="206855" y="313679"/>
                  <a:pt x="194611" y="320652"/>
                  <a:pt x="187890" y="326029"/>
                </a:cubicBezTo>
                <a:cubicBezTo>
                  <a:pt x="182735" y="330153"/>
                  <a:pt x="183441" y="338470"/>
                  <a:pt x="181627" y="344818"/>
                </a:cubicBezTo>
                <a:cubicBezTo>
                  <a:pt x="179262" y="353094"/>
                  <a:pt x="177452" y="361519"/>
                  <a:pt x="175364" y="369870"/>
                </a:cubicBezTo>
                <a:cubicBezTo>
                  <a:pt x="146137" y="367782"/>
                  <a:pt x="116805" y="366843"/>
                  <a:pt x="87682" y="363607"/>
                </a:cubicBezTo>
                <a:cubicBezTo>
                  <a:pt x="79127" y="362656"/>
                  <a:pt x="68232" y="363879"/>
                  <a:pt x="62630" y="357344"/>
                </a:cubicBezTo>
                <a:cubicBezTo>
                  <a:pt x="-11788" y="270523"/>
                  <a:pt x="91355" y="354754"/>
                  <a:pt x="37578" y="300977"/>
                </a:cubicBezTo>
                <a:cubicBezTo>
                  <a:pt x="32255" y="295654"/>
                  <a:pt x="25052" y="292626"/>
                  <a:pt x="18789" y="288451"/>
                </a:cubicBezTo>
                <a:cubicBezTo>
                  <a:pt x="20877" y="275925"/>
                  <a:pt x="21036" y="262920"/>
                  <a:pt x="25052" y="250873"/>
                </a:cubicBezTo>
                <a:cubicBezTo>
                  <a:pt x="27432" y="243732"/>
                  <a:pt x="36953" y="239585"/>
                  <a:pt x="37578" y="232084"/>
                </a:cubicBezTo>
                <a:cubicBezTo>
                  <a:pt x="39148" y="213245"/>
                  <a:pt x="35900" y="194057"/>
                  <a:pt x="31315" y="175717"/>
                </a:cubicBezTo>
                <a:cubicBezTo>
                  <a:pt x="29489" y="168415"/>
                  <a:pt x="22155" y="163661"/>
                  <a:pt x="18789" y="156928"/>
                </a:cubicBezTo>
                <a:cubicBezTo>
                  <a:pt x="15837" y="151023"/>
                  <a:pt x="14614" y="144402"/>
                  <a:pt x="12526" y="138139"/>
                </a:cubicBezTo>
                <a:cubicBezTo>
                  <a:pt x="16701" y="129788"/>
                  <a:pt x="21374" y="121668"/>
                  <a:pt x="25052" y="113087"/>
                </a:cubicBezTo>
                <a:cubicBezTo>
                  <a:pt x="27653" y="107019"/>
                  <a:pt x="28109" y="100069"/>
                  <a:pt x="31315" y="94298"/>
                </a:cubicBezTo>
                <a:cubicBezTo>
                  <a:pt x="38626" y="81138"/>
                  <a:pt x="51606" y="71001"/>
                  <a:pt x="56367" y="56719"/>
                </a:cubicBezTo>
                <a:cubicBezTo>
                  <a:pt x="61934" y="40018"/>
                  <a:pt x="62653" y="28524"/>
                  <a:pt x="81419" y="19141"/>
                </a:cubicBezTo>
                <a:cubicBezTo>
                  <a:pt x="87021" y="16340"/>
                  <a:pt x="93945" y="19141"/>
                  <a:pt x="100208" y="19141"/>
                </a:cubicBezTo>
                <a:lnTo>
                  <a:pt x="137786" y="19141"/>
                </a:lnTo>
                <a:lnTo>
                  <a:pt x="125260" y="12878"/>
                </a:lnTo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4"/>
          <p:cNvSpPr/>
          <p:nvPr/>
        </p:nvSpPr>
        <p:spPr>
          <a:xfrm>
            <a:off x="6230932" y="2154974"/>
            <a:ext cx="1346040" cy="682560"/>
          </a:xfrm>
          <a:custGeom>
            <a:avLst/>
            <a:gdLst/>
            <a:ahLst/>
            <a:cxnLst/>
            <a:rect l="l" t="t" r="r" b="b"/>
            <a:pathLst>
              <a:path w="1346548" h="613776">
                <a:moveTo>
                  <a:pt x="118997" y="81419"/>
                </a:moveTo>
                <a:lnTo>
                  <a:pt x="118997" y="81419"/>
                </a:lnTo>
                <a:cubicBezTo>
                  <a:pt x="177439" y="74925"/>
                  <a:pt x="156459" y="75156"/>
                  <a:pt x="181627" y="75156"/>
                </a:cubicBezTo>
                <a:lnTo>
                  <a:pt x="187890" y="31315"/>
                </a:lnTo>
                <a:lnTo>
                  <a:pt x="237994" y="0"/>
                </a:lnTo>
                <a:lnTo>
                  <a:pt x="275572" y="18789"/>
                </a:lnTo>
                <a:lnTo>
                  <a:pt x="281835" y="106471"/>
                </a:lnTo>
                <a:lnTo>
                  <a:pt x="300624" y="112734"/>
                </a:lnTo>
                <a:lnTo>
                  <a:pt x="350728" y="43841"/>
                </a:lnTo>
                <a:lnTo>
                  <a:pt x="432148" y="75156"/>
                </a:lnTo>
                <a:lnTo>
                  <a:pt x="475989" y="81419"/>
                </a:lnTo>
                <a:cubicBezTo>
                  <a:pt x="505216" y="85594"/>
                  <a:pt x="534596" y="88814"/>
                  <a:pt x="563671" y="93945"/>
                </a:cubicBezTo>
                <a:cubicBezTo>
                  <a:pt x="570172" y="95092"/>
                  <a:pt x="575858" y="100208"/>
                  <a:pt x="582460" y="100208"/>
                </a:cubicBezTo>
                <a:cubicBezTo>
                  <a:pt x="591068" y="100208"/>
                  <a:pt x="599161" y="96033"/>
                  <a:pt x="607512" y="93945"/>
                </a:cubicBezTo>
                <a:cubicBezTo>
                  <a:pt x="605424" y="87682"/>
                  <a:pt x="594659" y="75544"/>
                  <a:pt x="601249" y="75156"/>
                </a:cubicBezTo>
                <a:cubicBezTo>
                  <a:pt x="634607" y="73194"/>
                  <a:pt x="697321" y="82027"/>
                  <a:pt x="739035" y="93945"/>
                </a:cubicBezTo>
                <a:cubicBezTo>
                  <a:pt x="745383" y="95759"/>
                  <a:pt x="751561" y="98120"/>
                  <a:pt x="757824" y="100208"/>
                </a:cubicBezTo>
                <a:cubicBezTo>
                  <a:pt x="811485" y="82321"/>
                  <a:pt x="802318" y="79976"/>
                  <a:pt x="876822" y="93945"/>
                </a:cubicBezTo>
                <a:cubicBezTo>
                  <a:pt x="884220" y="95332"/>
                  <a:pt x="889985" y="101470"/>
                  <a:pt x="895611" y="106471"/>
                </a:cubicBezTo>
                <a:cubicBezTo>
                  <a:pt x="908851" y="118240"/>
                  <a:pt x="933189" y="144050"/>
                  <a:pt x="933189" y="144050"/>
                </a:cubicBezTo>
                <a:cubicBezTo>
                  <a:pt x="939452" y="139874"/>
                  <a:pt x="945245" y="134889"/>
                  <a:pt x="951978" y="131523"/>
                </a:cubicBezTo>
                <a:cubicBezTo>
                  <a:pt x="957883" y="128570"/>
                  <a:pt x="967815" y="119355"/>
                  <a:pt x="970767" y="125260"/>
                </a:cubicBezTo>
                <a:cubicBezTo>
                  <a:pt x="975528" y="134782"/>
                  <a:pt x="966592" y="146137"/>
                  <a:pt x="964504" y="156576"/>
                </a:cubicBezTo>
                <a:cubicBezTo>
                  <a:pt x="981205" y="158664"/>
                  <a:pt x="997777" y="162839"/>
                  <a:pt x="1014608" y="162839"/>
                </a:cubicBezTo>
                <a:cubicBezTo>
                  <a:pt x="1029723" y="162839"/>
                  <a:pt x="1049886" y="155255"/>
                  <a:pt x="1064712" y="150313"/>
                </a:cubicBezTo>
                <a:cubicBezTo>
                  <a:pt x="1068887" y="146137"/>
                  <a:pt x="1071369" y="138438"/>
                  <a:pt x="1077238" y="137786"/>
                </a:cubicBezTo>
                <a:cubicBezTo>
                  <a:pt x="1091910" y="136156"/>
                  <a:pt x="1106695" y="140730"/>
                  <a:pt x="1121079" y="144050"/>
                </a:cubicBezTo>
                <a:cubicBezTo>
                  <a:pt x="1133944" y="147019"/>
                  <a:pt x="1146131" y="152401"/>
                  <a:pt x="1158657" y="156576"/>
                </a:cubicBezTo>
                <a:cubicBezTo>
                  <a:pt x="1164920" y="158664"/>
                  <a:pt x="1171953" y="159177"/>
                  <a:pt x="1177446" y="162839"/>
                </a:cubicBezTo>
                <a:lnTo>
                  <a:pt x="1196235" y="175365"/>
                </a:lnTo>
                <a:cubicBezTo>
                  <a:pt x="1202498" y="173277"/>
                  <a:pt x="1208463" y="168373"/>
                  <a:pt x="1215024" y="169102"/>
                </a:cubicBezTo>
                <a:cubicBezTo>
                  <a:pt x="1228147" y="170560"/>
                  <a:pt x="1239479" y="180170"/>
                  <a:pt x="1252602" y="181628"/>
                </a:cubicBezTo>
                <a:lnTo>
                  <a:pt x="1308969" y="187891"/>
                </a:lnTo>
                <a:cubicBezTo>
                  <a:pt x="1323657" y="231954"/>
                  <a:pt x="1301588" y="180510"/>
                  <a:pt x="1340285" y="219206"/>
                </a:cubicBezTo>
                <a:cubicBezTo>
                  <a:pt x="1344953" y="223874"/>
                  <a:pt x="1344460" y="231732"/>
                  <a:pt x="1346548" y="237995"/>
                </a:cubicBezTo>
                <a:cubicBezTo>
                  <a:pt x="1342373" y="244258"/>
                  <a:pt x="1338841" y="251002"/>
                  <a:pt x="1334022" y="256784"/>
                </a:cubicBezTo>
                <a:cubicBezTo>
                  <a:pt x="1328351" y="263588"/>
                  <a:pt x="1320145" y="268203"/>
                  <a:pt x="1315232" y="275573"/>
                </a:cubicBezTo>
                <a:cubicBezTo>
                  <a:pt x="1311570" y="281066"/>
                  <a:pt x="1312175" y="288591"/>
                  <a:pt x="1308969" y="294362"/>
                </a:cubicBezTo>
                <a:cubicBezTo>
                  <a:pt x="1278014" y="350081"/>
                  <a:pt x="1297307" y="317650"/>
                  <a:pt x="1265128" y="344466"/>
                </a:cubicBezTo>
                <a:cubicBezTo>
                  <a:pt x="1249195" y="357744"/>
                  <a:pt x="1246759" y="367549"/>
                  <a:pt x="1227550" y="375781"/>
                </a:cubicBezTo>
                <a:cubicBezTo>
                  <a:pt x="1219638" y="379172"/>
                  <a:pt x="1210849" y="379956"/>
                  <a:pt x="1202498" y="382044"/>
                </a:cubicBezTo>
                <a:cubicBezTo>
                  <a:pt x="1183709" y="379956"/>
                  <a:pt x="1163040" y="384235"/>
                  <a:pt x="1146131" y="375781"/>
                </a:cubicBezTo>
                <a:cubicBezTo>
                  <a:pt x="1140226" y="372829"/>
                  <a:pt x="1158996" y="356992"/>
                  <a:pt x="1152394" y="356992"/>
                </a:cubicBezTo>
                <a:cubicBezTo>
                  <a:pt x="1140778" y="356992"/>
                  <a:pt x="1138238" y="389937"/>
                  <a:pt x="1133605" y="394570"/>
                </a:cubicBezTo>
                <a:cubicBezTo>
                  <a:pt x="1128937" y="399238"/>
                  <a:pt x="1121164" y="399019"/>
                  <a:pt x="1114816" y="400833"/>
                </a:cubicBezTo>
                <a:cubicBezTo>
                  <a:pt x="1059767" y="416561"/>
                  <a:pt x="1116025" y="398342"/>
                  <a:pt x="1070975" y="413359"/>
                </a:cubicBezTo>
                <a:cubicBezTo>
                  <a:pt x="1060537" y="411271"/>
                  <a:pt x="1049930" y="404295"/>
                  <a:pt x="1039660" y="407096"/>
                </a:cubicBezTo>
                <a:cubicBezTo>
                  <a:pt x="1025136" y="411057"/>
                  <a:pt x="1002082" y="432148"/>
                  <a:pt x="1002082" y="432148"/>
                </a:cubicBezTo>
                <a:cubicBezTo>
                  <a:pt x="995819" y="430060"/>
                  <a:pt x="984227" y="432420"/>
                  <a:pt x="983293" y="425885"/>
                </a:cubicBezTo>
                <a:cubicBezTo>
                  <a:pt x="982967" y="423602"/>
                  <a:pt x="997179" y="375101"/>
                  <a:pt x="1008345" y="369518"/>
                </a:cubicBezTo>
                <a:cubicBezTo>
                  <a:pt x="1019703" y="363839"/>
                  <a:pt x="1033397" y="365343"/>
                  <a:pt x="1045923" y="363255"/>
                </a:cubicBezTo>
                <a:cubicBezTo>
                  <a:pt x="1046633" y="358286"/>
                  <a:pt x="1063135" y="302187"/>
                  <a:pt x="1039660" y="294362"/>
                </a:cubicBezTo>
                <a:cubicBezTo>
                  <a:pt x="1033397" y="292274"/>
                  <a:pt x="1035211" y="306803"/>
                  <a:pt x="1033397" y="313151"/>
                </a:cubicBezTo>
                <a:cubicBezTo>
                  <a:pt x="1031032" y="321427"/>
                  <a:pt x="1033747" y="332693"/>
                  <a:pt x="1027134" y="338203"/>
                </a:cubicBezTo>
                <a:cubicBezTo>
                  <a:pt x="1018956" y="345018"/>
                  <a:pt x="1006257" y="342378"/>
                  <a:pt x="995819" y="344466"/>
                </a:cubicBezTo>
                <a:cubicBezTo>
                  <a:pt x="993731" y="361167"/>
                  <a:pt x="1002583" y="383912"/>
                  <a:pt x="989556" y="394570"/>
                </a:cubicBezTo>
                <a:cubicBezTo>
                  <a:pt x="973318" y="407856"/>
                  <a:pt x="947696" y="397866"/>
                  <a:pt x="926926" y="400833"/>
                </a:cubicBezTo>
                <a:cubicBezTo>
                  <a:pt x="918405" y="402050"/>
                  <a:pt x="910225" y="405008"/>
                  <a:pt x="901874" y="407096"/>
                </a:cubicBezTo>
                <a:cubicBezTo>
                  <a:pt x="895611" y="411271"/>
                  <a:pt x="890581" y="418941"/>
                  <a:pt x="883085" y="419622"/>
                </a:cubicBezTo>
                <a:cubicBezTo>
                  <a:pt x="838146" y="423707"/>
                  <a:pt x="836818" y="416237"/>
                  <a:pt x="807928" y="394570"/>
                </a:cubicBezTo>
                <a:cubicBezTo>
                  <a:pt x="805645" y="387720"/>
                  <a:pt x="799332" y="347966"/>
                  <a:pt x="776613" y="382044"/>
                </a:cubicBezTo>
                <a:cubicBezTo>
                  <a:pt x="719207" y="468154"/>
                  <a:pt x="797236" y="410049"/>
                  <a:pt x="745298" y="444674"/>
                </a:cubicBezTo>
                <a:cubicBezTo>
                  <a:pt x="743210" y="450937"/>
                  <a:pt x="739035" y="456861"/>
                  <a:pt x="739035" y="463463"/>
                </a:cubicBezTo>
                <a:cubicBezTo>
                  <a:pt x="739035" y="476162"/>
                  <a:pt x="738998" y="490015"/>
                  <a:pt x="745298" y="501041"/>
                </a:cubicBezTo>
                <a:cubicBezTo>
                  <a:pt x="748573" y="506773"/>
                  <a:pt x="757682" y="505703"/>
                  <a:pt x="764087" y="507304"/>
                </a:cubicBezTo>
                <a:cubicBezTo>
                  <a:pt x="774414" y="509886"/>
                  <a:pt x="784964" y="511479"/>
                  <a:pt x="795402" y="513567"/>
                </a:cubicBezTo>
                <a:cubicBezTo>
                  <a:pt x="797490" y="519830"/>
                  <a:pt x="803753" y="526093"/>
                  <a:pt x="801665" y="532356"/>
                </a:cubicBezTo>
                <a:cubicBezTo>
                  <a:pt x="798864" y="540759"/>
                  <a:pt x="788546" y="544341"/>
                  <a:pt x="782876" y="551145"/>
                </a:cubicBezTo>
                <a:cubicBezTo>
                  <a:pt x="778057" y="556928"/>
                  <a:pt x="774525" y="563671"/>
                  <a:pt x="770350" y="569934"/>
                </a:cubicBezTo>
                <a:cubicBezTo>
                  <a:pt x="765847" y="587946"/>
                  <a:pt x="767983" y="597659"/>
                  <a:pt x="751561" y="607513"/>
                </a:cubicBezTo>
                <a:cubicBezTo>
                  <a:pt x="745900" y="610910"/>
                  <a:pt x="739035" y="611688"/>
                  <a:pt x="732772" y="613776"/>
                </a:cubicBezTo>
                <a:cubicBezTo>
                  <a:pt x="707720" y="611688"/>
                  <a:pt x="682197" y="612781"/>
                  <a:pt x="657616" y="607513"/>
                </a:cubicBezTo>
                <a:cubicBezTo>
                  <a:pt x="651842" y="606276"/>
                  <a:pt x="650153" y="598024"/>
                  <a:pt x="645090" y="594986"/>
                </a:cubicBezTo>
                <a:cubicBezTo>
                  <a:pt x="639429" y="591589"/>
                  <a:pt x="632564" y="590811"/>
                  <a:pt x="626301" y="588723"/>
                </a:cubicBezTo>
                <a:lnTo>
                  <a:pt x="613775" y="551145"/>
                </a:lnTo>
                <a:cubicBezTo>
                  <a:pt x="606551" y="529474"/>
                  <a:pt x="611386" y="531162"/>
                  <a:pt x="588723" y="519830"/>
                </a:cubicBezTo>
                <a:cubicBezTo>
                  <a:pt x="582818" y="516878"/>
                  <a:pt x="576197" y="515655"/>
                  <a:pt x="569934" y="513567"/>
                </a:cubicBezTo>
                <a:cubicBezTo>
                  <a:pt x="565797" y="525977"/>
                  <a:pt x="555014" y="578868"/>
                  <a:pt x="519830" y="526093"/>
                </a:cubicBezTo>
                <a:cubicBezTo>
                  <a:pt x="507039" y="506907"/>
                  <a:pt x="515655" y="480164"/>
                  <a:pt x="513567" y="457200"/>
                </a:cubicBezTo>
                <a:cubicBezTo>
                  <a:pt x="515655" y="442586"/>
                  <a:pt x="516935" y="427834"/>
                  <a:pt x="519830" y="413359"/>
                </a:cubicBezTo>
                <a:cubicBezTo>
                  <a:pt x="521125" y="406885"/>
                  <a:pt x="524661" y="401015"/>
                  <a:pt x="526093" y="394570"/>
                </a:cubicBezTo>
                <a:cubicBezTo>
                  <a:pt x="528848" y="382174"/>
                  <a:pt x="530268" y="369518"/>
                  <a:pt x="532356" y="356992"/>
                </a:cubicBezTo>
                <a:cubicBezTo>
                  <a:pt x="502581" y="337142"/>
                  <a:pt x="520708" y="342086"/>
                  <a:pt x="475989" y="356992"/>
                </a:cubicBezTo>
                <a:lnTo>
                  <a:pt x="457200" y="363255"/>
                </a:lnTo>
                <a:cubicBezTo>
                  <a:pt x="451707" y="379734"/>
                  <a:pt x="452789" y="397304"/>
                  <a:pt x="425885" y="375781"/>
                </a:cubicBezTo>
                <a:cubicBezTo>
                  <a:pt x="420730" y="371657"/>
                  <a:pt x="424777" y="361116"/>
                  <a:pt x="419622" y="356992"/>
                </a:cubicBezTo>
                <a:cubicBezTo>
                  <a:pt x="412900" y="351615"/>
                  <a:pt x="402920" y="352817"/>
                  <a:pt x="394569" y="350729"/>
                </a:cubicBezTo>
                <a:cubicBezTo>
                  <a:pt x="379192" y="373794"/>
                  <a:pt x="370510" y="377769"/>
                  <a:pt x="388306" y="413359"/>
                </a:cubicBezTo>
                <a:cubicBezTo>
                  <a:pt x="391259" y="419264"/>
                  <a:pt x="400833" y="417534"/>
                  <a:pt x="407096" y="419622"/>
                </a:cubicBezTo>
                <a:cubicBezTo>
                  <a:pt x="409184" y="425885"/>
                  <a:pt x="418027" y="433743"/>
                  <a:pt x="413359" y="438411"/>
                </a:cubicBezTo>
                <a:cubicBezTo>
                  <a:pt x="404022" y="447747"/>
                  <a:pt x="375780" y="450937"/>
                  <a:pt x="375780" y="450937"/>
                </a:cubicBezTo>
                <a:cubicBezTo>
                  <a:pt x="373692" y="457200"/>
                  <a:pt x="375422" y="466774"/>
                  <a:pt x="369517" y="469726"/>
                </a:cubicBezTo>
                <a:cubicBezTo>
                  <a:pt x="344634" y="482168"/>
                  <a:pt x="345565" y="434349"/>
                  <a:pt x="344465" y="432148"/>
                </a:cubicBezTo>
                <a:cubicBezTo>
                  <a:pt x="340504" y="424226"/>
                  <a:pt x="331939" y="419622"/>
                  <a:pt x="325676" y="413359"/>
                </a:cubicBezTo>
                <a:cubicBezTo>
                  <a:pt x="323588" y="407096"/>
                  <a:pt x="320594" y="401065"/>
                  <a:pt x="319413" y="394570"/>
                </a:cubicBezTo>
                <a:cubicBezTo>
                  <a:pt x="316402" y="378010"/>
                  <a:pt x="321501" y="359080"/>
                  <a:pt x="313150" y="344466"/>
                </a:cubicBezTo>
                <a:cubicBezTo>
                  <a:pt x="309875" y="338734"/>
                  <a:pt x="300624" y="348641"/>
                  <a:pt x="294361" y="350729"/>
                </a:cubicBezTo>
                <a:cubicBezTo>
                  <a:pt x="290186" y="382044"/>
                  <a:pt x="291258" y="414520"/>
                  <a:pt x="281835" y="444674"/>
                </a:cubicBezTo>
                <a:cubicBezTo>
                  <a:pt x="279866" y="450975"/>
                  <a:pt x="267714" y="455605"/>
                  <a:pt x="263046" y="450937"/>
                </a:cubicBezTo>
                <a:cubicBezTo>
                  <a:pt x="255519" y="443410"/>
                  <a:pt x="258871" y="430060"/>
                  <a:pt x="256783" y="419622"/>
                </a:cubicBezTo>
                <a:cubicBezTo>
                  <a:pt x="254695" y="425885"/>
                  <a:pt x="254644" y="433256"/>
                  <a:pt x="250520" y="438411"/>
                </a:cubicBezTo>
                <a:cubicBezTo>
                  <a:pt x="238233" y="453770"/>
                  <a:pt x="217391" y="453805"/>
                  <a:pt x="200416" y="457200"/>
                </a:cubicBezTo>
                <a:cubicBezTo>
                  <a:pt x="154672" y="441952"/>
                  <a:pt x="175647" y="447876"/>
                  <a:pt x="137786" y="438411"/>
                </a:cubicBezTo>
                <a:cubicBezTo>
                  <a:pt x="134270" y="427863"/>
                  <a:pt x="124601" y="411381"/>
                  <a:pt x="137786" y="400833"/>
                </a:cubicBezTo>
                <a:cubicBezTo>
                  <a:pt x="144507" y="395456"/>
                  <a:pt x="154593" y="397043"/>
                  <a:pt x="162838" y="394570"/>
                </a:cubicBezTo>
                <a:cubicBezTo>
                  <a:pt x="175485" y="390776"/>
                  <a:pt x="187890" y="386219"/>
                  <a:pt x="200416" y="382044"/>
                </a:cubicBezTo>
                <a:lnTo>
                  <a:pt x="219205" y="375781"/>
                </a:lnTo>
                <a:cubicBezTo>
                  <a:pt x="221293" y="369518"/>
                  <a:pt x="225468" y="363594"/>
                  <a:pt x="225468" y="356992"/>
                </a:cubicBezTo>
                <a:cubicBezTo>
                  <a:pt x="225468" y="340161"/>
                  <a:pt x="227556" y="321502"/>
                  <a:pt x="219205" y="306888"/>
                </a:cubicBezTo>
                <a:cubicBezTo>
                  <a:pt x="215930" y="301156"/>
                  <a:pt x="206861" y="311719"/>
                  <a:pt x="200416" y="313151"/>
                </a:cubicBezTo>
                <a:cubicBezTo>
                  <a:pt x="134281" y="327848"/>
                  <a:pt x="186346" y="311578"/>
                  <a:pt x="144049" y="325677"/>
                </a:cubicBezTo>
                <a:cubicBezTo>
                  <a:pt x="141961" y="315239"/>
                  <a:pt x="148056" y="297163"/>
                  <a:pt x="137786" y="294362"/>
                </a:cubicBezTo>
                <a:cubicBezTo>
                  <a:pt x="-11731" y="253585"/>
                  <a:pt x="21857" y="334882"/>
                  <a:pt x="0" y="269310"/>
                </a:cubicBezTo>
                <a:cubicBezTo>
                  <a:pt x="2088" y="256784"/>
                  <a:pt x="2247" y="243779"/>
                  <a:pt x="6263" y="231732"/>
                </a:cubicBezTo>
                <a:cubicBezTo>
                  <a:pt x="8643" y="224591"/>
                  <a:pt x="17855" y="220412"/>
                  <a:pt x="18789" y="212943"/>
                </a:cubicBezTo>
                <a:cubicBezTo>
                  <a:pt x="20109" y="202380"/>
                  <a:pt x="14614" y="192066"/>
                  <a:pt x="12526" y="181628"/>
                </a:cubicBezTo>
                <a:cubicBezTo>
                  <a:pt x="14614" y="171190"/>
                  <a:pt x="11262" y="157840"/>
                  <a:pt x="18789" y="150313"/>
                </a:cubicBezTo>
                <a:cubicBezTo>
                  <a:pt x="26316" y="142786"/>
                  <a:pt x="40320" y="148243"/>
                  <a:pt x="50104" y="144050"/>
                </a:cubicBezTo>
                <a:cubicBezTo>
                  <a:pt x="59551" y="140001"/>
                  <a:pt x="70064" y="118844"/>
                  <a:pt x="75156" y="112734"/>
                </a:cubicBezTo>
                <a:cubicBezTo>
                  <a:pt x="95421" y="88416"/>
                  <a:pt x="111690" y="86638"/>
                  <a:pt x="118997" y="814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25"/>
          <p:cNvSpPr/>
          <p:nvPr/>
        </p:nvSpPr>
        <p:spPr>
          <a:xfrm>
            <a:off x="7376812" y="2662214"/>
            <a:ext cx="62640" cy="106200"/>
          </a:xfrm>
          <a:custGeom>
            <a:avLst/>
            <a:gdLst/>
            <a:ahLst/>
            <a:cxnLst/>
            <a:rect l="l" t="t" r="r" b="b"/>
            <a:pathLst>
              <a:path w="62915" h="106528">
                <a:moveTo>
                  <a:pt x="62915" y="31372"/>
                </a:moveTo>
                <a:lnTo>
                  <a:pt x="62915" y="31372"/>
                </a:lnTo>
                <a:cubicBezTo>
                  <a:pt x="58229" y="73547"/>
                  <a:pt x="71423" y="85882"/>
                  <a:pt x="37863" y="100265"/>
                </a:cubicBezTo>
                <a:cubicBezTo>
                  <a:pt x="29951" y="103656"/>
                  <a:pt x="21162" y="104440"/>
                  <a:pt x="12811" y="106528"/>
                </a:cubicBezTo>
                <a:cubicBezTo>
                  <a:pt x="8636" y="100265"/>
                  <a:pt x="1350" y="95191"/>
                  <a:pt x="285" y="87739"/>
                </a:cubicBezTo>
                <a:cubicBezTo>
                  <a:pt x="-2094" y="71086"/>
                  <a:pt x="10927" y="56119"/>
                  <a:pt x="19074" y="43898"/>
                </a:cubicBezTo>
                <a:cubicBezTo>
                  <a:pt x="20394" y="38617"/>
                  <a:pt x="26481" y="2333"/>
                  <a:pt x="37863" y="57"/>
                </a:cubicBezTo>
                <a:cubicBezTo>
                  <a:pt x="45244" y="-1419"/>
                  <a:pt x="58740" y="26153"/>
                  <a:pt x="62915" y="313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CustomShape 26"/>
          <p:cNvSpPr/>
          <p:nvPr/>
        </p:nvSpPr>
        <p:spPr>
          <a:xfrm>
            <a:off x="7270612" y="2656094"/>
            <a:ext cx="113040" cy="139320"/>
          </a:xfrm>
          <a:custGeom>
            <a:avLst/>
            <a:gdLst/>
            <a:ahLst/>
            <a:cxnLst/>
            <a:rect l="l" t="t" r="r" b="b"/>
            <a:pathLst>
              <a:path w="113335" h="139829">
                <a:moveTo>
                  <a:pt x="18789" y="37578"/>
                </a:moveTo>
                <a:lnTo>
                  <a:pt x="18789" y="37578"/>
                </a:lnTo>
                <a:cubicBezTo>
                  <a:pt x="16701" y="70981"/>
                  <a:pt x="22143" y="105730"/>
                  <a:pt x="12526" y="137787"/>
                </a:cubicBezTo>
                <a:cubicBezTo>
                  <a:pt x="8732" y="150434"/>
                  <a:pt x="0" y="100208"/>
                  <a:pt x="0" y="100208"/>
                </a:cubicBezTo>
                <a:cubicBezTo>
                  <a:pt x="6263" y="96033"/>
                  <a:pt x="11364" y="88919"/>
                  <a:pt x="18789" y="87682"/>
                </a:cubicBezTo>
                <a:cubicBezTo>
                  <a:pt x="25301" y="86597"/>
                  <a:pt x="31230" y="92131"/>
                  <a:pt x="37578" y="93945"/>
                </a:cubicBezTo>
                <a:cubicBezTo>
                  <a:pt x="45854" y="96310"/>
                  <a:pt x="54279" y="98120"/>
                  <a:pt x="62630" y="100208"/>
                </a:cubicBezTo>
                <a:cubicBezTo>
                  <a:pt x="75156" y="96033"/>
                  <a:pt x="96033" y="100208"/>
                  <a:pt x="100208" y="87682"/>
                </a:cubicBezTo>
                <a:cubicBezTo>
                  <a:pt x="125931" y="10512"/>
                  <a:pt x="111887" y="12244"/>
                  <a:pt x="75156" y="0"/>
                </a:cubicBezTo>
                <a:cubicBezTo>
                  <a:pt x="73068" y="8351"/>
                  <a:pt x="74270" y="18331"/>
                  <a:pt x="68893" y="25052"/>
                </a:cubicBezTo>
                <a:cubicBezTo>
                  <a:pt x="62826" y="32635"/>
                  <a:pt x="27140" y="35490"/>
                  <a:pt x="18789" y="375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27"/>
          <p:cNvSpPr/>
          <p:nvPr/>
        </p:nvSpPr>
        <p:spPr>
          <a:xfrm>
            <a:off x="6512452" y="2656094"/>
            <a:ext cx="50040" cy="93960"/>
          </a:xfrm>
          <a:custGeom>
            <a:avLst/>
            <a:gdLst/>
            <a:ahLst/>
            <a:cxnLst/>
            <a:rect l="l" t="t" r="r" b="b"/>
            <a:pathLst>
              <a:path w="50522" h="71715">
                <a:moveTo>
                  <a:pt x="44259" y="15153"/>
                </a:moveTo>
                <a:lnTo>
                  <a:pt x="44259" y="15153"/>
                </a:lnTo>
                <a:cubicBezTo>
                  <a:pt x="29645" y="29767"/>
                  <a:pt x="8812" y="40108"/>
                  <a:pt x="418" y="58994"/>
                </a:cubicBezTo>
                <a:cubicBezTo>
                  <a:pt x="-2639" y="65872"/>
                  <a:pt x="11826" y="72996"/>
                  <a:pt x="19207" y="71520"/>
                </a:cubicBezTo>
                <a:cubicBezTo>
                  <a:pt x="26588" y="70044"/>
                  <a:pt x="27998" y="59266"/>
                  <a:pt x="31733" y="52731"/>
                </a:cubicBezTo>
                <a:cubicBezTo>
                  <a:pt x="44116" y="31061"/>
                  <a:pt x="43496" y="29969"/>
                  <a:pt x="50522" y="8890"/>
                </a:cubicBezTo>
                <a:cubicBezTo>
                  <a:pt x="42939" y="-13860"/>
                  <a:pt x="45303" y="14109"/>
                  <a:pt x="44259" y="1515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CustomShape 28"/>
          <p:cNvSpPr/>
          <p:nvPr/>
        </p:nvSpPr>
        <p:spPr>
          <a:xfrm>
            <a:off x="6647452" y="2535494"/>
            <a:ext cx="113040" cy="137160"/>
          </a:xfrm>
          <a:custGeom>
            <a:avLst/>
            <a:gdLst/>
            <a:ahLst/>
            <a:cxnLst/>
            <a:rect l="l" t="t" r="r" b="b"/>
            <a:pathLst>
              <a:path w="95031" h="117903">
                <a:moveTo>
                  <a:pt x="55021" y="117903"/>
                </a:moveTo>
                <a:lnTo>
                  <a:pt x="55021" y="117903"/>
                </a:lnTo>
                <a:cubicBezTo>
                  <a:pt x="59388" y="111789"/>
                  <a:pt x="64088" y="105901"/>
                  <a:pt x="68122" y="99562"/>
                </a:cubicBezTo>
                <a:cubicBezTo>
                  <a:pt x="73811" y="90622"/>
                  <a:pt x="76077" y="80842"/>
                  <a:pt x="78602" y="70742"/>
                </a:cubicBezTo>
                <a:cubicBezTo>
                  <a:pt x="81222" y="71615"/>
                  <a:pt x="83992" y="72127"/>
                  <a:pt x="86462" y="73362"/>
                </a:cubicBezTo>
                <a:cubicBezTo>
                  <a:pt x="89278" y="74770"/>
                  <a:pt x="97471" y="78602"/>
                  <a:pt x="94322" y="78602"/>
                </a:cubicBezTo>
                <a:cubicBezTo>
                  <a:pt x="88799" y="78602"/>
                  <a:pt x="78602" y="73362"/>
                  <a:pt x="78602" y="73362"/>
                </a:cubicBezTo>
                <a:cubicBezTo>
                  <a:pt x="79475" y="63755"/>
                  <a:pt x="79201" y="53973"/>
                  <a:pt x="81222" y="44541"/>
                </a:cubicBezTo>
                <a:cubicBezTo>
                  <a:pt x="81882" y="41462"/>
                  <a:pt x="85054" y="39497"/>
                  <a:pt x="86462" y="36681"/>
                </a:cubicBezTo>
                <a:cubicBezTo>
                  <a:pt x="87697" y="34211"/>
                  <a:pt x="88209" y="31441"/>
                  <a:pt x="89082" y="28821"/>
                </a:cubicBezTo>
                <a:cubicBezTo>
                  <a:pt x="81561" y="-1265"/>
                  <a:pt x="92078" y="35812"/>
                  <a:pt x="81222" y="10480"/>
                </a:cubicBezTo>
                <a:cubicBezTo>
                  <a:pt x="79804" y="7170"/>
                  <a:pt x="79475" y="3493"/>
                  <a:pt x="78602" y="0"/>
                </a:cubicBezTo>
                <a:cubicBezTo>
                  <a:pt x="73362" y="873"/>
                  <a:pt x="67546" y="76"/>
                  <a:pt x="62882" y="2620"/>
                </a:cubicBezTo>
                <a:cubicBezTo>
                  <a:pt x="57460" y="5577"/>
                  <a:pt x="49781" y="15721"/>
                  <a:pt x="49781" y="15721"/>
                </a:cubicBezTo>
                <a:cubicBezTo>
                  <a:pt x="48908" y="20961"/>
                  <a:pt x="51484" y="28353"/>
                  <a:pt x="47161" y="31441"/>
                </a:cubicBezTo>
                <a:cubicBezTo>
                  <a:pt x="44227" y="33537"/>
                  <a:pt x="28417" y="27813"/>
                  <a:pt x="23581" y="26201"/>
                </a:cubicBezTo>
                <a:cubicBezTo>
                  <a:pt x="21834" y="28821"/>
                  <a:pt x="19246" y="31045"/>
                  <a:pt x="18341" y="34061"/>
                </a:cubicBezTo>
                <a:cubicBezTo>
                  <a:pt x="17200" y="37864"/>
                  <a:pt x="16059" y="56966"/>
                  <a:pt x="13101" y="62882"/>
                </a:cubicBezTo>
                <a:cubicBezTo>
                  <a:pt x="11996" y="65092"/>
                  <a:pt x="9607" y="66375"/>
                  <a:pt x="7860" y="68122"/>
                </a:cubicBezTo>
                <a:cubicBezTo>
                  <a:pt x="6987" y="72489"/>
                  <a:pt x="6412" y="76926"/>
                  <a:pt x="5240" y="81222"/>
                </a:cubicBezTo>
                <a:cubicBezTo>
                  <a:pt x="3787" y="86551"/>
                  <a:pt x="0" y="96942"/>
                  <a:pt x="0" y="96942"/>
                </a:cubicBezTo>
                <a:cubicBezTo>
                  <a:pt x="1907" y="104570"/>
                  <a:pt x="3780" y="126804"/>
                  <a:pt x="23581" y="104803"/>
                </a:cubicBezTo>
                <a:cubicBezTo>
                  <a:pt x="28872" y="98925"/>
                  <a:pt x="23264" y="88565"/>
                  <a:pt x="26201" y="81222"/>
                </a:cubicBezTo>
                <a:cubicBezTo>
                  <a:pt x="27227" y="78658"/>
                  <a:pt x="31441" y="79475"/>
                  <a:pt x="34061" y="78602"/>
                </a:cubicBezTo>
                <a:cubicBezTo>
                  <a:pt x="36681" y="79475"/>
                  <a:pt x="41322" y="78526"/>
                  <a:pt x="41921" y="81222"/>
                </a:cubicBezTo>
                <a:cubicBezTo>
                  <a:pt x="43896" y="90109"/>
                  <a:pt x="39590" y="101313"/>
                  <a:pt x="36681" y="110043"/>
                </a:cubicBezTo>
                <a:cubicBezTo>
                  <a:pt x="40655" y="112692"/>
                  <a:pt x="46977" y="117903"/>
                  <a:pt x="52401" y="117903"/>
                </a:cubicBezTo>
                <a:cubicBezTo>
                  <a:pt x="56002" y="117903"/>
                  <a:pt x="59661" y="116893"/>
                  <a:pt x="62882" y="115283"/>
                </a:cubicBezTo>
                <a:cubicBezTo>
                  <a:pt x="65091" y="114178"/>
                  <a:pt x="56331" y="117466"/>
                  <a:pt x="55021" y="11790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29"/>
          <p:cNvSpPr/>
          <p:nvPr/>
        </p:nvSpPr>
        <p:spPr>
          <a:xfrm>
            <a:off x="6264772" y="2492294"/>
            <a:ext cx="92160" cy="128160"/>
          </a:xfrm>
          <a:custGeom>
            <a:avLst/>
            <a:gdLst/>
            <a:ahLst/>
            <a:cxnLst/>
            <a:rect l="l" t="t" r="r" b="b"/>
            <a:pathLst>
              <a:path w="92602" h="128383">
                <a:moveTo>
                  <a:pt x="83842" y="0"/>
                </a:moveTo>
                <a:lnTo>
                  <a:pt x="83842" y="0"/>
                </a:lnTo>
                <a:cubicBezTo>
                  <a:pt x="76855" y="2620"/>
                  <a:pt x="69280" y="4021"/>
                  <a:pt x="62881" y="7860"/>
                </a:cubicBezTo>
                <a:cubicBezTo>
                  <a:pt x="54847" y="12680"/>
                  <a:pt x="55544" y="32495"/>
                  <a:pt x="55021" y="36681"/>
                </a:cubicBezTo>
                <a:lnTo>
                  <a:pt x="39301" y="31441"/>
                </a:lnTo>
                <a:lnTo>
                  <a:pt x="31441" y="28821"/>
                </a:lnTo>
                <a:cubicBezTo>
                  <a:pt x="13963" y="34646"/>
                  <a:pt x="27956" y="27326"/>
                  <a:pt x="20960" y="57641"/>
                </a:cubicBezTo>
                <a:cubicBezTo>
                  <a:pt x="18985" y="66200"/>
                  <a:pt x="14500" y="65908"/>
                  <a:pt x="7860" y="68121"/>
                </a:cubicBezTo>
                <a:cubicBezTo>
                  <a:pt x="5211" y="72095"/>
                  <a:pt x="0" y="78419"/>
                  <a:pt x="0" y="83842"/>
                </a:cubicBezTo>
                <a:cubicBezTo>
                  <a:pt x="0" y="86604"/>
                  <a:pt x="373" y="90097"/>
                  <a:pt x="2620" y="91702"/>
                </a:cubicBezTo>
                <a:cubicBezTo>
                  <a:pt x="7115" y="94912"/>
                  <a:pt x="18340" y="96942"/>
                  <a:pt x="18340" y="96942"/>
                </a:cubicBezTo>
                <a:cubicBezTo>
                  <a:pt x="24882" y="116569"/>
                  <a:pt x="18599" y="90537"/>
                  <a:pt x="13100" y="115282"/>
                </a:cubicBezTo>
                <a:cubicBezTo>
                  <a:pt x="12134" y="119629"/>
                  <a:pt x="14847" y="124016"/>
                  <a:pt x="15720" y="128383"/>
                </a:cubicBezTo>
                <a:cubicBezTo>
                  <a:pt x="20087" y="127510"/>
                  <a:pt x="25116" y="128233"/>
                  <a:pt x="28821" y="125763"/>
                </a:cubicBezTo>
                <a:cubicBezTo>
                  <a:pt x="31119" y="124231"/>
                  <a:pt x="30206" y="120372"/>
                  <a:pt x="31441" y="117902"/>
                </a:cubicBezTo>
                <a:cubicBezTo>
                  <a:pt x="37094" y="106595"/>
                  <a:pt x="36667" y="114037"/>
                  <a:pt x="39301" y="102182"/>
                </a:cubicBezTo>
                <a:cubicBezTo>
                  <a:pt x="39340" y="102005"/>
                  <a:pt x="41819" y="82005"/>
                  <a:pt x="44541" y="78602"/>
                </a:cubicBezTo>
                <a:cubicBezTo>
                  <a:pt x="50692" y="70913"/>
                  <a:pt x="62712" y="71888"/>
                  <a:pt x="70741" y="70741"/>
                </a:cubicBezTo>
                <a:cubicBezTo>
                  <a:pt x="73356" y="57670"/>
                  <a:pt x="75050" y="44612"/>
                  <a:pt x="83842" y="34061"/>
                </a:cubicBezTo>
                <a:cubicBezTo>
                  <a:pt x="86214" y="31214"/>
                  <a:pt x="89082" y="28820"/>
                  <a:pt x="91702" y="26200"/>
                </a:cubicBezTo>
                <a:cubicBezTo>
                  <a:pt x="95703" y="14197"/>
                  <a:pt x="85152" y="4367"/>
                  <a:pt x="8384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" name="CustomShape 30"/>
          <p:cNvSpPr/>
          <p:nvPr/>
        </p:nvSpPr>
        <p:spPr>
          <a:xfrm>
            <a:off x="6340732" y="2492294"/>
            <a:ext cx="130680" cy="175320"/>
          </a:xfrm>
          <a:custGeom>
            <a:avLst/>
            <a:gdLst/>
            <a:ahLst/>
            <a:cxnLst/>
            <a:rect l="l" t="t" r="r" b="b"/>
            <a:pathLst>
              <a:path w="131002" h="175544">
                <a:moveTo>
                  <a:pt x="89082" y="0"/>
                </a:moveTo>
                <a:lnTo>
                  <a:pt x="89082" y="0"/>
                </a:lnTo>
                <a:cubicBezTo>
                  <a:pt x="91702" y="6987"/>
                  <a:pt x="97766" y="13544"/>
                  <a:pt x="96942" y="20960"/>
                </a:cubicBezTo>
                <a:cubicBezTo>
                  <a:pt x="96544" y="24539"/>
                  <a:pt x="89976" y="22799"/>
                  <a:pt x="86461" y="23580"/>
                </a:cubicBezTo>
                <a:cubicBezTo>
                  <a:pt x="82114" y="24546"/>
                  <a:pt x="77728" y="25327"/>
                  <a:pt x="73361" y="26200"/>
                </a:cubicBezTo>
                <a:cubicBezTo>
                  <a:pt x="71499" y="35513"/>
                  <a:pt x="74160" y="41921"/>
                  <a:pt x="62881" y="41921"/>
                </a:cubicBezTo>
                <a:cubicBezTo>
                  <a:pt x="59280" y="41921"/>
                  <a:pt x="55850" y="40336"/>
                  <a:pt x="52401" y="39301"/>
                </a:cubicBezTo>
                <a:cubicBezTo>
                  <a:pt x="47110" y="37714"/>
                  <a:pt x="36680" y="34061"/>
                  <a:pt x="36680" y="34061"/>
                </a:cubicBezTo>
                <a:cubicBezTo>
                  <a:pt x="33187" y="34934"/>
                  <a:pt x="28746" y="34135"/>
                  <a:pt x="26200" y="36681"/>
                </a:cubicBezTo>
                <a:cubicBezTo>
                  <a:pt x="23654" y="39227"/>
                  <a:pt x="24569" y="43699"/>
                  <a:pt x="23580" y="47161"/>
                </a:cubicBezTo>
                <a:cubicBezTo>
                  <a:pt x="22821" y="49816"/>
                  <a:pt x="22195" y="52551"/>
                  <a:pt x="20960" y="55021"/>
                </a:cubicBezTo>
                <a:cubicBezTo>
                  <a:pt x="19552" y="57837"/>
                  <a:pt x="17282" y="60147"/>
                  <a:pt x="15720" y="62881"/>
                </a:cubicBezTo>
                <a:cubicBezTo>
                  <a:pt x="11726" y="69870"/>
                  <a:pt x="9960" y="73872"/>
                  <a:pt x="7860" y="81222"/>
                </a:cubicBezTo>
                <a:cubicBezTo>
                  <a:pt x="6871" y="84684"/>
                  <a:pt x="6275" y="88253"/>
                  <a:pt x="5240" y="91702"/>
                </a:cubicBezTo>
                <a:cubicBezTo>
                  <a:pt x="3653" y="96993"/>
                  <a:pt x="0" y="107422"/>
                  <a:pt x="0" y="107422"/>
                </a:cubicBezTo>
                <a:cubicBezTo>
                  <a:pt x="2620" y="109169"/>
                  <a:pt x="5044" y="111254"/>
                  <a:pt x="7860" y="112662"/>
                </a:cubicBezTo>
                <a:cubicBezTo>
                  <a:pt x="10330" y="113897"/>
                  <a:pt x="13995" y="113125"/>
                  <a:pt x="15720" y="115282"/>
                </a:cubicBezTo>
                <a:cubicBezTo>
                  <a:pt x="17970" y="118094"/>
                  <a:pt x="17467" y="122269"/>
                  <a:pt x="18340" y="125763"/>
                </a:cubicBezTo>
                <a:cubicBezTo>
                  <a:pt x="17467" y="129256"/>
                  <a:pt x="16755" y="132794"/>
                  <a:pt x="15720" y="136243"/>
                </a:cubicBezTo>
                <a:cubicBezTo>
                  <a:pt x="14133" y="141534"/>
                  <a:pt x="10480" y="151963"/>
                  <a:pt x="10480" y="151963"/>
                </a:cubicBezTo>
                <a:cubicBezTo>
                  <a:pt x="19576" y="179252"/>
                  <a:pt x="7595" y="151460"/>
                  <a:pt x="70741" y="162443"/>
                </a:cubicBezTo>
                <a:cubicBezTo>
                  <a:pt x="73462" y="162916"/>
                  <a:pt x="71636" y="168147"/>
                  <a:pt x="73361" y="170304"/>
                </a:cubicBezTo>
                <a:cubicBezTo>
                  <a:pt x="75328" y="172763"/>
                  <a:pt x="78601" y="173797"/>
                  <a:pt x="81221" y="175544"/>
                </a:cubicBezTo>
                <a:cubicBezTo>
                  <a:pt x="89595" y="172753"/>
                  <a:pt x="90371" y="174282"/>
                  <a:pt x="94322" y="165063"/>
                </a:cubicBezTo>
                <a:cubicBezTo>
                  <a:pt x="96768" y="159356"/>
                  <a:pt x="95765" y="150734"/>
                  <a:pt x="102182" y="146723"/>
                </a:cubicBezTo>
                <a:cubicBezTo>
                  <a:pt x="112775" y="140102"/>
                  <a:pt x="119707" y="141483"/>
                  <a:pt x="131002" y="141483"/>
                </a:cubicBezTo>
                <a:lnTo>
                  <a:pt x="131002" y="141483"/>
                </a:lnTo>
                <a:lnTo>
                  <a:pt x="128382" y="136243"/>
                </a:lnTo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31"/>
          <p:cNvSpPr/>
          <p:nvPr/>
        </p:nvSpPr>
        <p:spPr>
          <a:xfrm>
            <a:off x="6439012" y="2631254"/>
            <a:ext cx="58320" cy="83520"/>
          </a:xfrm>
          <a:custGeom>
            <a:avLst/>
            <a:gdLst/>
            <a:ahLst/>
            <a:cxnLst/>
            <a:rect l="l" t="t" r="r" b="b"/>
            <a:pathLst>
              <a:path w="58782" h="83894">
                <a:moveTo>
                  <a:pt x="58782" y="18340"/>
                </a:moveTo>
                <a:lnTo>
                  <a:pt x="58782" y="18340"/>
                </a:lnTo>
                <a:cubicBezTo>
                  <a:pt x="57035" y="27947"/>
                  <a:pt x="55778" y="37656"/>
                  <a:pt x="53542" y="47161"/>
                </a:cubicBezTo>
                <a:cubicBezTo>
                  <a:pt x="52277" y="52538"/>
                  <a:pt x="52898" y="59817"/>
                  <a:pt x="48302" y="62881"/>
                </a:cubicBezTo>
                <a:cubicBezTo>
                  <a:pt x="43062" y="66375"/>
                  <a:pt x="37034" y="68909"/>
                  <a:pt x="32581" y="73362"/>
                </a:cubicBezTo>
                <a:cubicBezTo>
                  <a:pt x="22768" y="83175"/>
                  <a:pt x="28236" y="80050"/>
                  <a:pt x="16861" y="83842"/>
                </a:cubicBezTo>
                <a:cubicBezTo>
                  <a:pt x="11621" y="82969"/>
                  <a:pt x="3956" y="85727"/>
                  <a:pt x="1141" y="81222"/>
                </a:cubicBezTo>
                <a:cubicBezTo>
                  <a:pt x="-2665" y="75133"/>
                  <a:pt x="3839" y="60183"/>
                  <a:pt x="9001" y="55021"/>
                </a:cubicBezTo>
                <a:cubicBezTo>
                  <a:pt x="11228" y="52794"/>
                  <a:pt x="14241" y="51528"/>
                  <a:pt x="16861" y="49781"/>
                </a:cubicBezTo>
                <a:cubicBezTo>
                  <a:pt x="18608" y="47161"/>
                  <a:pt x="21441" y="45000"/>
                  <a:pt x="22101" y="41921"/>
                </a:cubicBezTo>
                <a:cubicBezTo>
                  <a:pt x="24163" y="32299"/>
                  <a:pt x="19645" y="13836"/>
                  <a:pt x="29961" y="5240"/>
                </a:cubicBezTo>
                <a:cubicBezTo>
                  <a:pt x="32962" y="2740"/>
                  <a:pt x="36948" y="1747"/>
                  <a:pt x="40442" y="0"/>
                </a:cubicBezTo>
                <a:cubicBezTo>
                  <a:pt x="43935" y="873"/>
                  <a:pt x="47926" y="623"/>
                  <a:pt x="50922" y="2620"/>
                </a:cubicBezTo>
                <a:cubicBezTo>
                  <a:pt x="55275" y="5522"/>
                  <a:pt x="57287" y="13856"/>
                  <a:pt x="58782" y="18340"/>
                </a:cubicBezTo>
                <a:lnTo>
                  <a:pt x="58782" y="1834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32"/>
          <p:cNvSpPr/>
          <p:nvPr/>
        </p:nvSpPr>
        <p:spPr>
          <a:xfrm>
            <a:off x="7132012" y="2576174"/>
            <a:ext cx="83520" cy="104040"/>
          </a:xfrm>
          <a:custGeom>
            <a:avLst/>
            <a:gdLst/>
            <a:ahLst/>
            <a:cxnLst/>
            <a:rect l="l" t="t" r="r" b="b"/>
            <a:pathLst>
              <a:path w="83842" h="104282">
                <a:moveTo>
                  <a:pt x="20960" y="0"/>
                </a:moveTo>
                <a:lnTo>
                  <a:pt x="20960" y="0"/>
                </a:lnTo>
                <a:cubicBezTo>
                  <a:pt x="14698" y="12524"/>
                  <a:pt x="8664" y="21504"/>
                  <a:pt x="5240" y="34060"/>
                </a:cubicBezTo>
                <a:cubicBezTo>
                  <a:pt x="3345" y="41008"/>
                  <a:pt x="0" y="55021"/>
                  <a:pt x="0" y="55021"/>
                </a:cubicBezTo>
                <a:cubicBezTo>
                  <a:pt x="873" y="62008"/>
                  <a:pt x="-240" y="69547"/>
                  <a:pt x="2620" y="75981"/>
                </a:cubicBezTo>
                <a:cubicBezTo>
                  <a:pt x="3742" y="78505"/>
                  <a:pt x="7894" y="77631"/>
                  <a:pt x="10480" y="78601"/>
                </a:cubicBezTo>
                <a:cubicBezTo>
                  <a:pt x="14884" y="80253"/>
                  <a:pt x="19213" y="82095"/>
                  <a:pt x="23580" y="83842"/>
                </a:cubicBezTo>
                <a:cubicBezTo>
                  <a:pt x="25966" y="98157"/>
                  <a:pt x="23205" y="113855"/>
                  <a:pt x="49781" y="96942"/>
                </a:cubicBezTo>
                <a:cubicBezTo>
                  <a:pt x="54441" y="93976"/>
                  <a:pt x="51957" y="85817"/>
                  <a:pt x="55021" y="81221"/>
                </a:cubicBezTo>
                <a:cubicBezTo>
                  <a:pt x="56768" y="78601"/>
                  <a:pt x="58982" y="76238"/>
                  <a:pt x="60261" y="73361"/>
                </a:cubicBezTo>
                <a:cubicBezTo>
                  <a:pt x="62504" y="68314"/>
                  <a:pt x="62437" y="62237"/>
                  <a:pt x="65501" y="57641"/>
                </a:cubicBezTo>
                <a:lnTo>
                  <a:pt x="75982" y="41921"/>
                </a:lnTo>
                <a:cubicBezTo>
                  <a:pt x="77783" y="32915"/>
                  <a:pt x="78755" y="26975"/>
                  <a:pt x="81222" y="18340"/>
                </a:cubicBezTo>
                <a:cubicBezTo>
                  <a:pt x="81981" y="15685"/>
                  <a:pt x="82969" y="13100"/>
                  <a:pt x="83842" y="10480"/>
                </a:cubicBezTo>
                <a:cubicBezTo>
                  <a:pt x="66947" y="4848"/>
                  <a:pt x="83114" y="9628"/>
                  <a:pt x="52401" y="5240"/>
                </a:cubicBezTo>
                <a:cubicBezTo>
                  <a:pt x="25667" y="1421"/>
                  <a:pt x="26200" y="873"/>
                  <a:pt x="209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CustomShape 33"/>
          <p:cNvSpPr/>
          <p:nvPr/>
        </p:nvSpPr>
        <p:spPr>
          <a:xfrm>
            <a:off x="7179172" y="2617214"/>
            <a:ext cx="125640" cy="131400"/>
          </a:xfrm>
          <a:custGeom>
            <a:avLst/>
            <a:gdLst/>
            <a:ahLst/>
            <a:cxnLst/>
            <a:rect l="l" t="t" r="r" b="b"/>
            <a:pathLst>
              <a:path w="125836" h="131903">
                <a:moveTo>
                  <a:pt x="10480" y="131903"/>
                </a:moveTo>
                <a:lnTo>
                  <a:pt x="10480" y="131903"/>
                </a:lnTo>
                <a:cubicBezTo>
                  <a:pt x="15720" y="125790"/>
                  <a:pt x="21877" y="120356"/>
                  <a:pt x="26200" y="113563"/>
                </a:cubicBezTo>
                <a:cubicBezTo>
                  <a:pt x="28133" y="110525"/>
                  <a:pt x="27786" y="106532"/>
                  <a:pt x="28821" y="103083"/>
                </a:cubicBezTo>
                <a:cubicBezTo>
                  <a:pt x="33983" y="85879"/>
                  <a:pt x="30540" y="90885"/>
                  <a:pt x="39301" y="82122"/>
                </a:cubicBezTo>
                <a:cubicBezTo>
                  <a:pt x="40174" y="86489"/>
                  <a:pt x="39929" y="91240"/>
                  <a:pt x="41921" y="95223"/>
                </a:cubicBezTo>
                <a:cubicBezTo>
                  <a:pt x="44442" y="100266"/>
                  <a:pt x="53127" y="105314"/>
                  <a:pt x="57641" y="108323"/>
                </a:cubicBezTo>
                <a:cubicBezTo>
                  <a:pt x="61134" y="107450"/>
                  <a:pt x="64900" y="107313"/>
                  <a:pt x="68121" y="105703"/>
                </a:cubicBezTo>
                <a:cubicBezTo>
                  <a:pt x="76282" y="101623"/>
                  <a:pt x="71499" y="99327"/>
                  <a:pt x="75982" y="92603"/>
                </a:cubicBezTo>
                <a:cubicBezTo>
                  <a:pt x="81590" y="84191"/>
                  <a:pt x="83461" y="84869"/>
                  <a:pt x="91702" y="82122"/>
                </a:cubicBezTo>
                <a:cubicBezTo>
                  <a:pt x="92575" y="78629"/>
                  <a:pt x="92325" y="74638"/>
                  <a:pt x="94322" y="71642"/>
                </a:cubicBezTo>
                <a:cubicBezTo>
                  <a:pt x="97224" y="67289"/>
                  <a:pt x="105558" y="65277"/>
                  <a:pt x="110042" y="63782"/>
                </a:cubicBezTo>
                <a:cubicBezTo>
                  <a:pt x="110915" y="61162"/>
                  <a:pt x="112120" y="58630"/>
                  <a:pt x="112662" y="55922"/>
                </a:cubicBezTo>
                <a:cubicBezTo>
                  <a:pt x="113724" y="50612"/>
                  <a:pt x="114990" y="33896"/>
                  <a:pt x="117902" y="27101"/>
                </a:cubicBezTo>
                <a:cubicBezTo>
                  <a:pt x="119143" y="24207"/>
                  <a:pt x="121396" y="21861"/>
                  <a:pt x="123143" y="19241"/>
                </a:cubicBezTo>
                <a:cubicBezTo>
                  <a:pt x="124016" y="15748"/>
                  <a:pt x="126272" y="12326"/>
                  <a:pt x="125763" y="8761"/>
                </a:cubicBezTo>
                <a:cubicBezTo>
                  <a:pt x="123582" y="-6507"/>
                  <a:pt x="104951" y="2631"/>
                  <a:pt x="96942" y="3521"/>
                </a:cubicBezTo>
                <a:cubicBezTo>
                  <a:pt x="94322" y="5268"/>
                  <a:pt x="92199" y="8316"/>
                  <a:pt x="89082" y="8761"/>
                </a:cubicBezTo>
                <a:cubicBezTo>
                  <a:pt x="86780" y="9090"/>
                  <a:pt x="73690" y="4504"/>
                  <a:pt x="70741" y="3521"/>
                </a:cubicBezTo>
                <a:cubicBezTo>
                  <a:pt x="66374" y="4394"/>
                  <a:pt x="60539" y="2760"/>
                  <a:pt x="57641" y="6141"/>
                </a:cubicBezTo>
                <a:cubicBezTo>
                  <a:pt x="54184" y="10174"/>
                  <a:pt x="56701" y="16821"/>
                  <a:pt x="55021" y="21861"/>
                </a:cubicBezTo>
                <a:cubicBezTo>
                  <a:pt x="53817" y="25472"/>
                  <a:pt x="44840" y="36122"/>
                  <a:pt x="41921" y="37581"/>
                </a:cubicBezTo>
                <a:cubicBezTo>
                  <a:pt x="37938" y="39573"/>
                  <a:pt x="33188" y="39328"/>
                  <a:pt x="28821" y="40201"/>
                </a:cubicBezTo>
                <a:cubicBezTo>
                  <a:pt x="27074" y="41948"/>
                  <a:pt x="25509" y="43899"/>
                  <a:pt x="23580" y="45442"/>
                </a:cubicBezTo>
                <a:cubicBezTo>
                  <a:pt x="21121" y="47409"/>
                  <a:pt x="17467" y="48062"/>
                  <a:pt x="15720" y="50682"/>
                </a:cubicBezTo>
                <a:cubicBezTo>
                  <a:pt x="13723" y="53678"/>
                  <a:pt x="14518" y="57852"/>
                  <a:pt x="13100" y="61162"/>
                </a:cubicBezTo>
                <a:cubicBezTo>
                  <a:pt x="11860" y="64056"/>
                  <a:pt x="9607" y="66402"/>
                  <a:pt x="7860" y="69022"/>
                </a:cubicBezTo>
                <a:cubicBezTo>
                  <a:pt x="6987" y="72515"/>
                  <a:pt x="6275" y="76053"/>
                  <a:pt x="5240" y="79502"/>
                </a:cubicBezTo>
                <a:cubicBezTo>
                  <a:pt x="3653" y="84793"/>
                  <a:pt x="0" y="89699"/>
                  <a:pt x="0" y="95223"/>
                </a:cubicBezTo>
                <a:lnTo>
                  <a:pt x="10480" y="131903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34"/>
          <p:cNvSpPr/>
          <p:nvPr/>
        </p:nvSpPr>
        <p:spPr>
          <a:xfrm>
            <a:off x="7299772" y="2568974"/>
            <a:ext cx="146520" cy="119520"/>
          </a:xfrm>
          <a:custGeom>
            <a:avLst/>
            <a:gdLst/>
            <a:ahLst/>
            <a:cxnLst/>
            <a:rect l="l" t="t" r="r" b="b"/>
            <a:pathLst>
              <a:path w="146770" h="119737">
                <a:moveTo>
                  <a:pt x="18387" y="30655"/>
                </a:moveTo>
                <a:lnTo>
                  <a:pt x="18387" y="30655"/>
                </a:lnTo>
                <a:lnTo>
                  <a:pt x="39347" y="22795"/>
                </a:lnTo>
                <a:cubicBezTo>
                  <a:pt x="41943" y="21851"/>
                  <a:pt x="44512" y="20774"/>
                  <a:pt x="47208" y="20175"/>
                </a:cubicBezTo>
                <a:cubicBezTo>
                  <a:pt x="52394" y="19023"/>
                  <a:pt x="57774" y="18843"/>
                  <a:pt x="62928" y="17555"/>
                </a:cubicBezTo>
                <a:cubicBezTo>
                  <a:pt x="76904" y="14061"/>
                  <a:pt x="76654" y="11774"/>
                  <a:pt x="89128" y="9695"/>
                </a:cubicBezTo>
                <a:cubicBezTo>
                  <a:pt x="96074" y="8537"/>
                  <a:pt x="103102" y="7948"/>
                  <a:pt x="110089" y="7075"/>
                </a:cubicBezTo>
                <a:cubicBezTo>
                  <a:pt x="118944" y="1172"/>
                  <a:pt x="122959" y="-4028"/>
                  <a:pt x="136290" y="4455"/>
                </a:cubicBezTo>
                <a:cubicBezTo>
                  <a:pt x="141603" y="7836"/>
                  <a:pt x="146770" y="20175"/>
                  <a:pt x="146770" y="20175"/>
                </a:cubicBezTo>
                <a:cubicBezTo>
                  <a:pt x="145023" y="23668"/>
                  <a:pt x="144292" y="27893"/>
                  <a:pt x="141530" y="30655"/>
                </a:cubicBezTo>
                <a:cubicBezTo>
                  <a:pt x="127556" y="44628"/>
                  <a:pt x="138035" y="20176"/>
                  <a:pt x="131049" y="41135"/>
                </a:cubicBezTo>
                <a:cubicBezTo>
                  <a:pt x="130176" y="51615"/>
                  <a:pt x="129819" y="62152"/>
                  <a:pt x="128429" y="72576"/>
                </a:cubicBezTo>
                <a:cubicBezTo>
                  <a:pt x="128064" y="75313"/>
                  <a:pt x="127466" y="78227"/>
                  <a:pt x="125809" y="80436"/>
                </a:cubicBezTo>
                <a:cubicBezTo>
                  <a:pt x="113072" y="97419"/>
                  <a:pt x="117532" y="90721"/>
                  <a:pt x="104849" y="96157"/>
                </a:cubicBezTo>
                <a:cubicBezTo>
                  <a:pt x="101259" y="97696"/>
                  <a:pt x="97862" y="99650"/>
                  <a:pt x="94369" y="101397"/>
                </a:cubicBezTo>
                <a:cubicBezTo>
                  <a:pt x="88255" y="100524"/>
                  <a:pt x="81671" y="101285"/>
                  <a:pt x="76028" y="98777"/>
                </a:cubicBezTo>
                <a:cubicBezTo>
                  <a:pt x="73151" y="97498"/>
                  <a:pt x="72755" y="93376"/>
                  <a:pt x="70788" y="90917"/>
                </a:cubicBezTo>
                <a:cubicBezTo>
                  <a:pt x="65556" y="84377"/>
                  <a:pt x="65700" y="85727"/>
                  <a:pt x="57688" y="83056"/>
                </a:cubicBezTo>
                <a:cubicBezTo>
                  <a:pt x="38781" y="86837"/>
                  <a:pt x="45274" y="81797"/>
                  <a:pt x="36727" y="104017"/>
                </a:cubicBezTo>
                <a:cubicBezTo>
                  <a:pt x="34744" y="109172"/>
                  <a:pt x="31487" y="119737"/>
                  <a:pt x="31487" y="119737"/>
                </a:cubicBezTo>
                <a:cubicBezTo>
                  <a:pt x="16325" y="118221"/>
                  <a:pt x="2571" y="124303"/>
                  <a:pt x="47" y="106637"/>
                </a:cubicBezTo>
                <a:cubicBezTo>
                  <a:pt x="-344" y="103903"/>
                  <a:pt x="1794" y="101397"/>
                  <a:pt x="2667" y="98777"/>
                </a:cubicBezTo>
                <a:cubicBezTo>
                  <a:pt x="4454" y="79116"/>
                  <a:pt x="3565" y="69021"/>
                  <a:pt x="10527" y="51616"/>
                </a:cubicBezTo>
                <a:cubicBezTo>
                  <a:pt x="11696" y="48692"/>
                  <a:pt x="14020" y="46376"/>
                  <a:pt x="15767" y="43756"/>
                </a:cubicBezTo>
                <a:cubicBezTo>
                  <a:pt x="16640" y="41136"/>
                  <a:pt x="17152" y="38365"/>
                  <a:pt x="18387" y="35895"/>
                </a:cubicBezTo>
                <a:cubicBezTo>
                  <a:pt x="19795" y="33079"/>
                  <a:pt x="22007" y="30735"/>
                  <a:pt x="23627" y="28035"/>
                </a:cubicBezTo>
                <a:cubicBezTo>
                  <a:pt x="24632" y="26360"/>
                  <a:pt x="25374" y="24542"/>
                  <a:pt x="18387" y="30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CustomShape 35"/>
          <p:cNvSpPr/>
          <p:nvPr/>
        </p:nvSpPr>
        <p:spPr>
          <a:xfrm>
            <a:off x="7005652" y="2549894"/>
            <a:ext cx="141840" cy="104400"/>
          </a:xfrm>
          <a:custGeom>
            <a:avLst/>
            <a:gdLst/>
            <a:ahLst/>
            <a:cxnLst/>
            <a:rect l="l" t="t" r="r" b="b"/>
            <a:pathLst>
              <a:path w="142094" h="104802">
                <a:moveTo>
                  <a:pt x="21572" y="36681"/>
                </a:moveTo>
                <a:lnTo>
                  <a:pt x="21572" y="36681"/>
                </a:lnTo>
                <a:cubicBezTo>
                  <a:pt x="18952" y="43668"/>
                  <a:pt x="16071" y="50562"/>
                  <a:pt x="13711" y="57641"/>
                </a:cubicBezTo>
                <a:cubicBezTo>
                  <a:pt x="12572" y="61057"/>
                  <a:pt x="12510" y="64812"/>
                  <a:pt x="11091" y="68122"/>
                </a:cubicBezTo>
                <a:cubicBezTo>
                  <a:pt x="-4149" y="103683"/>
                  <a:pt x="14274" y="50714"/>
                  <a:pt x="3231" y="83842"/>
                </a:cubicBezTo>
                <a:cubicBezTo>
                  <a:pt x="4104" y="88209"/>
                  <a:pt x="3642" y="93076"/>
                  <a:pt x="5851" y="96942"/>
                </a:cubicBezTo>
                <a:cubicBezTo>
                  <a:pt x="10088" y="104356"/>
                  <a:pt x="27778" y="104191"/>
                  <a:pt x="32052" y="104802"/>
                </a:cubicBezTo>
                <a:cubicBezTo>
                  <a:pt x="67440" y="93006"/>
                  <a:pt x="28692" y="111101"/>
                  <a:pt x="53012" y="65502"/>
                </a:cubicBezTo>
                <a:cubicBezTo>
                  <a:pt x="55612" y="60628"/>
                  <a:pt x="63493" y="62008"/>
                  <a:pt x="68733" y="60261"/>
                </a:cubicBezTo>
                <a:lnTo>
                  <a:pt x="76593" y="57641"/>
                </a:lnTo>
                <a:cubicBezTo>
                  <a:pt x="80960" y="58514"/>
                  <a:pt x="85827" y="58051"/>
                  <a:pt x="89693" y="60261"/>
                </a:cubicBezTo>
                <a:cubicBezTo>
                  <a:pt x="92427" y="61824"/>
                  <a:pt x="92706" y="65895"/>
                  <a:pt x="94933" y="68122"/>
                </a:cubicBezTo>
                <a:cubicBezTo>
                  <a:pt x="97159" y="70349"/>
                  <a:pt x="100173" y="71615"/>
                  <a:pt x="102793" y="73362"/>
                </a:cubicBezTo>
                <a:cubicBezTo>
                  <a:pt x="106287" y="72489"/>
                  <a:pt x="110930" y="73476"/>
                  <a:pt x="113274" y="70742"/>
                </a:cubicBezTo>
                <a:cubicBezTo>
                  <a:pt x="116869" y="66548"/>
                  <a:pt x="113274" y="56768"/>
                  <a:pt x="118514" y="55021"/>
                </a:cubicBezTo>
                <a:cubicBezTo>
                  <a:pt x="121134" y="54148"/>
                  <a:pt x="123904" y="53636"/>
                  <a:pt x="126374" y="52401"/>
                </a:cubicBezTo>
                <a:cubicBezTo>
                  <a:pt x="146690" y="42243"/>
                  <a:pt x="122338" y="51126"/>
                  <a:pt x="142094" y="44541"/>
                </a:cubicBezTo>
                <a:cubicBezTo>
                  <a:pt x="137727" y="43668"/>
                  <a:pt x="133341" y="42887"/>
                  <a:pt x="128994" y="41921"/>
                </a:cubicBezTo>
                <a:cubicBezTo>
                  <a:pt x="125479" y="41140"/>
                  <a:pt x="122100" y="39627"/>
                  <a:pt x="118514" y="39301"/>
                </a:cubicBezTo>
                <a:cubicBezTo>
                  <a:pt x="102834" y="37876"/>
                  <a:pt x="87073" y="37554"/>
                  <a:pt x="71353" y="36681"/>
                </a:cubicBezTo>
                <a:cubicBezTo>
                  <a:pt x="67242" y="34626"/>
                  <a:pt x="56716" y="29905"/>
                  <a:pt x="53012" y="26201"/>
                </a:cubicBezTo>
                <a:cubicBezTo>
                  <a:pt x="37875" y="11064"/>
                  <a:pt x="59226" y="25503"/>
                  <a:pt x="39912" y="10480"/>
                </a:cubicBezTo>
                <a:cubicBezTo>
                  <a:pt x="34941" y="6613"/>
                  <a:pt x="24192" y="0"/>
                  <a:pt x="24192" y="0"/>
                </a:cubicBezTo>
                <a:cubicBezTo>
                  <a:pt x="18952" y="873"/>
                  <a:pt x="13657" y="1468"/>
                  <a:pt x="8471" y="2620"/>
                </a:cubicBezTo>
                <a:cubicBezTo>
                  <a:pt x="5775" y="3219"/>
                  <a:pt x="1370" y="2585"/>
                  <a:pt x="611" y="5240"/>
                </a:cubicBezTo>
                <a:cubicBezTo>
                  <a:pt x="-848" y="10348"/>
                  <a:pt x="415" y="16456"/>
                  <a:pt x="3231" y="20961"/>
                </a:cubicBezTo>
                <a:cubicBezTo>
                  <a:pt x="5301" y="24273"/>
                  <a:pt x="10461" y="24035"/>
                  <a:pt x="13711" y="26201"/>
                </a:cubicBezTo>
                <a:cubicBezTo>
                  <a:pt x="15767" y="27571"/>
                  <a:pt x="17581" y="29386"/>
                  <a:pt x="18952" y="31441"/>
                </a:cubicBezTo>
                <a:cubicBezTo>
                  <a:pt x="19437" y="32168"/>
                  <a:pt x="21135" y="35808"/>
                  <a:pt x="21572" y="366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36"/>
          <p:cNvSpPr/>
          <p:nvPr/>
        </p:nvSpPr>
        <p:spPr>
          <a:xfrm>
            <a:off x="7231732" y="2505254"/>
            <a:ext cx="49320" cy="65160"/>
          </a:xfrm>
          <a:custGeom>
            <a:avLst/>
            <a:gdLst/>
            <a:ahLst/>
            <a:cxnLst/>
            <a:rect l="l" t="t" r="r" b="b"/>
            <a:pathLst>
              <a:path w="49781" h="65502">
                <a:moveTo>
                  <a:pt x="49781" y="0"/>
                </a:moveTo>
                <a:lnTo>
                  <a:pt x="49781" y="0"/>
                </a:lnTo>
                <a:cubicBezTo>
                  <a:pt x="41921" y="2620"/>
                  <a:pt x="32613" y="2613"/>
                  <a:pt x="26201" y="7860"/>
                </a:cubicBezTo>
                <a:cubicBezTo>
                  <a:pt x="21926" y="11358"/>
                  <a:pt x="25557" y="20517"/>
                  <a:pt x="20961" y="23581"/>
                </a:cubicBezTo>
                <a:cubicBezTo>
                  <a:pt x="18341" y="25328"/>
                  <a:pt x="15519" y="26805"/>
                  <a:pt x="13100" y="28821"/>
                </a:cubicBezTo>
                <a:cubicBezTo>
                  <a:pt x="5536" y="35124"/>
                  <a:pt x="5152" y="36813"/>
                  <a:pt x="0" y="44541"/>
                </a:cubicBezTo>
                <a:cubicBezTo>
                  <a:pt x="873" y="50655"/>
                  <a:pt x="-142" y="57358"/>
                  <a:pt x="2620" y="62882"/>
                </a:cubicBezTo>
                <a:cubicBezTo>
                  <a:pt x="3855" y="65352"/>
                  <a:pt x="7718" y="65502"/>
                  <a:pt x="10480" y="65502"/>
                </a:cubicBezTo>
                <a:cubicBezTo>
                  <a:pt x="15793" y="65502"/>
                  <a:pt x="20961" y="63755"/>
                  <a:pt x="26201" y="62882"/>
                </a:cubicBezTo>
                <a:cubicBezTo>
                  <a:pt x="30897" y="61316"/>
                  <a:pt x="41305" y="58257"/>
                  <a:pt x="44541" y="55021"/>
                </a:cubicBezTo>
                <a:cubicBezTo>
                  <a:pt x="46494" y="53068"/>
                  <a:pt x="46288" y="49781"/>
                  <a:pt x="47161" y="47161"/>
                </a:cubicBezTo>
                <a:cubicBezTo>
                  <a:pt x="45414" y="44541"/>
                  <a:pt x="44380" y="41268"/>
                  <a:pt x="41921" y="39301"/>
                </a:cubicBezTo>
                <a:cubicBezTo>
                  <a:pt x="36229" y="34748"/>
                  <a:pt x="19183" y="36681"/>
                  <a:pt x="15720" y="36681"/>
                </a:cubicBezTo>
                <a:lnTo>
                  <a:pt x="4978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37"/>
          <p:cNvSpPr/>
          <p:nvPr/>
        </p:nvSpPr>
        <p:spPr>
          <a:xfrm>
            <a:off x="6982612" y="2680934"/>
            <a:ext cx="47160" cy="38880"/>
          </a:xfrm>
          <a:custGeom>
            <a:avLst/>
            <a:gdLst/>
            <a:ahLst/>
            <a:cxnLst/>
            <a:rect l="l" t="t" r="r" b="b"/>
            <a:pathLst>
              <a:path w="47514" h="39301">
                <a:moveTo>
                  <a:pt x="0" y="20960"/>
                </a:moveTo>
                <a:lnTo>
                  <a:pt x="0" y="20960"/>
                </a:lnTo>
                <a:cubicBezTo>
                  <a:pt x="7860" y="15720"/>
                  <a:pt x="15263" y="9719"/>
                  <a:pt x="23580" y="5240"/>
                </a:cubicBezTo>
                <a:cubicBezTo>
                  <a:pt x="26750" y="3533"/>
                  <a:pt x="30598" y="3609"/>
                  <a:pt x="34060" y="2620"/>
                </a:cubicBezTo>
                <a:cubicBezTo>
                  <a:pt x="36716" y="1861"/>
                  <a:pt x="39301" y="873"/>
                  <a:pt x="41921" y="0"/>
                </a:cubicBezTo>
                <a:cubicBezTo>
                  <a:pt x="49975" y="12081"/>
                  <a:pt x="47903" y="5090"/>
                  <a:pt x="44541" y="23581"/>
                </a:cubicBezTo>
                <a:cubicBezTo>
                  <a:pt x="43744" y="27962"/>
                  <a:pt x="44391" y="32976"/>
                  <a:pt x="41921" y="36681"/>
                </a:cubicBezTo>
                <a:cubicBezTo>
                  <a:pt x="40389" y="38979"/>
                  <a:pt x="36680" y="38428"/>
                  <a:pt x="34060" y="39301"/>
                </a:cubicBezTo>
                <a:cubicBezTo>
                  <a:pt x="6337" y="32370"/>
                  <a:pt x="38983" y="41780"/>
                  <a:pt x="15720" y="31441"/>
                </a:cubicBezTo>
                <a:cubicBezTo>
                  <a:pt x="10673" y="29198"/>
                  <a:pt x="2620" y="22707"/>
                  <a:pt x="0" y="209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38"/>
          <p:cNvSpPr/>
          <p:nvPr/>
        </p:nvSpPr>
        <p:spPr>
          <a:xfrm>
            <a:off x="6621172" y="2564654"/>
            <a:ext cx="44280" cy="59040"/>
          </a:xfrm>
          <a:custGeom>
            <a:avLst/>
            <a:gdLst/>
            <a:ahLst/>
            <a:cxnLst/>
            <a:rect l="l" t="t" r="r" b="b"/>
            <a:pathLst>
              <a:path w="44541" h="59515">
                <a:moveTo>
                  <a:pt x="44541" y="27111"/>
                </a:moveTo>
                <a:lnTo>
                  <a:pt x="44541" y="27111"/>
                </a:lnTo>
                <a:cubicBezTo>
                  <a:pt x="36681" y="22744"/>
                  <a:pt x="27318" y="20369"/>
                  <a:pt x="20960" y="14011"/>
                </a:cubicBezTo>
                <a:cubicBezTo>
                  <a:pt x="4743" y="-2206"/>
                  <a:pt x="37709" y="-2319"/>
                  <a:pt x="2620" y="3531"/>
                </a:cubicBezTo>
                <a:cubicBezTo>
                  <a:pt x="1747" y="6151"/>
                  <a:pt x="0" y="8629"/>
                  <a:pt x="0" y="11391"/>
                </a:cubicBezTo>
                <a:cubicBezTo>
                  <a:pt x="0" y="15416"/>
                  <a:pt x="2538" y="29567"/>
                  <a:pt x="5240" y="34971"/>
                </a:cubicBezTo>
                <a:cubicBezTo>
                  <a:pt x="8545" y="41580"/>
                  <a:pt x="10847" y="43198"/>
                  <a:pt x="15720" y="48072"/>
                </a:cubicBezTo>
                <a:cubicBezTo>
                  <a:pt x="18267" y="55713"/>
                  <a:pt x="18987" y="66501"/>
                  <a:pt x="34060" y="53312"/>
                </a:cubicBezTo>
                <a:cubicBezTo>
                  <a:pt x="38217" y="49674"/>
                  <a:pt x="37554" y="42831"/>
                  <a:pt x="39301" y="37591"/>
                </a:cubicBezTo>
                <a:cubicBezTo>
                  <a:pt x="42473" y="28075"/>
                  <a:pt x="43668" y="28858"/>
                  <a:pt x="44541" y="271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39"/>
          <p:cNvSpPr/>
          <p:nvPr/>
        </p:nvSpPr>
        <p:spPr>
          <a:xfrm>
            <a:off x="7435492" y="1910534"/>
            <a:ext cx="1510200" cy="832680"/>
          </a:xfrm>
          <a:custGeom>
            <a:avLst/>
            <a:gdLst/>
            <a:ahLst/>
            <a:cxnLst/>
            <a:rect l="l" t="t" r="r" b="b"/>
            <a:pathLst>
              <a:path w="1510678" h="833178">
                <a:moveTo>
                  <a:pt x="144710" y="500431"/>
                </a:moveTo>
                <a:lnTo>
                  <a:pt x="144710" y="500431"/>
                </a:lnTo>
                <a:cubicBezTo>
                  <a:pt x="151697" y="495191"/>
                  <a:pt x="157445" y="487648"/>
                  <a:pt x="165670" y="484711"/>
                </a:cubicBezTo>
                <a:cubicBezTo>
                  <a:pt x="181973" y="478888"/>
                  <a:pt x="178495" y="487690"/>
                  <a:pt x="186631" y="492571"/>
                </a:cubicBezTo>
                <a:cubicBezTo>
                  <a:pt x="188999" y="493992"/>
                  <a:pt x="191871" y="494318"/>
                  <a:pt x="194491" y="495191"/>
                </a:cubicBezTo>
                <a:cubicBezTo>
                  <a:pt x="197111" y="497811"/>
                  <a:pt x="199979" y="500205"/>
                  <a:pt x="202351" y="503051"/>
                </a:cubicBezTo>
                <a:cubicBezTo>
                  <a:pt x="204367" y="505470"/>
                  <a:pt x="204971" y="509164"/>
                  <a:pt x="207591" y="510911"/>
                </a:cubicBezTo>
                <a:cubicBezTo>
                  <a:pt x="210587" y="512908"/>
                  <a:pt x="214578" y="512658"/>
                  <a:pt x="218071" y="513531"/>
                </a:cubicBezTo>
                <a:cubicBezTo>
                  <a:pt x="223311" y="512658"/>
                  <a:pt x="228752" y="512591"/>
                  <a:pt x="233792" y="510911"/>
                </a:cubicBezTo>
                <a:cubicBezTo>
                  <a:pt x="236779" y="509915"/>
                  <a:pt x="238597" y="504907"/>
                  <a:pt x="241652" y="505671"/>
                </a:cubicBezTo>
                <a:cubicBezTo>
                  <a:pt x="244331" y="506341"/>
                  <a:pt x="242740" y="511233"/>
                  <a:pt x="244272" y="513531"/>
                </a:cubicBezTo>
                <a:cubicBezTo>
                  <a:pt x="246327" y="516614"/>
                  <a:pt x="249117" y="519238"/>
                  <a:pt x="252132" y="521392"/>
                </a:cubicBezTo>
                <a:cubicBezTo>
                  <a:pt x="255310" y="523662"/>
                  <a:pt x="259022" y="525093"/>
                  <a:pt x="262612" y="526632"/>
                </a:cubicBezTo>
                <a:cubicBezTo>
                  <a:pt x="267875" y="528888"/>
                  <a:pt x="275634" y="530542"/>
                  <a:pt x="280953" y="531872"/>
                </a:cubicBezTo>
                <a:cubicBezTo>
                  <a:pt x="310647" y="530999"/>
                  <a:pt x="340367" y="530773"/>
                  <a:pt x="370035" y="529252"/>
                </a:cubicBezTo>
                <a:cubicBezTo>
                  <a:pt x="373042" y="529098"/>
                  <a:pt x="389831" y="525147"/>
                  <a:pt x="393615" y="524012"/>
                </a:cubicBezTo>
                <a:cubicBezTo>
                  <a:pt x="398906" y="522425"/>
                  <a:pt x="409335" y="518772"/>
                  <a:pt x="409335" y="518772"/>
                </a:cubicBezTo>
                <a:cubicBezTo>
                  <a:pt x="411955" y="517025"/>
                  <a:pt x="414180" y="514436"/>
                  <a:pt x="417196" y="513531"/>
                </a:cubicBezTo>
                <a:cubicBezTo>
                  <a:pt x="423111" y="511756"/>
                  <a:pt x="429460" y="512016"/>
                  <a:pt x="435536" y="510911"/>
                </a:cubicBezTo>
                <a:cubicBezTo>
                  <a:pt x="439079" y="510267"/>
                  <a:pt x="442523" y="509164"/>
                  <a:pt x="446016" y="508291"/>
                </a:cubicBezTo>
                <a:cubicBezTo>
                  <a:pt x="446889" y="505671"/>
                  <a:pt x="449090" y="503155"/>
                  <a:pt x="448636" y="500431"/>
                </a:cubicBezTo>
                <a:cubicBezTo>
                  <a:pt x="447242" y="492066"/>
                  <a:pt x="441667" y="491995"/>
                  <a:pt x="435536" y="489951"/>
                </a:cubicBezTo>
                <a:cubicBezTo>
                  <a:pt x="433789" y="487331"/>
                  <a:pt x="430537" y="485231"/>
                  <a:pt x="430296" y="482091"/>
                </a:cubicBezTo>
                <a:cubicBezTo>
                  <a:pt x="428307" y="456237"/>
                  <a:pt x="430159" y="460578"/>
                  <a:pt x="440776" y="445410"/>
                </a:cubicBezTo>
                <a:cubicBezTo>
                  <a:pt x="444387" y="440251"/>
                  <a:pt x="451256" y="429690"/>
                  <a:pt x="451256" y="429690"/>
                </a:cubicBezTo>
                <a:cubicBezTo>
                  <a:pt x="452129" y="424450"/>
                  <a:pt x="452010" y="418943"/>
                  <a:pt x="453876" y="413969"/>
                </a:cubicBezTo>
                <a:cubicBezTo>
                  <a:pt x="454743" y="411656"/>
                  <a:pt x="456999" y="410000"/>
                  <a:pt x="459117" y="408729"/>
                </a:cubicBezTo>
                <a:cubicBezTo>
                  <a:pt x="463534" y="406079"/>
                  <a:pt x="476632" y="404428"/>
                  <a:pt x="480077" y="403489"/>
                </a:cubicBezTo>
                <a:cubicBezTo>
                  <a:pt x="485406" y="402036"/>
                  <a:pt x="490329" y="399030"/>
                  <a:pt x="495797" y="398249"/>
                </a:cubicBezTo>
                <a:cubicBezTo>
                  <a:pt x="506150" y="396770"/>
                  <a:pt x="517021" y="395563"/>
                  <a:pt x="527238" y="393009"/>
                </a:cubicBezTo>
                <a:cubicBezTo>
                  <a:pt x="529917" y="392339"/>
                  <a:pt x="532478" y="391262"/>
                  <a:pt x="535098" y="390389"/>
                </a:cubicBezTo>
                <a:cubicBezTo>
                  <a:pt x="548198" y="391262"/>
                  <a:pt x="561342" y="391635"/>
                  <a:pt x="574399" y="393009"/>
                </a:cubicBezTo>
                <a:cubicBezTo>
                  <a:pt x="577980" y="393386"/>
                  <a:pt x="581284" y="395424"/>
                  <a:pt x="584879" y="395629"/>
                </a:cubicBezTo>
                <a:cubicBezTo>
                  <a:pt x="611923" y="397174"/>
                  <a:pt x="639027" y="397376"/>
                  <a:pt x="666101" y="398249"/>
                </a:cubicBezTo>
                <a:cubicBezTo>
                  <a:pt x="671341" y="399122"/>
                  <a:pt x="676847" y="399004"/>
                  <a:pt x="681821" y="400869"/>
                </a:cubicBezTo>
                <a:cubicBezTo>
                  <a:pt x="684134" y="401736"/>
                  <a:pt x="684944" y="404838"/>
                  <a:pt x="687062" y="406109"/>
                </a:cubicBezTo>
                <a:cubicBezTo>
                  <a:pt x="689430" y="407530"/>
                  <a:pt x="692302" y="407856"/>
                  <a:pt x="694922" y="408729"/>
                </a:cubicBezTo>
                <a:cubicBezTo>
                  <a:pt x="700162" y="407856"/>
                  <a:pt x="705456" y="407261"/>
                  <a:pt x="710642" y="406109"/>
                </a:cubicBezTo>
                <a:cubicBezTo>
                  <a:pt x="713338" y="405510"/>
                  <a:pt x="715823" y="404159"/>
                  <a:pt x="718502" y="403489"/>
                </a:cubicBezTo>
                <a:cubicBezTo>
                  <a:pt x="722726" y="402433"/>
                  <a:pt x="734562" y="400972"/>
                  <a:pt x="739463" y="398249"/>
                </a:cubicBezTo>
                <a:cubicBezTo>
                  <a:pt x="744968" y="395191"/>
                  <a:pt x="755183" y="387769"/>
                  <a:pt x="755183" y="387769"/>
                </a:cubicBezTo>
                <a:cubicBezTo>
                  <a:pt x="758676" y="382529"/>
                  <a:pt x="761209" y="376501"/>
                  <a:pt x="765663" y="372048"/>
                </a:cubicBezTo>
                <a:lnTo>
                  <a:pt x="778764" y="358948"/>
                </a:lnTo>
                <a:cubicBezTo>
                  <a:pt x="777017" y="352835"/>
                  <a:pt x="774855" y="346825"/>
                  <a:pt x="773523" y="340608"/>
                </a:cubicBezTo>
                <a:cubicBezTo>
                  <a:pt x="772229" y="334569"/>
                  <a:pt x="772401" y="328258"/>
                  <a:pt x="770903" y="322267"/>
                </a:cubicBezTo>
                <a:cubicBezTo>
                  <a:pt x="769762" y="317704"/>
                  <a:pt x="767410" y="313534"/>
                  <a:pt x="765663" y="309167"/>
                </a:cubicBezTo>
                <a:cubicBezTo>
                  <a:pt x="764790" y="303927"/>
                  <a:pt x="763993" y="298674"/>
                  <a:pt x="763043" y="293447"/>
                </a:cubicBezTo>
                <a:cubicBezTo>
                  <a:pt x="762246" y="289065"/>
                  <a:pt x="761100" y="284748"/>
                  <a:pt x="760423" y="280346"/>
                </a:cubicBezTo>
                <a:cubicBezTo>
                  <a:pt x="759352" y="273387"/>
                  <a:pt x="758799" y="266356"/>
                  <a:pt x="757803" y="259386"/>
                </a:cubicBezTo>
                <a:cubicBezTo>
                  <a:pt x="757052" y="254127"/>
                  <a:pt x="756056" y="248905"/>
                  <a:pt x="755183" y="243665"/>
                </a:cubicBezTo>
                <a:cubicBezTo>
                  <a:pt x="756056" y="231438"/>
                  <a:pt x="756520" y="219175"/>
                  <a:pt x="757803" y="206985"/>
                </a:cubicBezTo>
                <a:cubicBezTo>
                  <a:pt x="758269" y="202556"/>
                  <a:pt x="758431" y="197867"/>
                  <a:pt x="760423" y="193884"/>
                </a:cubicBezTo>
                <a:cubicBezTo>
                  <a:pt x="762080" y="190570"/>
                  <a:pt x="765663" y="188644"/>
                  <a:pt x="768283" y="186024"/>
                </a:cubicBezTo>
                <a:cubicBezTo>
                  <a:pt x="770756" y="178604"/>
                  <a:pt x="770674" y="176554"/>
                  <a:pt x="776143" y="170304"/>
                </a:cubicBezTo>
                <a:cubicBezTo>
                  <a:pt x="780210" y="165656"/>
                  <a:pt x="785819" y="162343"/>
                  <a:pt x="789244" y="157204"/>
                </a:cubicBezTo>
                <a:cubicBezTo>
                  <a:pt x="802015" y="138045"/>
                  <a:pt x="786422" y="162141"/>
                  <a:pt x="799724" y="138863"/>
                </a:cubicBezTo>
                <a:cubicBezTo>
                  <a:pt x="801286" y="136129"/>
                  <a:pt x="803556" y="133819"/>
                  <a:pt x="804964" y="131003"/>
                </a:cubicBezTo>
                <a:cubicBezTo>
                  <a:pt x="806199" y="128533"/>
                  <a:pt x="805859" y="125300"/>
                  <a:pt x="807584" y="123143"/>
                </a:cubicBezTo>
                <a:cubicBezTo>
                  <a:pt x="809551" y="120684"/>
                  <a:pt x="812824" y="119650"/>
                  <a:pt x="815444" y="117903"/>
                </a:cubicBezTo>
                <a:cubicBezTo>
                  <a:pt x="817191" y="114410"/>
                  <a:pt x="819449" y="111128"/>
                  <a:pt x="820684" y="107423"/>
                </a:cubicBezTo>
                <a:cubicBezTo>
                  <a:pt x="822092" y="103198"/>
                  <a:pt x="821462" y="98376"/>
                  <a:pt x="823305" y="94322"/>
                </a:cubicBezTo>
                <a:cubicBezTo>
                  <a:pt x="829950" y="79703"/>
                  <a:pt x="831336" y="80235"/>
                  <a:pt x="841645" y="73362"/>
                </a:cubicBezTo>
                <a:cubicBezTo>
                  <a:pt x="847726" y="55119"/>
                  <a:pt x="839915" y="74647"/>
                  <a:pt x="849505" y="60261"/>
                </a:cubicBezTo>
                <a:cubicBezTo>
                  <a:pt x="851671" y="57011"/>
                  <a:pt x="852998" y="53274"/>
                  <a:pt x="854745" y="49781"/>
                </a:cubicBezTo>
                <a:cubicBezTo>
                  <a:pt x="861732" y="50654"/>
                  <a:pt x="869551" y="48981"/>
                  <a:pt x="875706" y="52401"/>
                </a:cubicBezTo>
                <a:cubicBezTo>
                  <a:pt x="878854" y="54150"/>
                  <a:pt x="876907" y="59572"/>
                  <a:pt x="878326" y="62882"/>
                </a:cubicBezTo>
                <a:cubicBezTo>
                  <a:pt x="879566" y="65776"/>
                  <a:pt x="881819" y="68122"/>
                  <a:pt x="883566" y="70742"/>
                </a:cubicBezTo>
                <a:cubicBezTo>
                  <a:pt x="883589" y="70833"/>
                  <a:pt x="887553" y="87829"/>
                  <a:pt x="888806" y="89082"/>
                </a:cubicBezTo>
                <a:cubicBezTo>
                  <a:pt x="890759" y="91035"/>
                  <a:pt x="893987" y="91032"/>
                  <a:pt x="896666" y="91702"/>
                </a:cubicBezTo>
                <a:cubicBezTo>
                  <a:pt x="900986" y="92782"/>
                  <a:pt x="905399" y="93449"/>
                  <a:pt x="909766" y="94322"/>
                </a:cubicBezTo>
                <a:cubicBezTo>
                  <a:pt x="914133" y="93449"/>
                  <a:pt x="919000" y="93911"/>
                  <a:pt x="922867" y="91702"/>
                </a:cubicBezTo>
                <a:cubicBezTo>
                  <a:pt x="925601" y="90140"/>
                  <a:pt x="926091" y="86261"/>
                  <a:pt x="928107" y="83842"/>
                </a:cubicBezTo>
                <a:cubicBezTo>
                  <a:pt x="930479" y="80996"/>
                  <a:pt x="933347" y="78602"/>
                  <a:pt x="935967" y="75982"/>
                </a:cubicBezTo>
                <a:cubicBezTo>
                  <a:pt x="937714" y="71615"/>
                  <a:pt x="938874" y="66965"/>
                  <a:pt x="941207" y="62882"/>
                </a:cubicBezTo>
                <a:cubicBezTo>
                  <a:pt x="942433" y="60737"/>
                  <a:pt x="945342" y="59851"/>
                  <a:pt x="946447" y="57641"/>
                </a:cubicBezTo>
                <a:cubicBezTo>
                  <a:pt x="946515" y="57505"/>
                  <a:pt x="950399" y="40589"/>
                  <a:pt x="951687" y="39301"/>
                </a:cubicBezTo>
                <a:cubicBezTo>
                  <a:pt x="953640" y="37348"/>
                  <a:pt x="956927" y="37554"/>
                  <a:pt x="959547" y="36681"/>
                </a:cubicBezTo>
                <a:cubicBezTo>
                  <a:pt x="964787" y="31441"/>
                  <a:pt x="969102" y="25072"/>
                  <a:pt x="975268" y="20961"/>
                </a:cubicBezTo>
                <a:cubicBezTo>
                  <a:pt x="977888" y="19214"/>
                  <a:pt x="980775" y="17813"/>
                  <a:pt x="983128" y="15721"/>
                </a:cubicBezTo>
                <a:cubicBezTo>
                  <a:pt x="988667" y="10797"/>
                  <a:pt x="998848" y="0"/>
                  <a:pt x="998848" y="0"/>
                </a:cubicBezTo>
                <a:cubicBezTo>
                  <a:pt x="1008455" y="873"/>
                  <a:pt x="1018119" y="1256"/>
                  <a:pt x="1027669" y="2620"/>
                </a:cubicBezTo>
                <a:cubicBezTo>
                  <a:pt x="1040810" y="4497"/>
                  <a:pt x="1030616" y="5690"/>
                  <a:pt x="1043389" y="10480"/>
                </a:cubicBezTo>
                <a:cubicBezTo>
                  <a:pt x="1047559" y="12044"/>
                  <a:pt x="1052123" y="12227"/>
                  <a:pt x="1056490" y="13100"/>
                </a:cubicBezTo>
                <a:lnTo>
                  <a:pt x="1174392" y="10480"/>
                </a:lnTo>
                <a:cubicBezTo>
                  <a:pt x="1177990" y="10333"/>
                  <a:pt x="1181271" y="7860"/>
                  <a:pt x="1184872" y="7860"/>
                </a:cubicBezTo>
                <a:cubicBezTo>
                  <a:pt x="1197130" y="7860"/>
                  <a:pt x="1209326" y="9607"/>
                  <a:pt x="1221553" y="10480"/>
                </a:cubicBezTo>
                <a:cubicBezTo>
                  <a:pt x="1255015" y="21634"/>
                  <a:pt x="1227596" y="13325"/>
                  <a:pt x="1310635" y="15721"/>
                </a:cubicBezTo>
                <a:lnTo>
                  <a:pt x="1501899" y="20961"/>
                </a:lnTo>
                <a:cubicBezTo>
                  <a:pt x="1513023" y="54334"/>
                  <a:pt x="1514173" y="54779"/>
                  <a:pt x="1501899" y="117903"/>
                </a:cubicBezTo>
                <a:cubicBezTo>
                  <a:pt x="1500845" y="123325"/>
                  <a:pt x="1486179" y="123143"/>
                  <a:pt x="1486179" y="123143"/>
                </a:cubicBezTo>
                <a:cubicBezTo>
                  <a:pt x="1479897" y="141989"/>
                  <a:pt x="1487519" y="118454"/>
                  <a:pt x="1480939" y="141483"/>
                </a:cubicBezTo>
                <a:cubicBezTo>
                  <a:pt x="1480180" y="144138"/>
                  <a:pt x="1479192" y="146723"/>
                  <a:pt x="1478319" y="149343"/>
                </a:cubicBezTo>
                <a:cubicBezTo>
                  <a:pt x="1494716" y="160277"/>
                  <a:pt x="1487149" y="151918"/>
                  <a:pt x="1483559" y="186024"/>
                </a:cubicBezTo>
                <a:cubicBezTo>
                  <a:pt x="1482913" y="192166"/>
                  <a:pt x="1483156" y="198601"/>
                  <a:pt x="1480939" y="204365"/>
                </a:cubicBezTo>
                <a:cubicBezTo>
                  <a:pt x="1478678" y="210243"/>
                  <a:pt x="1470459" y="220085"/>
                  <a:pt x="1470459" y="220085"/>
                </a:cubicBezTo>
                <a:cubicBezTo>
                  <a:pt x="1472822" y="231901"/>
                  <a:pt x="1476149" y="237272"/>
                  <a:pt x="1467839" y="248906"/>
                </a:cubicBezTo>
                <a:cubicBezTo>
                  <a:pt x="1466234" y="251154"/>
                  <a:pt x="1462598" y="250653"/>
                  <a:pt x="1459978" y="251526"/>
                </a:cubicBezTo>
                <a:cubicBezTo>
                  <a:pt x="1458231" y="254146"/>
                  <a:pt x="1456754" y="256967"/>
                  <a:pt x="1454738" y="259386"/>
                </a:cubicBezTo>
                <a:cubicBezTo>
                  <a:pt x="1452366" y="262232"/>
                  <a:pt x="1448933" y="264163"/>
                  <a:pt x="1446878" y="267246"/>
                </a:cubicBezTo>
                <a:cubicBezTo>
                  <a:pt x="1445277" y="269647"/>
                  <a:pt x="1442114" y="283998"/>
                  <a:pt x="1441638" y="285586"/>
                </a:cubicBezTo>
                <a:cubicBezTo>
                  <a:pt x="1433660" y="312179"/>
                  <a:pt x="1438553" y="290532"/>
                  <a:pt x="1433778" y="314407"/>
                </a:cubicBezTo>
                <a:cubicBezTo>
                  <a:pt x="1432905" y="332747"/>
                  <a:pt x="1434304" y="351338"/>
                  <a:pt x="1431158" y="369428"/>
                </a:cubicBezTo>
                <a:cubicBezTo>
                  <a:pt x="1430618" y="372530"/>
                  <a:pt x="1425524" y="372441"/>
                  <a:pt x="1423298" y="374668"/>
                </a:cubicBezTo>
                <a:cubicBezTo>
                  <a:pt x="1421071" y="376895"/>
                  <a:pt x="1419805" y="379909"/>
                  <a:pt x="1418058" y="382529"/>
                </a:cubicBezTo>
                <a:cubicBezTo>
                  <a:pt x="1417184" y="386022"/>
                  <a:pt x="1416472" y="389560"/>
                  <a:pt x="1415437" y="393009"/>
                </a:cubicBezTo>
                <a:cubicBezTo>
                  <a:pt x="1413850" y="398299"/>
                  <a:pt x="1411105" y="403281"/>
                  <a:pt x="1410197" y="408729"/>
                </a:cubicBezTo>
                <a:cubicBezTo>
                  <a:pt x="1409324" y="413969"/>
                  <a:pt x="1408729" y="419263"/>
                  <a:pt x="1407577" y="424449"/>
                </a:cubicBezTo>
                <a:cubicBezTo>
                  <a:pt x="1405686" y="432959"/>
                  <a:pt x="1403415" y="434161"/>
                  <a:pt x="1399717" y="442790"/>
                </a:cubicBezTo>
                <a:cubicBezTo>
                  <a:pt x="1398629" y="445328"/>
                  <a:pt x="1397970" y="448030"/>
                  <a:pt x="1397097" y="450650"/>
                </a:cubicBezTo>
                <a:cubicBezTo>
                  <a:pt x="1394477" y="449777"/>
                  <a:pt x="1391190" y="449983"/>
                  <a:pt x="1389237" y="448030"/>
                </a:cubicBezTo>
                <a:cubicBezTo>
                  <a:pt x="1387284" y="446077"/>
                  <a:pt x="1387852" y="442640"/>
                  <a:pt x="1386617" y="440170"/>
                </a:cubicBezTo>
                <a:cubicBezTo>
                  <a:pt x="1385209" y="437354"/>
                  <a:pt x="1383124" y="434930"/>
                  <a:pt x="1381377" y="432310"/>
                </a:cubicBezTo>
                <a:cubicBezTo>
                  <a:pt x="1380504" y="428816"/>
                  <a:pt x="1379746" y="425292"/>
                  <a:pt x="1378757" y="421829"/>
                </a:cubicBezTo>
                <a:cubicBezTo>
                  <a:pt x="1377998" y="419174"/>
                  <a:pt x="1378607" y="415204"/>
                  <a:pt x="1376137" y="413969"/>
                </a:cubicBezTo>
                <a:cubicBezTo>
                  <a:pt x="1373667" y="412734"/>
                  <a:pt x="1370896" y="415716"/>
                  <a:pt x="1368276" y="416589"/>
                </a:cubicBezTo>
                <a:cubicBezTo>
                  <a:pt x="1368276" y="416589"/>
                  <a:pt x="1367175" y="369396"/>
                  <a:pt x="1365656" y="345848"/>
                </a:cubicBezTo>
                <a:cubicBezTo>
                  <a:pt x="1365127" y="337655"/>
                  <a:pt x="1361351" y="331997"/>
                  <a:pt x="1357796" y="324887"/>
                </a:cubicBezTo>
                <a:cubicBezTo>
                  <a:pt x="1359543" y="321394"/>
                  <a:pt x="1359858" y="316677"/>
                  <a:pt x="1363036" y="314407"/>
                </a:cubicBezTo>
                <a:cubicBezTo>
                  <a:pt x="1366660" y="311819"/>
                  <a:pt x="1371967" y="313351"/>
                  <a:pt x="1376137" y="311787"/>
                </a:cubicBezTo>
                <a:cubicBezTo>
                  <a:pt x="1379085" y="310681"/>
                  <a:pt x="1381377" y="308294"/>
                  <a:pt x="1383997" y="306547"/>
                </a:cubicBezTo>
                <a:cubicBezTo>
                  <a:pt x="1384870" y="303927"/>
                  <a:pt x="1389087" y="297452"/>
                  <a:pt x="1386617" y="298687"/>
                </a:cubicBezTo>
                <a:cubicBezTo>
                  <a:pt x="1382711" y="300640"/>
                  <a:pt x="1382072" y="306325"/>
                  <a:pt x="1378757" y="309167"/>
                </a:cubicBezTo>
                <a:cubicBezTo>
                  <a:pt x="1373116" y="314002"/>
                  <a:pt x="1364634" y="315317"/>
                  <a:pt x="1357796" y="317027"/>
                </a:cubicBezTo>
                <a:cubicBezTo>
                  <a:pt x="1350809" y="316154"/>
                  <a:pt x="1340384" y="320489"/>
                  <a:pt x="1336836" y="314407"/>
                </a:cubicBezTo>
                <a:cubicBezTo>
                  <a:pt x="1331975" y="306074"/>
                  <a:pt x="1339875" y="295224"/>
                  <a:pt x="1339456" y="285586"/>
                </a:cubicBezTo>
                <a:cubicBezTo>
                  <a:pt x="1338251" y="257869"/>
                  <a:pt x="1338760" y="260962"/>
                  <a:pt x="1328976" y="246286"/>
                </a:cubicBezTo>
                <a:cubicBezTo>
                  <a:pt x="1328103" y="243666"/>
                  <a:pt x="1326013" y="241166"/>
                  <a:pt x="1326356" y="238425"/>
                </a:cubicBezTo>
                <a:cubicBezTo>
                  <a:pt x="1327800" y="226871"/>
                  <a:pt x="1333804" y="223888"/>
                  <a:pt x="1339456" y="214845"/>
                </a:cubicBezTo>
                <a:cubicBezTo>
                  <a:pt x="1341526" y="211533"/>
                  <a:pt x="1342758" y="207756"/>
                  <a:pt x="1344696" y="204365"/>
                </a:cubicBezTo>
                <a:cubicBezTo>
                  <a:pt x="1346258" y="201631"/>
                  <a:pt x="1348725" y="199411"/>
                  <a:pt x="1349936" y="196504"/>
                </a:cubicBezTo>
                <a:cubicBezTo>
                  <a:pt x="1356881" y="179835"/>
                  <a:pt x="1358097" y="173434"/>
                  <a:pt x="1360416" y="157204"/>
                </a:cubicBezTo>
                <a:cubicBezTo>
                  <a:pt x="1361412" y="150233"/>
                  <a:pt x="1361183" y="143036"/>
                  <a:pt x="1363036" y="136243"/>
                </a:cubicBezTo>
                <a:cubicBezTo>
                  <a:pt x="1363864" y="133205"/>
                  <a:pt x="1365606" y="130052"/>
                  <a:pt x="1368276" y="128383"/>
                </a:cubicBezTo>
                <a:cubicBezTo>
                  <a:pt x="1372960" y="125456"/>
                  <a:pt x="1388593" y="120079"/>
                  <a:pt x="1383997" y="123143"/>
                </a:cubicBezTo>
                <a:cubicBezTo>
                  <a:pt x="1381377" y="124890"/>
                  <a:pt x="1378556" y="126367"/>
                  <a:pt x="1376137" y="128383"/>
                </a:cubicBezTo>
                <a:cubicBezTo>
                  <a:pt x="1373290" y="130755"/>
                  <a:pt x="1371359" y="134188"/>
                  <a:pt x="1368276" y="136243"/>
                </a:cubicBezTo>
                <a:cubicBezTo>
                  <a:pt x="1365978" y="137775"/>
                  <a:pt x="1363036" y="137990"/>
                  <a:pt x="1360416" y="138863"/>
                </a:cubicBezTo>
                <a:cubicBezTo>
                  <a:pt x="1358669" y="141483"/>
                  <a:pt x="1357268" y="144369"/>
                  <a:pt x="1355176" y="146723"/>
                </a:cubicBezTo>
                <a:cubicBezTo>
                  <a:pt x="1342123" y="161408"/>
                  <a:pt x="1343543" y="159719"/>
                  <a:pt x="1331596" y="167684"/>
                </a:cubicBezTo>
                <a:cubicBezTo>
                  <a:pt x="1326495" y="182986"/>
                  <a:pt x="1332967" y="168933"/>
                  <a:pt x="1321115" y="180784"/>
                </a:cubicBezTo>
                <a:cubicBezTo>
                  <a:pt x="1318888" y="183010"/>
                  <a:pt x="1318102" y="186417"/>
                  <a:pt x="1315875" y="188644"/>
                </a:cubicBezTo>
                <a:cubicBezTo>
                  <a:pt x="1312787" y="191732"/>
                  <a:pt x="1308749" y="193708"/>
                  <a:pt x="1305395" y="196504"/>
                </a:cubicBezTo>
                <a:cubicBezTo>
                  <a:pt x="1303497" y="198086"/>
                  <a:pt x="1302084" y="200202"/>
                  <a:pt x="1300155" y="201745"/>
                </a:cubicBezTo>
                <a:cubicBezTo>
                  <a:pt x="1279377" y="218369"/>
                  <a:pt x="1307690" y="192668"/>
                  <a:pt x="1281815" y="214845"/>
                </a:cubicBezTo>
                <a:cubicBezTo>
                  <a:pt x="1269326" y="225549"/>
                  <a:pt x="1279463" y="220869"/>
                  <a:pt x="1266094" y="225325"/>
                </a:cubicBezTo>
                <a:cubicBezTo>
                  <a:pt x="1254654" y="236765"/>
                  <a:pt x="1262834" y="231281"/>
                  <a:pt x="1247754" y="235805"/>
                </a:cubicBezTo>
                <a:cubicBezTo>
                  <a:pt x="1242463" y="237392"/>
                  <a:pt x="1232033" y="241045"/>
                  <a:pt x="1232033" y="241045"/>
                </a:cubicBezTo>
                <a:cubicBezTo>
                  <a:pt x="1231348" y="240874"/>
                  <a:pt x="1215401" y="237172"/>
                  <a:pt x="1213693" y="235805"/>
                </a:cubicBezTo>
                <a:cubicBezTo>
                  <a:pt x="1211234" y="233838"/>
                  <a:pt x="1210680" y="230172"/>
                  <a:pt x="1208453" y="227945"/>
                </a:cubicBezTo>
                <a:cubicBezTo>
                  <a:pt x="1206226" y="225718"/>
                  <a:pt x="1203213" y="224452"/>
                  <a:pt x="1200593" y="222705"/>
                </a:cubicBezTo>
                <a:cubicBezTo>
                  <a:pt x="1198693" y="217006"/>
                  <a:pt x="1195239" y="206131"/>
                  <a:pt x="1192733" y="201745"/>
                </a:cubicBezTo>
                <a:cubicBezTo>
                  <a:pt x="1191507" y="199600"/>
                  <a:pt x="1189239" y="198251"/>
                  <a:pt x="1187492" y="196504"/>
                </a:cubicBezTo>
                <a:cubicBezTo>
                  <a:pt x="1182529" y="181614"/>
                  <a:pt x="1186825" y="190597"/>
                  <a:pt x="1169152" y="172924"/>
                </a:cubicBezTo>
                <a:cubicBezTo>
                  <a:pt x="1163358" y="167130"/>
                  <a:pt x="1160727" y="163472"/>
                  <a:pt x="1153432" y="159824"/>
                </a:cubicBezTo>
                <a:cubicBezTo>
                  <a:pt x="1150962" y="158589"/>
                  <a:pt x="1148192" y="158077"/>
                  <a:pt x="1145572" y="157204"/>
                </a:cubicBezTo>
                <a:cubicBezTo>
                  <a:pt x="1142952" y="158077"/>
                  <a:pt x="1138131" y="157094"/>
                  <a:pt x="1137711" y="159824"/>
                </a:cubicBezTo>
                <a:cubicBezTo>
                  <a:pt x="1136112" y="170218"/>
                  <a:pt x="1140331" y="180748"/>
                  <a:pt x="1140331" y="191264"/>
                </a:cubicBezTo>
                <a:cubicBezTo>
                  <a:pt x="1140331" y="203522"/>
                  <a:pt x="1140370" y="215979"/>
                  <a:pt x="1137711" y="227945"/>
                </a:cubicBezTo>
                <a:cubicBezTo>
                  <a:pt x="1136764" y="232208"/>
                  <a:pt x="1132389" y="234872"/>
                  <a:pt x="1129851" y="238425"/>
                </a:cubicBezTo>
                <a:cubicBezTo>
                  <a:pt x="1128021" y="240988"/>
                  <a:pt x="1127070" y="244319"/>
                  <a:pt x="1124611" y="246286"/>
                </a:cubicBezTo>
                <a:cubicBezTo>
                  <a:pt x="1122455" y="248011"/>
                  <a:pt x="1119499" y="248631"/>
                  <a:pt x="1116751" y="248906"/>
                </a:cubicBezTo>
                <a:cubicBezTo>
                  <a:pt x="1101952" y="250386"/>
                  <a:pt x="1087057" y="250653"/>
                  <a:pt x="1072210" y="251526"/>
                </a:cubicBezTo>
                <a:cubicBezTo>
                  <a:pt x="1135292" y="276759"/>
                  <a:pt x="1029783" y="235638"/>
                  <a:pt x="1101031" y="259386"/>
                </a:cubicBezTo>
                <a:cubicBezTo>
                  <a:pt x="1104018" y="260382"/>
                  <a:pt x="1105759" y="264302"/>
                  <a:pt x="1108891" y="264626"/>
                </a:cubicBezTo>
                <a:cubicBezTo>
                  <a:pt x="1131494" y="266964"/>
                  <a:pt x="1154305" y="266373"/>
                  <a:pt x="1177012" y="267246"/>
                </a:cubicBezTo>
                <a:cubicBezTo>
                  <a:pt x="1176139" y="269866"/>
                  <a:pt x="1174392" y="272344"/>
                  <a:pt x="1174392" y="275106"/>
                </a:cubicBezTo>
                <a:cubicBezTo>
                  <a:pt x="1174392" y="283039"/>
                  <a:pt x="1178837" y="284757"/>
                  <a:pt x="1184872" y="288206"/>
                </a:cubicBezTo>
                <a:cubicBezTo>
                  <a:pt x="1197084" y="295185"/>
                  <a:pt x="1192936" y="292382"/>
                  <a:pt x="1205833" y="296067"/>
                </a:cubicBezTo>
                <a:cubicBezTo>
                  <a:pt x="1208488" y="296826"/>
                  <a:pt x="1210959" y="298296"/>
                  <a:pt x="1213693" y="298687"/>
                </a:cubicBezTo>
                <a:cubicBezTo>
                  <a:pt x="1223243" y="300051"/>
                  <a:pt x="1232907" y="300434"/>
                  <a:pt x="1242514" y="301307"/>
                </a:cubicBezTo>
                <a:cubicBezTo>
                  <a:pt x="1233728" y="318880"/>
                  <a:pt x="1240006" y="304428"/>
                  <a:pt x="1234654" y="322267"/>
                </a:cubicBezTo>
                <a:cubicBezTo>
                  <a:pt x="1229150" y="340611"/>
                  <a:pt x="1230422" y="334424"/>
                  <a:pt x="1224173" y="351088"/>
                </a:cubicBezTo>
                <a:cubicBezTo>
                  <a:pt x="1223203" y="353674"/>
                  <a:pt x="1223278" y="356791"/>
                  <a:pt x="1221553" y="358948"/>
                </a:cubicBezTo>
                <a:cubicBezTo>
                  <a:pt x="1219586" y="361407"/>
                  <a:pt x="1216313" y="362441"/>
                  <a:pt x="1213693" y="364188"/>
                </a:cubicBezTo>
                <a:cubicBezTo>
                  <a:pt x="1208936" y="371324"/>
                  <a:pt x="1203015" y="381319"/>
                  <a:pt x="1195353" y="385149"/>
                </a:cubicBezTo>
                <a:lnTo>
                  <a:pt x="1184872" y="390389"/>
                </a:lnTo>
                <a:cubicBezTo>
                  <a:pt x="1183125" y="393009"/>
                  <a:pt x="1182051" y="396233"/>
                  <a:pt x="1179632" y="398249"/>
                </a:cubicBezTo>
                <a:cubicBezTo>
                  <a:pt x="1176632" y="400749"/>
                  <a:pt x="1172742" y="401950"/>
                  <a:pt x="1169152" y="403489"/>
                </a:cubicBezTo>
                <a:cubicBezTo>
                  <a:pt x="1163890" y="405744"/>
                  <a:pt x="1156130" y="407399"/>
                  <a:pt x="1150812" y="408729"/>
                </a:cubicBezTo>
                <a:cubicBezTo>
                  <a:pt x="1148192" y="410476"/>
                  <a:pt x="1146094" y="413760"/>
                  <a:pt x="1142952" y="413969"/>
                </a:cubicBezTo>
                <a:cubicBezTo>
                  <a:pt x="1115446" y="415803"/>
                  <a:pt x="1118144" y="415771"/>
                  <a:pt x="1103651" y="406109"/>
                </a:cubicBezTo>
                <a:cubicBezTo>
                  <a:pt x="1098550" y="390807"/>
                  <a:pt x="1105022" y="404860"/>
                  <a:pt x="1093170" y="393009"/>
                </a:cubicBezTo>
                <a:cubicBezTo>
                  <a:pt x="1090943" y="390783"/>
                  <a:pt x="1089760" y="387711"/>
                  <a:pt x="1087930" y="385149"/>
                </a:cubicBezTo>
                <a:cubicBezTo>
                  <a:pt x="1085392" y="381595"/>
                  <a:pt x="1082690" y="378162"/>
                  <a:pt x="1080070" y="374668"/>
                </a:cubicBezTo>
                <a:cubicBezTo>
                  <a:pt x="1081817" y="371175"/>
                  <a:pt x="1081961" y="366197"/>
                  <a:pt x="1085310" y="364188"/>
                </a:cubicBezTo>
                <a:cubicBezTo>
                  <a:pt x="1087678" y="362767"/>
                  <a:pt x="1090632" y="365720"/>
                  <a:pt x="1093170" y="366808"/>
                </a:cubicBezTo>
                <a:cubicBezTo>
                  <a:pt x="1098963" y="369291"/>
                  <a:pt x="1106451" y="373239"/>
                  <a:pt x="1111511" y="377288"/>
                </a:cubicBezTo>
                <a:cubicBezTo>
                  <a:pt x="1113440" y="378831"/>
                  <a:pt x="1114633" y="381258"/>
                  <a:pt x="1116751" y="382529"/>
                </a:cubicBezTo>
                <a:cubicBezTo>
                  <a:pt x="1119119" y="383950"/>
                  <a:pt x="1121991" y="384276"/>
                  <a:pt x="1124611" y="385149"/>
                </a:cubicBezTo>
                <a:cubicBezTo>
                  <a:pt x="1115387" y="371311"/>
                  <a:pt x="1124056" y="382427"/>
                  <a:pt x="1108891" y="369428"/>
                </a:cubicBezTo>
                <a:cubicBezTo>
                  <a:pt x="1106078" y="367017"/>
                  <a:pt x="1104671" y="362261"/>
                  <a:pt x="1101031" y="361568"/>
                </a:cubicBezTo>
                <a:cubicBezTo>
                  <a:pt x="1085564" y="358622"/>
                  <a:pt x="1069590" y="359821"/>
                  <a:pt x="1053870" y="358948"/>
                </a:cubicBezTo>
                <a:cubicBezTo>
                  <a:pt x="1051250" y="357201"/>
                  <a:pt x="1048236" y="355935"/>
                  <a:pt x="1046009" y="353708"/>
                </a:cubicBezTo>
                <a:cubicBezTo>
                  <a:pt x="1042719" y="350419"/>
                  <a:pt x="1037070" y="338964"/>
                  <a:pt x="1035529" y="335367"/>
                </a:cubicBezTo>
                <a:cubicBezTo>
                  <a:pt x="1034441" y="332829"/>
                  <a:pt x="1035307" y="328877"/>
                  <a:pt x="1032909" y="327507"/>
                </a:cubicBezTo>
                <a:cubicBezTo>
                  <a:pt x="1028297" y="324871"/>
                  <a:pt x="1022375" y="326039"/>
                  <a:pt x="1017189" y="324887"/>
                </a:cubicBezTo>
                <a:cubicBezTo>
                  <a:pt x="1014493" y="324288"/>
                  <a:pt x="1011949" y="323140"/>
                  <a:pt x="1009329" y="322267"/>
                </a:cubicBezTo>
                <a:cubicBezTo>
                  <a:pt x="1010202" y="324887"/>
                  <a:pt x="1010254" y="327947"/>
                  <a:pt x="1011949" y="330127"/>
                </a:cubicBezTo>
                <a:cubicBezTo>
                  <a:pt x="1016499" y="335977"/>
                  <a:pt x="1020639" y="343505"/>
                  <a:pt x="1027669" y="345848"/>
                </a:cubicBezTo>
                <a:cubicBezTo>
                  <a:pt x="1035547" y="348474"/>
                  <a:pt x="1036616" y="348064"/>
                  <a:pt x="1043389" y="353708"/>
                </a:cubicBezTo>
                <a:cubicBezTo>
                  <a:pt x="1049302" y="358635"/>
                  <a:pt x="1052742" y="362869"/>
                  <a:pt x="1056490" y="369428"/>
                </a:cubicBezTo>
                <a:cubicBezTo>
                  <a:pt x="1058428" y="372819"/>
                  <a:pt x="1059230" y="376908"/>
                  <a:pt x="1061730" y="379908"/>
                </a:cubicBezTo>
                <a:cubicBezTo>
                  <a:pt x="1063746" y="382327"/>
                  <a:pt x="1066631" y="384073"/>
                  <a:pt x="1069590" y="385149"/>
                </a:cubicBezTo>
                <a:cubicBezTo>
                  <a:pt x="1076358" y="387610"/>
                  <a:pt x="1090550" y="390389"/>
                  <a:pt x="1090550" y="390389"/>
                </a:cubicBezTo>
                <a:cubicBezTo>
                  <a:pt x="1096819" y="394567"/>
                  <a:pt x="1101685" y="397069"/>
                  <a:pt x="1106271" y="403489"/>
                </a:cubicBezTo>
                <a:cubicBezTo>
                  <a:pt x="1111410" y="410683"/>
                  <a:pt x="1110562" y="415639"/>
                  <a:pt x="1116751" y="421829"/>
                </a:cubicBezTo>
                <a:cubicBezTo>
                  <a:pt x="1121831" y="426910"/>
                  <a:pt x="1126077" y="427559"/>
                  <a:pt x="1132471" y="429690"/>
                </a:cubicBezTo>
                <a:cubicBezTo>
                  <a:pt x="1135965" y="432310"/>
                  <a:pt x="1139160" y="435383"/>
                  <a:pt x="1142952" y="437550"/>
                </a:cubicBezTo>
                <a:cubicBezTo>
                  <a:pt x="1145350" y="438920"/>
                  <a:pt x="1148655" y="438445"/>
                  <a:pt x="1150812" y="440170"/>
                </a:cubicBezTo>
                <a:cubicBezTo>
                  <a:pt x="1153271" y="442137"/>
                  <a:pt x="1154305" y="445410"/>
                  <a:pt x="1156052" y="448030"/>
                </a:cubicBezTo>
                <a:cubicBezTo>
                  <a:pt x="1135972" y="468110"/>
                  <a:pt x="1151143" y="455701"/>
                  <a:pt x="1132471" y="466370"/>
                </a:cubicBezTo>
                <a:cubicBezTo>
                  <a:pt x="1129737" y="467932"/>
                  <a:pt x="1127070" y="469643"/>
                  <a:pt x="1124611" y="471610"/>
                </a:cubicBezTo>
                <a:cubicBezTo>
                  <a:pt x="1122682" y="473153"/>
                  <a:pt x="1121489" y="475580"/>
                  <a:pt x="1119371" y="476851"/>
                </a:cubicBezTo>
                <a:cubicBezTo>
                  <a:pt x="1117003" y="478272"/>
                  <a:pt x="1114131" y="478598"/>
                  <a:pt x="1111511" y="479471"/>
                </a:cubicBezTo>
                <a:cubicBezTo>
                  <a:pt x="1101075" y="495124"/>
                  <a:pt x="1112472" y="481515"/>
                  <a:pt x="1098411" y="489951"/>
                </a:cubicBezTo>
                <a:cubicBezTo>
                  <a:pt x="1096293" y="491222"/>
                  <a:pt x="1095068" y="493610"/>
                  <a:pt x="1093170" y="495191"/>
                </a:cubicBezTo>
                <a:cubicBezTo>
                  <a:pt x="1089815" y="497986"/>
                  <a:pt x="1086481" y="500885"/>
                  <a:pt x="1082690" y="503051"/>
                </a:cubicBezTo>
                <a:cubicBezTo>
                  <a:pt x="1080292" y="504421"/>
                  <a:pt x="1077300" y="504436"/>
                  <a:pt x="1074830" y="505671"/>
                </a:cubicBezTo>
                <a:cubicBezTo>
                  <a:pt x="1054514" y="515829"/>
                  <a:pt x="1078866" y="506946"/>
                  <a:pt x="1059110" y="513531"/>
                </a:cubicBezTo>
                <a:cubicBezTo>
                  <a:pt x="1053870" y="512658"/>
                  <a:pt x="1048141" y="513287"/>
                  <a:pt x="1043389" y="510911"/>
                </a:cubicBezTo>
                <a:cubicBezTo>
                  <a:pt x="1031244" y="504839"/>
                  <a:pt x="1043701" y="490480"/>
                  <a:pt x="1046009" y="484711"/>
                </a:cubicBezTo>
                <a:cubicBezTo>
                  <a:pt x="1051433" y="471152"/>
                  <a:pt x="1045036" y="482241"/>
                  <a:pt x="1053870" y="468990"/>
                </a:cubicBezTo>
                <a:cubicBezTo>
                  <a:pt x="1054743" y="466370"/>
                  <a:pt x="1059110" y="462003"/>
                  <a:pt x="1056490" y="461130"/>
                </a:cubicBezTo>
                <a:cubicBezTo>
                  <a:pt x="1052466" y="459789"/>
                  <a:pt x="1033714" y="464859"/>
                  <a:pt x="1027669" y="466370"/>
                </a:cubicBezTo>
                <a:cubicBezTo>
                  <a:pt x="1005149" y="481384"/>
                  <a:pt x="1033639" y="463385"/>
                  <a:pt x="1011949" y="474231"/>
                </a:cubicBezTo>
                <a:cubicBezTo>
                  <a:pt x="1009132" y="475639"/>
                  <a:pt x="1006905" y="478063"/>
                  <a:pt x="1004088" y="479471"/>
                </a:cubicBezTo>
                <a:cubicBezTo>
                  <a:pt x="982398" y="490316"/>
                  <a:pt x="1010889" y="472317"/>
                  <a:pt x="988368" y="487331"/>
                </a:cubicBezTo>
                <a:cubicBezTo>
                  <a:pt x="975937" y="482359"/>
                  <a:pt x="973072" y="483208"/>
                  <a:pt x="964788" y="471610"/>
                </a:cubicBezTo>
                <a:cubicBezTo>
                  <a:pt x="963183" y="469363"/>
                  <a:pt x="963041" y="466370"/>
                  <a:pt x="962168" y="463750"/>
                </a:cubicBezTo>
                <a:cubicBezTo>
                  <a:pt x="963041" y="453270"/>
                  <a:pt x="962379" y="442547"/>
                  <a:pt x="964788" y="432310"/>
                </a:cubicBezTo>
                <a:cubicBezTo>
                  <a:pt x="965954" y="427353"/>
                  <a:pt x="970580" y="423863"/>
                  <a:pt x="972648" y="419209"/>
                </a:cubicBezTo>
                <a:cubicBezTo>
                  <a:pt x="974110" y="415918"/>
                  <a:pt x="974395" y="412222"/>
                  <a:pt x="975268" y="408729"/>
                </a:cubicBezTo>
                <a:cubicBezTo>
                  <a:pt x="974395" y="401742"/>
                  <a:pt x="975263" y="394306"/>
                  <a:pt x="972648" y="387769"/>
                </a:cubicBezTo>
                <a:cubicBezTo>
                  <a:pt x="970017" y="381191"/>
                  <a:pt x="951614" y="380333"/>
                  <a:pt x="949067" y="379908"/>
                </a:cubicBezTo>
                <a:cubicBezTo>
                  <a:pt x="947320" y="376415"/>
                  <a:pt x="945366" y="373018"/>
                  <a:pt x="943827" y="369428"/>
                </a:cubicBezTo>
                <a:cubicBezTo>
                  <a:pt x="942739" y="366890"/>
                  <a:pt x="942442" y="364038"/>
                  <a:pt x="941207" y="361568"/>
                </a:cubicBezTo>
                <a:cubicBezTo>
                  <a:pt x="939799" y="358752"/>
                  <a:pt x="937714" y="356328"/>
                  <a:pt x="935967" y="353708"/>
                </a:cubicBezTo>
                <a:cubicBezTo>
                  <a:pt x="928980" y="356037"/>
                  <a:pt x="925487" y="354872"/>
                  <a:pt x="925487" y="364188"/>
                </a:cubicBezTo>
                <a:cubicBezTo>
                  <a:pt x="925487" y="379061"/>
                  <a:pt x="926183" y="393981"/>
                  <a:pt x="928107" y="408729"/>
                </a:cubicBezTo>
                <a:cubicBezTo>
                  <a:pt x="928821" y="414206"/>
                  <a:pt x="932007" y="419090"/>
                  <a:pt x="933347" y="424449"/>
                </a:cubicBezTo>
                <a:lnTo>
                  <a:pt x="935967" y="434930"/>
                </a:lnTo>
                <a:cubicBezTo>
                  <a:pt x="935094" y="446283"/>
                  <a:pt x="939663" y="459516"/>
                  <a:pt x="933347" y="468990"/>
                </a:cubicBezTo>
                <a:cubicBezTo>
                  <a:pt x="928880" y="475690"/>
                  <a:pt x="917462" y="471863"/>
                  <a:pt x="909766" y="474231"/>
                </a:cubicBezTo>
                <a:cubicBezTo>
                  <a:pt x="906033" y="475380"/>
                  <a:pt x="902779" y="477724"/>
                  <a:pt x="899286" y="479471"/>
                </a:cubicBezTo>
                <a:cubicBezTo>
                  <a:pt x="904334" y="480733"/>
                  <a:pt x="912590" y="480888"/>
                  <a:pt x="915007" y="487331"/>
                </a:cubicBezTo>
                <a:cubicBezTo>
                  <a:pt x="916872" y="492305"/>
                  <a:pt x="914991" y="498439"/>
                  <a:pt x="917627" y="503051"/>
                </a:cubicBezTo>
                <a:cubicBezTo>
                  <a:pt x="918997" y="505449"/>
                  <a:pt x="923017" y="504436"/>
                  <a:pt x="925487" y="505671"/>
                </a:cubicBezTo>
                <a:cubicBezTo>
                  <a:pt x="928303" y="507079"/>
                  <a:pt x="930727" y="509164"/>
                  <a:pt x="933347" y="510911"/>
                </a:cubicBezTo>
                <a:cubicBezTo>
                  <a:pt x="946354" y="530424"/>
                  <a:pt x="929640" y="506464"/>
                  <a:pt x="946447" y="526632"/>
                </a:cubicBezTo>
                <a:cubicBezTo>
                  <a:pt x="967069" y="551378"/>
                  <a:pt x="938544" y="518710"/>
                  <a:pt x="954307" y="542352"/>
                </a:cubicBezTo>
                <a:cubicBezTo>
                  <a:pt x="956363" y="545435"/>
                  <a:pt x="959548" y="547592"/>
                  <a:pt x="962168" y="550212"/>
                </a:cubicBezTo>
                <a:cubicBezTo>
                  <a:pt x="963041" y="552832"/>
                  <a:pt x="964788" y="555310"/>
                  <a:pt x="964788" y="558072"/>
                </a:cubicBezTo>
                <a:cubicBezTo>
                  <a:pt x="964788" y="573817"/>
                  <a:pt x="965114" y="589767"/>
                  <a:pt x="962168" y="605233"/>
                </a:cubicBezTo>
                <a:cubicBezTo>
                  <a:pt x="961475" y="608873"/>
                  <a:pt x="957272" y="610871"/>
                  <a:pt x="954307" y="613094"/>
                </a:cubicBezTo>
                <a:cubicBezTo>
                  <a:pt x="932520" y="629434"/>
                  <a:pt x="949465" y="615515"/>
                  <a:pt x="933347" y="623574"/>
                </a:cubicBezTo>
                <a:cubicBezTo>
                  <a:pt x="913031" y="633732"/>
                  <a:pt x="937383" y="624849"/>
                  <a:pt x="917627" y="631434"/>
                </a:cubicBezTo>
                <a:cubicBezTo>
                  <a:pt x="911513" y="630561"/>
                  <a:pt x="905020" y="631108"/>
                  <a:pt x="899286" y="628814"/>
                </a:cubicBezTo>
                <a:cubicBezTo>
                  <a:pt x="895846" y="627438"/>
                  <a:pt x="894272" y="623326"/>
                  <a:pt x="891426" y="620954"/>
                </a:cubicBezTo>
                <a:cubicBezTo>
                  <a:pt x="889007" y="618938"/>
                  <a:pt x="886186" y="617461"/>
                  <a:pt x="883566" y="615714"/>
                </a:cubicBezTo>
                <a:cubicBezTo>
                  <a:pt x="879502" y="605553"/>
                  <a:pt x="879365" y="602601"/>
                  <a:pt x="873086" y="594753"/>
                </a:cubicBezTo>
                <a:cubicBezTo>
                  <a:pt x="871543" y="592824"/>
                  <a:pt x="869388" y="591442"/>
                  <a:pt x="867845" y="589513"/>
                </a:cubicBezTo>
                <a:cubicBezTo>
                  <a:pt x="857862" y="577035"/>
                  <a:pt x="868221" y="585397"/>
                  <a:pt x="854745" y="576413"/>
                </a:cubicBezTo>
                <a:cubicBezTo>
                  <a:pt x="852414" y="576879"/>
                  <a:pt x="834403" y="580265"/>
                  <a:pt x="831165" y="581653"/>
                </a:cubicBezTo>
                <a:cubicBezTo>
                  <a:pt x="828271" y="582893"/>
                  <a:pt x="825925" y="585146"/>
                  <a:pt x="823305" y="586893"/>
                </a:cubicBezTo>
                <a:cubicBezTo>
                  <a:pt x="820685" y="586020"/>
                  <a:pt x="817601" y="585998"/>
                  <a:pt x="815444" y="584273"/>
                </a:cubicBezTo>
                <a:cubicBezTo>
                  <a:pt x="804680" y="575662"/>
                  <a:pt x="811717" y="561281"/>
                  <a:pt x="812824" y="550212"/>
                </a:cubicBezTo>
                <a:cubicBezTo>
                  <a:pt x="813678" y="558750"/>
                  <a:pt x="819677" y="582660"/>
                  <a:pt x="810204" y="592133"/>
                </a:cubicBezTo>
                <a:cubicBezTo>
                  <a:pt x="806298" y="596039"/>
                  <a:pt x="799724" y="595626"/>
                  <a:pt x="794484" y="597373"/>
                </a:cubicBezTo>
                <a:lnTo>
                  <a:pt x="786624" y="599993"/>
                </a:lnTo>
                <a:cubicBezTo>
                  <a:pt x="785751" y="610473"/>
                  <a:pt x="785308" y="620999"/>
                  <a:pt x="784004" y="631434"/>
                </a:cubicBezTo>
                <a:cubicBezTo>
                  <a:pt x="783557" y="635007"/>
                  <a:pt x="782995" y="638693"/>
                  <a:pt x="781384" y="641914"/>
                </a:cubicBezTo>
                <a:cubicBezTo>
                  <a:pt x="780279" y="644124"/>
                  <a:pt x="777579" y="645144"/>
                  <a:pt x="776143" y="647154"/>
                </a:cubicBezTo>
                <a:cubicBezTo>
                  <a:pt x="773183" y="651298"/>
                  <a:pt x="770982" y="655936"/>
                  <a:pt x="768283" y="660255"/>
                </a:cubicBezTo>
                <a:cubicBezTo>
                  <a:pt x="766614" y="662925"/>
                  <a:pt x="765270" y="665888"/>
                  <a:pt x="763043" y="668115"/>
                </a:cubicBezTo>
                <a:cubicBezTo>
                  <a:pt x="757964" y="673194"/>
                  <a:pt x="753716" y="673844"/>
                  <a:pt x="747323" y="675975"/>
                </a:cubicBezTo>
                <a:lnTo>
                  <a:pt x="736843" y="660255"/>
                </a:lnTo>
                <a:lnTo>
                  <a:pt x="731603" y="652394"/>
                </a:lnTo>
                <a:cubicBezTo>
                  <a:pt x="733350" y="648901"/>
                  <a:pt x="734343" y="644914"/>
                  <a:pt x="736843" y="641914"/>
                </a:cubicBezTo>
                <a:cubicBezTo>
                  <a:pt x="738859" y="639495"/>
                  <a:pt x="745699" y="633687"/>
                  <a:pt x="744703" y="636674"/>
                </a:cubicBezTo>
                <a:cubicBezTo>
                  <a:pt x="742935" y="641979"/>
                  <a:pt x="737862" y="645528"/>
                  <a:pt x="734223" y="649774"/>
                </a:cubicBezTo>
                <a:cubicBezTo>
                  <a:pt x="732615" y="651650"/>
                  <a:pt x="731253" y="654041"/>
                  <a:pt x="728982" y="655014"/>
                </a:cubicBezTo>
                <a:cubicBezTo>
                  <a:pt x="724889" y="656768"/>
                  <a:pt x="720229" y="656669"/>
                  <a:pt x="715882" y="657635"/>
                </a:cubicBezTo>
                <a:cubicBezTo>
                  <a:pt x="712367" y="658416"/>
                  <a:pt x="708895" y="659382"/>
                  <a:pt x="705402" y="660255"/>
                </a:cubicBezTo>
                <a:cubicBezTo>
                  <a:pt x="693175" y="659382"/>
                  <a:pt x="680421" y="661291"/>
                  <a:pt x="668721" y="657635"/>
                </a:cubicBezTo>
                <a:cubicBezTo>
                  <a:pt x="664993" y="656470"/>
                  <a:pt x="667186" y="648389"/>
                  <a:pt x="663481" y="647154"/>
                </a:cubicBezTo>
                <a:cubicBezTo>
                  <a:pt x="661264" y="646415"/>
                  <a:pt x="647318" y="656184"/>
                  <a:pt x="645141" y="657635"/>
                </a:cubicBezTo>
                <a:cubicBezTo>
                  <a:pt x="630445" y="679680"/>
                  <a:pt x="651401" y="645916"/>
                  <a:pt x="637280" y="681215"/>
                </a:cubicBezTo>
                <a:cubicBezTo>
                  <a:pt x="635658" y="685269"/>
                  <a:pt x="632040" y="688202"/>
                  <a:pt x="629420" y="691695"/>
                </a:cubicBezTo>
                <a:cubicBezTo>
                  <a:pt x="621560" y="689948"/>
                  <a:pt x="613042" y="690056"/>
                  <a:pt x="605840" y="686455"/>
                </a:cubicBezTo>
                <a:cubicBezTo>
                  <a:pt x="603370" y="685220"/>
                  <a:pt x="603220" y="681357"/>
                  <a:pt x="603220" y="678595"/>
                </a:cubicBezTo>
                <a:cubicBezTo>
                  <a:pt x="603220" y="660779"/>
                  <a:pt x="602662" y="663434"/>
                  <a:pt x="611080" y="655014"/>
                </a:cubicBezTo>
                <a:cubicBezTo>
                  <a:pt x="611953" y="652394"/>
                  <a:pt x="612168" y="649452"/>
                  <a:pt x="613700" y="647154"/>
                </a:cubicBezTo>
                <a:cubicBezTo>
                  <a:pt x="626784" y="627528"/>
                  <a:pt x="617950" y="650123"/>
                  <a:pt x="624180" y="631434"/>
                </a:cubicBezTo>
                <a:cubicBezTo>
                  <a:pt x="622433" y="623574"/>
                  <a:pt x="624180" y="613967"/>
                  <a:pt x="618940" y="607853"/>
                </a:cubicBezTo>
                <a:cubicBezTo>
                  <a:pt x="616398" y="604887"/>
                  <a:pt x="611002" y="610128"/>
                  <a:pt x="608460" y="613094"/>
                </a:cubicBezTo>
                <a:cubicBezTo>
                  <a:pt x="605399" y="616665"/>
                  <a:pt x="604827" y="621774"/>
                  <a:pt x="603220" y="626194"/>
                </a:cubicBezTo>
                <a:cubicBezTo>
                  <a:pt x="601332" y="631385"/>
                  <a:pt x="597980" y="641914"/>
                  <a:pt x="597980" y="641914"/>
                </a:cubicBezTo>
                <a:cubicBezTo>
                  <a:pt x="598853" y="644534"/>
                  <a:pt x="600600" y="647012"/>
                  <a:pt x="600600" y="649774"/>
                </a:cubicBezTo>
                <a:cubicBezTo>
                  <a:pt x="600600" y="657275"/>
                  <a:pt x="598161" y="665313"/>
                  <a:pt x="592739" y="670735"/>
                </a:cubicBezTo>
                <a:cubicBezTo>
                  <a:pt x="590512" y="672961"/>
                  <a:pt x="587499" y="674228"/>
                  <a:pt x="584879" y="675975"/>
                </a:cubicBezTo>
                <a:cubicBezTo>
                  <a:pt x="570032" y="675102"/>
                  <a:pt x="554857" y="676581"/>
                  <a:pt x="540338" y="673355"/>
                </a:cubicBezTo>
                <a:cubicBezTo>
                  <a:pt x="537642" y="672756"/>
                  <a:pt x="539671" y="667448"/>
                  <a:pt x="537718" y="665495"/>
                </a:cubicBezTo>
                <a:cubicBezTo>
                  <a:pt x="535765" y="663542"/>
                  <a:pt x="532588" y="663295"/>
                  <a:pt x="529858" y="662875"/>
                </a:cubicBezTo>
                <a:cubicBezTo>
                  <a:pt x="521183" y="661540"/>
                  <a:pt x="512391" y="661128"/>
                  <a:pt x="503658" y="660255"/>
                </a:cubicBezTo>
                <a:cubicBezTo>
                  <a:pt x="502784" y="651521"/>
                  <a:pt x="506817" y="640660"/>
                  <a:pt x="501037" y="634054"/>
                </a:cubicBezTo>
                <a:cubicBezTo>
                  <a:pt x="497400" y="629897"/>
                  <a:pt x="485317" y="639294"/>
                  <a:pt x="485317" y="639294"/>
                </a:cubicBezTo>
                <a:cubicBezTo>
                  <a:pt x="484412" y="644726"/>
                  <a:pt x="482422" y="659242"/>
                  <a:pt x="480077" y="665495"/>
                </a:cubicBezTo>
                <a:cubicBezTo>
                  <a:pt x="478706" y="669152"/>
                  <a:pt x="477337" y="672975"/>
                  <a:pt x="474837" y="675975"/>
                </a:cubicBezTo>
                <a:cubicBezTo>
                  <a:pt x="472821" y="678394"/>
                  <a:pt x="469597" y="679468"/>
                  <a:pt x="466977" y="681215"/>
                </a:cubicBezTo>
                <a:cubicBezTo>
                  <a:pt x="465230" y="683835"/>
                  <a:pt x="463069" y="686222"/>
                  <a:pt x="461737" y="689075"/>
                </a:cubicBezTo>
                <a:cubicBezTo>
                  <a:pt x="456936" y="699364"/>
                  <a:pt x="458083" y="714218"/>
                  <a:pt x="448636" y="720516"/>
                </a:cubicBezTo>
                <a:cubicBezTo>
                  <a:pt x="446016" y="722263"/>
                  <a:pt x="443592" y="724348"/>
                  <a:pt x="440776" y="725756"/>
                </a:cubicBezTo>
                <a:cubicBezTo>
                  <a:pt x="435730" y="728279"/>
                  <a:pt x="427472" y="729317"/>
                  <a:pt x="422436" y="730996"/>
                </a:cubicBezTo>
                <a:cubicBezTo>
                  <a:pt x="392837" y="740862"/>
                  <a:pt x="423969" y="732578"/>
                  <a:pt x="398855" y="738856"/>
                </a:cubicBezTo>
                <a:cubicBezTo>
                  <a:pt x="393615" y="737983"/>
                  <a:pt x="387747" y="738872"/>
                  <a:pt x="383135" y="736236"/>
                </a:cubicBezTo>
                <a:cubicBezTo>
                  <a:pt x="380737" y="734866"/>
                  <a:pt x="380515" y="731138"/>
                  <a:pt x="380515" y="728376"/>
                </a:cubicBezTo>
                <a:cubicBezTo>
                  <a:pt x="380515" y="721335"/>
                  <a:pt x="382064" y="714375"/>
                  <a:pt x="383135" y="707416"/>
                </a:cubicBezTo>
                <a:cubicBezTo>
                  <a:pt x="383434" y="705476"/>
                  <a:pt x="387123" y="686757"/>
                  <a:pt x="388375" y="683835"/>
                </a:cubicBezTo>
                <a:cubicBezTo>
                  <a:pt x="389615" y="680941"/>
                  <a:pt x="392207" y="678791"/>
                  <a:pt x="393615" y="675975"/>
                </a:cubicBezTo>
                <a:cubicBezTo>
                  <a:pt x="404462" y="654280"/>
                  <a:pt x="386458" y="682781"/>
                  <a:pt x="401475" y="660255"/>
                </a:cubicBezTo>
                <a:cubicBezTo>
                  <a:pt x="402205" y="658063"/>
                  <a:pt x="410722" y="641219"/>
                  <a:pt x="393615" y="649774"/>
                </a:cubicBezTo>
                <a:cubicBezTo>
                  <a:pt x="390121" y="651521"/>
                  <a:pt x="390313" y="656864"/>
                  <a:pt x="388375" y="660255"/>
                </a:cubicBezTo>
                <a:cubicBezTo>
                  <a:pt x="380248" y="674478"/>
                  <a:pt x="385319" y="661562"/>
                  <a:pt x="380515" y="675975"/>
                </a:cubicBezTo>
                <a:cubicBezTo>
                  <a:pt x="379642" y="682962"/>
                  <a:pt x="382874" y="691956"/>
                  <a:pt x="377895" y="696935"/>
                </a:cubicBezTo>
                <a:cubicBezTo>
                  <a:pt x="371447" y="703383"/>
                  <a:pt x="360344" y="701912"/>
                  <a:pt x="351694" y="704796"/>
                </a:cubicBezTo>
                <a:cubicBezTo>
                  <a:pt x="333409" y="710891"/>
                  <a:pt x="344095" y="708427"/>
                  <a:pt x="328114" y="715276"/>
                </a:cubicBezTo>
                <a:cubicBezTo>
                  <a:pt x="325576" y="716364"/>
                  <a:pt x="322874" y="717023"/>
                  <a:pt x="320254" y="717896"/>
                </a:cubicBezTo>
                <a:cubicBezTo>
                  <a:pt x="317634" y="717023"/>
                  <a:pt x="312847" y="718000"/>
                  <a:pt x="312393" y="715276"/>
                </a:cubicBezTo>
                <a:cubicBezTo>
                  <a:pt x="310807" y="705761"/>
                  <a:pt x="312673" y="695814"/>
                  <a:pt x="315013" y="686455"/>
                </a:cubicBezTo>
                <a:cubicBezTo>
                  <a:pt x="315683" y="683776"/>
                  <a:pt x="316760" y="691695"/>
                  <a:pt x="317633" y="694315"/>
                </a:cubicBezTo>
                <a:cubicBezTo>
                  <a:pt x="315166" y="733796"/>
                  <a:pt x="328231" y="732834"/>
                  <a:pt x="307153" y="738856"/>
                </a:cubicBezTo>
                <a:cubicBezTo>
                  <a:pt x="303691" y="739845"/>
                  <a:pt x="300166" y="740603"/>
                  <a:pt x="296673" y="741476"/>
                </a:cubicBezTo>
                <a:cubicBezTo>
                  <a:pt x="293180" y="740603"/>
                  <a:pt x="289503" y="740274"/>
                  <a:pt x="286193" y="738856"/>
                </a:cubicBezTo>
                <a:cubicBezTo>
                  <a:pt x="275800" y="734402"/>
                  <a:pt x="279913" y="732499"/>
                  <a:pt x="270472" y="725756"/>
                </a:cubicBezTo>
                <a:cubicBezTo>
                  <a:pt x="264806" y="721709"/>
                  <a:pt x="258547" y="720034"/>
                  <a:pt x="252132" y="717896"/>
                </a:cubicBezTo>
                <a:cubicBezTo>
                  <a:pt x="256499" y="717023"/>
                  <a:pt x="260813" y="714724"/>
                  <a:pt x="265232" y="715276"/>
                </a:cubicBezTo>
                <a:cubicBezTo>
                  <a:pt x="268357" y="715667"/>
                  <a:pt x="270276" y="719108"/>
                  <a:pt x="273092" y="720516"/>
                </a:cubicBezTo>
                <a:cubicBezTo>
                  <a:pt x="275562" y="721751"/>
                  <a:pt x="278333" y="722263"/>
                  <a:pt x="280953" y="723136"/>
                </a:cubicBezTo>
                <a:cubicBezTo>
                  <a:pt x="282700" y="725756"/>
                  <a:pt x="285197" y="728009"/>
                  <a:pt x="286193" y="730996"/>
                </a:cubicBezTo>
                <a:cubicBezTo>
                  <a:pt x="293759" y="753693"/>
                  <a:pt x="282946" y="740848"/>
                  <a:pt x="294053" y="751957"/>
                </a:cubicBezTo>
                <a:cubicBezTo>
                  <a:pt x="289249" y="766368"/>
                  <a:pt x="294319" y="753456"/>
                  <a:pt x="286193" y="767677"/>
                </a:cubicBezTo>
                <a:cubicBezTo>
                  <a:pt x="284565" y="770527"/>
                  <a:pt x="279072" y="783330"/>
                  <a:pt x="275713" y="786017"/>
                </a:cubicBezTo>
                <a:cubicBezTo>
                  <a:pt x="274005" y="787383"/>
                  <a:pt x="258056" y="791086"/>
                  <a:pt x="257372" y="791257"/>
                </a:cubicBezTo>
                <a:cubicBezTo>
                  <a:pt x="248656" y="808692"/>
                  <a:pt x="254591" y="794521"/>
                  <a:pt x="249512" y="814838"/>
                </a:cubicBezTo>
                <a:cubicBezTo>
                  <a:pt x="248842" y="817517"/>
                  <a:pt x="249139" y="821093"/>
                  <a:pt x="246892" y="822698"/>
                </a:cubicBezTo>
                <a:cubicBezTo>
                  <a:pt x="242397" y="825908"/>
                  <a:pt x="236300" y="825887"/>
                  <a:pt x="231172" y="827938"/>
                </a:cubicBezTo>
                <a:lnTo>
                  <a:pt x="218071" y="833178"/>
                </a:lnTo>
                <a:cubicBezTo>
                  <a:pt x="202000" y="831169"/>
                  <a:pt x="194491" y="836848"/>
                  <a:pt x="194491" y="820078"/>
                </a:cubicBezTo>
                <a:cubicBezTo>
                  <a:pt x="194491" y="816477"/>
                  <a:pt x="194377" y="811941"/>
                  <a:pt x="197111" y="809598"/>
                </a:cubicBezTo>
                <a:cubicBezTo>
                  <a:pt x="201305" y="806003"/>
                  <a:pt x="212831" y="804358"/>
                  <a:pt x="212831" y="804358"/>
                </a:cubicBezTo>
                <a:cubicBezTo>
                  <a:pt x="210211" y="803485"/>
                  <a:pt x="207733" y="801738"/>
                  <a:pt x="204971" y="801738"/>
                </a:cubicBezTo>
                <a:cubicBezTo>
                  <a:pt x="198648" y="801738"/>
                  <a:pt x="190213" y="804911"/>
                  <a:pt x="184011" y="806978"/>
                </a:cubicBezTo>
                <a:cubicBezTo>
                  <a:pt x="179353" y="813963"/>
                  <a:pt x="177892" y="817268"/>
                  <a:pt x="170910" y="822698"/>
                </a:cubicBezTo>
                <a:cubicBezTo>
                  <a:pt x="165939" y="826564"/>
                  <a:pt x="155190" y="833178"/>
                  <a:pt x="155190" y="833178"/>
                </a:cubicBezTo>
                <a:cubicBezTo>
                  <a:pt x="154785" y="833127"/>
                  <a:pt x="129498" y="833140"/>
                  <a:pt x="126369" y="825318"/>
                </a:cubicBezTo>
                <a:cubicBezTo>
                  <a:pt x="125343" y="822754"/>
                  <a:pt x="126742" y="819063"/>
                  <a:pt x="128989" y="817458"/>
                </a:cubicBezTo>
                <a:cubicBezTo>
                  <a:pt x="133484" y="814247"/>
                  <a:pt x="144710" y="812218"/>
                  <a:pt x="144710" y="812218"/>
                </a:cubicBezTo>
                <a:cubicBezTo>
                  <a:pt x="77298" y="808253"/>
                  <a:pt x="96681" y="821816"/>
                  <a:pt x="108029" y="799118"/>
                </a:cubicBezTo>
                <a:cubicBezTo>
                  <a:pt x="109639" y="795897"/>
                  <a:pt x="109776" y="792131"/>
                  <a:pt x="110649" y="788637"/>
                </a:cubicBezTo>
                <a:cubicBezTo>
                  <a:pt x="111522" y="780777"/>
                  <a:pt x="115972" y="772489"/>
                  <a:pt x="113269" y="765057"/>
                </a:cubicBezTo>
                <a:cubicBezTo>
                  <a:pt x="108934" y="753135"/>
                  <a:pt x="88313" y="763769"/>
                  <a:pt x="84448" y="765057"/>
                </a:cubicBezTo>
                <a:lnTo>
                  <a:pt x="76588" y="767677"/>
                </a:lnTo>
                <a:cubicBezTo>
                  <a:pt x="53008" y="766804"/>
                  <a:pt x="26334" y="776764"/>
                  <a:pt x="5847" y="765057"/>
                </a:cubicBezTo>
                <a:cubicBezTo>
                  <a:pt x="-5552" y="758543"/>
                  <a:pt x="3227" y="738885"/>
                  <a:pt x="3227" y="725756"/>
                </a:cubicBezTo>
                <a:cubicBezTo>
                  <a:pt x="3227" y="717848"/>
                  <a:pt x="4547" y="709977"/>
                  <a:pt x="5847" y="702176"/>
                </a:cubicBezTo>
                <a:cubicBezTo>
                  <a:pt x="7295" y="693486"/>
                  <a:pt x="6163" y="694315"/>
                  <a:pt x="11087" y="694315"/>
                </a:cubicBezTo>
                <a:lnTo>
                  <a:pt x="144710" y="50043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40"/>
          <p:cNvSpPr/>
          <p:nvPr/>
        </p:nvSpPr>
        <p:spPr>
          <a:xfrm>
            <a:off x="8907532" y="1727294"/>
            <a:ext cx="160920" cy="236520"/>
          </a:xfrm>
          <a:custGeom>
            <a:avLst/>
            <a:gdLst/>
            <a:ahLst/>
            <a:cxnLst/>
            <a:rect l="l" t="t" r="r" b="b"/>
            <a:pathLst>
              <a:path w="144251" h="234712">
                <a:moveTo>
                  <a:pt x="127136" y="4890"/>
                </a:moveTo>
                <a:lnTo>
                  <a:pt x="127136" y="4890"/>
                </a:lnTo>
                <a:cubicBezTo>
                  <a:pt x="115834" y="61395"/>
                  <a:pt x="126326" y="25659"/>
                  <a:pt x="114912" y="51343"/>
                </a:cubicBezTo>
                <a:cubicBezTo>
                  <a:pt x="113130" y="55354"/>
                  <a:pt x="112573" y="59997"/>
                  <a:pt x="110022" y="63568"/>
                </a:cubicBezTo>
                <a:cubicBezTo>
                  <a:pt x="108314" y="65959"/>
                  <a:pt x="105132" y="66827"/>
                  <a:pt x="102687" y="68457"/>
                </a:cubicBezTo>
                <a:cubicBezTo>
                  <a:pt x="101057" y="70902"/>
                  <a:pt x="99875" y="73714"/>
                  <a:pt x="97797" y="75792"/>
                </a:cubicBezTo>
                <a:cubicBezTo>
                  <a:pt x="95719" y="77870"/>
                  <a:pt x="93013" y="79224"/>
                  <a:pt x="90462" y="80682"/>
                </a:cubicBezTo>
                <a:cubicBezTo>
                  <a:pt x="79561" y="86912"/>
                  <a:pt x="81298" y="85449"/>
                  <a:pt x="68458" y="88017"/>
                </a:cubicBezTo>
                <a:cubicBezTo>
                  <a:pt x="65198" y="89647"/>
                  <a:pt x="61644" y="90789"/>
                  <a:pt x="58678" y="92907"/>
                </a:cubicBezTo>
                <a:cubicBezTo>
                  <a:pt x="55865" y="94916"/>
                  <a:pt x="54366" y="98562"/>
                  <a:pt x="51344" y="100241"/>
                </a:cubicBezTo>
                <a:cubicBezTo>
                  <a:pt x="46838" y="102744"/>
                  <a:pt x="36674" y="105131"/>
                  <a:pt x="36674" y="105131"/>
                </a:cubicBezTo>
                <a:cubicBezTo>
                  <a:pt x="30528" y="123568"/>
                  <a:pt x="38818" y="100842"/>
                  <a:pt x="29339" y="119801"/>
                </a:cubicBezTo>
                <a:cubicBezTo>
                  <a:pt x="28186" y="122106"/>
                  <a:pt x="28047" y="124831"/>
                  <a:pt x="26894" y="127136"/>
                </a:cubicBezTo>
                <a:cubicBezTo>
                  <a:pt x="25580" y="129764"/>
                  <a:pt x="23198" y="131785"/>
                  <a:pt x="22005" y="134470"/>
                </a:cubicBezTo>
                <a:cubicBezTo>
                  <a:pt x="10368" y="160654"/>
                  <a:pt x="23291" y="139877"/>
                  <a:pt x="12225" y="156475"/>
                </a:cubicBezTo>
                <a:cubicBezTo>
                  <a:pt x="11410" y="159735"/>
                  <a:pt x="10439" y="162959"/>
                  <a:pt x="9780" y="166254"/>
                </a:cubicBezTo>
                <a:cubicBezTo>
                  <a:pt x="4470" y="192805"/>
                  <a:pt x="10137" y="169540"/>
                  <a:pt x="4890" y="193148"/>
                </a:cubicBezTo>
                <a:cubicBezTo>
                  <a:pt x="2843" y="202359"/>
                  <a:pt x="2723" y="202094"/>
                  <a:pt x="0" y="210263"/>
                </a:cubicBezTo>
                <a:cubicBezTo>
                  <a:pt x="1630" y="212708"/>
                  <a:pt x="2398" y="216041"/>
                  <a:pt x="4890" y="217598"/>
                </a:cubicBezTo>
                <a:cubicBezTo>
                  <a:pt x="9261" y="220330"/>
                  <a:pt x="19560" y="222487"/>
                  <a:pt x="19560" y="222487"/>
                </a:cubicBezTo>
                <a:cubicBezTo>
                  <a:pt x="20375" y="225747"/>
                  <a:pt x="19906" y="229643"/>
                  <a:pt x="22005" y="232267"/>
                </a:cubicBezTo>
                <a:cubicBezTo>
                  <a:pt x="26253" y="237578"/>
                  <a:pt x="41781" y="232638"/>
                  <a:pt x="44009" y="232267"/>
                </a:cubicBezTo>
                <a:cubicBezTo>
                  <a:pt x="44824" y="229822"/>
                  <a:pt x="45202" y="227185"/>
                  <a:pt x="46454" y="224932"/>
                </a:cubicBezTo>
                <a:cubicBezTo>
                  <a:pt x="50456" y="217729"/>
                  <a:pt x="55048" y="208568"/>
                  <a:pt x="63568" y="205373"/>
                </a:cubicBezTo>
                <a:cubicBezTo>
                  <a:pt x="67459" y="203914"/>
                  <a:pt x="71718" y="203743"/>
                  <a:pt x="75793" y="202928"/>
                </a:cubicBezTo>
                <a:cubicBezTo>
                  <a:pt x="78238" y="201298"/>
                  <a:pt x="80500" y="199352"/>
                  <a:pt x="83128" y="198038"/>
                </a:cubicBezTo>
                <a:cubicBezTo>
                  <a:pt x="85433" y="196885"/>
                  <a:pt x="88450" y="197203"/>
                  <a:pt x="90462" y="195593"/>
                </a:cubicBezTo>
                <a:cubicBezTo>
                  <a:pt x="92756" y="193758"/>
                  <a:pt x="93722" y="190704"/>
                  <a:pt x="95352" y="188259"/>
                </a:cubicBezTo>
                <a:cubicBezTo>
                  <a:pt x="96167" y="179294"/>
                  <a:pt x="96607" y="170287"/>
                  <a:pt x="97797" y="161364"/>
                </a:cubicBezTo>
                <a:cubicBezTo>
                  <a:pt x="98752" y="154201"/>
                  <a:pt x="100802" y="150848"/>
                  <a:pt x="102687" y="144250"/>
                </a:cubicBezTo>
                <a:cubicBezTo>
                  <a:pt x="103732" y="140593"/>
                  <a:pt x="105622" y="131045"/>
                  <a:pt x="107577" y="127136"/>
                </a:cubicBezTo>
                <a:cubicBezTo>
                  <a:pt x="110981" y="120329"/>
                  <a:pt x="114394" y="117873"/>
                  <a:pt x="119801" y="112466"/>
                </a:cubicBezTo>
                <a:cubicBezTo>
                  <a:pt x="120616" y="110021"/>
                  <a:pt x="121687" y="107647"/>
                  <a:pt x="122246" y="105131"/>
                </a:cubicBezTo>
                <a:cubicBezTo>
                  <a:pt x="126524" y="85879"/>
                  <a:pt x="124126" y="82761"/>
                  <a:pt x="127136" y="58678"/>
                </a:cubicBezTo>
                <a:cubicBezTo>
                  <a:pt x="127456" y="56121"/>
                  <a:pt x="128329" y="53596"/>
                  <a:pt x="129581" y="51343"/>
                </a:cubicBezTo>
                <a:cubicBezTo>
                  <a:pt x="132435" y="46206"/>
                  <a:pt x="139361" y="36674"/>
                  <a:pt x="139361" y="36674"/>
                </a:cubicBezTo>
                <a:cubicBezTo>
                  <a:pt x="140176" y="29339"/>
                  <a:pt x="140593" y="21949"/>
                  <a:pt x="141806" y="14669"/>
                </a:cubicBezTo>
                <a:cubicBezTo>
                  <a:pt x="142230" y="12127"/>
                  <a:pt x="144251" y="9911"/>
                  <a:pt x="144251" y="7334"/>
                </a:cubicBezTo>
                <a:cubicBezTo>
                  <a:pt x="144251" y="4757"/>
                  <a:pt x="142621" y="2445"/>
                  <a:pt x="141806" y="0"/>
                </a:cubicBezTo>
                <a:cubicBezTo>
                  <a:pt x="137731" y="815"/>
                  <a:pt x="133039" y="140"/>
                  <a:pt x="129581" y="2445"/>
                </a:cubicBezTo>
                <a:cubicBezTo>
                  <a:pt x="117419" y="10552"/>
                  <a:pt x="127543" y="4483"/>
                  <a:pt x="127136" y="489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41"/>
          <p:cNvSpPr/>
          <p:nvPr/>
        </p:nvSpPr>
        <p:spPr>
          <a:xfrm>
            <a:off x="7716652" y="2621534"/>
            <a:ext cx="131760" cy="114840"/>
          </a:xfrm>
          <a:custGeom>
            <a:avLst/>
            <a:gdLst/>
            <a:ahLst/>
            <a:cxnLst/>
            <a:rect l="l" t="t" r="r" b="b"/>
            <a:pathLst>
              <a:path w="132253" h="115223">
                <a:moveTo>
                  <a:pt x="36674" y="22005"/>
                </a:moveTo>
                <a:lnTo>
                  <a:pt x="36674" y="22005"/>
                </a:lnTo>
                <a:cubicBezTo>
                  <a:pt x="30969" y="30970"/>
                  <a:pt x="22919" y="38818"/>
                  <a:pt x="19559" y="48899"/>
                </a:cubicBezTo>
                <a:cubicBezTo>
                  <a:pt x="18744" y="51344"/>
                  <a:pt x="18544" y="54090"/>
                  <a:pt x="17114" y="56234"/>
                </a:cubicBezTo>
                <a:cubicBezTo>
                  <a:pt x="15196" y="59111"/>
                  <a:pt x="11993" y="60912"/>
                  <a:pt x="9780" y="63568"/>
                </a:cubicBezTo>
                <a:cubicBezTo>
                  <a:pt x="5460" y="68752"/>
                  <a:pt x="2989" y="74704"/>
                  <a:pt x="0" y="80683"/>
                </a:cubicBezTo>
                <a:cubicBezTo>
                  <a:pt x="10578" y="96550"/>
                  <a:pt x="-2334" y="80746"/>
                  <a:pt x="14670" y="90462"/>
                </a:cubicBezTo>
                <a:cubicBezTo>
                  <a:pt x="17672" y="92177"/>
                  <a:pt x="19559" y="95352"/>
                  <a:pt x="22004" y="97797"/>
                </a:cubicBezTo>
                <a:cubicBezTo>
                  <a:pt x="22928" y="101494"/>
                  <a:pt x="24501" y="114912"/>
                  <a:pt x="31784" y="114912"/>
                </a:cubicBezTo>
                <a:cubicBezTo>
                  <a:pt x="34361" y="114912"/>
                  <a:pt x="33414" y="110022"/>
                  <a:pt x="34229" y="107577"/>
                </a:cubicBezTo>
                <a:cubicBezTo>
                  <a:pt x="35211" y="99719"/>
                  <a:pt x="32024" y="85126"/>
                  <a:pt x="44009" y="83128"/>
                </a:cubicBezTo>
                <a:cubicBezTo>
                  <a:pt x="46551" y="82704"/>
                  <a:pt x="48898" y="84758"/>
                  <a:pt x="51343" y="85573"/>
                </a:cubicBezTo>
                <a:cubicBezTo>
                  <a:pt x="52665" y="94830"/>
                  <a:pt x="50680" y="105381"/>
                  <a:pt x="61123" y="110022"/>
                </a:cubicBezTo>
                <a:cubicBezTo>
                  <a:pt x="65653" y="112035"/>
                  <a:pt x="70903" y="111652"/>
                  <a:pt x="75793" y="112467"/>
                </a:cubicBezTo>
                <a:cubicBezTo>
                  <a:pt x="81745" y="114451"/>
                  <a:pt x="86586" y="117524"/>
                  <a:pt x="92907" y="112467"/>
                </a:cubicBezTo>
                <a:cubicBezTo>
                  <a:pt x="94919" y="110857"/>
                  <a:pt x="93530" y="106954"/>
                  <a:pt x="95352" y="105132"/>
                </a:cubicBezTo>
                <a:cubicBezTo>
                  <a:pt x="97929" y="102555"/>
                  <a:pt x="101719" y="101522"/>
                  <a:pt x="105132" y="100242"/>
                </a:cubicBezTo>
                <a:cubicBezTo>
                  <a:pt x="108278" y="99062"/>
                  <a:pt x="111680" y="98720"/>
                  <a:pt x="114911" y="97797"/>
                </a:cubicBezTo>
                <a:cubicBezTo>
                  <a:pt x="117389" y="97089"/>
                  <a:pt x="119801" y="96167"/>
                  <a:pt x="122246" y="95352"/>
                </a:cubicBezTo>
                <a:cubicBezTo>
                  <a:pt x="127853" y="78533"/>
                  <a:pt x="121607" y="98866"/>
                  <a:pt x="127136" y="68458"/>
                </a:cubicBezTo>
                <a:cubicBezTo>
                  <a:pt x="127597" y="65922"/>
                  <a:pt x="128956" y="63623"/>
                  <a:pt x="129581" y="61123"/>
                </a:cubicBezTo>
                <a:cubicBezTo>
                  <a:pt x="130589" y="57092"/>
                  <a:pt x="131211" y="52974"/>
                  <a:pt x="132026" y="48899"/>
                </a:cubicBezTo>
                <a:cubicBezTo>
                  <a:pt x="131211" y="43194"/>
                  <a:pt x="134242" y="35174"/>
                  <a:pt x="129581" y="31784"/>
                </a:cubicBezTo>
                <a:cubicBezTo>
                  <a:pt x="122957" y="26967"/>
                  <a:pt x="112960" y="31748"/>
                  <a:pt x="105132" y="29339"/>
                </a:cubicBezTo>
                <a:cubicBezTo>
                  <a:pt x="101827" y="28322"/>
                  <a:pt x="100242" y="24450"/>
                  <a:pt x="97797" y="22005"/>
                </a:cubicBezTo>
                <a:cubicBezTo>
                  <a:pt x="96982" y="19560"/>
                  <a:pt x="96060" y="17148"/>
                  <a:pt x="95352" y="14670"/>
                </a:cubicBezTo>
                <a:cubicBezTo>
                  <a:pt x="94429" y="11439"/>
                  <a:pt x="94771" y="7686"/>
                  <a:pt x="92907" y="4890"/>
                </a:cubicBezTo>
                <a:cubicBezTo>
                  <a:pt x="91277" y="2445"/>
                  <a:pt x="88017" y="1630"/>
                  <a:pt x="85572" y="0"/>
                </a:cubicBezTo>
                <a:lnTo>
                  <a:pt x="36674" y="2200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42"/>
          <p:cNvSpPr/>
          <p:nvPr/>
        </p:nvSpPr>
        <p:spPr>
          <a:xfrm>
            <a:off x="7829332" y="2558174"/>
            <a:ext cx="207360" cy="185400"/>
          </a:xfrm>
          <a:custGeom>
            <a:avLst/>
            <a:gdLst/>
            <a:ahLst/>
            <a:cxnLst/>
            <a:rect l="l" t="t" r="r" b="b"/>
            <a:pathLst>
              <a:path w="207861" h="185813">
                <a:moveTo>
                  <a:pt x="0" y="173589"/>
                </a:moveTo>
                <a:lnTo>
                  <a:pt x="0" y="173589"/>
                </a:lnTo>
                <a:cubicBezTo>
                  <a:pt x="8150" y="174404"/>
                  <a:pt x="16632" y="173591"/>
                  <a:pt x="24450" y="176034"/>
                </a:cubicBezTo>
                <a:cubicBezTo>
                  <a:pt x="30059" y="177787"/>
                  <a:pt x="39119" y="185813"/>
                  <a:pt x="39119" y="185813"/>
                </a:cubicBezTo>
                <a:cubicBezTo>
                  <a:pt x="41564" y="184998"/>
                  <a:pt x="44310" y="184798"/>
                  <a:pt x="46454" y="183369"/>
                </a:cubicBezTo>
                <a:cubicBezTo>
                  <a:pt x="64773" y="171157"/>
                  <a:pt x="43680" y="179404"/>
                  <a:pt x="61123" y="173589"/>
                </a:cubicBezTo>
                <a:cubicBezTo>
                  <a:pt x="62753" y="171144"/>
                  <a:pt x="64132" y="168511"/>
                  <a:pt x="66013" y="166254"/>
                </a:cubicBezTo>
                <a:cubicBezTo>
                  <a:pt x="68227" y="163598"/>
                  <a:pt x="71430" y="161796"/>
                  <a:pt x="73348" y="158919"/>
                </a:cubicBezTo>
                <a:cubicBezTo>
                  <a:pt x="74777" y="156775"/>
                  <a:pt x="74541" y="153838"/>
                  <a:pt x="75793" y="151585"/>
                </a:cubicBezTo>
                <a:cubicBezTo>
                  <a:pt x="78647" y="146448"/>
                  <a:pt x="85573" y="136915"/>
                  <a:pt x="85573" y="136915"/>
                </a:cubicBezTo>
                <a:cubicBezTo>
                  <a:pt x="89585" y="124875"/>
                  <a:pt x="85144" y="133196"/>
                  <a:pt x="95352" y="124690"/>
                </a:cubicBezTo>
                <a:cubicBezTo>
                  <a:pt x="98008" y="122477"/>
                  <a:pt x="100031" y="119569"/>
                  <a:pt x="102687" y="117356"/>
                </a:cubicBezTo>
                <a:cubicBezTo>
                  <a:pt x="109007" y="112090"/>
                  <a:pt x="110005" y="112472"/>
                  <a:pt x="117356" y="110021"/>
                </a:cubicBezTo>
                <a:lnTo>
                  <a:pt x="132026" y="112466"/>
                </a:lnTo>
                <a:cubicBezTo>
                  <a:pt x="137722" y="113342"/>
                  <a:pt x="143489" y="113781"/>
                  <a:pt x="149140" y="114911"/>
                </a:cubicBezTo>
                <a:cubicBezTo>
                  <a:pt x="151667" y="115416"/>
                  <a:pt x="154030" y="116541"/>
                  <a:pt x="156475" y="117356"/>
                </a:cubicBezTo>
                <a:cubicBezTo>
                  <a:pt x="192590" y="114346"/>
                  <a:pt x="182774" y="124627"/>
                  <a:pt x="188259" y="102686"/>
                </a:cubicBezTo>
                <a:cubicBezTo>
                  <a:pt x="188884" y="100186"/>
                  <a:pt x="189889" y="97796"/>
                  <a:pt x="190704" y="95351"/>
                </a:cubicBezTo>
                <a:cubicBezTo>
                  <a:pt x="190988" y="93362"/>
                  <a:pt x="193289" y="73068"/>
                  <a:pt x="195594" y="68457"/>
                </a:cubicBezTo>
                <a:cubicBezTo>
                  <a:pt x="198222" y="63201"/>
                  <a:pt x="205374" y="53788"/>
                  <a:pt x="205374" y="53788"/>
                </a:cubicBezTo>
                <a:cubicBezTo>
                  <a:pt x="206189" y="51343"/>
                  <a:pt x="208182" y="49004"/>
                  <a:pt x="207818" y="46453"/>
                </a:cubicBezTo>
                <a:cubicBezTo>
                  <a:pt x="205354" y="29208"/>
                  <a:pt x="190627" y="35555"/>
                  <a:pt x="176035" y="34228"/>
                </a:cubicBezTo>
                <a:cubicBezTo>
                  <a:pt x="152018" y="22222"/>
                  <a:pt x="184943" y="37325"/>
                  <a:pt x="146696" y="26894"/>
                </a:cubicBezTo>
                <a:cubicBezTo>
                  <a:pt x="143861" y="26121"/>
                  <a:pt x="141752" y="23712"/>
                  <a:pt x="139361" y="22004"/>
                </a:cubicBezTo>
                <a:cubicBezTo>
                  <a:pt x="117910" y="6682"/>
                  <a:pt x="140019" y="22567"/>
                  <a:pt x="122246" y="7334"/>
                </a:cubicBezTo>
                <a:cubicBezTo>
                  <a:pt x="119152" y="4682"/>
                  <a:pt x="115727" y="2445"/>
                  <a:pt x="112467" y="0"/>
                </a:cubicBezTo>
                <a:cubicBezTo>
                  <a:pt x="102632" y="1638"/>
                  <a:pt x="97338" y="458"/>
                  <a:pt x="90462" y="7334"/>
                </a:cubicBezTo>
                <a:cubicBezTo>
                  <a:pt x="88384" y="9412"/>
                  <a:pt x="87203" y="12224"/>
                  <a:pt x="85573" y="14669"/>
                </a:cubicBezTo>
                <a:cubicBezTo>
                  <a:pt x="84909" y="17990"/>
                  <a:pt x="82163" y="32726"/>
                  <a:pt x="80683" y="36673"/>
                </a:cubicBezTo>
                <a:cubicBezTo>
                  <a:pt x="70295" y="64372"/>
                  <a:pt x="81461" y="24173"/>
                  <a:pt x="70903" y="61123"/>
                </a:cubicBezTo>
                <a:cubicBezTo>
                  <a:pt x="65063" y="81562"/>
                  <a:pt x="70208" y="74042"/>
                  <a:pt x="58678" y="85572"/>
                </a:cubicBezTo>
                <a:cubicBezTo>
                  <a:pt x="56381" y="92463"/>
                  <a:pt x="56390" y="96079"/>
                  <a:pt x="48899" y="100241"/>
                </a:cubicBezTo>
                <a:cubicBezTo>
                  <a:pt x="44393" y="102744"/>
                  <a:pt x="39119" y="103501"/>
                  <a:pt x="34229" y="105131"/>
                </a:cubicBezTo>
                <a:cubicBezTo>
                  <a:pt x="31441" y="106060"/>
                  <a:pt x="29339" y="108391"/>
                  <a:pt x="26894" y="110021"/>
                </a:cubicBezTo>
                <a:cubicBezTo>
                  <a:pt x="25005" y="113170"/>
                  <a:pt x="16072" y="127353"/>
                  <a:pt x="14670" y="132025"/>
                </a:cubicBezTo>
                <a:cubicBezTo>
                  <a:pt x="13245" y="136773"/>
                  <a:pt x="13197" y="141834"/>
                  <a:pt x="12225" y="146695"/>
                </a:cubicBezTo>
                <a:cubicBezTo>
                  <a:pt x="11566" y="149990"/>
                  <a:pt x="10484" y="153189"/>
                  <a:pt x="9780" y="156474"/>
                </a:cubicBezTo>
                <a:cubicBezTo>
                  <a:pt x="3877" y="184023"/>
                  <a:pt x="1630" y="170736"/>
                  <a:pt x="0" y="1735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43"/>
          <p:cNvSpPr/>
          <p:nvPr/>
        </p:nvSpPr>
        <p:spPr>
          <a:xfrm>
            <a:off x="8010052" y="2486534"/>
            <a:ext cx="320040" cy="222840"/>
          </a:xfrm>
          <a:custGeom>
            <a:avLst/>
            <a:gdLst/>
            <a:ahLst/>
            <a:cxnLst/>
            <a:rect l="l" t="t" r="r" b="b"/>
            <a:pathLst>
              <a:path w="320387" h="223117">
                <a:moveTo>
                  <a:pt x="51446" y="132560"/>
                </a:moveTo>
                <a:lnTo>
                  <a:pt x="51446" y="132560"/>
                </a:lnTo>
                <a:cubicBezTo>
                  <a:pt x="60411" y="133375"/>
                  <a:pt x="69475" y="133440"/>
                  <a:pt x="78340" y="135004"/>
                </a:cubicBezTo>
                <a:cubicBezTo>
                  <a:pt x="97833" y="138444"/>
                  <a:pt x="87559" y="138392"/>
                  <a:pt x="100344" y="144784"/>
                </a:cubicBezTo>
                <a:cubicBezTo>
                  <a:pt x="102649" y="145937"/>
                  <a:pt x="105234" y="146414"/>
                  <a:pt x="107679" y="147229"/>
                </a:cubicBezTo>
                <a:cubicBezTo>
                  <a:pt x="115829" y="142339"/>
                  <a:pt x="124772" y="138578"/>
                  <a:pt x="132128" y="132560"/>
                </a:cubicBezTo>
                <a:cubicBezTo>
                  <a:pt x="134123" y="130928"/>
                  <a:pt x="133420" y="127530"/>
                  <a:pt x="134573" y="125225"/>
                </a:cubicBezTo>
                <a:cubicBezTo>
                  <a:pt x="135887" y="122597"/>
                  <a:pt x="137833" y="120335"/>
                  <a:pt x="139463" y="117890"/>
                </a:cubicBezTo>
                <a:cubicBezTo>
                  <a:pt x="140278" y="114630"/>
                  <a:pt x="140241" y="111028"/>
                  <a:pt x="141908" y="108110"/>
                </a:cubicBezTo>
                <a:cubicBezTo>
                  <a:pt x="146974" y="99244"/>
                  <a:pt x="150402" y="100794"/>
                  <a:pt x="159022" y="98331"/>
                </a:cubicBezTo>
                <a:cubicBezTo>
                  <a:pt x="161500" y="97623"/>
                  <a:pt x="163912" y="96701"/>
                  <a:pt x="166357" y="95886"/>
                </a:cubicBezTo>
                <a:cubicBezTo>
                  <a:pt x="197441" y="97613"/>
                  <a:pt x="205387" y="110732"/>
                  <a:pt x="215255" y="90996"/>
                </a:cubicBezTo>
                <a:cubicBezTo>
                  <a:pt x="216408" y="88691"/>
                  <a:pt x="216885" y="86106"/>
                  <a:pt x="217700" y="83661"/>
                </a:cubicBezTo>
                <a:cubicBezTo>
                  <a:pt x="218682" y="75803"/>
                  <a:pt x="215495" y="61209"/>
                  <a:pt x="227480" y="59212"/>
                </a:cubicBezTo>
                <a:cubicBezTo>
                  <a:pt x="230022" y="58788"/>
                  <a:pt x="232370" y="60842"/>
                  <a:pt x="234815" y="61657"/>
                </a:cubicBezTo>
                <a:cubicBezTo>
                  <a:pt x="247414" y="42759"/>
                  <a:pt x="234187" y="65216"/>
                  <a:pt x="242149" y="20093"/>
                </a:cubicBezTo>
                <a:cubicBezTo>
                  <a:pt x="243236" y="13935"/>
                  <a:pt x="250027" y="10767"/>
                  <a:pt x="254374" y="7869"/>
                </a:cubicBezTo>
                <a:cubicBezTo>
                  <a:pt x="256004" y="5424"/>
                  <a:pt x="256373" y="1060"/>
                  <a:pt x="259264" y="534"/>
                </a:cubicBezTo>
                <a:cubicBezTo>
                  <a:pt x="269860" y="-1393"/>
                  <a:pt x="279145" y="2271"/>
                  <a:pt x="288603" y="5424"/>
                </a:cubicBezTo>
                <a:cubicBezTo>
                  <a:pt x="291048" y="7869"/>
                  <a:pt x="294259" y="9736"/>
                  <a:pt x="295938" y="12758"/>
                </a:cubicBezTo>
                <a:cubicBezTo>
                  <a:pt x="298441" y="17264"/>
                  <a:pt x="297969" y="23139"/>
                  <a:pt x="300828" y="27428"/>
                </a:cubicBezTo>
                <a:cubicBezTo>
                  <a:pt x="304437" y="32843"/>
                  <a:pt x="307402" y="38331"/>
                  <a:pt x="313052" y="42097"/>
                </a:cubicBezTo>
                <a:cubicBezTo>
                  <a:pt x="315196" y="43527"/>
                  <a:pt x="317942" y="43727"/>
                  <a:pt x="320387" y="44542"/>
                </a:cubicBezTo>
                <a:cubicBezTo>
                  <a:pt x="318757" y="53507"/>
                  <a:pt x="319002" y="63026"/>
                  <a:pt x="315497" y="71437"/>
                </a:cubicBezTo>
                <a:cubicBezTo>
                  <a:pt x="314506" y="73816"/>
                  <a:pt x="310704" y="73457"/>
                  <a:pt x="308162" y="73881"/>
                </a:cubicBezTo>
                <a:cubicBezTo>
                  <a:pt x="300883" y="75094"/>
                  <a:pt x="293493" y="75511"/>
                  <a:pt x="286158" y="76326"/>
                </a:cubicBezTo>
                <a:cubicBezTo>
                  <a:pt x="278607" y="87653"/>
                  <a:pt x="282348" y="80024"/>
                  <a:pt x="278823" y="95886"/>
                </a:cubicBezTo>
                <a:cubicBezTo>
                  <a:pt x="278094" y="99166"/>
                  <a:pt x="278959" y="103514"/>
                  <a:pt x="276378" y="105665"/>
                </a:cubicBezTo>
                <a:cubicBezTo>
                  <a:pt x="273186" y="108325"/>
                  <a:pt x="268229" y="107295"/>
                  <a:pt x="264154" y="108110"/>
                </a:cubicBezTo>
                <a:cubicBezTo>
                  <a:pt x="260894" y="110555"/>
                  <a:pt x="256743" y="112129"/>
                  <a:pt x="254374" y="115445"/>
                </a:cubicBezTo>
                <a:cubicBezTo>
                  <a:pt x="252421" y="118179"/>
                  <a:pt x="252440" y="121904"/>
                  <a:pt x="251929" y="125225"/>
                </a:cubicBezTo>
                <a:cubicBezTo>
                  <a:pt x="250807" y="132519"/>
                  <a:pt x="252538" y="140511"/>
                  <a:pt x="249484" y="147229"/>
                </a:cubicBezTo>
                <a:cubicBezTo>
                  <a:pt x="247976" y="150547"/>
                  <a:pt x="242965" y="150489"/>
                  <a:pt x="239705" y="152119"/>
                </a:cubicBezTo>
                <a:cubicBezTo>
                  <a:pt x="236445" y="151304"/>
                  <a:pt x="233252" y="149199"/>
                  <a:pt x="229925" y="149674"/>
                </a:cubicBezTo>
                <a:cubicBezTo>
                  <a:pt x="216403" y="151606"/>
                  <a:pt x="223031" y="169354"/>
                  <a:pt x="220145" y="176568"/>
                </a:cubicBezTo>
                <a:cubicBezTo>
                  <a:pt x="219188" y="178961"/>
                  <a:pt x="215255" y="178198"/>
                  <a:pt x="212810" y="179013"/>
                </a:cubicBezTo>
                <a:cubicBezTo>
                  <a:pt x="179752" y="173503"/>
                  <a:pt x="220034" y="179013"/>
                  <a:pt x="166357" y="179013"/>
                </a:cubicBezTo>
                <a:cubicBezTo>
                  <a:pt x="157355" y="179013"/>
                  <a:pt x="148428" y="177383"/>
                  <a:pt x="139463" y="176568"/>
                </a:cubicBezTo>
                <a:cubicBezTo>
                  <a:pt x="137018" y="175753"/>
                  <a:pt x="134272" y="175553"/>
                  <a:pt x="132128" y="174123"/>
                </a:cubicBezTo>
                <a:cubicBezTo>
                  <a:pt x="129251" y="172205"/>
                  <a:pt x="128118" y="167738"/>
                  <a:pt x="124793" y="166788"/>
                </a:cubicBezTo>
                <a:cubicBezTo>
                  <a:pt x="121562" y="165865"/>
                  <a:pt x="118274" y="168418"/>
                  <a:pt x="115014" y="169233"/>
                </a:cubicBezTo>
                <a:cubicBezTo>
                  <a:pt x="114199" y="171678"/>
                  <a:pt x="112993" y="174026"/>
                  <a:pt x="112569" y="176568"/>
                </a:cubicBezTo>
                <a:cubicBezTo>
                  <a:pt x="111213" y="184702"/>
                  <a:pt x="111978" y="197309"/>
                  <a:pt x="107679" y="205907"/>
                </a:cubicBezTo>
                <a:cubicBezTo>
                  <a:pt x="106365" y="208535"/>
                  <a:pt x="105417" y="211928"/>
                  <a:pt x="102789" y="213242"/>
                </a:cubicBezTo>
                <a:cubicBezTo>
                  <a:pt x="98355" y="215459"/>
                  <a:pt x="93009" y="214872"/>
                  <a:pt x="88119" y="215687"/>
                </a:cubicBezTo>
                <a:cubicBezTo>
                  <a:pt x="37798" y="214289"/>
                  <a:pt x="-11927" y="241993"/>
                  <a:pt x="2547" y="198572"/>
                </a:cubicBezTo>
                <a:cubicBezTo>
                  <a:pt x="3476" y="195785"/>
                  <a:pt x="5807" y="193683"/>
                  <a:pt x="7437" y="191238"/>
                </a:cubicBezTo>
                <a:cubicBezTo>
                  <a:pt x="10990" y="180578"/>
                  <a:pt x="10760" y="176981"/>
                  <a:pt x="17217" y="169233"/>
                </a:cubicBezTo>
                <a:cubicBezTo>
                  <a:pt x="19431" y="166577"/>
                  <a:pt x="22107" y="164344"/>
                  <a:pt x="24552" y="161899"/>
                </a:cubicBezTo>
                <a:cubicBezTo>
                  <a:pt x="25367" y="159454"/>
                  <a:pt x="25567" y="156708"/>
                  <a:pt x="26996" y="154564"/>
                </a:cubicBezTo>
                <a:cubicBezTo>
                  <a:pt x="29699" y="150509"/>
                  <a:pt x="37156" y="144594"/>
                  <a:pt x="41666" y="142339"/>
                </a:cubicBezTo>
                <a:cubicBezTo>
                  <a:pt x="43971" y="141186"/>
                  <a:pt x="46431" y="140092"/>
                  <a:pt x="49001" y="139894"/>
                </a:cubicBezTo>
                <a:cubicBezTo>
                  <a:pt x="57127" y="139269"/>
                  <a:pt x="51039" y="133782"/>
                  <a:pt x="51446" y="1325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44"/>
          <p:cNvSpPr/>
          <p:nvPr/>
        </p:nvSpPr>
        <p:spPr>
          <a:xfrm>
            <a:off x="8384092" y="2410934"/>
            <a:ext cx="173520" cy="225720"/>
          </a:xfrm>
          <a:custGeom>
            <a:avLst/>
            <a:gdLst/>
            <a:ahLst/>
            <a:cxnLst/>
            <a:rect l="l" t="t" r="r" b="b"/>
            <a:pathLst>
              <a:path w="173841" h="226254">
                <a:moveTo>
                  <a:pt x="73600" y="86002"/>
                </a:moveTo>
                <a:lnTo>
                  <a:pt x="73600" y="86002"/>
                </a:lnTo>
                <a:cubicBezTo>
                  <a:pt x="64635" y="98226"/>
                  <a:pt x="56343" y="110973"/>
                  <a:pt x="46706" y="122675"/>
                </a:cubicBezTo>
                <a:cubicBezTo>
                  <a:pt x="44838" y="124943"/>
                  <a:pt x="41207" y="125270"/>
                  <a:pt x="39371" y="127565"/>
                </a:cubicBezTo>
                <a:cubicBezTo>
                  <a:pt x="37761" y="129577"/>
                  <a:pt x="38356" y="132756"/>
                  <a:pt x="36926" y="134900"/>
                </a:cubicBezTo>
                <a:cubicBezTo>
                  <a:pt x="35008" y="137777"/>
                  <a:pt x="32036" y="139790"/>
                  <a:pt x="29591" y="142235"/>
                </a:cubicBezTo>
                <a:cubicBezTo>
                  <a:pt x="27043" y="149877"/>
                  <a:pt x="24571" y="159436"/>
                  <a:pt x="17367" y="164239"/>
                </a:cubicBezTo>
                <a:lnTo>
                  <a:pt x="10032" y="169129"/>
                </a:lnTo>
                <a:cubicBezTo>
                  <a:pt x="9217" y="173204"/>
                  <a:pt x="8680" y="177344"/>
                  <a:pt x="7587" y="181353"/>
                </a:cubicBezTo>
                <a:cubicBezTo>
                  <a:pt x="6231" y="186326"/>
                  <a:pt x="2697" y="196023"/>
                  <a:pt x="2697" y="196023"/>
                </a:cubicBezTo>
                <a:cubicBezTo>
                  <a:pt x="1882" y="201728"/>
                  <a:pt x="252" y="207374"/>
                  <a:pt x="252" y="213137"/>
                </a:cubicBezTo>
                <a:cubicBezTo>
                  <a:pt x="252" y="217293"/>
                  <a:pt x="-1161" y="223819"/>
                  <a:pt x="2697" y="225362"/>
                </a:cubicBezTo>
                <a:cubicBezTo>
                  <a:pt x="9549" y="228103"/>
                  <a:pt x="17366" y="223732"/>
                  <a:pt x="24701" y="222917"/>
                </a:cubicBezTo>
                <a:cubicBezTo>
                  <a:pt x="25516" y="218842"/>
                  <a:pt x="24207" y="213630"/>
                  <a:pt x="27146" y="210692"/>
                </a:cubicBezTo>
                <a:cubicBezTo>
                  <a:pt x="30791" y="207047"/>
                  <a:pt x="36926" y="207433"/>
                  <a:pt x="41816" y="205803"/>
                </a:cubicBezTo>
                <a:cubicBezTo>
                  <a:pt x="58740" y="200162"/>
                  <a:pt x="42919" y="204810"/>
                  <a:pt x="76045" y="200913"/>
                </a:cubicBezTo>
                <a:cubicBezTo>
                  <a:pt x="80968" y="200334"/>
                  <a:pt x="85824" y="199283"/>
                  <a:pt x="90714" y="198468"/>
                </a:cubicBezTo>
                <a:cubicBezTo>
                  <a:pt x="91529" y="194393"/>
                  <a:pt x="91845" y="190185"/>
                  <a:pt x="93159" y="186243"/>
                </a:cubicBezTo>
                <a:cubicBezTo>
                  <a:pt x="95226" y="180041"/>
                  <a:pt x="99363" y="174493"/>
                  <a:pt x="102939" y="169129"/>
                </a:cubicBezTo>
                <a:cubicBezTo>
                  <a:pt x="108713" y="146033"/>
                  <a:pt x="104824" y="155580"/>
                  <a:pt x="112718" y="139790"/>
                </a:cubicBezTo>
                <a:cubicBezTo>
                  <a:pt x="117435" y="116207"/>
                  <a:pt x="111659" y="137017"/>
                  <a:pt x="120053" y="120230"/>
                </a:cubicBezTo>
                <a:cubicBezTo>
                  <a:pt x="121206" y="117925"/>
                  <a:pt x="120401" y="114394"/>
                  <a:pt x="122498" y="112896"/>
                </a:cubicBezTo>
                <a:cubicBezTo>
                  <a:pt x="126693" y="109900"/>
                  <a:pt x="137168" y="108006"/>
                  <a:pt x="137168" y="108006"/>
                </a:cubicBezTo>
                <a:cubicBezTo>
                  <a:pt x="140428" y="104746"/>
                  <a:pt x="143447" y="101226"/>
                  <a:pt x="146947" y="98226"/>
                </a:cubicBezTo>
                <a:cubicBezTo>
                  <a:pt x="149178" y="96314"/>
                  <a:pt x="152446" y="95631"/>
                  <a:pt x="154282" y="93336"/>
                </a:cubicBezTo>
                <a:cubicBezTo>
                  <a:pt x="155597" y="91692"/>
                  <a:pt x="158961" y="76925"/>
                  <a:pt x="159172" y="76222"/>
                </a:cubicBezTo>
                <a:cubicBezTo>
                  <a:pt x="160653" y="71285"/>
                  <a:pt x="162432" y="66442"/>
                  <a:pt x="164062" y="61552"/>
                </a:cubicBezTo>
                <a:lnTo>
                  <a:pt x="166507" y="54218"/>
                </a:lnTo>
                <a:cubicBezTo>
                  <a:pt x="167322" y="46068"/>
                  <a:pt x="167794" y="37876"/>
                  <a:pt x="168952" y="29768"/>
                </a:cubicBezTo>
                <a:cubicBezTo>
                  <a:pt x="169720" y="24392"/>
                  <a:pt x="172098" y="17882"/>
                  <a:pt x="173841" y="12654"/>
                </a:cubicBezTo>
                <a:cubicBezTo>
                  <a:pt x="173026" y="8579"/>
                  <a:pt x="175113" y="2288"/>
                  <a:pt x="171396" y="429"/>
                </a:cubicBezTo>
                <a:cubicBezTo>
                  <a:pt x="167471" y="-1534"/>
                  <a:pt x="163281" y="3778"/>
                  <a:pt x="159172" y="5319"/>
                </a:cubicBezTo>
                <a:cubicBezTo>
                  <a:pt x="156759" y="6224"/>
                  <a:pt x="154282" y="6949"/>
                  <a:pt x="151837" y="7764"/>
                </a:cubicBezTo>
                <a:cubicBezTo>
                  <a:pt x="150207" y="10209"/>
                  <a:pt x="148828" y="12841"/>
                  <a:pt x="146947" y="15099"/>
                </a:cubicBezTo>
                <a:cubicBezTo>
                  <a:pt x="143681" y="19018"/>
                  <a:pt x="137267" y="25185"/>
                  <a:pt x="132278" y="27323"/>
                </a:cubicBezTo>
                <a:cubicBezTo>
                  <a:pt x="129189" y="28647"/>
                  <a:pt x="125758" y="28953"/>
                  <a:pt x="122498" y="29768"/>
                </a:cubicBezTo>
                <a:cubicBezTo>
                  <a:pt x="121683" y="32213"/>
                  <a:pt x="120678" y="34603"/>
                  <a:pt x="120053" y="37103"/>
                </a:cubicBezTo>
                <a:cubicBezTo>
                  <a:pt x="119045" y="41135"/>
                  <a:pt x="119067" y="45437"/>
                  <a:pt x="117608" y="49328"/>
                </a:cubicBezTo>
                <a:cubicBezTo>
                  <a:pt x="116576" y="52079"/>
                  <a:pt x="114348" y="54217"/>
                  <a:pt x="112718" y="56662"/>
                </a:cubicBezTo>
                <a:cubicBezTo>
                  <a:pt x="107168" y="73311"/>
                  <a:pt x="114154" y="52833"/>
                  <a:pt x="105384" y="76222"/>
                </a:cubicBezTo>
                <a:cubicBezTo>
                  <a:pt x="104479" y="78635"/>
                  <a:pt x="104092" y="81252"/>
                  <a:pt x="102939" y="83557"/>
                </a:cubicBezTo>
                <a:cubicBezTo>
                  <a:pt x="101625" y="86185"/>
                  <a:pt x="100127" y="88813"/>
                  <a:pt x="98049" y="90891"/>
                </a:cubicBezTo>
                <a:cubicBezTo>
                  <a:pt x="94443" y="94497"/>
                  <a:pt x="88351" y="97232"/>
                  <a:pt x="83379" y="98226"/>
                </a:cubicBezTo>
                <a:cubicBezTo>
                  <a:pt x="70002" y="100902"/>
                  <a:pt x="75230" y="88039"/>
                  <a:pt x="73600" y="86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CustomShape 45"/>
          <p:cNvSpPr/>
          <p:nvPr/>
        </p:nvSpPr>
        <p:spPr>
          <a:xfrm>
            <a:off x="8521252" y="2181614"/>
            <a:ext cx="288000" cy="369000"/>
          </a:xfrm>
          <a:custGeom>
            <a:avLst/>
            <a:gdLst/>
            <a:ahLst/>
            <a:cxnLst/>
            <a:rect l="l" t="t" r="r" b="b"/>
            <a:pathLst>
              <a:path w="266496" h="369273">
                <a:moveTo>
                  <a:pt x="0" y="339844"/>
                </a:moveTo>
                <a:lnTo>
                  <a:pt x="0" y="339844"/>
                </a:lnTo>
                <a:cubicBezTo>
                  <a:pt x="4075" y="347179"/>
                  <a:pt x="8472" y="354343"/>
                  <a:pt x="12224" y="361848"/>
                </a:cubicBezTo>
                <a:cubicBezTo>
                  <a:pt x="13377" y="364153"/>
                  <a:pt x="12108" y="368898"/>
                  <a:pt x="14669" y="369183"/>
                </a:cubicBezTo>
                <a:cubicBezTo>
                  <a:pt x="21349" y="369925"/>
                  <a:pt x="27709" y="365923"/>
                  <a:pt x="34229" y="364293"/>
                </a:cubicBezTo>
                <a:cubicBezTo>
                  <a:pt x="37134" y="361388"/>
                  <a:pt x="45176" y="354305"/>
                  <a:pt x="46453" y="349623"/>
                </a:cubicBezTo>
                <a:cubicBezTo>
                  <a:pt x="48182" y="343284"/>
                  <a:pt x="47723" y="336528"/>
                  <a:pt x="48898" y="330064"/>
                </a:cubicBezTo>
                <a:cubicBezTo>
                  <a:pt x="49359" y="327528"/>
                  <a:pt x="49845" y="324826"/>
                  <a:pt x="51343" y="322729"/>
                </a:cubicBezTo>
                <a:cubicBezTo>
                  <a:pt x="54023" y="318978"/>
                  <a:pt x="57372" y="315629"/>
                  <a:pt x="61123" y="312950"/>
                </a:cubicBezTo>
                <a:cubicBezTo>
                  <a:pt x="63220" y="311452"/>
                  <a:pt x="66013" y="311320"/>
                  <a:pt x="68458" y="310505"/>
                </a:cubicBezTo>
                <a:cubicBezTo>
                  <a:pt x="85572" y="311320"/>
                  <a:pt x="102667" y="312950"/>
                  <a:pt x="119801" y="312950"/>
                </a:cubicBezTo>
                <a:cubicBezTo>
                  <a:pt x="122378" y="312950"/>
                  <a:pt x="125314" y="312327"/>
                  <a:pt x="127136" y="310505"/>
                </a:cubicBezTo>
                <a:cubicBezTo>
                  <a:pt x="129713" y="307928"/>
                  <a:pt x="130218" y="303890"/>
                  <a:pt x="132026" y="300725"/>
                </a:cubicBezTo>
                <a:cubicBezTo>
                  <a:pt x="133484" y="298174"/>
                  <a:pt x="135285" y="295835"/>
                  <a:pt x="136915" y="293390"/>
                </a:cubicBezTo>
                <a:cubicBezTo>
                  <a:pt x="137482" y="289424"/>
                  <a:pt x="139335" y="272260"/>
                  <a:pt x="141805" y="266496"/>
                </a:cubicBezTo>
                <a:cubicBezTo>
                  <a:pt x="142963" y="263795"/>
                  <a:pt x="144437" y="261042"/>
                  <a:pt x="146695" y="259161"/>
                </a:cubicBezTo>
                <a:cubicBezTo>
                  <a:pt x="150721" y="255806"/>
                  <a:pt x="158716" y="253525"/>
                  <a:pt x="163810" y="251827"/>
                </a:cubicBezTo>
                <a:cubicBezTo>
                  <a:pt x="167070" y="249382"/>
                  <a:pt x="171767" y="248137"/>
                  <a:pt x="173589" y="244492"/>
                </a:cubicBezTo>
                <a:cubicBezTo>
                  <a:pt x="174741" y="242187"/>
                  <a:pt x="171144" y="239734"/>
                  <a:pt x="171144" y="237157"/>
                </a:cubicBezTo>
                <a:cubicBezTo>
                  <a:pt x="171144" y="229284"/>
                  <a:pt x="175292" y="228687"/>
                  <a:pt x="180924" y="224932"/>
                </a:cubicBezTo>
                <a:cubicBezTo>
                  <a:pt x="182554" y="222487"/>
                  <a:pt x="184657" y="220299"/>
                  <a:pt x="185814" y="217598"/>
                </a:cubicBezTo>
                <a:cubicBezTo>
                  <a:pt x="190616" y="206395"/>
                  <a:pt x="188098" y="191584"/>
                  <a:pt x="185814" y="180924"/>
                </a:cubicBezTo>
                <a:cubicBezTo>
                  <a:pt x="185198" y="178051"/>
                  <a:pt x="178479" y="175219"/>
                  <a:pt x="180924" y="173589"/>
                </a:cubicBezTo>
                <a:cubicBezTo>
                  <a:pt x="184382" y="171284"/>
                  <a:pt x="189074" y="175219"/>
                  <a:pt x="193149" y="176034"/>
                </a:cubicBezTo>
                <a:cubicBezTo>
                  <a:pt x="193964" y="200483"/>
                  <a:pt x="192251" y="225148"/>
                  <a:pt x="195593" y="249382"/>
                </a:cubicBezTo>
                <a:cubicBezTo>
                  <a:pt x="195945" y="251935"/>
                  <a:pt x="201318" y="248949"/>
                  <a:pt x="202928" y="246937"/>
                </a:cubicBezTo>
                <a:cubicBezTo>
                  <a:pt x="242332" y="197683"/>
                  <a:pt x="165830" y="276700"/>
                  <a:pt x="212708" y="229822"/>
                </a:cubicBezTo>
                <a:cubicBezTo>
                  <a:pt x="213523" y="220857"/>
                  <a:pt x="209070" y="209564"/>
                  <a:pt x="215153" y="202928"/>
                </a:cubicBezTo>
                <a:cubicBezTo>
                  <a:pt x="220687" y="196890"/>
                  <a:pt x="231774" y="202892"/>
                  <a:pt x="239602" y="200483"/>
                </a:cubicBezTo>
                <a:cubicBezTo>
                  <a:pt x="242907" y="199466"/>
                  <a:pt x="244492" y="195594"/>
                  <a:pt x="246937" y="193149"/>
                </a:cubicBezTo>
                <a:cubicBezTo>
                  <a:pt x="247752" y="190704"/>
                  <a:pt x="248229" y="188119"/>
                  <a:pt x="249382" y="185814"/>
                </a:cubicBezTo>
                <a:cubicBezTo>
                  <a:pt x="250696" y="183186"/>
                  <a:pt x="253115" y="181180"/>
                  <a:pt x="254272" y="178479"/>
                </a:cubicBezTo>
                <a:cubicBezTo>
                  <a:pt x="255774" y="174973"/>
                  <a:pt x="258467" y="159250"/>
                  <a:pt x="259161" y="156475"/>
                </a:cubicBezTo>
                <a:cubicBezTo>
                  <a:pt x="259786" y="153975"/>
                  <a:pt x="260898" y="151618"/>
                  <a:pt x="261606" y="149140"/>
                </a:cubicBezTo>
                <a:cubicBezTo>
                  <a:pt x="267743" y="127659"/>
                  <a:pt x="260636" y="149604"/>
                  <a:pt x="266496" y="132026"/>
                </a:cubicBezTo>
                <a:cubicBezTo>
                  <a:pt x="265681" y="128766"/>
                  <a:pt x="266427" y="124622"/>
                  <a:pt x="264051" y="122246"/>
                </a:cubicBezTo>
                <a:cubicBezTo>
                  <a:pt x="261675" y="119870"/>
                  <a:pt x="255274" y="123008"/>
                  <a:pt x="254272" y="119801"/>
                </a:cubicBezTo>
                <a:cubicBezTo>
                  <a:pt x="237251" y="65331"/>
                  <a:pt x="264539" y="95839"/>
                  <a:pt x="244492" y="75792"/>
                </a:cubicBezTo>
                <a:cubicBezTo>
                  <a:pt x="240417" y="76607"/>
                  <a:pt x="235206" y="75298"/>
                  <a:pt x="232267" y="78237"/>
                </a:cubicBezTo>
                <a:cubicBezTo>
                  <a:pt x="228622" y="81882"/>
                  <a:pt x="230469" y="88783"/>
                  <a:pt x="227377" y="92907"/>
                </a:cubicBezTo>
                <a:cubicBezTo>
                  <a:pt x="218280" y="105038"/>
                  <a:pt x="222304" y="99297"/>
                  <a:pt x="215153" y="110021"/>
                </a:cubicBezTo>
                <a:cubicBezTo>
                  <a:pt x="209448" y="109206"/>
                  <a:pt x="202113" y="111651"/>
                  <a:pt x="198038" y="107576"/>
                </a:cubicBezTo>
                <a:cubicBezTo>
                  <a:pt x="196537" y="106076"/>
                  <a:pt x="207119" y="92035"/>
                  <a:pt x="207818" y="90462"/>
                </a:cubicBezTo>
                <a:cubicBezTo>
                  <a:pt x="209911" y="85752"/>
                  <a:pt x="212708" y="75792"/>
                  <a:pt x="212708" y="75792"/>
                </a:cubicBezTo>
                <a:cubicBezTo>
                  <a:pt x="213523" y="66827"/>
                  <a:pt x="212506" y="57502"/>
                  <a:pt x="215153" y="48898"/>
                </a:cubicBezTo>
                <a:cubicBezTo>
                  <a:pt x="216017" y="46089"/>
                  <a:pt x="220553" y="46219"/>
                  <a:pt x="222488" y="44008"/>
                </a:cubicBezTo>
                <a:cubicBezTo>
                  <a:pt x="226358" y="39585"/>
                  <a:pt x="232267" y="29339"/>
                  <a:pt x="232267" y="29339"/>
                </a:cubicBezTo>
                <a:cubicBezTo>
                  <a:pt x="229696" y="6201"/>
                  <a:pt x="236286" y="9407"/>
                  <a:pt x="220043" y="2445"/>
                </a:cubicBezTo>
                <a:cubicBezTo>
                  <a:pt x="217674" y="1430"/>
                  <a:pt x="215153" y="815"/>
                  <a:pt x="212708" y="0"/>
                </a:cubicBezTo>
                <a:cubicBezTo>
                  <a:pt x="205966" y="843"/>
                  <a:pt x="193352" y="1121"/>
                  <a:pt x="185814" y="4890"/>
                </a:cubicBezTo>
                <a:cubicBezTo>
                  <a:pt x="183186" y="6204"/>
                  <a:pt x="180924" y="8150"/>
                  <a:pt x="178479" y="9780"/>
                </a:cubicBezTo>
                <a:cubicBezTo>
                  <a:pt x="176849" y="14670"/>
                  <a:pt x="177233" y="20804"/>
                  <a:pt x="173589" y="24449"/>
                </a:cubicBezTo>
                <a:cubicBezTo>
                  <a:pt x="157098" y="40941"/>
                  <a:pt x="165480" y="36932"/>
                  <a:pt x="151585" y="41564"/>
                </a:cubicBezTo>
                <a:lnTo>
                  <a:pt x="146695" y="56233"/>
                </a:lnTo>
                <a:lnTo>
                  <a:pt x="144250" y="63568"/>
                </a:lnTo>
                <a:cubicBezTo>
                  <a:pt x="143435" y="70088"/>
                  <a:pt x="142980" y="76663"/>
                  <a:pt x="141805" y="83127"/>
                </a:cubicBezTo>
                <a:cubicBezTo>
                  <a:pt x="141344" y="85663"/>
                  <a:pt x="141598" y="89183"/>
                  <a:pt x="139360" y="90462"/>
                </a:cubicBezTo>
                <a:cubicBezTo>
                  <a:pt x="135056" y="92922"/>
                  <a:pt x="129581" y="92092"/>
                  <a:pt x="124691" y="92907"/>
                </a:cubicBezTo>
                <a:cubicBezTo>
                  <a:pt x="118545" y="111344"/>
                  <a:pt x="126836" y="88618"/>
                  <a:pt x="117356" y="107576"/>
                </a:cubicBezTo>
                <a:cubicBezTo>
                  <a:pt x="112832" y="116624"/>
                  <a:pt x="116650" y="115979"/>
                  <a:pt x="112466" y="127136"/>
                </a:cubicBezTo>
                <a:cubicBezTo>
                  <a:pt x="111434" y="129887"/>
                  <a:pt x="109457" y="132213"/>
                  <a:pt x="107576" y="134470"/>
                </a:cubicBezTo>
                <a:cubicBezTo>
                  <a:pt x="104311" y="138388"/>
                  <a:pt x="97895" y="144557"/>
                  <a:pt x="92907" y="146695"/>
                </a:cubicBezTo>
                <a:cubicBezTo>
                  <a:pt x="89818" y="148019"/>
                  <a:pt x="86387" y="148325"/>
                  <a:pt x="83127" y="149140"/>
                </a:cubicBezTo>
                <a:cubicBezTo>
                  <a:pt x="81497" y="151585"/>
                  <a:pt x="79269" y="153724"/>
                  <a:pt x="78237" y="156475"/>
                </a:cubicBezTo>
                <a:cubicBezTo>
                  <a:pt x="73389" y="169402"/>
                  <a:pt x="78832" y="170155"/>
                  <a:pt x="70903" y="183369"/>
                </a:cubicBezTo>
                <a:cubicBezTo>
                  <a:pt x="68458" y="187444"/>
                  <a:pt x="65876" y="191439"/>
                  <a:pt x="63568" y="195593"/>
                </a:cubicBezTo>
                <a:cubicBezTo>
                  <a:pt x="61798" y="198779"/>
                  <a:pt x="60486" y="202208"/>
                  <a:pt x="58678" y="205373"/>
                </a:cubicBezTo>
                <a:cubicBezTo>
                  <a:pt x="56467" y="209243"/>
                  <a:pt x="48702" y="219864"/>
                  <a:pt x="46453" y="222488"/>
                </a:cubicBezTo>
                <a:cubicBezTo>
                  <a:pt x="44203" y="225113"/>
                  <a:pt x="41564" y="227377"/>
                  <a:pt x="39119" y="229822"/>
                </a:cubicBezTo>
                <a:cubicBezTo>
                  <a:pt x="34443" y="243849"/>
                  <a:pt x="40022" y="230757"/>
                  <a:pt x="29339" y="244492"/>
                </a:cubicBezTo>
                <a:cubicBezTo>
                  <a:pt x="25731" y="249131"/>
                  <a:pt x="22819" y="254271"/>
                  <a:pt x="19559" y="259161"/>
                </a:cubicBezTo>
                <a:cubicBezTo>
                  <a:pt x="14647" y="266529"/>
                  <a:pt x="13503" y="267588"/>
                  <a:pt x="9780" y="276276"/>
                </a:cubicBezTo>
                <a:cubicBezTo>
                  <a:pt x="8765" y="278645"/>
                  <a:pt x="7840" y="281084"/>
                  <a:pt x="7335" y="283611"/>
                </a:cubicBezTo>
                <a:cubicBezTo>
                  <a:pt x="7015" y="285209"/>
                  <a:pt x="7335" y="286870"/>
                  <a:pt x="7335" y="288500"/>
                </a:cubicBezTo>
                <a:lnTo>
                  <a:pt x="0" y="33984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46"/>
          <p:cNvSpPr/>
          <p:nvPr/>
        </p:nvSpPr>
        <p:spPr>
          <a:xfrm>
            <a:off x="8362132" y="2277014"/>
            <a:ext cx="210600" cy="246600"/>
          </a:xfrm>
          <a:custGeom>
            <a:avLst/>
            <a:gdLst/>
            <a:ahLst/>
            <a:cxnLst/>
            <a:rect l="l" t="t" r="r" b="b"/>
            <a:pathLst>
              <a:path w="211029" h="246937">
                <a:moveTo>
                  <a:pt x="9780" y="0"/>
                </a:moveTo>
                <a:lnTo>
                  <a:pt x="9780" y="0"/>
                </a:lnTo>
                <a:cubicBezTo>
                  <a:pt x="10595" y="15484"/>
                  <a:pt x="10937" y="31001"/>
                  <a:pt x="12224" y="46453"/>
                </a:cubicBezTo>
                <a:cubicBezTo>
                  <a:pt x="12569" y="50594"/>
                  <a:pt x="13926" y="54589"/>
                  <a:pt x="14669" y="58678"/>
                </a:cubicBezTo>
                <a:cubicBezTo>
                  <a:pt x="15556" y="63555"/>
                  <a:pt x="16299" y="68457"/>
                  <a:pt x="17114" y="73347"/>
                </a:cubicBezTo>
                <a:cubicBezTo>
                  <a:pt x="16299" y="86387"/>
                  <a:pt x="18630" y="100016"/>
                  <a:pt x="14669" y="112466"/>
                </a:cubicBezTo>
                <a:cubicBezTo>
                  <a:pt x="12572" y="119056"/>
                  <a:pt x="0" y="127136"/>
                  <a:pt x="0" y="127136"/>
                </a:cubicBezTo>
                <a:cubicBezTo>
                  <a:pt x="815" y="130396"/>
                  <a:pt x="778" y="133998"/>
                  <a:pt x="2445" y="136915"/>
                </a:cubicBezTo>
                <a:cubicBezTo>
                  <a:pt x="6341" y="143732"/>
                  <a:pt x="11591" y="144537"/>
                  <a:pt x="17114" y="149140"/>
                </a:cubicBezTo>
                <a:cubicBezTo>
                  <a:pt x="23925" y="154816"/>
                  <a:pt x="26387" y="159059"/>
                  <a:pt x="31784" y="166254"/>
                </a:cubicBezTo>
                <a:cubicBezTo>
                  <a:pt x="32599" y="168699"/>
                  <a:pt x="33076" y="171284"/>
                  <a:pt x="34229" y="173589"/>
                </a:cubicBezTo>
                <a:cubicBezTo>
                  <a:pt x="35543" y="176217"/>
                  <a:pt x="37926" y="178239"/>
                  <a:pt x="39119" y="180924"/>
                </a:cubicBezTo>
                <a:cubicBezTo>
                  <a:pt x="41212" y="185634"/>
                  <a:pt x="44008" y="195593"/>
                  <a:pt x="44008" y="195593"/>
                </a:cubicBezTo>
                <a:cubicBezTo>
                  <a:pt x="44823" y="200483"/>
                  <a:pt x="45906" y="205336"/>
                  <a:pt x="46453" y="210263"/>
                </a:cubicBezTo>
                <a:cubicBezTo>
                  <a:pt x="50442" y="246159"/>
                  <a:pt x="45446" y="229245"/>
                  <a:pt x="51343" y="246937"/>
                </a:cubicBezTo>
                <a:cubicBezTo>
                  <a:pt x="54066" y="238768"/>
                  <a:pt x="54186" y="239033"/>
                  <a:pt x="56233" y="229822"/>
                </a:cubicBezTo>
                <a:cubicBezTo>
                  <a:pt x="57134" y="225766"/>
                  <a:pt x="57219" y="221489"/>
                  <a:pt x="58678" y="217598"/>
                </a:cubicBezTo>
                <a:cubicBezTo>
                  <a:pt x="60912" y="211641"/>
                  <a:pt x="69669" y="204161"/>
                  <a:pt x="73347" y="200483"/>
                </a:cubicBezTo>
                <a:cubicBezTo>
                  <a:pt x="75792" y="201298"/>
                  <a:pt x="78538" y="201498"/>
                  <a:pt x="80682" y="202928"/>
                </a:cubicBezTo>
                <a:cubicBezTo>
                  <a:pt x="83559" y="204846"/>
                  <a:pt x="85361" y="208049"/>
                  <a:pt x="88017" y="210263"/>
                </a:cubicBezTo>
                <a:cubicBezTo>
                  <a:pt x="90274" y="212144"/>
                  <a:pt x="92907" y="213523"/>
                  <a:pt x="95352" y="215153"/>
                </a:cubicBezTo>
                <a:cubicBezTo>
                  <a:pt x="97797" y="214338"/>
                  <a:pt x="100864" y="214530"/>
                  <a:pt x="102686" y="212708"/>
                </a:cubicBezTo>
                <a:cubicBezTo>
                  <a:pt x="104508" y="210886"/>
                  <a:pt x="103978" y="207678"/>
                  <a:pt x="105131" y="205373"/>
                </a:cubicBezTo>
                <a:cubicBezTo>
                  <a:pt x="109206" y="197223"/>
                  <a:pt x="110021" y="198038"/>
                  <a:pt x="117356" y="193148"/>
                </a:cubicBezTo>
                <a:cubicBezTo>
                  <a:pt x="118817" y="188765"/>
                  <a:pt x="121670" y="179055"/>
                  <a:pt x="124691" y="176034"/>
                </a:cubicBezTo>
                <a:cubicBezTo>
                  <a:pt x="126513" y="174212"/>
                  <a:pt x="129492" y="174064"/>
                  <a:pt x="132025" y="173589"/>
                </a:cubicBezTo>
                <a:cubicBezTo>
                  <a:pt x="142561" y="171613"/>
                  <a:pt x="153214" y="170329"/>
                  <a:pt x="163809" y="168699"/>
                </a:cubicBezTo>
                <a:lnTo>
                  <a:pt x="178479" y="163809"/>
                </a:lnTo>
                <a:cubicBezTo>
                  <a:pt x="180924" y="162994"/>
                  <a:pt x="183670" y="162794"/>
                  <a:pt x="185814" y="161364"/>
                </a:cubicBezTo>
                <a:cubicBezTo>
                  <a:pt x="195292" y="155045"/>
                  <a:pt x="190361" y="157404"/>
                  <a:pt x="200483" y="154030"/>
                </a:cubicBezTo>
                <a:cubicBezTo>
                  <a:pt x="211358" y="137718"/>
                  <a:pt x="216361" y="133391"/>
                  <a:pt x="202928" y="102686"/>
                </a:cubicBezTo>
                <a:cubicBezTo>
                  <a:pt x="200862" y="97964"/>
                  <a:pt x="188259" y="107576"/>
                  <a:pt x="188259" y="107576"/>
                </a:cubicBezTo>
                <a:cubicBezTo>
                  <a:pt x="183451" y="114788"/>
                  <a:pt x="183094" y="116363"/>
                  <a:pt x="176034" y="122246"/>
                </a:cubicBezTo>
                <a:cubicBezTo>
                  <a:pt x="168284" y="128704"/>
                  <a:pt x="164692" y="128471"/>
                  <a:pt x="154030" y="132025"/>
                </a:cubicBezTo>
                <a:cubicBezTo>
                  <a:pt x="139692" y="136804"/>
                  <a:pt x="149262" y="134185"/>
                  <a:pt x="124691" y="136915"/>
                </a:cubicBezTo>
                <a:cubicBezTo>
                  <a:pt x="118986" y="136100"/>
                  <a:pt x="110926" y="139159"/>
                  <a:pt x="107576" y="134470"/>
                </a:cubicBezTo>
                <a:cubicBezTo>
                  <a:pt x="103866" y="129276"/>
                  <a:pt x="115040" y="117098"/>
                  <a:pt x="117356" y="112466"/>
                </a:cubicBezTo>
                <a:cubicBezTo>
                  <a:pt x="118509" y="110161"/>
                  <a:pt x="122301" y="105756"/>
                  <a:pt x="119801" y="105131"/>
                </a:cubicBezTo>
                <a:cubicBezTo>
                  <a:pt x="112642" y="103341"/>
                  <a:pt x="105132" y="106761"/>
                  <a:pt x="97797" y="107576"/>
                </a:cubicBezTo>
                <a:cubicBezTo>
                  <a:pt x="94537" y="108391"/>
                  <a:pt x="91236" y="109055"/>
                  <a:pt x="88017" y="110021"/>
                </a:cubicBezTo>
                <a:cubicBezTo>
                  <a:pt x="83080" y="111502"/>
                  <a:pt x="73347" y="114911"/>
                  <a:pt x="73347" y="114911"/>
                </a:cubicBezTo>
                <a:cubicBezTo>
                  <a:pt x="66012" y="114096"/>
                  <a:pt x="58502" y="114256"/>
                  <a:pt x="51343" y="112466"/>
                </a:cubicBezTo>
                <a:cubicBezTo>
                  <a:pt x="48492" y="111753"/>
                  <a:pt x="44197" y="110508"/>
                  <a:pt x="44008" y="107576"/>
                </a:cubicBezTo>
                <a:cubicBezTo>
                  <a:pt x="42485" y="83977"/>
                  <a:pt x="45638" y="60308"/>
                  <a:pt x="46453" y="36674"/>
                </a:cubicBezTo>
                <a:cubicBezTo>
                  <a:pt x="45638" y="28524"/>
                  <a:pt x="50046" y="17759"/>
                  <a:pt x="44008" y="12224"/>
                </a:cubicBezTo>
                <a:cubicBezTo>
                  <a:pt x="37373" y="6141"/>
                  <a:pt x="25941" y="11544"/>
                  <a:pt x="17114" y="9779"/>
                </a:cubicBezTo>
                <a:cubicBezTo>
                  <a:pt x="10357" y="8428"/>
                  <a:pt x="11002" y="1630"/>
                  <a:pt x="978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1" name="CustomShape 47"/>
          <p:cNvSpPr/>
          <p:nvPr/>
        </p:nvSpPr>
        <p:spPr>
          <a:xfrm>
            <a:off x="8592172" y="2120414"/>
            <a:ext cx="163440" cy="92520"/>
          </a:xfrm>
          <a:custGeom>
            <a:avLst/>
            <a:gdLst/>
            <a:ahLst/>
            <a:cxnLst/>
            <a:rect l="l" t="t" r="r" b="b"/>
            <a:pathLst>
              <a:path w="163813" h="93001">
                <a:moveTo>
                  <a:pt x="34232" y="9874"/>
                </a:moveTo>
                <a:lnTo>
                  <a:pt x="34232" y="9874"/>
                </a:lnTo>
                <a:cubicBezTo>
                  <a:pt x="27712" y="12319"/>
                  <a:pt x="20644" y="13626"/>
                  <a:pt x="14673" y="17208"/>
                </a:cubicBezTo>
                <a:cubicBezTo>
                  <a:pt x="12153" y="18720"/>
                  <a:pt x="11664" y="22286"/>
                  <a:pt x="9783" y="24543"/>
                </a:cubicBezTo>
                <a:cubicBezTo>
                  <a:pt x="7569" y="27199"/>
                  <a:pt x="4893" y="29433"/>
                  <a:pt x="2448" y="31878"/>
                </a:cubicBezTo>
                <a:cubicBezTo>
                  <a:pt x="1013" y="40489"/>
                  <a:pt x="-2258" y="48091"/>
                  <a:pt x="2448" y="56327"/>
                </a:cubicBezTo>
                <a:cubicBezTo>
                  <a:pt x="4164" y="59329"/>
                  <a:pt x="6906" y="61744"/>
                  <a:pt x="9783" y="63662"/>
                </a:cubicBezTo>
                <a:cubicBezTo>
                  <a:pt x="11927" y="65092"/>
                  <a:pt x="14673" y="65292"/>
                  <a:pt x="17118" y="66107"/>
                </a:cubicBezTo>
                <a:cubicBezTo>
                  <a:pt x="26153" y="79658"/>
                  <a:pt x="16839" y="68939"/>
                  <a:pt x="29342" y="75886"/>
                </a:cubicBezTo>
                <a:cubicBezTo>
                  <a:pt x="37095" y="80194"/>
                  <a:pt x="42410" y="86834"/>
                  <a:pt x="51347" y="88111"/>
                </a:cubicBezTo>
                <a:cubicBezTo>
                  <a:pt x="65958" y="90198"/>
                  <a:pt x="95355" y="93001"/>
                  <a:pt x="95355" y="93001"/>
                </a:cubicBezTo>
                <a:cubicBezTo>
                  <a:pt x="105950" y="92186"/>
                  <a:pt x="116695" y="92514"/>
                  <a:pt x="127139" y="90556"/>
                </a:cubicBezTo>
                <a:cubicBezTo>
                  <a:pt x="132248" y="89598"/>
                  <a:pt x="141907" y="77562"/>
                  <a:pt x="144254" y="75886"/>
                </a:cubicBezTo>
                <a:cubicBezTo>
                  <a:pt x="146351" y="74388"/>
                  <a:pt x="149143" y="74256"/>
                  <a:pt x="151588" y="73441"/>
                </a:cubicBezTo>
                <a:cubicBezTo>
                  <a:pt x="164206" y="54516"/>
                  <a:pt x="154159" y="72242"/>
                  <a:pt x="158923" y="26988"/>
                </a:cubicBezTo>
                <a:cubicBezTo>
                  <a:pt x="159193" y="24425"/>
                  <a:pt x="160660" y="22131"/>
                  <a:pt x="161368" y="19653"/>
                </a:cubicBezTo>
                <a:cubicBezTo>
                  <a:pt x="162291" y="16422"/>
                  <a:pt x="162998" y="13134"/>
                  <a:pt x="163813" y="9874"/>
                </a:cubicBezTo>
                <a:cubicBezTo>
                  <a:pt x="162998" y="7429"/>
                  <a:pt x="163606" y="3818"/>
                  <a:pt x="161368" y="2539"/>
                </a:cubicBezTo>
                <a:cubicBezTo>
                  <a:pt x="152548" y="-2501"/>
                  <a:pt x="138198" y="1308"/>
                  <a:pt x="129584" y="2539"/>
                </a:cubicBezTo>
                <a:cubicBezTo>
                  <a:pt x="128769" y="4984"/>
                  <a:pt x="128292" y="7569"/>
                  <a:pt x="127139" y="9874"/>
                </a:cubicBezTo>
                <a:cubicBezTo>
                  <a:pt x="124757" y="14637"/>
                  <a:pt x="119118" y="21541"/>
                  <a:pt x="114915" y="24543"/>
                </a:cubicBezTo>
                <a:cubicBezTo>
                  <a:pt x="111949" y="26662"/>
                  <a:pt x="108300" y="27625"/>
                  <a:pt x="105135" y="29433"/>
                </a:cubicBezTo>
                <a:cubicBezTo>
                  <a:pt x="91864" y="37017"/>
                  <a:pt x="103913" y="32285"/>
                  <a:pt x="90465" y="36768"/>
                </a:cubicBezTo>
                <a:cubicBezTo>
                  <a:pt x="85096" y="40348"/>
                  <a:pt x="79560" y="44478"/>
                  <a:pt x="73351" y="46547"/>
                </a:cubicBezTo>
                <a:cubicBezTo>
                  <a:pt x="69409" y="47861"/>
                  <a:pt x="65201" y="48177"/>
                  <a:pt x="61126" y="48992"/>
                </a:cubicBezTo>
                <a:cubicBezTo>
                  <a:pt x="57866" y="48177"/>
                  <a:pt x="53498" y="49128"/>
                  <a:pt x="51347" y="46547"/>
                </a:cubicBezTo>
                <a:cubicBezTo>
                  <a:pt x="48687" y="43355"/>
                  <a:pt x="49910" y="38354"/>
                  <a:pt x="48902" y="34323"/>
                </a:cubicBezTo>
                <a:cubicBezTo>
                  <a:pt x="48277" y="31823"/>
                  <a:pt x="47610" y="29293"/>
                  <a:pt x="46457" y="26988"/>
                </a:cubicBezTo>
                <a:cubicBezTo>
                  <a:pt x="45143" y="24360"/>
                  <a:pt x="44318" y="20685"/>
                  <a:pt x="41567" y="19653"/>
                </a:cubicBezTo>
                <a:cubicBezTo>
                  <a:pt x="36988" y="17936"/>
                  <a:pt x="35454" y="11504"/>
                  <a:pt x="34232" y="98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" name="CustomShape 48"/>
          <p:cNvSpPr/>
          <p:nvPr/>
        </p:nvSpPr>
        <p:spPr>
          <a:xfrm>
            <a:off x="8880532" y="1829534"/>
            <a:ext cx="268560" cy="454320"/>
          </a:xfrm>
          <a:custGeom>
            <a:avLst/>
            <a:gdLst/>
            <a:ahLst/>
            <a:cxnLst/>
            <a:rect l="l" t="t" r="r" b="b"/>
            <a:pathLst>
              <a:path w="269037" h="454756">
                <a:moveTo>
                  <a:pt x="95399" y="310505"/>
                </a:moveTo>
                <a:lnTo>
                  <a:pt x="95399" y="310505"/>
                </a:lnTo>
                <a:cubicBezTo>
                  <a:pt x="94584" y="321100"/>
                  <a:pt x="94196" y="331736"/>
                  <a:pt x="92954" y="342289"/>
                </a:cubicBezTo>
                <a:cubicBezTo>
                  <a:pt x="92282" y="348001"/>
                  <a:pt x="86935" y="362791"/>
                  <a:pt x="85619" y="366738"/>
                </a:cubicBezTo>
                <a:lnTo>
                  <a:pt x="83174" y="374073"/>
                </a:lnTo>
                <a:cubicBezTo>
                  <a:pt x="82359" y="376518"/>
                  <a:pt x="81882" y="379103"/>
                  <a:pt x="80729" y="381408"/>
                </a:cubicBezTo>
                <a:cubicBezTo>
                  <a:pt x="79099" y="384668"/>
                  <a:pt x="78755" y="389001"/>
                  <a:pt x="75839" y="391188"/>
                </a:cubicBezTo>
                <a:cubicBezTo>
                  <a:pt x="71716" y="394280"/>
                  <a:pt x="61170" y="396077"/>
                  <a:pt x="61170" y="396077"/>
                </a:cubicBezTo>
                <a:cubicBezTo>
                  <a:pt x="54121" y="400776"/>
                  <a:pt x="49445" y="403201"/>
                  <a:pt x="44055" y="410747"/>
                </a:cubicBezTo>
                <a:cubicBezTo>
                  <a:pt x="42557" y="412844"/>
                  <a:pt x="43040" y="415938"/>
                  <a:pt x="41610" y="418082"/>
                </a:cubicBezTo>
                <a:cubicBezTo>
                  <a:pt x="39692" y="420959"/>
                  <a:pt x="36489" y="422760"/>
                  <a:pt x="34276" y="425416"/>
                </a:cubicBezTo>
                <a:cubicBezTo>
                  <a:pt x="32395" y="427673"/>
                  <a:pt x="30700" y="430123"/>
                  <a:pt x="29386" y="432751"/>
                </a:cubicBezTo>
                <a:cubicBezTo>
                  <a:pt x="25409" y="440705"/>
                  <a:pt x="29058" y="440414"/>
                  <a:pt x="22051" y="447421"/>
                </a:cubicBezTo>
                <a:cubicBezTo>
                  <a:pt x="16423" y="453049"/>
                  <a:pt x="12418" y="452885"/>
                  <a:pt x="4937" y="454756"/>
                </a:cubicBezTo>
                <a:cubicBezTo>
                  <a:pt x="-2887" y="443020"/>
                  <a:pt x="-279" y="451822"/>
                  <a:pt x="4937" y="440086"/>
                </a:cubicBezTo>
                <a:cubicBezTo>
                  <a:pt x="7030" y="435376"/>
                  <a:pt x="9827" y="425416"/>
                  <a:pt x="9827" y="425416"/>
                </a:cubicBezTo>
                <a:cubicBezTo>
                  <a:pt x="10642" y="416451"/>
                  <a:pt x="10998" y="407433"/>
                  <a:pt x="12271" y="398522"/>
                </a:cubicBezTo>
                <a:cubicBezTo>
                  <a:pt x="13678" y="388670"/>
                  <a:pt x="15530" y="393025"/>
                  <a:pt x="19606" y="383853"/>
                </a:cubicBezTo>
                <a:cubicBezTo>
                  <a:pt x="21699" y="379143"/>
                  <a:pt x="22191" y="373793"/>
                  <a:pt x="24496" y="369183"/>
                </a:cubicBezTo>
                <a:cubicBezTo>
                  <a:pt x="26126" y="365923"/>
                  <a:pt x="27950" y="362754"/>
                  <a:pt x="29386" y="359404"/>
                </a:cubicBezTo>
                <a:cubicBezTo>
                  <a:pt x="30401" y="357035"/>
                  <a:pt x="30678" y="354374"/>
                  <a:pt x="31831" y="352069"/>
                </a:cubicBezTo>
                <a:cubicBezTo>
                  <a:pt x="33145" y="349441"/>
                  <a:pt x="35091" y="347179"/>
                  <a:pt x="36721" y="344734"/>
                </a:cubicBezTo>
                <a:cubicBezTo>
                  <a:pt x="42684" y="320882"/>
                  <a:pt x="35403" y="350665"/>
                  <a:pt x="41610" y="322730"/>
                </a:cubicBezTo>
                <a:cubicBezTo>
                  <a:pt x="42339" y="319450"/>
                  <a:pt x="42388" y="315868"/>
                  <a:pt x="44055" y="312950"/>
                </a:cubicBezTo>
                <a:cubicBezTo>
                  <a:pt x="45771" y="309948"/>
                  <a:pt x="48945" y="308060"/>
                  <a:pt x="51390" y="305615"/>
                </a:cubicBezTo>
                <a:cubicBezTo>
                  <a:pt x="52205" y="303170"/>
                  <a:pt x="52013" y="300103"/>
                  <a:pt x="53835" y="298281"/>
                </a:cubicBezTo>
                <a:cubicBezTo>
                  <a:pt x="58906" y="293210"/>
                  <a:pt x="63434" y="296832"/>
                  <a:pt x="68505" y="298281"/>
                </a:cubicBezTo>
                <a:cubicBezTo>
                  <a:pt x="71736" y="299204"/>
                  <a:pt x="75024" y="299911"/>
                  <a:pt x="78284" y="300726"/>
                </a:cubicBezTo>
                <a:cubicBezTo>
                  <a:pt x="79099" y="298281"/>
                  <a:pt x="81014" y="295952"/>
                  <a:pt x="80729" y="293391"/>
                </a:cubicBezTo>
                <a:cubicBezTo>
                  <a:pt x="80160" y="288268"/>
                  <a:pt x="77469" y="283611"/>
                  <a:pt x="75839" y="278721"/>
                </a:cubicBezTo>
                <a:cubicBezTo>
                  <a:pt x="75838" y="278717"/>
                  <a:pt x="70950" y="264055"/>
                  <a:pt x="70949" y="264052"/>
                </a:cubicBezTo>
                <a:cubicBezTo>
                  <a:pt x="69319" y="255902"/>
                  <a:pt x="72975" y="244213"/>
                  <a:pt x="66060" y="239603"/>
                </a:cubicBezTo>
                <a:lnTo>
                  <a:pt x="58725" y="234713"/>
                </a:lnTo>
                <a:cubicBezTo>
                  <a:pt x="57095" y="237158"/>
                  <a:pt x="54411" y="239166"/>
                  <a:pt x="53835" y="242047"/>
                </a:cubicBezTo>
                <a:cubicBezTo>
                  <a:pt x="52768" y="247384"/>
                  <a:pt x="53203" y="271231"/>
                  <a:pt x="48945" y="281166"/>
                </a:cubicBezTo>
                <a:cubicBezTo>
                  <a:pt x="46392" y="287122"/>
                  <a:pt x="41126" y="291430"/>
                  <a:pt x="36721" y="295836"/>
                </a:cubicBezTo>
                <a:cubicBezTo>
                  <a:pt x="31598" y="280467"/>
                  <a:pt x="34299" y="291904"/>
                  <a:pt x="36721" y="264052"/>
                </a:cubicBezTo>
                <a:cubicBezTo>
                  <a:pt x="37435" y="255839"/>
                  <a:pt x="36838" y="228422"/>
                  <a:pt x="44055" y="217598"/>
                </a:cubicBezTo>
                <a:lnTo>
                  <a:pt x="48945" y="210264"/>
                </a:lnTo>
                <a:cubicBezTo>
                  <a:pt x="49760" y="207819"/>
                  <a:pt x="50138" y="205182"/>
                  <a:pt x="51390" y="202929"/>
                </a:cubicBezTo>
                <a:cubicBezTo>
                  <a:pt x="54244" y="197792"/>
                  <a:pt x="59312" y="193834"/>
                  <a:pt x="61170" y="188259"/>
                </a:cubicBezTo>
                <a:cubicBezTo>
                  <a:pt x="61985" y="185814"/>
                  <a:pt x="62907" y="183402"/>
                  <a:pt x="63615" y="180924"/>
                </a:cubicBezTo>
                <a:cubicBezTo>
                  <a:pt x="64660" y="177268"/>
                  <a:pt x="66551" y="167718"/>
                  <a:pt x="68505" y="163810"/>
                </a:cubicBezTo>
                <a:cubicBezTo>
                  <a:pt x="69819" y="161182"/>
                  <a:pt x="72080" y="159103"/>
                  <a:pt x="73394" y="156475"/>
                </a:cubicBezTo>
                <a:cubicBezTo>
                  <a:pt x="74546" y="154170"/>
                  <a:pt x="74686" y="151446"/>
                  <a:pt x="75839" y="149141"/>
                </a:cubicBezTo>
                <a:cubicBezTo>
                  <a:pt x="77153" y="146513"/>
                  <a:pt x="79415" y="144434"/>
                  <a:pt x="80729" y="141806"/>
                </a:cubicBezTo>
                <a:cubicBezTo>
                  <a:pt x="85254" y="132756"/>
                  <a:pt x="81433" y="133407"/>
                  <a:pt x="85619" y="122246"/>
                </a:cubicBezTo>
                <a:cubicBezTo>
                  <a:pt x="88335" y="115003"/>
                  <a:pt x="91868" y="114006"/>
                  <a:pt x="97844" y="110022"/>
                </a:cubicBezTo>
                <a:cubicBezTo>
                  <a:pt x="104364" y="110837"/>
                  <a:pt x="112217" y="108433"/>
                  <a:pt x="117403" y="112467"/>
                </a:cubicBezTo>
                <a:cubicBezTo>
                  <a:pt x="121316" y="115510"/>
                  <a:pt x="118876" y="122275"/>
                  <a:pt x="119848" y="127136"/>
                </a:cubicBezTo>
                <a:cubicBezTo>
                  <a:pt x="119864" y="127216"/>
                  <a:pt x="123573" y="143086"/>
                  <a:pt x="124738" y="144251"/>
                </a:cubicBezTo>
                <a:cubicBezTo>
                  <a:pt x="126560" y="146073"/>
                  <a:pt x="129627" y="145881"/>
                  <a:pt x="132072" y="146696"/>
                </a:cubicBezTo>
                <a:cubicBezTo>
                  <a:pt x="132887" y="144251"/>
                  <a:pt x="133502" y="141730"/>
                  <a:pt x="134517" y="139361"/>
                </a:cubicBezTo>
                <a:cubicBezTo>
                  <a:pt x="135953" y="136011"/>
                  <a:pt x="138735" y="133163"/>
                  <a:pt x="139407" y="129581"/>
                </a:cubicBezTo>
                <a:cubicBezTo>
                  <a:pt x="141216" y="119936"/>
                  <a:pt x="140555" y="109969"/>
                  <a:pt x="141852" y="100242"/>
                </a:cubicBezTo>
                <a:cubicBezTo>
                  <a:pt x="142193" y="97687"/>
                  <a:pt x="142687" y="94919"/>
                  <a:pt x="144297" y="92907"/>
                </a:cubicBezTo>
                <a:cubicBezTo>
                  <a:pt x="146133" y="90613"/>
                  <a:pt x="149187" y="89648"/>
                  <a:pt x="151632" y="88018"/>
                </a:cubicBezTo>
                <a:cubicBezTo>
                  <a:pt x="155707" y="88833"/>
                  <a:pt x="160399" y="88157"/>
                  <a:pt x="163856" y="90462"/>
                </a:cubicBezTo>
                <a:cubicBezTo>
                  <a:pt x="166000" y="91892"/>
                  <a:pt x="165148" y="95492"/>
                  <a:pt x="166301" y="97797"/>
                </a:cubicBezTo>
                <a:cubicBezTo>
                  <a:pt x="175780" y="116756"/>
                  <a:pt x="167490" y="94030"/>
                  <a:pt x="173636" y="112467"/>
                </a:cubicBezTo>
                <a:cubicBezTo>
                  <a:pt x="174451" y="110022"/>
                  <a:pt x="175456" y="107632"/>
                  <a:pt x="176081" y="105132"/>
                </a:cubicBezTo>
                <a:cubicBezTo>
                  <a:pt x="177089" y="101100"/>
                  <a:pt x="175975" y="96187"/>
                  <a:pt x="178526" y="92907"/>
                </a:cubicBezTo>
                <a:cubicBezTo>
                  <a:pt x="182134" y="88268"/>
                  <a:pt x="188305" y="86388"/>
                  <a:pt x="193195" y="83128"/>
                </a:cubicBezTo>
                <a:lnTo>
                  <a:pt x="200530" y="78238"/>
                </a:lnTo>
                <a:cubicBezTo>
                  <a:pt x="205719" y="67859"/>
                  <a:pt x="205646" y="69775"/>
                  <a:pt x="207865" y="58678"/>
                </a:cubicBezTo>
                <a:cubicBezTo>
                  <a:pt x="208837" y="53817"/>
                  <a:pt x="208403" y="48585"/>
                  <a:pt x="210310" y="44009"/>
                </a:cubicBezTo>
                <a:cubicBezTo>
                  <a:pt x="212570" y="38584"/>
                  <a:pt x="218231" y="34914"/>
                  <a:pt x="220090" y="29339"/>
                </a:cubicBezTo>
                <a:cubicBezTo>
                  <a:pt x="221834" y="24109"/>
                  <a:pt x="222965" y="18572"/>
                  <a:pt x="227424" y="14670"/>
                </a:cubicBezTo>
                <a:cubicBezTo>
                  <a:pt x="231847" y="10800"/>
                  <a:pt x="236392" y="6315"/>
                  <a:pt x="242094" y="4890"/>
                </a:cubicBezTo>
                <a:lnTo>
                  <a:pt x="261653" y="0"/>
                </a:lnTo>
                <a:cubicBezTo>
                  <a:pt x="264098" y="815"/>
                  <a:pt x="268564" y="-97"/>
                  <a:pt x="268988" y="2445"/>
                </a:cubicBezTo>
                <a:cubicBezTo>
                  <a:pt x="269367" y="4722"/>
                  <a:pt x="267558" y="31045"/>
                  <a:pt x="264098" y="39119"/>
                </a:cubicBezTo>
                <a:cubicBezTo>
                  <a:pt x="262940" y="41820"/>
                  <a:pt x="260615" y="43874"/>
                  <a:pt x="259208" y="46454"/>
                </a:cubicBezTo>
                <a:cubicBezTo>
                  <a:pt x="255718" y="52853"/>
                  <a:pt x="249429" y="66013"/>
                  <a:pt x="249429" y="66013"/>
                </a:cubicBezTo>
                <a:cubicBezTo>
                  <a:pt x="250244" y="68458"/>
                  <a:pt x="250859" y="70979"/>
                  <a:pt x="251874" y="73348"/>
                </a:cubicBezTo>
                <a:cubicBezTo>
                  <a:pt x="253310" y="76698"/>
                  <a:pt x="256763" y="79483"/>
                  <a:pt x="256763" y="83128"/>
                </a:cubicBezTo>
                <a:cubicBezTo>
                  <a:pt x="256763" y="88282"/>
                  <a:pt x="253504" y="92907"/>
                  <a:pt x="251874" y="97797"/>
                </a:cubicBezTo>
                <a:lnTo>
                  <a:pt x="246984" y="112467"/>
                </a:lnTo>
                <a:cubicBezTo>
                  <a:pt x="245240" y="117698"/>
                  <a:pt x="244109" y="123233"/>
                  <a:pt x="239649" y="127136"/>
                </a:cubicBezTo>
                <a:cubicBezTo>
                  <a:pt x="235226" y="131006"/>
                  <a:pt x="229134" y="132760"/>
                  <a:pt x="224979" y="136916"/>
                </a:cubicBezTo>
                <a:lnTo>
                  <a:pt x="217645" y="144251"/>
                </a:lnTo>
                <a:cubicBezTo>
                  <a:pt x="214789" y="152818"/>
                  <a:pt x="216106" y="152510"/>
                  <a:pt x="207865" y="158920"/>
                </a:cubicBezTo>
                <a:cubicBezTo>
                  <a:pt x="203226" y="162528"/>
                  <a:pt x="193195" y="168700"/>
                  <a:pt x="193195" y="168700"/>
                </a:cubicBezTo>
                <a:cubicBezTo>
                  <a:pt x="192380" y="171960"/>
                  <a:pt x="189503" y="175360"/>
                  <a:pt x="190751" y="178480"/>
                </a:cubicBezTo>
                <a:cubicBezTo>
                  <a:pt x="193051" y="184231"/>
                  <a:pt x="203120" y="179246"/>
                  <a:pt x="205420" y="178480"/>
                </a:cubicBezTo>
                <a:cubicBezTo>
                  <a:pt x="212086" y="179591"/>
                  <a:pt x="224183" y="180127"/>
                  <a:pt x="229869" y="185814"/>
                </a:cubicBezTo>
                <a:cubicBezTo>
                  <a:pt x="231691" y="187636"/>
                  <a:pt x="231499" y="190704"/>
                  <a:pt x="232314" y="193149"/>
                </a:cubicBezTo>
                <a:cubicBezTo>
                  <a:pt x="230684" y="195594"/>
                  <a:pt x="228738" y="197856"/>
                  <a:pt x="227424" y="200484"/>
                </a:cubicBezTo>
                <a:cubicBezTo>
                  <a:pt x="226271" y="202789"/>
                  <a:pt x="226589" y="205806"/>
                  <a:pt x="224979" y="207819"/>
                </a:cubicBezTo>
                <a:cubicBezTo>
                  <a:pt x="223144" y="210113"/>
                  <a:pt x="219902" y="210827"/>
                  <a:pt x="217645" y="212708"/>
                </a:cubicBezTo>
                <a:cubicBezTo>
                  <a:pt x="214989" y="214922"/>
                  <a:pt x="212755" y="217598"/>
                  <a:pt x="210310" y="220043"/>
                </a:cubicBezTo>
                <a:cubicBezTo>
                  <a:pt x="209495" y="222488"/>
                  <a:pt x="209144" y="225140"/>
                  <a:pt x="207865" y="227378"/>
                </a:cubicBezTo>
                <a:cubicBezTo>
                  <a:pt x="205843" y="230916"/>
                  <a:pt x="202185" y="233434"/>
                  <a:pt x="200530" y="237158"/>
                </a:cubicBezTo>
                <a:cubicBezTo>
                  <a:pt x="196588" y="246026"/>
                  <a:pt x="200300" y="253614"/>
                  <a:pt x="193195" y="261607"/>
                </a:cubicBezTo>
                <a:cubicBezTo>
                  <a:pt x="184877" y="270965"/>
                  <a:pt x="178997" y="271269"/>
                  <a:pt x="168746" y="273831"/>
                </a:cubicBezTo>
                <a:cubicBezTo>
                  <a:pt x="151449" y="285364"/>
                  <a:pt x="172878" y="270880"/>
                  <a:pt x="151632" y="286056"/>
                </a:cubicBezTo>
                <a:cubicBezTo>
                  <a:pt x="149241" y="287764"/>
                  <a:pt x="146742" y="289316"/>
                  <a:pt x="144297" y="290946"/>
                </a:cubicBezTo>
                <a:cubicBezTo>
                  <a:pt x="143482" y="294206"/>
                  <a:pt x="143951" y="298102"/>
                  <a:pt x="141852" y="300726"/>
                </a:cubicBezTo>
                <a:cubicBezTo>
                  <a:pt x="140242" y="302738"/>
                  <a:pt x="136995" y="302462"/>
                  <a:pt x="134517" y="303170"/>
                </a:cubicBezTo>
                <a:cubicBezTo>
                  <a:pt x="129916" y="304484"/>
                  <a:pt x="116642" y="307601"/>
                  <a:pt x="112513" y="308060"/>
                </a:cubicBezTo>
                <a:cubicBezTo>
                  <a:pt x="109273" y="308420"/>
                  <a:pt x="98251" y="310097"/>
                  <a:pt x="95399" y="3105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" name="CustomShape 49"/>
          <p:cNvSpPr/>
          <p:nvPr/>
        </p:nvSpPr>
        <p:spPr>
          <a:xfrm>
            <a:off x="9062692" y="1802534"/>
            <a:ext cx="59400" cy="87480"/>
          </a:xfrm>
          <a:custGeom>
            <a:avLst/>
            <a:gdLst/>
            <a:ahLst/>
            <a:cxnLst/>
            <a:rect l="l" t="t" r="r" b="b"/>
            <a:pathLst>
              <a:path w="59869" h="88017">
                <a:moveTo>
                  <a:pt x="15860" y="0"/>
                </a:moveTo>
                <a:lnTo>
                  <a:pt x="15860" y="0"/>
                </a:lnTo>
                <a:cubicBezTo>
                  <a:pt x="23195" y="2445"/>
                  <a:pt x="31235" y="3357"/>
                  <a:pt x="37865" y="7335"/>
                </a:cubicBezTo>
                <a:cubicBezTo>
                  <a:pt x="40075" y="8661"/>
                  <a:pt x="39158" y="12365"/>
                  <a:pt x="40310" y="14670"/>
                </a:cubicBezTo>
                <a:cubicBezTo>
                  <a:pt x="41624" y="17298"/>
                  <a:pt x="43247" y="19809"/>
                  <a:pt x="45199" y="22005"/>
                </a:cubicBezTo>
                <a:cubicBezTo>
                  <a:pt x="49793" y="27174"/>
                  <a:pt x="59869" y="36674"/>
                  <a:pt x="59869" y="36674"/>
                </a:cubicBezTo>
                <a:cubicBezTo>
                  <a:pt x="59054" y="41564"/>
                  <a:pt x="58992" y="46641"/>
                  <a:pt x="57424" y="51344"/>
                </a:cubicBezTo>
                <a:cubicBezTo>
                  <a:pt x="54666" y="59618"/>
                  <a:pt x="51216" y="58553"/>
                  <a:pt x="45199" y="63568"/>
                </a:cubicBezTo>
                <a:cubicBezTo>
                  <a:pt x="42543" y="65782"/>
                  <a:pt x="40521" y="68689"/>
                  <a:pt x="37865" y="70903"/>
                </a:cubicBezTo>
                <a:cubicBezTo>
                  <a:pt x="35608" y="72784"/>
                  <a:pt x="32787" y="73912"/>
                  <a:pt x="30530" y="75793"/>
                </a:cubicBezTo>
                <a:cubicBezTo>
                  <a:pt x="11712" y="91474"/>
                  <a:pt x="34064" y="75883"/>
                  <a:pt x="15860" y="88017"/>
                </a:cubicBezTo>
                <a:cubicBezTo>
                  <a:pt x="-4622" y="83920"/>
                  <a:pt x="-2209" y="88610"/>
                  <a:pt x="6081" y="53789"/>
                </a:cubicBezTo>
                <a:cubicBezTo>
                  <a:pt x="7769" y="46698"/>
                  <a:pt x="15860" y="34229"/>
                  <a:pt x="15860" y="34229"/>
                </a:cubicBezTo>
                <a:cubicBezTo>
                  <a:pt x="20910" y="8981"/>
                  <a:pt x="15860" y="5705"/>
                  <a:pt x="158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" name="CustomShape 50"/>
          <p:cNvSpPr/>
          <p:nvPr/>
        </p:nvSpPr>
        <p:spPr>
          <a:xfrm>
            <a:off x="6261892" y="2475014"/>
            <a:ext cx="102600" cy="24120"/>
          </a:xfrm>
          <a:custGeom>
            <a:avLst/>
            <a:gdLst/>
            <a:ahLst/>
            <a:cxnLst/>
            <a:rect l="l" t="t" r="r" b="b"/>
            <a:pathLst>
              <a:path w="102850" h="24449">
                <a:moveTo>
                  <a:pt x="0" y="7335"/>
                </a:moveTo>
                <a:lnTo>
                  <a:pt x="0" y="7335"/>
                </a:lnTo>
                <a:cubicBezTo>
                  <a:pt x="8150" y="9780"/>
                  <a:pt x="16508" y="11616"/>
                  <a:pt x="24449" y="14670"/>
                </a:cubicBezTo>
                <a:cubicBezTo>
                  <a:pt x="27192" y="15725"/>
                  <a:pt x="29156" y="18246"/>
                  <a:pt x="31784" y="19560"/>
                </a:cubicBezTo>
                <a:cubicBezTo>
                  <a:pt x="35296" y="21316"/>
                  <a:pt x="45759" y="23665"/>
                  <a:pt x="48898" y="24449"/>
                </a:cubicBezTo>
                <a:cubicBezTo>
                  <a:pt x="60308" y="23634"/>
                  <a:pt x="71767" y="23341"/>
                  <a:pt x="83127" y="22005"/>
                </a:cubicBezTo>
                <a:cubicBezTo>
                  <a:pt x="85687" y="21704"/>
                  <a:pt x="87984" y="20268"/>
                  <a:pt x="90462" y="19560"/>
                </a:cubicBezTo>
                <a:cubicBezTo>
                  <a:pt x="93693" y="18637"/>
                  <a:pt x="96981" y="17930"/>
                  <a:pt x="100241" y="17115"/>
                </a:cubicBezTo>
                <a:cubicBezTo>
                  <a:pt x="101056" y="14670"/>
                  <a:pt x="103501" y="12225"/>
                  <a:pt x="102686" y="9780"/>
                </a:cubicBezTo>
                <a:cubicBezTo>
                  <a:pt x="100397" y="2912"/>
                  <a:pt x="93513" y="1832"/>
                  <a:pt x="88017" y="0"/>
                </a:cubicBezTo>
                <a:cubicBezTo>
                  <a:pt x="17930" y="2503"/>
                  <a:pt x="14669" y="6113"/>
                  <a:pt x="0" y="73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74 Rectángulo"/>
          <p:cNvSpPr/>
          <p:nvPr/>
        </p:nvSpPr>
        <p:spPr>
          <a:xfrm>
            <a:off x="107502" y="2909005"/>
            <a:ext cx="4394615" cy="1749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Objetivo General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107503" y="3083941"/>
            <a:ext cx="43946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05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Disminuir el aislamiento digital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 las localidades, a través del despliegue de redes de fibra óptica en capitales comunales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107503" y="3514828"/>
            <a:ext cx="4394614" cy="1746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Objetivos Específicos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118675" y="3689469"/>
            <a:ext cx="4381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Posibilitar el despliegue de </a:t>
            </a:r>
            <a:r>
              <a:rPr lang="es-CL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redes de alta capacidad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el transporte de datos en las comunas seleccionadas.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espera que los nuevos trazados </a:t>
            </a:r>
            <a:r>
              <a:rPr lang="es-CL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mejoren la resiliencia de las redes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preexistentes,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posibilitando la redundancia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de las mismas.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Propiciar </a:t>
            </a:r>
            <a:r>
              <a:rPr lang="es-CL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competitividad en la industria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, a través del despliegue de redes de infraestructura óptica donde ellas no existan,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 bien fomentando el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ingreso de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segundos nuevos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entrantes en zonas actualmente donde solo existe un prestador 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través de </a:t>
            </a:r>
            <a:r>
              <a:rPr lang="es-C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una oferta de facilidades atractiva.</a:t>
            </a:r>
          </a:p>
        </p:txBody>
      </p:sp>
      <p:sp>
        <p:nvSpPr>
          <p:cNvPr id="78" name="CustomShape 1"/>
          <p:cNvSpPr/>
          <p:nvPr/>
        </p:nvSpPr>
        <p:spPr>
          <a:xfrm>
            <a:off x="460441" y="77500"/>
            <a:ext cx="7524051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Óptica Nacional</a:t>
            </a:r>
          </a:p>
          <a:p>
            <a:pPr algn="just"/>
            <a:r>
              <a:rPr lang="es-CL" sz="1000" i="1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Propiciar la conectividad digital del país, reducir la brecha de acceso a los servicios de telecomunicaciones y potenciar el desarrollo socio-productivo de los territorios, especialmente en comunas más vulnerables y aisladas que aún no cuentan con las condiciones para el desarrollo de los servicios de telecomunicaciones</a:t>
            </a:r>
            <a:endParaRPr lang="es-CL" sz="1000" i="1" spc="-1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76 Rectángulo"/>
          <p:cNvSpPr/>
          <p:nvPr/>
        </p:nvSpPr>
        <p:spPr>
          <a:xfrm>
            <a:off x="8106317" y="0"/>
            <a:ext cx="1043608" cy="7651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Ley </a:t>
            </a:r>
            <a:r>
              <a:rPr lang="es-CL" sz="105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Ppto</a:t>
            </a:r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2019</a:t>
            </a:r>
          </a:p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Subtel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3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3 Imagen"/>
          <p:cNvPicPr/>
          <p:nvPr/>
        </p:nvPicPr>
        <p:blipFill>
          <a:blip r:embed="rId3"/>
          <a:stretch/>
        </p:blipFill>
        <p:spPr>
          <a:xfrm rot="16200000">
            <a:off x="3969720" y="-1723680"/>
            <a:ext cx="1203840" cy="91436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357120" y="2419200"/>
            <a:ext cx="633240" cy="392400"/>
          </a:xfrm>
          <a:custGeom>
            <a:avLst/>
            <a:gdLst/>
            <a:ahLst/>
            <a:cxnLst/>
            <a:rect l="l" t="t" r="r" b="b"/>
            <a:pathLst>
              <a:path w="613733" h="369870">
                <a:moveTo>
                  <a:pt x="0" y="94298"/>
                </a:moveTo>
                <a:lnTo>
                  <a:pt x="0" y="94298"/>
                </a:lnTo>
                <a:cubicBezTo>
                  <a:pt x="18789" y="88035"/>
                  <a:pt x="38863" y="84776"/>
                  <a:pt x="56367" y="75509"/>
                </a:cubicBezTo>
                <a:cubicBezTo>
                  <a:pt x="74818" y="65741"/>
                  <a:pt x="89587" y="50209"/>
                  <a:pt x="106471" y="37930"/>
                </a:cubicBezTo>
                <a:cubicBezTo>
                  <a:pt x="112558" y="33503"/>
                  <a:pt x="118997" y="29579"/>
                  <a:pt x="125260" y="25404"/>
                </a:cubicBezTo>
                <a:cubicBezTo>
                  <a:pt x="127348" y="19141"/>
                  <a:pt x="126855" y="11283"/>
                  <a:pt x="131523" y="6615"/>
                </a:cubicBezTo>
                <a:cubicBezTo>
                  <a:pt x="144049" y="-5911"/>
                  <a:pt x="156575" y="2440"/>
                  <a:pt x="169101" y="6615"/>
                </a:cubicBezTo>
                <a:cubicBezTo>
                  <a:pt x="173276" y="12878"/>
                  <a:pt x="176304" y="20081"/>
                  <a:pt x="181627" y="25404"/>
                </a:cubicBezTo>
                <a:cubicBezTo>
                  <a:pt x="193768" y="37545"/>
                  <a:pt x="203923" y="39099"/>
                  <a:pt x="219205" y="44193"/>
                </a:cubicBezTo>
                <a:cubicBezTo>
                  <a:pt x="253828" y="34301"/>
                  <a:pt x="258550" y="20908"/>
                  <a:pt x="281835" y="44193"/>
                </a:cubicBezTo>
                <a:cubicBezTo>
                  <a:pt x="287158" y="49516"/>
                  <a:pt x="290186" y="56719"/>
                  <a:pt x="294361" y="62982"/>
                </a:cubicBezTo>
                <a:cubicBezTo>
                  <a:pt x="297739" y="62499"/>
                  <a:pt x="369263" y="52629"/>
                  <a:pt x="375781" y="50456"/>
                </a:cubicBezTo>
                <a:cubicBezTo>
                  <a:pt x="382922" y="48076"/>
                  <a:pt x="388307" y="42105"/>
                  <a:pt x="394570" y="37930"/>
                </a:cubicBezTo>
                <a:lnTo>
                  <a:pt x="475989" y="44193"/>
                </a:lnTo>
                <a:cubicBezTo>
                  <a:pt x="485774" y="48387"/>
                  <a:pt x="479670" y="65181"/>
                  <a:pt x="482252" y="75509"/>
                </a:cubicBezTo>
                <a:cubicBezTo>
                  <a:pt x="485088" y="86855"/>
                  <a:pt x="491474" y="105433"/>
                  <a:pt x="501041" y="113087"/>
                </a:cubicBezTo>
                <a:cubicBezTo>
                  <a:pt x="506196" y="117211"/>
                  <a:pt x="513567" y="117262"/>
                  <a:pt x="519830" y="119350"/>
                </a:cubicBezTo>
                <a:cubicBezTo>
                  <a:pt x="521918" y="125613"/>
                  <a:pt x="524661" y="131694"/>
                  <a:pt x="526093" y="138139"/>
                </a:cubicBezTo>
                <a:cubicBezTo>
                  <a:pt x="528848" y="150535"/>
                  <a:pt x="526677" y="164359"/>
                  <a:pt x="532356" y="175717"/>
                </a:cubicBezTo>
                <a:cubicBezTo>
                  <a:pt x="535722" y="182450"/>
                  <a:pt x="544267" y="185186"/>
                  <a:pt x="551145" y="188243"/>
                </a:cubicBezTo>
                <a:cubicBezTo>
                  <a:pt x="563211" y="193605"/>
                  <a:pt x="588723" y="200769"/>
                  <a:pt x="588723" y="200769"/>
                </a:cubicBezTo>
                <a:cubicBezTo>
                  <a:pt x="594986" y="207032"/>
                  <a:pt x="606477" y="210761"/>
                  <a:pt x="607512" y="219558"/>
                </a:cubicBezTo>
                <a:cubicBezTo>
                  <a:pt x="620618" y="330955"/>
                  <a:pt x="612389" y="278696"/>
                  <a:pt x="588723" y="326029"/>
                </a:cubicBezTo>
                <a:cubicBezTo>
                  <a:pt x="585771" y="331934"/>
                  <a:pt x="588590" y="342366"/>
                  <a:pt x="582460" y="344818"/>
                </a:cubicBezTo>
                <a:cubicBezTo>
                  <a:pt x="564907" y="351839"/>
                  <a:pt x="544882" y="348993"/>
                  <a:pt x="526093" y="351081"/>
                </a:cubicBezTo>
                <a:cubicBezTo>
                  <a:pt x="517742" y="353169"/>
                  <a:pt x="509286" y="354871"/>
                  <a:pt x="501041" y="357344"/>
                </a:cubicBezTo>
                <a:cubicBezTo>
                  <a:pt x="488394" y="361138"/>
                  <a:pt x="463463" y="369870"/>
                  <a:pt x="463463" y="369870"/>
                </a:cubicBezTo>
                <a:cubicBezTo>
                  <a:pt x="432148" y="367782"/>
                  <a:pt x="400587" y="368045"/>
                  <a:pt x="369518" y="363607"/>
                </a:cubicBezTo>
                <a:cubicBezTo>
                  <a:pt x="356447" y="361740"/>
                  <a:pt x="331940" y="351081"/>
                  <a:pt x="331940" y="351081"/>
                </a:cubicBezTo>
                <a:cubicBezTo>
                  <a:pt x="315238" y="353169"/>
                  <a:pt x="298438" y="354577"/>
                  <a:pt x="281835" y="357344"/>
                </a:cubicBezTo>
                <a:cubicBezTo>
                  <a:pt x="273344" y="358759"/>
                  <a:pt x="265391" y="363607"/>
                  <a:pt x="256783" y="363607"/>
                </a:cubicBezTo>
                <a:cubicBezTo>
                  <a:pt x="244084" y="363607"/>
                  <a:pt x="231731" y="359432"/>
                  <a:pt x="219205" y="357344"/>
                </a:cubicBezTo>
                <a:cubicBezTo>
                  <a:pt x="217117" y="344818"/>
                  <a:pt x="221921" y="328745"/>
                  <a:pt x="212942" y="319766"/>
                </a:cubicBezTo>
                <a:cubicBezTo>
                  <a:pt x="206855" y="313679"/>
                  <a:pt x="194611" y="320652"/>
                  <a:pt x="187890" y="326029"/>
                </a:cubicBezTo>
                <a:cubicBezTo>
                  <a:pt x="182735" y="330153"/>
                  <a:pt x="183441" y="338470"/>
                  <a:pt x="181627" y="344818"/>
                </a:cubicBezTo>
                <a:cubicBezTo>
                  <a:pt x="179262" y="353094"/>
                  <a:pt x="177452" y="361519"/>
                  <a:pt x="175364" y="369870"/>
                </a:cubicBezTo>
                <a:cubicBezTo>
                  <a:pt x="146137" y="367782"/>
                  <a:pt x="116805" y="366843"/>
                  <a:pt x="87682" y="363607"/>
                </a:cubicBezTo>
                <a:cubicBezTo>
                  <a:pt x="79127" y="362656"/>
                  <a:pt x="68232" y="363879"/>
                  <a:pt x="62630" y="357344"/>
                </a:cubicBezTo>
                <a:cubicBezTo>
                  <a:pt x="-11788" y="270523"/>
                  <a:pt x="91355" y="354754"/>
                  <a:pt x="37578" y="300977"/>
                </a:cubicBezTo>
                <a:cubicBezTo>
                  <a:pt x="32255" y="295654"/>
                  <a:pt x="25052" y="292626"/>
                  <a:pt x="18789" y="288451"/>
                </a:cubicBezTo>
                <a:cubicBezTo>
                  <a:pt x="20877" y="275925"/>
                  <a:pt x="21036" y="262920"/>
                  <a:pt x="25052" y="250873"/>
                </a:cubicBezTo>
                <a:cubicBezTo>
                  <a:pt x="27432" y="243732"/>
                  <a:pt x="36953" y="239585"/>
                  <a:pt x="37578" y="232084"/>
                </a:cubicBezTo>
                <a:cubicBezTo>
                  <a:pt x="39148" y="213245"/>
                  <a:pt x="35900" y="194057"/>
                  <a:pt x="31315" y="175717"/>
                </a:cubicBezTo>
                <a:cubicBezTo>
                  <a:pt x="29489" y="168415"/>
                  <a:pt x="22155" y="163661"/>
                  <a:pt x="18789" y="156928"/>
                </a:cubicBezTo>
                <a:cubicBezTo>
                  <a:pt x="15837" y="151023"/>
                  <a:pt x="14614" y="144402"/>
                  <a:pt x="12526" y="138139"/>
                </a:cubicBezTo>
                <a:cubicBezTo>
                  <a:pt x="16701" y="129788"/>
                  <a:pt x="21374" y="121668"/>
                  <a:pt x="25052" y="113087"/>
                </a:cubicBezTo>
                <a:cubicBezTo>
                  <a:pt x="27653" y="107019"/>
                  <a:pt x="28109" y="100069"/>
                  <a:pt x="31315" y="94298"/>
                </a:cubicBezTo>
                <a:cubicBezTo>
                  <a:pt x="38626" y="81138"/>
                  <a:pt x="51606" y="71001"/>
                  <a:pt x="56367" y="56719"/>
                </a:cubicBezTo>
                <a:cubicBezTo>
                  <a:pt x="61934" y="40018"/>
                  <a:pt x="62653" y="28524"/>
                  <a:pt x="81419" y="19141"/>
                </a:cubicBezTo>
                <a:cubicBezTo>
                  <a:pt x="87021" y="16340"/>
                  <a:pt x="93945" y="19141"/>
                  <a:pt x="100208" y="19141"/>
                </a:cubicBezTo>
                <a:lnTo>
                  <a:pt x="137786" y="19141"/>
                </a:lnTo>
                <a:lnTo>
                  <a:pt x="125260" y="12878"/>
                </a:lnTo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6225480" y="2811960"/>
            <a:ext cx="1346040" cy="682560"/>
          </a:xfrm>
          <a:custGeom>
            <a:avLst/>
            <a:gdLst/>
            <a:ahLst/>
            <a:cxnLst/>
            <a:rect l="l" t="t" r="r" b="b"/>
            <a:pathLst>
              <a:path w="1346548" h="613776">
                <a:moveTo>
                  <a:pt x="118997" y="81419"/>
                </a:moveTo>
                <a:lnTo>
                  <a:pt x="118997" y="81419"/>
                </a:lnTo>
                <a:cubicBezTo>
                  <a:pt x="177439" y="74925"/>
                  <a:pt x="156459" y="75156"/>
                  <a:pt x="181627" y="75156"/>
                </a:cubicBezTo>
                <a:lnTo>
                  <a:pt x="187890" y="31315"/>
                </a:lnTo>
                <a:lnTo>
                  <a:pt x="237994" y="0"/>
                </a:lnTo>
                <a:lnTo>
                  <a:pt x="275572" y="18789"/>
                </a:lnTo>
                <a:lnTo>
                  <a:pt x="281835" y="106471"/>
                </a:lnTo>
                <a:lnTo>
                  <a:pt x="300624" y="112734"/>
                </a:lnTo>
                <a:lnTo>
                  <a:pt x="350728" y="43841"/>
                </a:lnTo>
                <a:lnTo>
                  <a:pt x="432148" y="75156"/>
                </a:lnTo>
                <a:lnTo>
                  <a:pt x="475989" y="81419"/>
                </a:lnTo>
                <a:cubicBezTo>
                  <a:pt x="505216" y="85594"/>
                  <a:pt x="534596" y="88814"/>
                  <a:pt x="563671" y="93945"/>
                </a:cubicBezTo>
                <a:cubicBezTo>
                  <a:pt x="570172" y="95092"/>
                  <a:pt x="575858" y="100208"/>
                  <a:pt x="582460" y="100208"/>
                </a:cubicBezTo>
                <a:cubicBezTo>
                  <a:pt x="591068" y="100208"/>
                  <a:pt x="599161" y="96033"/>
                  <a:pt x="607512" y="93945"/>
                </a:cubicBezTo>
                <a:cubicBezTo>
                  <a:pt x="605424" y="87682"/>
                  <a:pt x="594659" y="75544"/>
                  <a:pt x="601249" y="75156"/>
                </a:cubicBezTo>
                <a:cubicBezTo>
                  <a:pt x="634607" y="73194"/>
                  <a:pt x="697321" y="82027"/>
                  <a:pt x="739035" y="93945"/>
                </a:cubicBezTo>
                <a:cubicBezTo>
                  <a:pt x="745383" y="95759"/>
                  <a:pt x="751561" y="98120"/>
                  <a:pt x="757824" y="100208"/>
                </a:cubicBezTo>
                <a:cubicBezTo>
                  <a:pt x="811485" y="82321"/>
                  <a:pt x="802318" y="79976"/>
                  <a:pt x="876822" y="93945"/>
                </a:cubicBezTo>
                <a:cubicBezTo>
                  <a:pt x="884220" y="95332"/>
                  <a:pt x="889985" y="101470"/>
                  <a:pt x="895611" y="106471"/>
                </a:cubicBezTo>
                <a:cubicBezTo>
                  <a:pt x="908851" y="118240"/>
                  <a:pt x="933189" y="144050"/>
                  <a:pt x="933189" y="144050"/>
                </a:cubicBezTo>
                <a:cubicBezTo>
                  <a:pt x="939452" y="139874"/>
                  <a:pt x="945245" y="134889"/>
                  <a:pt x="951978" y="131523"/>
                </a:cubicBezTo>
                <a:cubicBezTo>
                  <a:pt x="957883" y="128570"/>
                  <a:pt x="967815" y="119355"/>
                  <a:pt x="970767" y="125260"/>
                </a:cubicBezTo>
                <a:cubicBezTo>
                  <a:pt x="975528" y="134782"/>
                  <a:pt x="966592" y="146137"/>
                  <a:pt x="964504" y="156576"/>
                </a:cubicBezTo>
                <a:cubicBezTo>
                  <a:pt x="981205" y="158664"/>
                  <a:pt x="997777" y="162839"/>
                  <a:pt x="1014608" y="162839"/>
                </a:cubicBezTo>
                <a:cubicBezTo>
                  <a:pt x="1029723" y="162839"/>
                  <a:pt x="1049886" y="155255"/>
                  <a:pt x="1064712" y="150313"/>
                </a:cubicBezTo>
                <a:cubicBezTo>
                  <a:pt x="1068887" y="146137"/>
                  <a:pt x="1071369" y="138438"/>
                  <a:pt x="1077238" y="137786"/>
                </a:cubicBezTo>
                <a:cubicBezTo>
                  <a:pt x="1091910" y="136156"/>
                  <a:pt x="1106695" y="140730"/>
                  <a:pt x="1121079" y="144050"/>
                </a:cubicBezTo>
                <a:cubicBezTo>
                  <a:pt x="1133944" y="147019"/>
                  <a:pt x="1146131" y="152401"/>
                  <a:pt x="1158657" y="156576"/>
                </a:cubicBezTo>
                <a:cubicBezTo>
                  <a:pt x="1164920" y="158664"/>
                  <a:pt x="1171953" y="159177"/>
                  <a:pt x="1177446" y="162839"/>
                </a:cubicBezTo>
                <a:lnTo>
                  <a:pt x="1196235" y="175365"/>
                </a:lnTo>
                <a:cubicBezTo>
                  <a:pt x="1202498" y="173277"/>
                  <a:pt x="1208463" y="168373"/>
                  <a:pt x="1215024" y="169102"/>
                </a:cubicBezTo>
                <a:cubicBezTo>
                  <a:pt x="1228147" y="170560"/>
                  <a:pt x="1239479" y="180170"/>
                  <a:pt x="1252602" y="181628"/>
                </a:cubicBezTo>
                <a:lnTo>
                  <a:pt x="1308969" y="187891"/>
                </a:lnTo>
                <a:cubicBezTo>
                  <a:pt x="1323657" y="231954"/>
                  <a:pt x="1301588" y="180510"/>
                  <a:pt x="1340285" y="219206"/>
                </a:cubicBezTo>
                <a:cubicBezTo>
                  <a:pt x="1344953" y="223874"/>
                  <a:pt x="1344460" y="231732"/>
                  <a:pt x="1346548" y="237995"/>
                </a:cubicBezTo>
                <a:cubicBezTo>
                  <a:pt x="1342373" y="244258"/>
                  <a:pt x="1338841" y="251002"/>
                  <a:pt x="1334022" y="256784"/>
                </a:cubicBezTo>
                <a:cubicBezTo>
                  <a:pt x="1328351" y="263588"/>
                  <a:pt x="1320145" y="268203"/>
                  <a:pt x="1315232" y="275573"/>
                </a:cubicBezTo>
                <a:cubicBezTo>
                  <a:pt x="1311570" y="281066"/>
                  <a:pt x="1312175" y="288591"/>
                  <a:pt x="1308969" y="294362"/>
                </a:cubicBezTo>
                <a:cubicBezTo>
                  <a:pt x="1278014" y="350081"/>
                  <a:pt x="1297307" y="317650"/>
                  <a:pt x="1265128" y="344466"/>
                </a:cubicBezTo>
                <a:cubicBezTo>
                  <a:pt x="1249195" y="357744"/>
                  <a:pt x="1246759" y="367549"/>
                  <a:pt x="1227550" y="375781"/>
                </a:cubicBezTo>
                <a:cubicBezTo>
                  <a:pt x="1219638" y="379172"/>
                  <a:pt x="1210849" y="379956"/>
                  <a:pt x="1202498" y="382044"/>
                </a:cubicBezTo>
                <a:cubicBezTo>
                  <a:pt x="1183709" y="379956"/>
                  <a:pt x="1163040" y="384235"/>
                  <a:pt x="1146131" y="375781"/>
                </a:cubicBezTo>
                <a:cubicBezTo>
                  <a:pt x="1140226" y="372829"/>
                  <a:pt x="1158996" y="356992"/>
                  <a:pt x="1152394" y="356992"/>
                </a:cubicBezTo>
                <a:cubicBezTo>
                  <a:pt x="1140778" y="356992"/>
                  <a:pt x="1138238" y="389937"/>
                  <a:pt x="1133605" y="394570"/>
                </a:cubicBezTo>
                <a:cubicBezTo>
                  <a:pt x="1128937" y="399238"/>
                  <a:pt x="1121164" y="399019"/>
                  <a:pt x="1114816" y="400833"/>
                </a:cubicBezTo>
                <a:cubicBezTo>
                  <a:pt x="1059767" y="416561"/>
                  <a:pt x="1116025" y="398342"/>
                  <a:pt x="1070975" y="413359"/>
                </a:cubicBezTo>
                <a:cubicBezTo>
                  <a:pt x="1060537" y="411271"/>
                  <a:pt x="1049930" y="404295"/>
                  <a:pt x="1039660" y="407096"/>
                </a:cubicBezTo>
                <a:cubicBezTo>
                  <a:pt x="1025136" y="411057"/>
                  <a:pt x="1002082" y="432148"/>
                  <a:pt x="1002082" y="432148"/>
                </a:cubicBezTo>
                <a:cubicBezTo>
                  <a:pt x="995819" y="430060"/>
                  <a:pt x="984227" y="432420"/>
                  <a:pt x="983293" y="425885"/>
                </a:cubicBezTo>
                <a:cubicBezTo>
                  <a:pt x="982967" y="423602"/>
                  <a:pt x="997179" y="375101"/>
                  <a:pt x="1008345" y="369518"/>
                </a:cubicBezTo>
                <a:cubicBezTo>
                  <a:pt x="1019703" y="363839"/>
                  <a:pt x="1033397" y="365343"/>
                  <a:pt x="1045923" y="363255"/>
                </a:cubicBezTo>
                <a:cubicBezTo>
                  <a:pt x="1046633" y="358286"/>
                  <a:pt x="1063135" y="302187"/>
                  <a:pt x="1039660" y="294362"/>
                </a:cubicBezTo>
                <a:cubicBezTo>
                  <a:pt x="1033397" y="292274"/>
                  <a:pt x="1035211" y="306803"/>
                  <a:pt x="1033397" y="313151"/>
                </a:cubicBezTo>
                <a:cubicBezTo>
                  <a:pt x="1031032" y="321427"/>
                  <a:pt x="1033747" y="332693"/>
                  <a:pt x="1027134" y="338203"/>
                </a:cubicBezTo>
                <a:cubicBezTo>
                  <a:pt x="1018956" y="345018"/>
                  <a:pt x="1006257" y="342378"/>
                  <a:pt x="995819" y="344466"/>
                </a:cubicBezTo>
                <a:cubicBezTo>
                  <a:pt x="993731" y="361167"/>
                  <a:pt x="1002583" y="383912"/>
                  <a:pt x="989556" y="394570"/>
                </a:cubicBezTo>
                <a:cubicBezTo>
                  <a:pt x="973318" y="407856"/>
                  <a:pt x="947696" y="397866"/>
                  <a:pt x="926926" y="400833"/>
                </a:cubicBezTo>
                <a:cubicBezTo>
                  <a:pt x="918405" y="402050"/>
                  <a:pt x="910225" y="405008"/>
                  <a:pt x="901874" y="407096"/>
                </a:cubicBezTo>
                <a:cubicBezTo>
                  <a:pt x="895611" y="411271"/>
                  <a:pt x="890581" y="418941"/>
                  <a:pt x="883085" y="419622"/>
                </a:cubicBezTo>
                <a:cubicBezTo>
                  <a:pt x="838146" y="423707"/>
                  <a:pt x="836818" y="416237"/>
                  <a:pt x="807928" y="394570"/>
                </a:cubicBezTo>
                <a:cubicBezTo>
                  <a:pt x="805645" y="387720"/>
                  <a:pt x="799332" y="347966"/>
                  <a:pt x="776613" y="382044"/>
                </a:cubicBezTo>
                <a:cubicBezTo>
                  <a:pt x="719207" y="468154"/>
                  <a:pt x="797236" y="410049"/>
                  <a:pt x="745298" y="444674"/>
                </a:cubicBezTo>
                <a:cubicBezTo>
                  <a:pt x="743210" y="450937"/>
                  <a:pt x="739035" y="456861"/>
                  <a:pt x="739035" y="463463"/>
                </a:cubicBezTo>
                <a:cubicBezTo>
                  <a:pt x="739035" y="476162"/>
                  <a:pt x="738998" y="490015"/>
                  <a:pt x="745298" y="501041"/>
                </a:cubicBezTo>
                <a:cubicBezTo>
                  <a:pt x="748573" y="506773"/>
                  <a:pt x="757682" y="505703"/>
                  <a:pt x="764087" y="507304"/>
                </a:cubicBezTo>
                <a:cubicBezTo>
                  <a:pt x="774414" y="509886"/>
                  <a:pt x="784964" y="511479"/>
                  <a:pt x="795402" y="513567"/>
                </a:cubicBezTo>
                <a:cubicBezTo>
                  <a:pt x="797490" y="519830"/>
                  <a:pt x="803753" y="526093"/>
                  <a:pt x="801665" y="532356"/>
                </a:cubicBezTo>
                <a:cubicBezTo>
                  <a:pt x="798864" y="540759"/>
                  <a:pt x="788546" y="544341"/>
                  <a:pt x="782876" y="551145"/>
                </a:cubicBezTo>
                <a:cubicBezTo>
                  <a:pt x="778057" y="556928"/>
                  <a:pt x="774525" y="563671"/>
                  <a:pt x="770350" y="569934"/>
                </a:cubicBezTo>
                <a:cubicBezTo>
                  <a:pt x="765847" y="587946"/>
                  <a:pt x="767983" y="597659"/>
                  <a:pt x="751561" y="607513"/>
                </a:cubicBezTo>
                <a:cubicBezTo>
                  <a:pt x="745900" y="610910"/>
                  <a:pt x="739035" y="611688"/>
                  <a:pt x="732772" y="613776"/>
                </a:cubicBezTo>
                <a:cubicBezTo>
                  <a:pt x="707720" y="611688"/>
                  <a:pt x="682197" y="612781"/>
                  <a:pt x="657616" y="607513"/>
                </a:cubicBezTo>
                <a:cubicBezTo>
                  <a:pt x="651842" y="606276"/>
                  <a:pt x="650153" y="598024"/>
                  <a:pt x="645090" y="594986"/>
                </a:cubicBezTo>
                <a:cubicBezTo>
                  <a:pt x="639429" y="591589"/>
                  <a:pt x="632564" y="590811"/>
                  <a:pt x="626301" y="588723"/>
                </a:cubicBezTo>
                <a:lnTo>
                  <a:pt x="613775" y="551145"/>
                </a:lnTo>
                <a:cubicBezTo>
                  <a:pt x="606551" y="529474"/>
                  <a:pt x="611386" y="531162"/>
                  <a:pt x="588723" y="519830"/>
                </a:cubicBezTo>
                <a:cubicBezTo>
                  <a:pt x="582818" y="516878"/>
                  <a:pt x="576197" y="515655"/>
                  <a:pt x="569934" y="513567"/>
                </a:cubicBezTo>
                <a:cubicBezTo>
                  <a:pt x="565797" y="525977"/>
                  <a:pt x="555014" y="578868"/>
                  <a:pt x="519830" y="526093"/>
                </a:cubicBezTo>
                <a:cubicBezTo>
                  <a:pt x="507039" y="506907"/>
                  <a:pt x="515655" y="480164"/>
                  <a:pt x="513567" y="457200"/>
                </a:cubicBezTo>
                <a:cubicBezTo>
                  <a:pt x="515655" y="442586"/>
                  <a:pt x="516935" y="427834"/>
                  <a:pt x="519830" y="413359"/>
                </a:cubicBezTo>
                <a:cubicBezTo>
                  <a:pt x="521125" y="406885"/>
                  <a:pt x="524661" y="401015"/>
                  <a:pt x="526093" y="394570"/>
                </a:cubicBezTo>
                <a:cubicBezTo>
                  <a:pt x="528848" y="382174"/>
                  <a:pt x="530268" y="369518"/>
                  <a:pt x="532356" y="356992"/>
                </a:cubicBezTo>
                <a:cubicBezTo>
                  <a:pt x="502581" y="337142"/>
                  <a:pt x="520708" y="342086"/>
                  <a:pt x="475989" y="356992"/>
                </a:cubicBezTo>
                <a:lnTo>
                  <a:pt x="457200" y="363255"/>
                </a:lnTo>
                <a:cubicBezTo>
                  <a:pt x="451707" y="379734"/>
                  <a:pt x="452789" y="397304"/>
                  <a:pt x="425885" y="375781"/>
                </a:cubicBezTo>
                <a:cubicBezTo>
                  <a:pt x="420730" y="371657"/>
                  <a:pt x="424777" y="361116"/>
                  <a:pt x="419622" y="356992"/>
                </a:cubicBezTo>
                <a:cubicBezTo>
                  <a:pt x="412900" y="351615"/>
                  <a:pt x="402920" y="352817"/>
                  <a:pt x="394569" y="350729"/>
                </a:cubicBezTo>
                <a:cubicBezTo>
                  <a:pt x="379192" y="373794"/>
                  <a:pt x="370510" y="377769"/>
                  <a:pt x="388306" y="413359"/>
                </a:cubicBezTo>
                <a:cubicBezTo>
                  <a:pt x="391259" y="419264"/>
                  <a:pt x="400833" y="417534"/>
                  <a:pt x="407096" y="419622"/>
                </a:cubicBezTo>
                <a:cubicBezTo>
                  <a:pt x="409184" y="425885"/>
                  <a:pt x="418027" y="433743"/>
                  <a:pt x="413359" y="438411"/>
                </a:cubicBezTo>
                <a:cubicBezTo>
                  <a:pt x="404022" y="447747"/>
                  <a:pt x="375780" y="450937"/>
                  <a:pt x="375780" y="450937"/>
                </a:cubicBezTo>
                <a:cubicBezTo>
                  <a:pt x="373692" y="457200"/>
                  <a:pt x="375422" y="466774"/>
                  <a:pt x="369517" y="469726"/>
                </a:cubicBezTo>
                <a:cubicBezTo>
                  <a:pt x="344634" y="482168"/>
                  <a:pt x="345565" y="434349"/>
                  <a:pt x="344465" y="432148"/>
                </a:cubicBezTo>
                <a:cubicBezTo>
                  <a:pt x="340504" y="424226"/>
                  <a:pt x="331939" y="419622"/>
                  <a:pt x="325676" y="413359"/>
                </a:cubicBezTo>
                <a:cubicBezTo>
                  <a:pt x="323588" y="407096"/>
                  <a:pt x="320594" y="401065"/>
                  <a:pt x="319413" y="394570"/>
                </a:cubicBezTo>
                <a:cubicBezTo>
                  <a:pt x="316402" y="378010"/>
                  <a:pt x="321501" y="359080"/>
                  <a:pt x="313150" y="344466"/>
                </a:cubicBezTo>
                <a:cubicBezTo>
                  <a:pt x="309875" y="338734"/>
                  <a:pt x="300624" y="348641"/>
                  <a:pt x="294361" y="350729"/>
                </a:cubicBezTo>
                <a:cubicBezTo>
                  <a:pt x="290186" y="382044"/>
                  <a:pt x="291258" y="414520"/>
                  <a:pt x="281835" y="444674"/>
                </a:cubicBezTo>
                <a:cubicBezTo>
                  <a:pt x="279866" y="450975"/>
                  <a:pt x="267714" y="455605"/>
                  <a:pt x="263046" y="450937"/>
                </a:cubicBezTo>
                <a:cubicBezTo>
                  <a:pt x="255519" y="443410"/>
                  <a:pt x="258871" y="430060"/>
                  <a:pt x="256783" y="419622"/>
                </a:cubicBezTo>
                <a:cubicBezTo>
                  <a:pt x="254695" y="425885"/>
                  <a:pt x="254644" y="433256"/>
                  <a:pt x="250520" y="438411"/>
                </a:cubicBezTo>
                <a:cubicBezTo>
                  <a:pt x="238233" y="453770"/>
                  <a:pt x="217391" y="453805"/>
                  <a:pt x="200416" y="457200"/>
                </a:cubicBezTo>
                <a:cubicBezTo>
                  <a:pt x="154672" y="441952"/>
                  <a:pt x="175647" y="447876"/>
                  <a:pt x="137786" y="438411"/>
                </a:cubicBezTo>
                <a:cubicBezTo>
                  <a:pt x="134270" y="427863"/>
                  <a:pt x="124601" y="411381"/>
                  <a:pt x="137786" y="400833"/>
                </a:cubicBezTo>
                <a:cubicBezTo>
                  <a:pt x="144507" y="395456"/>
                  <a:pt x="154593" y="397043"/>
                  <a:pt x="162838" y="394570"/>
                </a:cubicBezTo>
                <a:cubicBezTo>
                  <a:pt x="175485" y="390776"/>
                  <a:pt x="187890" y="386219"/>
                  <a:pt x="200416" y="382044"/>
                </a:cubicBezTo>
                <a:lnTo>
                  <a:pt x="219205" y="375781"/>
                </a:lnTo>
                <a:cubicBezTo>
                  <a:pt x="221293" y="369518"/>
                  <a:pt x="225468" y="363594"/>
                  <a:pt x="225468" y="356992"/>
                </a:cubicBezTo>
                <a:cubicBezTo>
                  <a:pt x="225468" y="340161"/>
                  <a:pt x="227556" y="321502"/>
                  <a:pt x="219205" y="306888"/>
                </a:cubicBezTo>
                <a:cubicBezTo>
                  <a:pt x="215930" y="301156"/>
                  <a:pt x="206861" y="311719"/>
                  <a:pt x="200416" y="313151"/>
                </a:cubicBezTo>
                <a:cubicBezTo>
                  <a:pt x="134281" y="327848"/>
                  <a:pt x="186346" y="311578"/>
                  <a:pt x="144049" y="325677"/>
                </a:cubicBezTo>
                <a:cubicBezTo>
                  <a:pt x="141961" y="315239"/>
                  <a:pt x="148056" y="297163"/>
                  <a:pt x="137786" y="294362"/>
                </a:cubicBezTo>
                <a:cubicBezTo>
                  <a:pt x="-11731" y="253585"/>
                  <a:pt x="21857" y="334882"/>
                  <a:pt x="0" y="269310"/>
                </a:cubicBezTo>
                <a:cubicBezTo>
                  <a:pt x="2088" y="256784"/>
                  <a:pt x="2247" y="243779"/>
                  <a:pt x="6263" y="231732"/>
                </a:cubicBezTo>
                <a:cubicBezTo>
                  <a:pt x="8643" y="224591"/>
                  <a:pt x="17855" y="220412"/>
                  <a:pt x="18789" y="212943"/>
                </a:cubicBezTo>
                <a:cubicBezTo>
                  <a:pt x="20109" y="202380"/>
                  <a:pt x="14614" y="192066"/>
                  <a:pt x="12526" y="181628"/>
                </a:cubicBezTo>
                <a:cubicBezTo>
                  <a:pt x="14614" y="171190"/>
                  <a:pt x="11262" y="157840"/>
                  <a:pt x="18789" y="150313"/>
                </a:cubicBezTo>
                <a:cubicBezTo>
                  <a:pt x="26316" y="142786"/>
                  <a:pt x="40320" y="148243"/>
                  <a:pt x="50104" y="144050"/>
                </a:cubicBezTo>
                <a:cubicBezTo>
                  <a:pt x="59551" y="140001"/>
                  <a:pt x="70064" y="118844"/>
                  <a:pt x="75156" y="112734"/>
                </a:cubicBezTo>
                <a:cubicBezTo>
                  <a:pt x="95421" y="88416"/>
                  <a:pt x="111690" y="86638"/>
                  <a:pt x="118997" y="814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7371360" y="3319200"/>
            <a:ext cx="62640" cy="106200"/>
          </a:xfrm>
          <a:custGeom>
            <a:avLst/>
            <a:gdLst/>
            <a:ahLst/>
            <a:cxnLst/>
            <a:rect l="l" t="t" r="r" b="b"/>
            <a:pathLst>
              <a:path w="62915" h="106528">
                <a:moveTo>
                  <a:pt x="62915" y="31372"/>
                </a:moveTo>
                <a:lnTo>
                  <a:pt x="62915" y="31372"/>
                </a:lnTo>
                <a:cubicBezTo>
                  <a:pt x="58229" y="73547"/>
                  <a:pt x="71423" y="85882"/>
                  <a:pt x="37863" y="100265"/>
                </a:cubicBezTo>
                <a:cubicBezTo>
                  <a:pt x="29951" y="103656"/>
                  <a:pt x="21162" y="104440"/>
                  <a:pt x="12811" y="106528"/>
                </a:cubicBezTo>
                <a:cubicBezTo>
                  <a:pt x="8636" y="100265"/>
                  <a:pt x="1350" y="95191"/>
                  <a:pt x="285" y="87739"/>
                </a:cubicBezTo>
                <a:cubicBezTo>
                  <a:pt x="-2094" y="71086"/>
                  <a:pt x="10927" y="56119"/>
                  <a:pt x="19074" y="43898"/>
                </a:cubicBezTo>
                <a:cubicBezTo>
                  <a:pt x="20394" y="38617"/>
                  <a:pt x="26481" y="2333"/>
                  <a:pt x="37863" y="57"/>
                </a:cubicBezTo>
                <a:cubicBezTo>
                  <a:pt x="45244" y="-1419"/>
                  <a:pt x="58740" y="26153"/>
                  <a:pt x="62915" y="313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7265160" y="3313080"/>
            <a:ext cx="113040" cy="139320"/>
          </a:xfrm>
          <a:custGeom>
            <a:avLst/>
            <a:gdLst/>
            <a:ahLst/>
            <a:cxnLst/>
            <a:rect l="l" t="t" r="r" b="b"/>
            <a:pathLst>
              <a:path w="113335" h="139829">
                <a:moveTo>
                  <a:pt x="18789" y="37578"/>
                </a:moveTo>
                <a:lnTo>
                  <a:pt x="18789" y="37578"/>
                </a:lnTo>
                <a:cubicBezTo>
                  <a:pt x="16701" y="70981"/>
                  <a:pt x="22143" y="105730"/>
                  <a:pt x="12526" y="137787"/>
                </a:cubicBezTo>
                <a:cubicBezTo>
                  <a:pt x="8732" y="150434"/>
                  <a:pt x="0" y="100208"/>
                  <a:pt x="0" y="100208"/>
                </a:cubicBezTo>
                <a:cubicBezTo>
                  <a:pt x="6263" y="96033"/>
                  <a:pt x="11364" y="88919"/>
                  <a:pt x="18789" y="87682"/>
                </a:cubicBezTo>
                <a:cubicBezTo>
                  <a:pt x="25301" y="86597"/>
                  <a:pt x="31230" y="92131"/>
                  <a:pt x="37578" y="93945"/>
                </a:cubicBezTo>
                <a:cubicBezTo>
                  <a:pt x="45854" y="96310"/>
                  <a:pt x="54279" y="98120"/>
                  <a:pt x="62630" y="100208"/>
                </a:cubicBezTo>
                <a:cubicBezTo>
                  <a:pt x="75156" y="96033"/>
                  <a:pt x="96033" y="100208"/>
                  <a:pt x="100208" y="87682"/>
                </a:cubicBezTo>
                <a:cubicBezTo>
                  <a:pt x="125931" y="10512"/>
                  <a:pt x="111887" y="12244"/>
                  <a:pt x="75156" y="0"/>
                </a:cubicBezTo>
                <a:cubicBezTo>
                  <a:pt x="73068" y="8351"/>
                  <a:pt x="74270" y="18331"/>
                  <a:pt x="68893" y="25052"/>
                </a:cubicBezTo>
                <a:cubicBezTo>
                  <a:pt x="62826" y="32635"/>
                  <a:pt x="27140" y="35490"/>
                  <a:pt x="18789" y="375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6507000" y="3313080"/>
            <a:ext cx="50040" cy="93960"/>
          </a:xfrm>
          <a:custGeom>
            <a:avLst/>
            <a:gdLst/>
            <a:ahLst/>
            <a:cxnLst/>
            <a:rect l="l" t="t" r="r" b="b"/>
            <a:pathLst>
              <a:path w="50522" h="71715">
                <a:moveTo>
                  <a:pt x="44259" y="15153"/>
                </a:moveTo>
                <a:lnTo>
                  <a:pt x="44259" y="15153"/>
                </a:lnTo>
                <a:cubicBezTo>
                  <a:pt x="29645" y="29767"/>
                  <a:pt x="8812" y="40108"/>
                  <a:pt x="418" y="58994"/>
                </a:cubicBezTo>
                <a:cubicBezTo>
                  <a:pt x="-2639" y="65872"/>
                  <a:pt x="11826" y="72996"/>
                  <a:pt x="19207" y="71520"/>
                </a:cubicBezTo>
                <a:cubicBezTo>
                  <a:pt x="26588" y="70044"/>
                  <a:pt x="27998" y="59266"/>
                  <a:pt x="31733" y="52731"/>
                </a:cubicBezTo>
                <a:cubicBezTo>
                  <a:pt x="44116" y="31061"/>
                  <a:pt x="43496" y="29969"/>
                  <a:pt x="50522" y="8890"/>
                </a:cubicBezTo>
                <a:cubicBezTo>
                  <a:pt x="42939" y="-13860"/>
                  <a:pt x="45303" y="14109"/>
                  <a:pt x="44259" y="1515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5" name="CustomShape 6"/>
          <p:cNvSpPr/>
          <p:nvPr/>
        </p:nvSpPr>
        <p:spPr>
          <a:xfrm>
            <a:off x="6642000" y="3192480"/>
            <a:ext cx="113040" cy="137160"/>
          </a:xfrm>
          <a:custGeom>
            <a:avLst/>
            <a:gdLst/>
            <a:ahLst/>
            <a:cxnLst/>
            <a:rect l="l" t="t" r="r" b="b"/>
            <a:pathLst>
              <a:path w="95031" h="117903">
                <a:moveTo>
                  <a:pt x="55021" y="117903"/>
                </a:moveTo>
                <a:lnTo>
                  <a:pt x="55021" y="117903"/>
                </a:lnTo>
                <a:cubicBezTo>
                  <a:pt x="59388" y="111789"/>
                  <a:pt x="64088" y="105901"/>
                  <a:pt x="68122" y="99562"/>
                </a:cubicBezTo>
                <a:cubicBezTo>
                  <a:pt x="73811" y="90622"/>
                  <a:pt x="76077" y="80842"/>
                  <a:pt x="78602" y="70742"/>
                </a:cubicBezTo>
                <a:cubicBezTo>
                  <a:pt x="81222" y="71615"/>
                  <a:pt x="83992" y="72127"/>
                  <a:pt x="86462" y="73362"/>
                </a:cubicBezTo>
                <a:cubicBezTo>
                  <a:pt x="89278" y="74770"/>
                  <a:pt x="97471" y="78602"/>
                  <a:pt x="94322" y="78602"/>
                </a:cubicBezTo>
                <a:cubicBezTo>
                  <a:pt x="88799" y="78602"/>
                  <a:pt x="78602" y="73362"/>
                  <a:pt x="78602" y="73362"/>
                </a:cubicBezTo>
                <a:cubicBezTo>
                  <a:pt x="79475" y="63755"/>
                  <a:pt x="79201" y="53973"/>
                  <a:pt x="81222" y="44541"/>
                </a:cubicBezTo>
                <a:cubicBezTo>
                  <a:pt x="81882" y="41462"/>
                  <a:pt x="85054" y="39497"/>
                  <a:pt x="86462" y="36681"/>
                </a:cubicBezTo>
                <a:cubicBezTo>
                  <a:pt x="87697" y="34211"/>
                  <a:pt x="88209" y="31441"/>
                  <a:pt x="89082" y="28821"/>
                </a:cubicBezTo>
                <a:cubicBezTo>
                  <a:pt x="81561" y="-1265"/>
                  <a:pt x="92078" y="35812"/>
                  <a:pt x="81222" y="10480"/>
                </a:cubicBezTo>
                <a:cubicBezTo>
                  <a:pt x="79804" y="7170"/>
                  <a:pt x="79475" y="3493"/>
                  <a:pt x="78602" y="0"/>
                </a:cubicBezTo>
                <a:cubicBezTo>
                  <a:pt x="73362" y="873"/>
                  <a:pt x="67546" y="76"/>
                  <a:pt x="62882" y="2620"/>
                </a:cubicBezTo>
                <a:cubicBezTo>
                  <a:pt x="57460" y="5577"/>
                  <a:pt x="49781" y="15721"/>
                  <a:pt x="49781" y="15721"/>
                </a:cubicBezTo>
                <a:cubicBezTo>
                  <a:pt x="48908" y="20961"/>
                  <a:pt x="51484" y="28353"/>
                  <a:pt x="47161" y="31441"/>
                </a:cubicBezTo>
                <a:cubicBezTo>
                  <a:pt x="44227" y="33537"/>
                  <a:pt x="28417" y="27813"/>
                  <a:pt x="23581" y="26201"/>
                </a:cubicBezTo>
                <a:cubicBezTo>
                  <a:pt x="21834" y="28821"/>
                  <a:pt x="19246" y="31045"/>
                  <a:pt x="18341" y="34061"/>
                </a:cubicBezTo>
                <a:cubicBezTo>
                  <a:pt x="17200" y="37864"/>
                  <a:pt x="16059" y="56966"/>
                  <a:pt x="13101" y="62882"/>
                </a:cubicBezTo>
                <a:cubicBezTo>
                  <a:pt x="11996" y="65092"/>
                  <a:pt x="9607" y="66375"/>
                  <a:pt x="7860" y="68122"/>
                </a:cubicBezTo>
                <a:cubicBezTo>
                  <a:pt x="6987" y="72489"/>
                  <a:pt x="6412" y="76926"/>
                  <a:pt x="5240" y="81222"/>
                </a:cubicBezTo>
                <a:cubicBezTo>
                  <a:pt x="3787" y="86551"/>
                  <a:pt x="0" y="96942"/>
                  <a:pt x="0" y="96942"/>
                </a:cubicBezTo>
                <a:cubicBezTo>
                  <a:pt x="1907" y="104570"/>
                  <a:pt x="3780" y="126804"/>
                  <a:pt x="23581" y="104803"/>
                </a:cubicBezTo>
                <a:cubicBezTo>
                  <a:pt x="28872" y="98925"/>
                  <a:pt x="23264" y="88565"/>
                  <a:pt x="26201" y="81222"/>
                </a:cubicBezTo>
                <a:cubicBezTo>
                  <a:pt x="27227" y="78658"/>
                  <a:pt x="31441" y="79475"/>
                  <a:pt x="34061" y="78602"/>
                </a:cubicBezTo>
                <a:cubicBezTo>
                  <a:pt x="36681" y="79475"/>
                  <a:pt x="41322" y="78526"/>
                  <a:pt x="41921" y="81222"/>
                </a:cubicBezTo>
                <a:cubicBezTo>
                  <a:pt x="43896" y="90109"/>
                  <a:pt x="39590" y="101313"/>
                  <a:pt x="36681" y="110043"/>
                </a:cubicBezTo>
                <a:cubicBezTo>
                  <a:pt x="40655" y="112692"/>
                  <a:pt x="46977" y="117903"/>
                  <a:pt x="52401" y="117903"/>
                </a:cubicBezTo>
                <a:cubicBezTo>
                  <a:pt x="56002" y="117903"/>
                  <a:pt x="59661" y="116893"/>
                  <a:pt x="62882" y="115283"/>
                </a:cubicBezTo>
                <a:cubicBezTo>
                  <a:pt x="65091" y="114178"/>
                  <a:pt x="56331" y="117466"/>
                  <a:pt x="55021" y="11790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CustomShape 7"/>
          <p:cNvSpPr/>
          <p:nvPr/>
        </p:nvSpPr>
        <p:spPr>
          <a:xfrm>
            <a:off x="6259320" y="3149280"/>
            <a:ext cx="92160" cy="128160"/>
          </a:xfrm>
          <a:custGeom>
            <a:avLst/>
            <a:gdLst/>
            <a:ahLst/>
            <a:cxnLst/>
            <a:rect l="l" t="t" r="r" b="b"/>
            <a:pathLst>
              <a:path w="92602" h="128383">
                <a:moveTo>
                  <a:pt x="83842" y="0"/>
                </a:moveTo>
                <a:lnTo>
                  <a:pt x="83842" y="0"/>
                </a:lnTo>
                <a:cubicBezTo>
                  <a:pt x="76855" y="2620"/>
                  <a:pt x="69280" y="4021"/>
                  <a:pt x="62881" y="7860"/>
                </a:cubicBezTo>
                <a:cubicBezTo>
                  <a:pt x="54847" y="12680"/>
                  <a:pt x="55544" y="32495"/>
                  <a:pt x="55021" y="36681"/>
                </a:cubicBezTo>
                <a:lnTo>
                  <a:pt x="39301" y="31441"/>
                </a:lnTo>
                <a:lnTo>
                  <a:pt x="31441" y="28821"/>
                </a:lnTo>
                <a:cubicBezTo>
                  <a:pt x="13963" y="34646"/>
                  <a:pt x="27956" y="27326"/>
                  <a:pt x="20960" y="57641"/>
                </a:cubicBezTo>
                <a:cubicBezTo>
                  <a:pt x="18985" y="66200"/>
                  <a:pt x="14500" y="65908"/>
                  <a:pt x="7860" y="68121"/>
                </a:cubicBezTo>
                <a:cubicBezTo>
                  <a:pt x="5211" y="72095"/>
                  <a:pt x="0" y="78419"/>
                  <a:pt x="0" y="83842"/>
                </a:cubicBezTo>
                <a:cubicBezTo>
                  <a:pt x="0" y="86604"/>
                  <a:pt x="373" y="90097"/>
                  <a:pt x="2620" y="91702"/>
                </a:cubicBezTo>
                <a:cubicBezTo>
                  <a:pt x="7115" y="94912"/>
                  <a:pt x="18340" y="96942"/>
                  <a:pt x="18340" y="96942"/>
                </a:cubicBezTo>
                <a:cubicBezTo>
                  <a:pt x="24882" y="116569"/>
                  <a:pt x="18599" y="90537"/>
                  <a:pt x="13100" y="115282"/>
                </a:cubicBezTo>
                <a:cubicBezTo>
                  <a:pt x="12134" y="119629"/>
                  <a:pt x="14847" y="124016"/>
                  <a:pt x="15720" y="128383"/>
                </a:cubicBezTo>
                <a:cubicBezTo>
                  <a:pt x="20087" y="127510"/>
                  <a:pt x="25116" y="128233"/>
                  <a:pt x="28821" y="125763"/>
                </a:cubicBezTo>
                <a:cubicBezTo>
                  <a:pt x="31119" y="124231"/>
                  <a:pt x="30206" y="120372"/>
                  <a:pt x="31441" y="117902"/>
                </a:cubicBezTo>
                <a:cubicBezTo>
                  <a:pt x="37094" y="106595"/>
                  <a:pt x="36667" y="114037"/>
                  <a:pt x="39301" y="102182"/>
                </a:cubicBezTo>
                <a:cubicBezTo>
                  <a:pt x="39340" y="102005"/>
                  <a:pt x="41819" y="82005"/>
                  <a:pt x="44541" y="78602"/>
                </a:cubicBezTo>
                <a:cubicBezTo>
                  <a:pt x="50692" y="70913"/>
                  <a:pt x="62712" y="71888"/>
                  <a:pt x="70741" y="70741"/>
                </a:cubicBezTo>
                <a:cubicBezTo>
                  <a:pt x="73356" y="57670"/>
                  <a:pt x="75050" y="44612"/>
                  <a:pt x="83842" y="34061"/>
                </a:cubicBezTo>
                <a:cubicBezTo>
                  <a:pt x="86214" y="31214"/>
                  <a:pt x="89082" y="28820"/>
                  <a:pt x="91702" y="26200"/>
                </a:cubicBezTo>
                <a:cubicBezTo>
                  <a:pt x="95703" y="14197"/>
                  <a:pt x="85152" y="4367"/>
                  <a:pt x="8384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" name="CustomShape 8"/>
          <p:cNvSpPr/>
          <p:nvPr/>
        </p:nvSpPr>
        <p:spPr>
          <a:xfrm>
            <a:off x="6335280" y="3149280"/>
            <a:ext cx="130680" cy="175320"/>
          </a:xfrm>
          <a:custGeom>
            <a:avLst/>
            <a:gdLst/>
            <a:ahLst/>
            <a:cxnLst/>
            <a:rect l="l" t="t" r="r" b="b"/>
            <a:pathLst>
              <a:path w="131002" h="175544">
                <a:moveTo>
                  <a:pt x="89082" y="0"/>
                </a:moveTo>
                <a:lnTo>
                  <a:pt x="89082" y="0"/>
                </a:lnTo>
                <a:cubicBezTo>
                  <a:pt x="91702" y="6987"/>
                  <a:pt x="97766" y="13544"/>
                  <a:pt x="96942" y="20960"/>
                </a:cubicBezTo>
                <a:cubicBezTo>
                  <a:pt x="96544" y="24539"/>
                  <a:pt x="89976" y="22799"/>
                  <a:pt x="86461" y="23580"/>
                </a:cubicBezTo>
                <a:cubicBezTo>
                  <a:pt x="82114" y="24546"/>
                  <a:pt x="77728" y="25327"/>
                  <a:pt x="73361" y="26200"/>
                </a:cubicBezTo>
                <a:cubicBezTo>
                  <a:pt x="71499" y="35513"/>
                  <a:pt x="74160" y="41921"/>
                  <a:pt x="62881" y="41921"/>
                </a:cubicBezTo>
                <a:cubicBezTo>
                  <a:pt x="59280" y="41921"/>
                  <a:pt x="55850" y="40336"/>
                  <a:pt x="52401" y="39301"/>
                </a:cubicBezTo>
                <a:cubicBezTo>
                  <a:pt x="47110" y="37714"/>
                  <a:pt x="36680" y="34061"/>
                  <a:pt x="36680" y="34061"/>
                </a:cubicBezTo>
                <a:cubicBezTo>
                  <a:pt x="33187" y="34934"/>
                  <a:pt x="28746" y="34135"/>
                  <a:pt x="26200" y="36681"/>
                </a:cubicBezTo>
                <a:cubicBezTo>
                  <a:pt x="23654" y="39227"/>
                  <a:pt x="24569" y="43699"/>
                  <a:pt x="23580" y="47161"/>
                </a:cubicBezTo>
                <a:cubicBezTo>
                  <a:pt x="22821" y="49816"/>
                  <a:pt x="22195" y="52551"/>
                  <a:pt x="20960" y="55021"/>
                </a:cubicBezTo>
                <a:cubicBezTo>
                  <a:pt x="19552" y="57837"/>
                  <a:pt x="17282" y="60147"/>
                  <a:pt x="15720" y="62881"/>
                </a:cubicBezTo>
                <a:cubicBezTo>
                  <a:pt x="11726" y="69870"/>
                  <a:pt x="9960" y="73872"/>
                  <a:pt x="7860" y="81222"/>
                </a:cubicBezTo>
                <a:cubicBezTo>
                  <a:pt x="6871" y="84684"/>
                  <a:pt x="6275" y="88253"/>
                  <a:pt x="5240" y="91702"/>
                </a:cubicBezTo>
                <a:cubicBezTo>
                  <a:pt x="3653" y="96993"/>
                  <a:pt x="0" y="107422"/>
                  <a:pt x="0" y="107422"/>
                </a:cubicBezTo>
                <a:cubicBezTo>
                  <a:pt x="2620" y="109169"/>
                  <a:pt x="5044" y="111254"/>
                  <a:pt x="7860" y="112662"/>
                </a:cubicBezTo>
                <a:cubicBezTo>
                  <a:pt x="10330" y="113897"/>
                  <a:pt x="13995" y="113125"/>
                  <a:pt x="15720" y="115282"/>
                </a:cubicBezTo>
                <a:cubicBezTo>
                  <a:pt x="17970" y="118094"/>
                  <a:pt x="17467" y="122269"/>
                  <a:pt x="18340" y="125763"/>
                </a:cubicBezTo>
                <a:cubicBezTo>
                  <a:pt x="17467" y="129256"/>
                  <a:pt x="16755" y="132794"/>
                  <a:pt x="15720" y="136243"/>
                </a:cubicBezTo>
                <a:cubicBezTo>
                  <a:pt x="14133" y="141534"/>
                  <a:pt x="10480" y="151963"/>
                  <a:pt x="10480" y="151963"/>
                </a:cubicBezTo>
                <a:cubicBezTo>
                  <a:pt x="19576" y="179252"/>
                  <a:pt x="7595" y="151460"/>
                  <a:pt x="70741" y="162443"/>
                </a:cubicBezTo>
                <a:cubicBezTo>
                  <a:pt x="73462" y="162916"/>
                  <a:pt x="71636" y="168147"/>
                  <a:pt x="73361" y="170304"/>
                </a:cubicBezTo>
                <a:cubicBezTo>
                  <a:pt x="75328" y="172763"/>
                  <a:pt x="78601" y="173797"/>
                  <a:pt x="81221" y="175544"/>
                </a:cubicBezTo>
                <a:cubicBezTo>
                  <a:pt x="89595" y="172753"/>
                  <a:pt x="90371" y="174282"/>
                  <a:pt x="94322" y="165063"/>
                </a:cubicBezTo>
                <a:cubicBezTo>
                  <a:pt x="96768" y="159356"/>
                  <a:pt x="95765" y="150734"/>
                  <a:pt x="102182" y="146723"/>
                </a:cubicBezTo>
                <a:cubicBezTo>
                  <a:pt x="112775" y="140102"/>
                  <a:pt x="119707" y="141483"/>
                  <a:pt x="131002" y="141483"/>
                </a:cubicBezTo>
                <a:lnTo>
                  <a:pt x="131002" y="141483"/>
                </a:lnTo>
                <a:lnTo>
                  <a:pt x="128382" y="136243"/>
                </a:lnTo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8" name="CustomShape 9"/>
          <p:cNvSpPr/>
          <p:nvPr/>
        </p:nvSpPr>
        <p:spPr>
          <a:xfrm>
            <a:off x="6433560" y="3288240"/>
            <a:ext cx="58320" cy="83520"/>
          </a:xfrm>
          <a:custGeom>
            <a:avLst/>
            <a:gdLst/>
            <a:ahLst/>
            <a:cxnLst/>
            <a:rect l="l" t="t" r="r" b="b"/>
            <a:pathLst>
              <a:path w="58782" h="83894">
                <a:moveTo>
                  <a:pt x="58782" y="18340"/>
                </a:moveTo>
                <a:lnTo>
                  <a:pt x="58782" y="18340"/>
                </a:lnTo>
                <a:cubicBezTo>
                  <a:pt x="57035" y="27947"/>
                  <a:pt x="55778" y="37656"/>
                  <a:pt x="53542" y="47161"/>
                </a:cubicBezTo>
                <a:cubicBezTo>
                  <a:pt x="52277" y="52538"/>
                  <a:pt x="52898" y="59817"/>
                  <a:pt x="48302" y="62881"/>
                </a:cubicBezTo>
                <a:cubicBezTo>
                  <a:pt x="43062" y="66375"/>
                  <a:pt x="37034" y="68909"/>
                  <a:pt x="32581" y="73362"/>
                </a:cubicBezTo>
                <a:cubicBezTo>
                  <a:pt x="22768" y="83175"/>
                  <a:pt x="28236" y="80050"/>
                  <a:pt x="16861" y="83842"/>
                </a:cubicBezTo>
                <a:cubicBezTo>
                  <a:pt x="11621" y="82969"/>
                  <a:pt x="3956" y="85727"/>
                  <a:pt x="1141" y="81222"/>
                </a:cubicBezTo>
                <a:cubicBezTo>
                  <a:pt x="-2665" y="75133"/>
                  <a:pt x="3839" y="60183"/>
                  <a:pt x="9001" y="55021"/>
                </a:cubicBezTo>
                <a:cubicBezTo>
                  <a:pt x="11228" y="52794"/>
                  <a:pt x="14241" y="51528"/>
                  <a:pt x="16861" y="49781"/>
                </a:cubicBezTo>
                <a:cubicBezTo>
                  <a:pt x="18608" y="47161"/>
                  <a:pt x="21441" y="45000"/>
                  <a:pt x="22101" y="41921"/>
                </a:cubicBezTo>
                <a:cubicBezTo>
                  <a:pt x="24163" y="32299"/>
                  <a:pt x="19645" y="13836"/>
                  <a:pt x="29961" y="5240"/>
                </a:cubicBezTo>
                <a:cubicBezTo>
                  <a:pt x="32962" y="2740"/>
                  <a:pt x="36948" y="1747"/>
                  <a:pt x="40442" y="0"/>
                </a:cubicBezTo>
                <a:cubicBezTo>
                  <a:pt x="43935" y="873"/>
                  <a:pt x="47926" y="623"/>
                  <a:pt x="50922" y="2620"/>
                </a:cubicBezTo>
                <a:cubicBezTo>
                  <a:pt x="55275" y="5522"/>
                  <a:pt x="57287" y="13856"/>
                  <a:pt x="58782" y="18340"/>
                </a:cubicBezTo>
                <a:lnTo>
                  <a:pt x="58782" y="1834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10"/>
          <p:cNvSpPr/>
          <p:nvPr/>
        </p:nvSpPr>
        <p:spPr>
          <a:xfrm>
            <a:off x="7126560" y="3233160"/>
            <a:ext cx="83520" cy="104040"/>
          </a:xfrm>
          <a:custGeom>
            <a:avLst/>
            <a:gdLst/>
            <a:ahLst/>
            <a:cxnLst/>
            <a:rect l="l" t="t" r="r" b="b"/>
            <a:pathLst>
              <a:path w="83842" h="104282">
                <a:moveTo>
                  <a:pt x="20960" y="0"/>
                </a:moveTo>
                <a:lnTo>
                  <a:pt x="20960" y="0"/>
                </a:lnTo>
                <a:cubicBezTo>
                  <a:pt x="14698" y="12524"/>
                  <a:pt x="8664" y="21504"/>
                  <a:pt x="5240" y="34060"/>
                </a:cubicBezTo>
                <a:cubicBezTo>
                  <a:pt x="3345" y="41008"/>
                  <a:pt x="0" y="55021"/>
                  <a:pt x="0" y="55021"/>
                </a:cubicBezTo>
                <a:cubicBezTo>
                  <a:pt x="873" y="62008"/>
                  <a:pt x="-240" y="69547"/>
                  <a:pt x="2620" y="75981"/>
                </a:cubicBezTo>
                <a:cubicBezTo>
                  <a:pt x="3742" y="78505"/>
                  <a:pt x="7894" y="77631"/>
                  <a:pt x="10480" y="78601"/>
                </a:cubicBezTo>
                <a:cubicBezTo>
                  <a:pt x="14884" y="80253"/>
                  <a:pt x="19213" y="82095"/>
                  <a:pt x="23580" y="83842"/>
                </a:cubicBezTo>
                <a:cubicBezTo>
                  <a:pt x="25966" y="98157"/>
                  <a:pt x="23205" y="113855"/>
                  <a:pt x="49781" y="96942"/>
                </a:cubicBezTo>
                <a:cubicBezTo>
                  <a:pt x="54441" y="93976"/>
                  <a:pt x="51957" y="85817"/>
                  <a:pt x="55021" y="81221"/>
                </a:cubicBezTo>
                <a:cubicBezTo>
                  <a:pt x="56768" y="78601"/>
                  <a:pt x="58982" y="76238"/>
                  <a:pt x="60261" y="73361"/>
                </a:cubicBezTo>
                <a:cubicBezTo>
                  <a:pt x="62504" y="68314"/>
                  <a:pt x="62437" y="62237"/>
                  <a:pt x="65501" y="57641"/>
                </a:cubicBezTo>
                <a:lnTo>
                  <a:pt x="75982" y="41921"/>
                </a:lnTo>
                <a:cubicBezTo>
                  <a:pt x="77783" y="32915"/>
                  <a:pt x="78755" y="26975"/>
                  <a:pt x="81222" y="18340"/>
                </a:cubicBezTo>
                <a:cubicBezTo>
                  <a:pt x="81981" y="15685"/>
                  <a:pt x="82969" y="13100"/>
                  <a:pt x="83842" y="10480"/>
                </a:cubicBezTo>
                <a:cubicBezTo>
                  <a:pt x="66947" y="4848"/>
                  <a:pt x="83114" y="9628"/>
                  <a:pt x="52401" y="5240"/>
                </a:cubicBezTo>
                <a:cubicBezTo>
                  <a:pt x="25667" y="1421"/>
                  <a:pt x="26200" y="873"/>
                  <a:pt x="209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CustomShape 11"/>
          <p:cNvSpPr/>
          <p:nvPr/>
        </p:nvSpPr>
        <p:spPr>
          <a:xfrm>
            <a:off x="7173720" y="3274200"/>
            <a:ext cx="125640" cy="131400"/>
          </a:xfrm>
          <a:custGeom>
            <a:avLst/>
            <a:gdLst/>
            <a:ahLst/>
            <a:cxnLst/>
            <a:rect l="l" t="t" r="r" b="b"/>
            <a:pathLst>
              <a:path w="125836" h="131903">
                <a:moveTo>
                  <a:pt x="10480" y="131903"/>
                </a:moveTo>
                <a:lnTo>
                  <a:pt x="10480" y="131903"/>
                </a:lnTo>
                <a:cubicBezTo>
                  <a:pt x="15720" y="125790"/>
                  <a:pt x="21877" y="120356"/>
                  <a:pt x="26200" y="113563"/>
                </a:cubicBezTo>
                <a:cubicBezTo>
                  <a:pt x="28133" y="110525"/>
                  <a:pt x="27786" y="106532"/>
                  <a:pt x="28821" y="103083"/>
                </a:cubicBezTo>
                <a:cubicBezTo>
                  <a:pt x="33983" y="85879"/>
                  <a:pt x="30540" y="90885"/>
                  <a:pt x="39301" y="82122"/>
                </a:cubicBezTo>
                <a:cubicBezTo>
                  <a:pt x="40174" y="86489"/>
                  <a:pt x="39929" y="91240"/>
                  <a:pt x="41921" y="95223"/>
                </a:cubicBezTo>
                <a:cubicBezTo>
                  <a:pt x="44442" y="100266"/>
                  <a:pt x="53127" y="105314"/>
                  <a:pt x="57641" y="108323"/>
                </a:cubicBezTo>
                <a:cubicBezTo>
                  <a:pt x="61134" y="107450"/>
                  <a:pt x="64900" y="107313"/>
                  <a:pt x="68121" y="105703"/>
                </a:cubicBezTo>
                <a:cubicBezTo>
                  <a:pt x="76282" y="101623"/>
                  <a:pt x="71499" y="99327"/>
                  <a:pt x="75982" y="92603"/>
                </a:cubicBezTo>
                <a:cubicBezTo>
                  <a:pt x="81590" y="84191"/>
                  <a:pt x="83461" y="84869"/>
                  <a:pt x="91702" y="82122"/>
                </a:cubicBezTo>
                <a:cubicBezTo>
                  <a:pt x="92575" y="78629"/>
                  <a:pt x="92325" y="74638"/>
                  <a:pt x="94322" y="71642"/>
                </a:cubicBezTo>
                <a:cubicBezTo>
                  <a:pt x="97224" y="67289"/>
                  <a:pt x="105558" y="65277"/>
                  <a:pt x="110042" y="63782"/>
                </a:cubicBezTo>
                <a:cubicBezTo>
                  <a:pt x="110915" y="61162"/>
                  <a:pt x="112120" y="58630"/>
                  <a:pt x="112662" y="55922"/>
                </a:cubicBezTo>
                <a:cubicBezTo>
                  <a:pt x="113724" y="50612"/>
                  <a:pt x="114990" y="33896"/>
                  <a:pt x="117902" y="27101"/>
                </a:cubicBezTo>
                <a:cubicBezTo>
                  <a:pt x="119143" y="24207"/>
                  <a:pt x="121396" y="21861"/>
                  <a:pt x="123143" y="19241"/>
                </a:cubicBezTo>
                <a:cubicBezTo>
                  <a:pt x="124016" y="15748"/>
                  <a:pt x="126272" y="12326"/>
                  <a:pt x="125763" y="8761"/>
                </a:cubicBezTo>
                <a:cubicBezTo>
                  <a:pt x="123582" y="-6507"/>
                  <a:pt x="104951" y="2631"/>
                  <a:pt x="96942" y="3521"/>
                </a:cubicBezTo>
                <a:cubicBezTo>
                  <a:pt x="94322" y="5268"/>
                  <a:pt x="92199" y="8316"/>
                  <a:pt x="89082" y="8761"/>
                </a:cubicBezTo>
                <a:cubicBezTo>
                  <a:pt x="86780" y="9090"/>
                  <a:pt x="73690" y="4504"/>
                  <a:pt x="70741" y="3521"/>
                </a:cubicBezTo>
                <a:cubicBezTo>
                  <a:pt x="66374" y="4394"/>
                  <a:pt x="60539" y="2760"/>
                  <a:pt x="57641" y="6141"/>
                </a:cubicBezTo>
                <a:cubicBezTo>
                  <a:pt x="54184" y="10174"/>
                  <a:pt x="56701" y="16821"/>
                  <a:pt x="55021" y="21861"/>
                </a:cubicBezTo>
                <a:cubicBezTo>
                  <a:pt x="53817" y="25472"/>
                  <a:pt x="44840" y="36122"/>
                  <a:pt x="41921" y="37581"/>
                </a:cubicBezTo>
                <a:cubicBezTo>
                  <a:pt x="37938" y="39573"/>
                  <a:pt x="33188" y="39328"/>
                  <a:pt x="28821" y="40201"/>
                </a:cubicBezTo>
                <a:cubicBezTo>
                  <a:pt x="27074" y="41948"/>
                  <a:pt x="25509" y="43899"/>
                  <a:pt x="23580" y="45442"/>
                </a:cubicBezTo>
                <a:cubicBezTo>
                  <a:pt x="21121" y="47409"/>
                  <a:pt x="17467" y="48062"/>
                  <a:pt x="15720" y="50682"/>
                </a:cubicBezTo>
                <a:cubicBezTo>
                  <a:pt x="13723" y="53678"/>
                  <a:pt x="14518" y="57852"/>
                  <a:pt x="13100" y="61162"/>
                </a:cubicBezTo>
                <a:cubicBezTo>
                  <a:pt x="11860" y="64056"/>
                  <a:pt x="9607" y="66402"/>
                  <a:pt x="7860" y="69022"/>
                </a:cubicBezTo>
                <a:cubicBezTo>
                  <a:pt x="6987" y="72515"/>
                  <a:pt x="6275" y="76053"/>
                  <a:pt x="5240" y="79502"/>
                </a:cubicBezTo>
                <a:cubicBezTo>
                  <a:pt x="3653" y="84793"/>
                  <a:pt x="0" y="89699"/>
                  <a:pt x="0" y="95223"/>
                </a:cubicBezTo>
                <a:lnTo>
                  <a:pt x="10480" y="131903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CustomShape 12"/>
          <p:cNvSpPr/>
          <p:nvPr/>
        </p:nvSpPr>
        <p:spPr>
          <a:xfrm>
            <a:off x="7294320" y="3225960"/>
            <a:ext cx="146520" cy="119520"/>
          </a:xfrm>
          <a:custGeom>
            <a:avLst/>
            <a:gdLst/>
            <a:ahLst/>
            <a:cxnLst/>
            <a:rect l="l" t="t" r="r" b="b"/>
            <a:pathLst>
              <a:path w="146770" h="119737">
                <a:moveTo>
                  <a:pt x="18387" y="30655"/>
                </a:moveTo>
                <a:lnTo>
                  <a:pt x="18387" y="30655"/>
                </a:lnTo>
                <a:lnTo>
                  <a:pt x="39347" y="22795"/>
                </a:lnTo>
                <a:cubicBezTo>
                  <a:pt x="41943" y="21851"/>
                  <a:pt x="44512" y="20774"/>
                  <a:pt x="47208" y="20175"/>
                </a:cubicBezTo>
                <a:cubicBezTo>
                  <a:pt x="52394" y="19023"/>
                  <a:pt x="57774" y="18843"/>
                  <a:pt x="62928" y="17555"/>
                </a:cubicBezTo>
                <a:cubicBezTo>
                  <a:pt x="76904" y="14061"/>
                  <a:pt x="76654" y="11774"/>
                  <a:pt x="89128" y="9695"/>
                </a:cubicBezTo>
                <a:cubicBezTo>
                  <a:pt x="96074" y="8537"/>
                  <a:pt x="103102" y="7948"/>
                  <a:pt x="110089" y="7075"/>
                </a:cubicBezTo>
                <a:cubicBezTo>
                  <a:pt x="118944" y="1172"/>
                  <a:pt x="122959" y="-4028"/>
                  <a:pt x="136290" y="4455"/>
                </a:cubicBezTo>
                <a:cubicBezTo>
                  <a:pt x="141603" y="7836"/>
                  <a:pt x="146770" y="20175"/>
                  <a:pt x="146770" y="20175"/>
                </a:cubicBezTo>
                <a:cubicBezTo>
                  <a:pt x="145023" y="23668"/>
                  <a:pt x="144292" y="27893"/>
                  <a:pt x="141530" y="30655"/>
                </a:cubicBezTo>
                <a:cubicBezTo>
                  <a:pt x="127556" y="44628"/>
                  <a:pt x="138035" y="20176"/>
                  <a:pt x="131049" y="41135"/>
                </a:cubicBezTo>
                <a:cubicBezTo>
                  <a:pt x="130176" y="51615"/>
                  <a:pt x="129819" y="62152"/>
                  <a:pt x="128429" y="72576"/>
                </a:cubicBezTo>
                <a:cubicBezTo>
                  <a:pt x="128064" y="75313"/>
                  <a:pt x="127466" y="78227"/>
                  <a:pt x="125809" y="80436"/>
                </a:cubicBezTo>
                <a:cubicBezTo>
                  <a:pt x="113072" y="97419"/>
                  <a:pt x="117532" y="90721"/>
                  <a:pt x="104849" y="96157"/>
                </a:cubicBezTo>
                <a:cubicBezTo>
                  <a:pt x="101259" y="97696"/>
                  <a:pt x="97862" y="99650"/>
                  <a:pt x="94369" y="101397"/>
                </a:cubicBezTo>
                <a:cubicBezTo>
                  <a:pt x="88255" y="100524"/>
                  <a:pt x="81671" y="101285"/>
                  <a:pt x="76028" y="98777"/>
                </a:cubicBezTo>
                <a:cubicBezTo>
                  <a:pt x="73151" y="97498"/>
                  <a:pt x="72755" y="93376"/>
                  <a:pt x="70788" y="90917"/>
                </a:cubicBezTo>
                <a:cubicBezTo>
                  <a:pt x="65556" y="84377"/>
                  <a:pt x="65700" y="85727"/>
                  <a:pt x="57688" y="83056"/>
                </a:cubicBezTo>
                <a:cubicBezTo>
                  <a:pt x="38781" y="86837"/>
                  <a:pt x="45274" y="81797"/>
                  <a:pt x="36727" y="104017"/>
                </a:cubicBezTo>
                <a:cubicBezTo>
                  <a:pt x="34744" y="109172"/>
                  <a:pt x="31487" y="119737"/>
                  <a:pt x="31487" y="119737"/>
                </a:cubicBezTo>
                <a:cubicBezTo>
                  <a:pt x="16325" y="118221"/>
                  <a:pt x="2571" y="124303"/>
                  <a:pt x="47" y="106637"/>
                </a:cubicBezTo>
                <a:cubicBezTo>
                  <a:pt x="-344" y="103903"/>
                  <a:pt x="1794" y="101397"/>
                  <a:pt x="2667" y="98777"/>
                </a:cubicBezTo>
                <a:cubicBezTo>
                  <a:pt x="4454" y="79116"/>
                  <a:pt x="3565" y="69021"/>
                  <a:pt x="10527" y="51616"/>
                </a:cubicBezTo>
                <a:cubicBezTo>
                  <a:pt x="11696" y="48692"/>
                  <a:pt x="14020" y="46376"/>
                  <a:pt x="15767" y="43756"/>
                </a:cubicBezTo>
                <a:cubicBezTo>
                  <a:pt x="16640" y="41136"/>
                  <a:pt x="17152" y="38365"/>
                  <a:pt x="18387" y="35895"/>
                </a:cubicBezTo>
                <a:cubicBezTo>
                  <a:pt x="19795" y="33079"/>
                  <a:pt x="22007" y="30735"/>
                  <a:pt x="23627" y="28035"/>
                </a:cubicBezTo>
                <a:cubicBezTo>
                  <a:pt x="24632" y="26360"/>
                  <a:pt x="25374" y="24542"/>
                  <a:pt x="18387" y="30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13"/>
          <p:cNvSpPr/>
          <p:nvPr/>
        </p:nvSpPr>
        <p:spPr>
          <a:xfrm>
            <a:off x="7000200" y="3206880"/>
            <a:ext cx="141840" cy="104400"/>
          </a:xfrm>
          <a:custGeom>
            <a:avLst/>
            <a:gdLst/>
            <a:ahLst/>
            <a:cxnLst/>
            <a:rect l="l" t="t" r="r" b="b"/>
            <a:pathLst>
              <a:path w="142094" h="104802">
                <a:moveTo>
                  <a:pt x="21572" y="36681"/>
                </a:moveTo>
                <a:lnTo>
                  <a:pt x="21572" y="36681"/>
                </a:lnTo>
                <a:cubicBezTo>
                  <a:pt x="18952" y="43668"/>
                  <a:pt x="16071" y="50562"/>
                  <a:pt x="13711" y="57641"/>
                </a:cubicBezTo>
                <a:cubicBezTo>
                  <a:pt x="12572" y="61057"/>
                  <a:pt x="12510" y="64812"/>
                  <a:pt x="11091" y="68122"/>
                </a:cubicBezTo>
                <a:cubicBezTo>
                  <a:pt x="-4149" y="103683"/>
                  <a:pt x="14274" y="50714"/>
                  <a:pt x="3231" y="83842"/>
                </a:cubicBezTo>
                <a:cubicBezTo>
                  <a:pt x="4104" y="88209"/>
                  <a:pt x="3642" y="93076"/>
                  <a:pt x="5851" y="96942"/>
                </a:cubicBezTo>
                <a:cubicBezTo>
                  <a:pt x="10088" y="104356"/>
                  <a:pt x="27778" y="104191"/>
                  <a:pt x="32052" y="104802"/>
                </a:cubicBezTo>
                <a:cubicBezTo>
                  <a:pt x="67440" y="93006"/>
                  <a:pt x="28692" y="111101"/>
                  <a:pt x="53012" y="65502"/>
                </a:cubicBezTo>
                <a:cubicBezTo>
                  <a:pt x="55612" y="60628"/>
                  <a:pt x="63493" y="62008"/>
                  <a:pt x="68733" y="60261"/>
                </a:cubicBezTo>
                <a:lnTo>
                  <a:pt x="76593" y="57641"/>
                </a:lnTo>
                <a:cubicBezTo>
                  <a:pt x="80960" y="58514"/>
                  <a:pt x="85827" y="58051"/>
                  <a:pt x="89693" y="60261"/>
                </a:cubicBezTo>
                <a:cubicBezTo>
                  <a:pt x="92427" y="61824"/>
                  <a:pt x="92706" y="65895"/>
                  <a:pt x="94933" y="68122"/>
                </a:cubicBezTo>
                <a:cubicBezTo>
                  <a:pt x="97159" y="70349"/>
                  <a:pt x="100173" y="71615"/>
                  <a:pt x="102793" y="73362"/>
                </a:cubicBezTo>
                <a:cubicBezTo>
                  <a:pt x="106287" y="72489"/>
                  <a:pt x="110930" y="73476"/>
                  <a:pt x="113274" y="70742"/>
                </a:cubicBezTo>
                <a:cubicBezTo>
                  <a:pt x="116869" y="66548"/>
                  <a:pt x="113274" y="56768"/>
                  <a:pt x="118514" y="55021"/>
                </a:cubicBezTo>
                <a:cubicBezTo>
                  <a:pt x="121134" y="54148"/>
                  <a:pt x="123904" y="53636"/>
                  <a:pt x="126374" y="52401"/>
                </a:cubicBezTo>
                <a:cubicBezTo>
                  <a:pt x="146690" y="42243"/>
                  <a:pt x="122338" y="51126"/>
                  <a:pt x="142094" y="44541"/>
                </a:cubicBezTo>
                <a:cubicBezTo>
                  <a:pt x="137727" y="43668"/>
                  <a:pt x="133341" y="42887"/>
                  <a:pt x="128994" y="41921"/>
                </a:cubicBezTo>
                <a:cubicBezTo>
                  <a:pt x="125479" y="41140"/>
                  <a:pt x="122100" y="39627"/>
                  <a:pt x="118514" y="39301"/>
                </a:cubicBezTo>
                <a:cubicBezTo>
                  <a:pt x="102834" y="37876"/>
                  <a:pt x="87073" y="37554"/>
                  <a:pt x="71353" y="36681"/>
                </a:cubicBezTo>
                <a:cubicBezTo>
                  <a:pt x="67242" y="34626"/>
                  <a:pt x="56716" y="29905"/>
                  <a:pt x="53012" y="26201"/>
                </a:cubicBezTo>
                <a:cubicBezTo>
                  <a:pt x="37875" y="11064"/>
                  <a:pt x="59226" y="25503"/>
                  <a:pt x="39912" y="10480"/>
                </a:cubicBezTo>
                <a:cubicBezTo>
                  <a:pt x="34941" y="6613"/>
                  <a:pt x="24192" y="0"/>
                  <a:pt x="24192" y="0"/>
                </a:cubicBezTo>
                <a:cubicBezTo>
                  <a:pt x="18952" y="873"/>
                  <a:pt x="13657" y="1468"/>
                  <a:pt x="8471" y="2620"/>
                </a:cubicBezTo>
                <a:cubicBezTo>
                  <a:pt x="5775" y="3219"/>
                  <a:pt x="1370" y="2585"/>
                  <a:pt x="611" y="5240"/>
                </a:cubicBezTo>
                <a:cubicBezTo>
                  <a:pt x="-848" y="10348"/>
                  <a:pt x="415" y="16456"/>
                  <a:pt x="3231" y="20961"/>
                </a:cubicBezTo>
                <a:cubicBezTo>
                  <a:pt x="5301" y="24273"/>
                  <a:pt x="10461" y="24035"/>
                  <a:pt x="13711" y="26201"/>
                </a:cubicBezTo>
                <a:cubicBezTo>
                  <a:pt x="15767" y="27571"/>
                  <a:pt x="17581" y="29386"/>
                  <a:pt x="18952" y="31441"/>
                </a:cubicBezTo>
                <a:cubicBezTo>
                  <a:pt x="19437" y="32168"/>
                  <a:pt x="21135" y="35808"/>
                  <a:pt x="21572" y="366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14"/>
          <p:cNvSpPr/>
          <p:nvPr/>
        </p:nvSpPr>
        <p:spPr>
          <a:xfrm>
            <a:off x="7226280" y="3162240"/>
            <a:ext cx="49320" cy="65160"/>
          </a:xfrm>
          <a:custGeom>
            <a:avLst/>
            <a:gdLst/>
            <a:ahLst/>
            <a:cxnLst/>
            <a:rect l="l" t="t" r="r" b="b"/>
            <a:pathLst>
              <a:path w="49781" h="65502">
                <a:moveTo>
                  <a:pt x="49781" y="0"/>
                </a:moveTo>
                <a:lnTo>
                  <a:pt x="49781" y="0"/>
                </a:lnTo>
                <a:cubicBezTo>
                  <a:pt x="41921" y="2620"/>
                  <a:pt x="32613" y="2613"/>
                  <a:pt x="26201" y="7860"/>
                </a:cubicBezTo>
                <a:cubicBezTo>
                  <a:pt x="21926" y="11358"/>
                  <a:pt x="25557" y="20517"/>
                  <a:pt x="20961" y="23581"/>
                </a:cubicBezTo>
                <a:cubicBezTo>
                  <a:pt x="18341" y="25328"/>
                  <a:pt x="15519" y="26805"/>
                  <a:pt x="13100" y="28821"/>
                </a:cubicBezTo>
                <a:cubicBezTo>
                  <a:pt x="5536" y="35124"/>
                  <a:pt x="5152" y="36813"/>
                  <a:pt x="0" y="44541"/>
                </a:cubicBezTo>
                <a:cubicBezTo>
                  <a:pt x="873" y="50655"/>
                  <a:pt x="-142" y="57358"/>
                  <a:pt x="2620" y="62882"/>
                </a:cubicBezTo>
                <a:cubicBezTo>
                  <a:pt x="3855" y="65352"/>
                  <a:pt x="7718" y="65502"/>
                  <a:pt x="10480" y="65502"/>
                </a:cubicBezTo>
                <a:cubicBezTo>
                  <a:pt x="15793" y="65502"/>
                  <a:pt x="20961" y="63755"/>
                  <a:pt x="26201" y="62882"/>
                </a:cubicBezTo>
                <a:cubicBezTo>
                  <a:pt x="30897" y="61316"/>
                  <a:pt x="41305" y="58257"/>
                  <a:pt x="44541" y="55021"/>
                </a:cubicBezTo>
                <a:cubicBezTo>
                  <a:pt x="46494" y="53068"/>
                  <a:pt x="46288" y="49781"/>
                  <a:pt x="47161" y="47161"/>
                </a:cubicBezTo>
                <a:cubicBezTo>
                  <a:pt x="45414" y="44541"/>
                  <a:pt x="44380" y="41268"/>
                  <a:pt x="41921" y="39301"/>
                </a:cubicBezTo>
                <a:cubicBezTo>
                  <a:pt x="36229" y="34748"/>
                  <a:pt x="19183" y="36681"/>
                  <a:pt x="15720" y="36681"/>
                </a:cubicBezTo>
                <a:lnTo>
                  <a:pt x="4978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CustomShape 15"/>
          <p:cNvSpPr/>
          <p:nvPr/>
        </p:nvSpPr>
        <p:spPr>
          <a:xfrm>
            <a:off x="6977160" y="3337920"/>
            <a:ext cx="47160" cy="38880"/>
          </a:xfrm>
          <a:custGeom>
            <a:avLst/>
            <a:gdLst/>
            <a:ahLst/>
            <a:cxnLst/>
            <a:rect l="l" t="t" r="r" b="b"/>
            <a:pathLst>
              <a:path w="47514" h="39301">
                <a:moveTo>
                  <a:pt x="0" y="20960"/>
                </a:moveTo>
                <a:lnTo>
                  <a:pt x="0" y="20960"/>
                </a:lnTo>
                <a:cubicBezTo>
                  <a:pt x="7860" y="15720"/>
                  <a:pt x="15263" y="9719"/>
                  <a:pt x="23580" y="5240"/>
                </a:cubicBezTo>
                <a:cubicBezTo>
                  <a:pt x="26750" y="3533"/>
                  <a:pt x="30598" y="3609"/>
                  <a:pt x="34060" y="2620"/>
                </a:cubicBezTo>
                <a:cubicBezTo>
                  <a:pt x="36716" y="1861"/>
                  <a:pt x="39301" y="873"/>
                  <a:pt x="41921" y="0"/>
                </a:cubicBezTo>
                <a:cubicBezTo>
                  <a:pt x="49975" y="12081"/>
                  <a:pt x="47903" y="5090"/>
                  <a:pt x="44541" y="23581"/>
                </a:cubicBezTo>
                <a:cubicBezTo>
                  <a:pt x="43744" y="27962"/>
                  <a:pt x="44391" y="32976"/>
                  <a:pt x="41921" y="36681"/>
                </a:cubicBezTo>
                <a:cubicBezTo>
                  <a:pt x="40389" y="38979"/>
                  <a:pt x="36680" y="38428"/>
                  <a:pt x="34060" y="39301"/>
                </a:cubicBezTo>
                <a:cubicBezTo>
                  <a:pt x="6337" y="32370"/>
                  <a:pt x="38983" y="41780"/>
                  <a:pt x="15720" y="31441"/>
                </a:cubicBezTo>
                <a:cubicBezTo>
                  <a:pt x="10673" y="29198"/>
                  <a:pt x="2620" y="22707"/>
                  <a:pt x="0" y="209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5" name="CustomShape 16"/>
          <p:cNvSpPr/>
          <p:nvPr/>
        </p:nvSpPr>
        <p:spPr>
          <a:xfrm>
            <a:off x="6615720" y="3221640"/>
            <a:ext cx="44280" cy="59040"/>
          </a:xfrm>
          <a:custGeom>
            <a:avLst/>
            <a:gdLst/>
            <a:ahLst/>
            <a:cxnLst/>
            <a:rect l="l" t="t" r="r" b="b"/>
            <a:pathLst>
              <a:path w="44541" h="59515">
                <a:moveTo>
                  <a:pt x="44541" y="27111"/>
                </a:moveTo>
                <a:lnTo>
                  <a:pt x="44541" y="27111"/>
                </a:lnTo>
                <a:cubicBezTo>
                  <a:pt x="36681" y="22744"/>
                  <a:pt x="27318" y="20369"/>
                  <a:pt x="20960" y="14011"/>
                </a:cubicBezTo>
                <a:cubicBezTo>
                  <a:pt x="4743" y="-2206"/>
                  <a:pt x="37709" y="-2319"/>
                  <a:pt x="2620" y="3531"/>
                </a:cubicBezTo>
                <a:cubicBezTo>
                  <a:pt x="1747" y="6151"/>
                  <a:pt x="0" y="8629"/>
                  <a:pt x="0" y="11391"/>
                </a:cubicBezTo>
                <a:cubicBezTo>
                  <a:pt x="0" y="15416"/>
                  <a:pt x="2538" y="29567"/>
                  <a:pt x="5240" y="34971"/>
                </a:cubicBezTo>
                <a:cubicBezTo>
                  <a:pt x="8545" y="41580"/>
                  <a:pt x="10847" y="43198"/>
                  <a:pt x="15720" y="48072"/>
                </a:cubicBezTo>
                <a:cubicBezTo>
                  <a:pt x="18267" y="55713"/>
                  <a:pt x="18987" y="66501"/>
                  <a:pt x="34060" y="53312"/>
                </a:cubicBezTo>
                <a:cubicBezTo>
                  <a:pt x="38217" y="49674"/>
                  <a:pt x="37554" y="42831"/>
                  <a:pt x="39301" y="37591"/>
                </a:cubicBezTo>
                <a:cubicBezTo>
                  <a:pt x="42473" y="28075"/>
                  <a:pt x="43668" y="28858"/>
                  <a:pt x="44541" y="271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CustomShape 17"/>
          <p:cNvSpPr/>
          <p:nvPr/>
        </p:nvSpPr>
        <p:spPr>
          <a:xfrm>
            <a:off x="7430040" y="2567520"/>
            <a:ext cx="1510200" cy="832680"/>
          </a:xfrm>
          <a:custGeom>
            <a:avLst/>
            <a:gdLst/>
            <a:ahLst/>
            <a:cxnLst/>
            <a:rect l="l" t="t" r="r" b="b"/>
            <a:pathLst>
              <a:path w="1510678" h="833178">
                <a:moveTo>
                  <a:pt x="144710" y="500431"/>
                </a:moveTo>
                <a:lnTo>
                  <a:pt x="144710" y="500431"/>
                </a:lnTo>
                <a:cubicBezTo>
                  <a:pt x="151697" y="495191"/>
                  <a:pt x="157445" y="487648"/>
                  <a:pt x="165670" y="484711"/>
                </a:cubicBezTo>
                <a:cubicBezTo>
                  <a:pt x="181973" y="478888"/>
                  <a:pt x="178495" y="487690"/>
                  <a:pt x="186631" y="492571"/>
                </a:cubicBezTo>
                <a:cubicBezTo>
                  <a:pt x="188999" y="493992"/>
                  <a:pt x="191871" y="494318"/>
                  <a:pt x="194491" y="495191"/>
                </a:cubicBezTo>
                <a:cubicBezTo>
                  <a:pt x="197111" y="497811"/>
                  <a:pt x="199979" y="500205"/>
                  <a:pt x="202351" y="503051"/>
                </a:cubicBezTo>
                <a:cubicBezTo>
                  <a:pt x="204367" y="505470"/>
                  <a:pt x="204971" y="509164"/>
                  <a:pt x="207591" y="510911"/>
                </a:cubicBezTo>
                <a:cubicBezTo>
                  <a:pt x="210587" y="512908"/>
                  <a:pt x="214578" y="512658"/>
                  <a:pt x="218071" y="513531"/>
                </a:cubicBezTo>
                <a:cubicBezTo>
                  <a:pt x="223311" y="512658"/>
                  <a:pt x="228752" y="512591"/>
                  <a:pt x="233792" y="510911"/>
                </a:cubicBezTo>
                <a:cubicBezTo>
                  <a:pt x="236779" y="509915"/>
                  <a:pt x="238597" y="504907"/>
                  <a:pt x="241652" y="505671"/>
                </a:cubicBezTo>
                <a:cubicBezTo>
                  <a:pt x="244331" y="506341"/>
                  <a:pt x="242740" y="511233"/>
                  <a:pt x="244272" y="513531"/>
                </a:cubicBezTo>
                <a:cubicBezTo>
                  <a:pt x="246327" y="516614"/>
                  <a:pt x="249117" y="519238"/>
                  <a:pt x="252132" y="521392"/>
                </a:cubicBezTo>
                <a:cubicBezTo>
                  <a:pt x="255310" y="523662"/>
                  <a:pt x="259022" y="525093"/>
                  <a:pt x="262612" y="526632"/>
                </a:cubicBezTo>
                <a:cubicBezTo>
                  <a:pt x="267875" y="528888"/>
                  <a:pt x="275634" y="530542"/>
                  <a:pt x="280953" y="531872"/>
                </a:cubicBezTo>
                <a:cubicBezTo>
                  <a:pt x="310647" y="530999"/>
                  <a:pt x="340367" y="530773"/>
                  <a:pt x="370035" y="529252"/>
                </a:cubicBezTo>
                <a:cubicBezTo>
                  <a:pt x="373042" y="529098"/>
                  <a:pt x="389831" y="525147"/>
                  <a:pt x="393615" y="524012"/>
                </a:cubicBezTo>
                <a:cubicBezTo>
                  <a:pt x="398906" y="522425"/>
                  <a:pt x="409335" y="518772"/>
                  <a:pt x="409335" y="518772"/>
                </a:cubicBezTo>
                <a:cubicBezTo>
                  <a:pt x="411955" y="517025"/>
                  <a:pt x="414180" y="514436"/>
                  <a:pt x="417196" y="513531"/>
                </a:cubicBezTo>
                <a:cubicBezTo>
                  <a:pt x="423111" y="511756"/>
                  <a:pt x="429460" y="512016"/>
                  <a:pt x="435536" y="510911"/>
                </a:cubicBezTo>
                <a:cubicBezTo>
                  <a:pt x="439079" y="510267"/>
                  <a:pt x="442523" y="509164"/>
                  <a:pt x="446016" y="508291"/>
                </a:cubicBezTo>
                <a:cubicBezTo>
                  <a:pt x="446889" y="505671"/>
                  <a:pt x="449090" y="503155"/>
                  <a:pt x="448636" y="500431"/>
                </a:cubicBezTo>
                <a:cubicBezTo>
                  <a:pt x="447242" y="492066"/>
                  <a:pt x="441667" y="491995"/>
                  <a:pt x="435536" y="489951"/>
                </a:cubicBezTo>
                <a:cubicBezTo>
                  <a:pt x="433789" y="487331"/>
                  <a:pt x="430537" y="485231"/>
                  <a:pt x="430296" y="482091"/>
                </a:cubicBezTo>
                <a:cubicBezTo>
                  <a:pt x="428307" y="456237"/>
                  <a:pt x="430159" y="460578"/>
                  <a:pt x="440776" y="445410"/>
                </a:cubicBezTo>
                <a:cubicBezTo>
                  <a:pt x="444387" y="440251"/>
                  <a:pt x="451256" y="429690"/>
                  <a:pt x="451256" y="429690"/>
                </a:cubicBezTo>
                <a:cubicBezTo>
                  <a:pt x="452129" y="424450"/>
                  <a:pt x="452010" y="418943"/>
                  <a:pt x="453876" y="413969"/>
                </a:cubicBezTo>
                <a:cubicBezTo>
                  <a:pt x="454743" y="411656"/>
                  <a:pt x="456999" y="410000"/>
                  <a:pt x="459117" y="408729"/>
                </a:cubicBezTo>
                <a:cubicBezTo>
                  <a:pt x="463534" y="406079"/>
                  <a:pt x="476632" y="404428"/>
                  <a:pt x="480077" y="403489"/>
                </a:cubicBezTo>
                <a:cubicBezTo>
                  <a:pt x="485406" y="402036"/>
                  <a:pt x="490329" y="399030"/>
                  <a:pt x="495797" y="398249"/>
                </a:cubicBezTo>
                <a:cubicBezTo>
                  <a:pt x="506150" y="396770"/>
                  <a:pt x="517021" y="395563"/>
                  <a:pt x="527238" y="393009"/>
                </a:cubicBezTo>
                <a:cubicBezTo>
                  <a:pt x="529917" y="392339"/>
                  <a:pt x="532478" y="391262"/>
                  <a:pt x="535098" y="390389"/>
                </a:cubicBezTo>
                <a:cubicBezTo>
                  <a:pt x="548198" y="391262"/>
                  <a:pt x="561342" y="391635"/>
                  <a:pt x="574399" y="393009"/>
                </a:cubicBezTo>
                <a:cubicBezTo>
                  <a:pt x="577980" y="393386"/>
                  <a:pt x="581284" y="395424"/>
                  <a:pt x="584879" y="395629"/>
                </a:cubicBezTo>
                <a:cubicBezTo>
                  <a:pt x="611923" y="397174"/>
                  <a:pt x="639027" y="397376"/>
                  <a:pt x="666101" y="398249"/>
                </a:cubicBezTo>
                <a:cubicBezTo>
                  <a:pt x="671341" y="399122"/>
                  <a:pt x="676847" y="399004"/>
                  <a:pt x="681821" y="400869"/>
                </a:cubicBezTo>
                <a:cubicBezTo>
                  <a:pt x="684134" y="401736"/>
                  <a:pt x="684944" y="404838"/>
                  <a:pt x="687062" y="406109"/>
                </a:cubicBezTo>
                <a:cubicBezTo>
                  <a:pt x="689430" y="407530"/>
                  <a:pt x="692302" y="407856"/>
                  <a:pt x="694922" y="408729"/>
                </a:cubicBezTo>
                <a:cubicBezTo>
                  <a:pt x="700162" y="407856"/>
                  <a:pt x="705456" y="407261"/>
                  <a:pt x="710642" y="406109"/>
                </a:cubicBezTo>
                <a:cubicBezTo>
                  <a:pt x="713338" y="405510"/>
                  <a:pt x="715823" y="404159"/>
                  <a:pt x="718502" y="403489"/>
                </a:cubicBezTo>
                <a:cubicBezTo>
                  <a:pt x="722726" y="402433"/>
                  <a:pt x="734562" y="400972"/>
                  <a:pt x="739463" y="398249"/>
                </a:cubicBezTo>
                <a:cubicBezTo>
                  <a:pt x="744968" y="395191"/>
                  <a:pt x="755183" y="387769"/>
                  <a:pt x="755183" y="387769"/>
                </a:cubicBezTo>
                <a:cubicBezTo>
                  <a:pt x="758676" y="382529"/>
                  <a:pt x="761209" y="376501"/>
                  <a:pt x="765663" y="372048"/>
                </a:cubicBezTo>
                <a:lnTo>
                  <a:pt x="778764" y="358948"/>
                </a:lnTo>
                <a:cubicBezTo>
                  <a:pt x="777017" y="352835"/>
                  <a:pt x="774855" y="346825"/>
                  <a:pt x="773523" y="340608"/>
                </a:cubicBezTo>
                <a:cubicBezTo>
                  <a:pt x="772229" y="334569"/>
                  <a:pt x="772401" y="328258"/>
                  <a:pt x="770903" y="322267"/>
                </a:cubicBezTo>
                <a:cubicBezTo>
                  <a:pt x="769762" y="317704"/>
                  <a:pt x="767410" y="313534"/>
                  <a:pt x="765663" y="309167"/>
                </a:cubicBezTo>
                <a:cubicBezTo>
                  <a:pt x="764790" y="303927"/>
                  <a:pt x="763993" y="298674"/>
                  <a:pt x="763043" y="293447"/>
                </a:cubicBezTo>
                <a:cubicBezTo>
                  <a:pt x="762246" y="289065"/>
                  <a:pt x="761100" y="284748"/>
                  <a:pt x="760423" y="280346"/>
                </a:cubicBezTo>
                <a:cubicBezTo>
                  <a:pt x="759352" y="273387"/>
                  <a:pt x="758799" y="266356"/>
                  <a:pt x="757803" y="259386"/>
                </a:cubicBezTo>
                <a:cubicBezTo>
                  <a:pt x="757052" y="254127"/>
                  <a:pt x="756056" y="248905"/>
                  <a:pt x="755183" y="243665"/>
                </a:cubicBezTo>
                <a:cubicBezTo>
                  <a:pt x="756056" y="231438"/>
                  <a:pt x="756520" y="219175"/>
                  <a:pt x="757803" y="206985"/>
                </a:cubicBezTo>
                <a:cubicBezTo>
                  <a:pt x="758269" y="202556"/>
                  <a:pt x="758431" y="197867"/>
                  <a:pt x="760423" y="193884"/>
                </a:cubicBezTo>
                <a:cubicBezTo>
                  <a:pt x="762080" y="190570"/>
                  <a:pt x="765663" y="188644"/>
                  <a:pt x="768283" y="186024"/>
                </a:cubicBezTo>
                <a:cubicBezTo>
                  <a:pt x="770756" y="178604"/>
                  <a:pt x="770674" y="176554"/>
                  <a:pt x="776143" y="170304"/>
                </a:cubicBezTo>
                <a:cubicBezTo>
                  <a:pt x="780210" y="165656"/>
                  <a:pt x="785819" y="162343"/>
                  <a:pt x="789244" y="157204"/>
                </a:cubicBezTo>
                <a:cubicBezTo>
                  <a:pt x="802015" y="138045"/>
                  <a:pt x="786422" y="162141"/>
                  <a:pt x="799724" y="138863"/>
                </a:cubicBezTo>
                <a:cubicBezTo>
                  <a:pt x="801286" y="136129"/>
                  <a:pt x="803556" y="133819"/>
                  <a:pt x="804964" y="131003"/>
                </a:cubicBezTo>
                <a:cubicBezTo>
                  <a:pt x="806199" y="128533"/>
                  <a:pt x="805859" y="125300"/>
                  <a:pt x="807584" y="123143"/>
                </a:cubicBezTo>
                <a:cubicBezTo>
                  <a:pt x="809551" y="120684"/>
                  <a:pt x="812824" y="119650"/>
                  <a:pt x="815444" y="117903"/>
                </a:cubicBezTo>
                <a:cubicBezTo>
                  <a:pt x="817191" y="114410"/>
                  <a:pt x="819449" y="111128"/>
                  <a:pt x="820684" y="107423"/>
                </a:cubicBezTo>
                <a:cubicBezTo>
                  <a:pt x="822092" y="103198"/>
                  <a:pt x="821462" y="98376"/>
                  <a:pt x="823305" y="94322"/>
                </a:cubicBezTo>
                <a:cubicBezTo>
                  <a:pt x="829950" y="79703"/>
                  <a:pt x="831336" y="80235"/>
                  <a:pt x="841645" y="73362"/>
                </a:cubicBezTo>
                <a:cubicBezTo>
                  <a:pt x="847726" y="55119"/>
                  <a:pt x="839915" y="74647"/>
                  <a:pt x="849505" y="60261"/>
                </a:cubicBezTo>
                <a:cubicBezTo>
                  <a:pt x="851671" y="57011"/>
                  <a:pt x="852998" y="53274"/>
                  <a:pt x="854745" y="49781"/>
                </a:cubicBezTo>
                <a:cubicBezTo>
                  <a:pt x="861732" y="50654"/>
                  <a:pt x="869551" y="48981"/>
                  <a:pt x="875706" y="52401"/>
                </a:cubicBezTo>
                <a:cubicBezTo>
                  <a:pt x="878854" y="54150"/>
                  <a:pt x="876907" y="59572"/>
                  <a:pt x="878326" y="62882"/>
                </a:cubicBezTo>
                <a:cubicBezTo>
                  <a:pt x="879566" y="65776"/>
                  <a:pt x="881819" y="68122"/>
                  <a:pt x="883566" y="70742"/>
                </a:cubicBezTo>
                <a:cubicBezTo>
                  <a:pt x="883589" y="70833"/>
                  <a:pt x="887553" y="87829"/>
                  <a:pt x="888806" y="89082"/>
                </a:cubicBezTo>
                <a:cubicBezTo>
                  <a:pt x="890759" y="91035"/>
                  <a:pt x="893987" y="91032"/>
                  <a:pt x="896666" y="91702"/>
                </a:cubicBezTo>
                <a:cubicBezTo>
                  <a:pt x="900986" y="92782"/>
                  <a:pt x="905399" y="93449"/>
                  <a:pt x="909766" y="94322"/>
                </a:cubicBezTo>
                <a:cubicBezTo>
                  <a:pt x="914133" y="93449"/>
                  <a:pt x="919000" y="93911"/>
                  <a:pt x="922867" y="91702"/>
                </a:cubicBezTo>
                <a:cubicBezTo>
                  <a:pt x="925601" y="90140"/>
                  <a:pt x="926091" y="86261"/>
                  <a:pt x="928107" y="83842"/>
                </a:cubicBezTo>
                <a:cubicBezTo>
                  <a:pt x="930479" y="80996"/>
                  <a:pt x="933347" y="78602"/>
                  <a:pt x="935967" y="75982"/>
                </a:cubicBezTo>
                <a:cubicBezTo>
                  <a:pt x="937714" y="71615"/>
                  <a:pt x="938874" y="66965"/>
                  <a:pt x="941207" y="62882"/>
                </a:cubicBezTo>
                <a:cubicBezTo>
                  <a:pt x="942433" y="60737"/>
                  <a:pt x="945342" y="59851"/>
                  <a:pt x="946447" y="57641"/>
                </a:cubicBezTo>
                <a:cubicBezTo>
                  <a:pt x="946515" y="57505"/>
                  <a:pt x="950399" y="40589"/>
                  <a:pt x="951687" y="39301"/>
                </a:cubicBezTo>
                <a:cubicBezTo>
                  <a:pt x="953640" y="37348"/>
                  <a:pt x="956927" y="37554"/>
                  <a:pt x="959547" y="36681"/>
                </a:cubicBezTo>
                <a:cubicBezTo>
                  <a:pt x="964787" y="31441"/>
                  <a:pt x="969102" y="25072"/>
                  <a:pt x="975268" y="20961"/>
                </a:cubicBezTo>
                <a:cubicBezTo>
                  <a:pt x="977888" y="19214"/>
                  <a:pt x="980775" y="17813"/>
                  <a:pt x="983128" y="15721"/>
                </a:cubicBezTo>
                <a:cubicBezTo>
                  <a:pt x="988667" y="10797"/>
                  <a:pt x="998848" y="0"/>
                  <a:pt x="998848" y="0"/>
                </a:cubicBezTo>
                <a:cubicBezTo>
                  <a:pt x="1008455" y="873"/>
                  <a:pt x="1018119" y="1256"/>
                  <a:pt x="1027669" y="2620"/>
                </a:cubicBezTo>
                <a:cubicBezTo>
                  <a:pt x="1040810" y="4497"/>
                  <a:pt x="1030616" y="5690"/>
                  <a:pt x="1043389" y="10480"/>
                </a:cubicBezTo>
                <a:cubicBezTo>
                  <a:pt x="1047559" y="12044"/>
                  <a:pt x="1052123" y="12227"/>
                  <a:pt x="1056490" y="13100"/>
                </a:cubicBezTo>
                <a:lnTo>
                  <a:pt x="1174392" y="10480"/>
                </a:lnTo>
                <a:cubicBezTo>
                  <a:pt x="1177990" y="10333"/>
                  <a:pt x="1181271" y="7860"/>
                  <a:pt x="1184872" y="7860"/>
                </a:cubicBezTo>
                <a:cubicBezTo>
                  <a:pt x="1197130" y="7860"/>
                  <a:pt x="1209326" y="9607"/>
                  <a:pt x="1221553" y="10480"/>
                </a:cubicBezTo>
                <a:cubicBezTo>
                  <a:pt x="1255015" y="21634"/>
                  <a:pt x="1227596" y="13325"/>
                  <a:pt x="1310635" y="15721"/>
                </a:cubicBezTo>
                <a:lnTo>
                  <a:pt x="1501899" y="20961"/>
                </a:lnTo>
                <a:cubicBezTo>
                  <a:pt x="1513023" y="54334"/>
                  <a:pt x="1514173" y="54779"/>
                  <a:pt x="1501899" y="117903"/>
                </a:cubicBezTo>
                <a:cubicBezTo>
                  <a:pt x="1500845" y="123325"/>
                  <a:pt x="1486179" y="123143"/>
                  <a:pt x="1486179" y="123143"/>
                </a:cubicBezTo>
                <a:cubicBezTo>
                  <a:pt x="1479897" y="141989"/>
                  <a:pt x="1487519" y="118454"/>
                  <a:pt x="1480939" y="141483"/>
                </a:cubicBezTo>
                <a:cubicBezTo>
                  <a:pt x="1480180" y="144138"/>
                  <a:pt x="1479192" y="146723"/>
                  <a:pt x="1478319" y="149343"/>
                </a:cubicBezTo>
                <a:cubicBezTo>
                  <a:pt x="1494716" y="160277"/>
                  <a:pt x="1487149" y="151918"/>
                  <a:pt x="1483559" y="186024"/>
                </a:cubicBezTo>
                <a:cubicBezTo>
                  <a:pt x="1482913" y="192166"/>
                  <a:pt x="1483156" y="198601"/>
                  <a:pt x="1480939" y="204365"/>
                </a:cubicBezTo>
                <a:cubicBezTo>
                  <a:pt x="1478678" y="210243"/>
                  <a:pt x="1470459" y="220085"/>
                  <a:pt x="1470459" y="220085"/>
                </a:cubicBezTo>
                <a:cubicBezTo>
                  <a:pt x="1472822" y="231901"/>
                  <a:pt x="1476149" y="237272"/>
                  <a:pt x="1467839" y="248906"/>
                </a:cubicBezTo>
                <a:cubicBezTo>
                  <a:pt x="1466234" y="251154"/>
                  <a:pt x="1462598" y="250653"/>
                  <a:pt x="1459978" y="251526"/>
                </a:cubicBezTo>
                <a:cubicBezTo>
                  <a:pt x="1458231" y="254146"/>
                  <a:pt x="1456754" y="256967"/>
                  <a:pt x="1454738" y="259386"/>
                </a:cubicBezTo>
                <a:cubicBezTo>
                  <a:pt x="1452366" y="262232"/>
                  <a:pt x="1448933" y="264163"/>
                  <a:pt x="1446878" y="267246"/>
                </a:cubicBezTo>
                <a:cubicBezTo>
                  <a:pt x="1445277" y="269647"/>
                  <a:pt x="1442114" y="283998"/>
                  <a:pt x="1441638" y="285586"/>
                </a:cubicBezTo>
                <a:cubicBezTo>
                  <a:pt x="1433660" y="312179"/>
                  <a:pt x="1438553" y="290532"/>
                  <a:pt x="1433778" y="314407"/>
                </a:cubicBezTo>
                <a:cubicBezTo>
                  <a:pt x="1432905" y="332747"/>
                  <a:pt x="1434304" y="351338"/>
                  <a:pt x="1431158" y="369428"/>
                </a:cubicBezTo>
                <a:cubicBezTo>
                  <a:pt x="1430618" y="372530"/>
                  <a:pt x="1425524" y="372441"/>
                  <a:pt x="1423298" y="374668"/>
                </a:cubicBezTo>
                <a:cubicBezTo>
                  <a:pt x="1421071" y="376895"/>
                  <a:pt x="1419805" y="379909"/>
                  <a:pt x="1418058" y="382529"/>
                </a:cubicBezTo>
                <a:cubicBezTo>
                  <a:pt x="1417184" y="386022"/>
                  <a:pt x="1416472" y="389560"/>
                  <a:pt x="1415437" y="393009"/>
                </a:cubicBezTo>
                <a:cubicBezTo>
                  <a:pt x="1413850" y="398299"/>
                  <a:pt x="1411105" y="403281"/>
                  <a:pt x="1410197" y="408729"/>
                </a:cubicBezTo>
                <a:cubicBezTo>
                  <a:pt x="1409324" y="413969"/>
                  <a:pt x="1408729" y="419263"/>
                  <a:pt x="1407577" y="424449"/>
                </a:cubicBezTo>
                <a:cubicBezTo>
                  <a:pt x="1405686" y="432959"/>
                  <a:pt x="1403415" y="434161"/>
                  <a:pt x="1399717" y="442790"/>
                </a:cubicBezTo>
                <a:cubicBezTo>
                  <a:pt x="1398629" y="445328"/>
                  <a:pt x="1397970" y="448030"/>
                  <a:pt x="1397097" y="450650"/>
                </a:cubicBezTo>
                <a:cubicBezTo>
                  <a:pt x="1394477" y="449777"/>
                  <a:pt x="1391190" y="449983"/>
                  <a:pt x="1389237" y="448030"/>
                </a:cubicBezTo>
                <a:cubicBezTo>
                  <a:pt x="1387284" y="446077"/>
                  <a:pt x="1387852" y="442640"/>
                  <a:pt x="1386617" y="440170"/>
                </a:cubicBezTo>
                <a:cubicBezTo>
                  <a:pt x="1385209" y="437354"/>
                  <a:pt x="1383124" y="434930"/>
                  <a:pt x="1381377" y="432310"/>
                </a:cubicBezTo>
                <a:cubicBezTo>
                  <a:pt x="1380504" y="428816"/>
                  <a:pt x="1379746" y="425292"/>
                  <a:pt x="1378757" y="421829"/>
                </a:cubicBezTo>
                <a:cubicBezTo>
                  <a:pt x="1377998" y="419174"/>
                  <a:pt x="1378607" y="415204"/>
                  <a:pt x="1376137" y="413969"/>
                </a:cubicBezTo>
                <a:cubicBezTo>
                  <a:pt x="1373667" y="412734"/>
                  <a:pt x="1370896" y="415716"/>
                  <a:pt x="1368276" y="416589"/>
                </a:cubicBezTo>
                <a:cubicBezTo>
                  <a:pt x="1368276" y="416589"/>
                  <a:pt x="1367175" y="369396"/>
                  <a:pt x="1365656" y="345848"/>
                </a:cubicBezTo>
                <a:cubicBezTo>
                  <a:pt x="1365127" y="337655"/>
                  <a:pt x="1361351" y="331997"/>
                  <a:pt x="1357796" y="324887"/>
                </a:cubicBezTo>
                <a:cubicBezTo>
                  <a:pt x="1359543" y="321394"/>
                  <a:pt x="1359858" y="316677"/>
                  <a:pt x="1363036" y="314407"/>
                </a:cubicBezTo>
                <a:cubicBezTo>
                  <a:pt x="1366660" y="311819"/>
                  <a:pt x="1371967" y="313351"/>
                  <a:pt x="1376137" y="311787"/>
                </a:cubicBezTo>
                <a:cubicBezTo>
                  <a:pt x="1379085" y="310681"/>
                  <a:pt x="1381377" y="308294"/>
                  <a:pt x="1383997" y="306547"/>
                </a:cubicBezTo>
                <a:cubicBezTo>
                  <a:pt x="1384870" y="303927"/>
                  <a:pt x="1389087" y="297452"/>
                  <a:pt x="1386617" y="298687"/>
                </a:cubicBezTo>
                <a:cubicBezTo>
                  <a:pt x="1382711" y="300640"/>
                  <a:pt x="1382072" y="306325"/>
                  <a:pt x="1378757" y="309167"/>
                </a:cubicBezTo>
                <a:cubicBezTo>
                  <a:pt x="1373116" y="314002"/>
                  <a:pt x="1364634" y="315317"/>
                  <a:pt x="1357796" y="317027"/>
                </a:cubicBezTo>
                <a:cubicBezTo>
                  <a:pt x="1350809" y="316154"/>
                  <a:pt x="1340384" y="320489"/>
                  <a:pt x="1336836" y="314407"/>
                </a:cubicBezTo>
                <a:cubicBezTo>
                  <a:pt x="1331975" y="306074"/>
                  <a:pt x="1339875" y="295224"/>
                  <a:pt x="1339456" y="285586"/>
                </a:cubicBezTo>
                <a:cubicBezTo>
                  <a:pt x="1338251" y="257869"/>
                  <a:pt x="1338760" y="260962"/>
                  <a:pt x="1328976" y="246286"/>
                </a:cubicBezTo>
                <a:cubicBezTo>
                  <a:pt x="1328103" y="243666"/>
                  <a:pt x="1326013" y="241166"/>
                  <a:pt x="1326356" y="238425"/>
                </a:cubicBezTo>
                <a:cubicBezTo>
                  <a:pt x="1327800" y="226871"/>
                  <a:pt x="1333804" y="223888"/>
                  <a:pt x="1339456" y="214845"/>
                </a:cubicBezTo>
                <a:cubicBezTo>
                  <a:pt x="1341526" y="211533"/>
                  <a:pt x="1342758" y="207756"/>
                  <a:pt x="1344696" y="204365"/>
                </a:cubicBezTo>
                <a:cubicBezTo>
                  <a:pt x="1346258" y="201631"/>
                  <a:pt x="1348725" y="199411"/>
                  <a:pt x="1349936" y="196504"/>
                </a:cubicBezTo>
                <a:cubicBezTo>
                  <a:pt x="1356881" y="179835"/>
                  <a:pt x="1358097" y="173434"/>
                  <a:pt x="1360416" y="157204"/>
                </a:cubicBezTo>
                <a:cubicBezTo>
                  <a:pt x="1361412" y="150233"/>
                  <a:pt x="1361183" y="143036"/>
                  <a:pt x="1363036" y="136243"/>
                </a:cubicBezTo>
                <a:cubicBezTo>
                  <a:pt x="1363864" y="133205"/>
                  <a:pt x="1365606" y="130052"/>
                  <a:pt x="1368276" y="128383"/>
                </a:cubicBezTo>
                <a:cubicBezTo>
                  <a:pt x="1372960" y="125456"/>
                  <a:pt x="1388593" y="120079"/>
                  <a:pt x="1383997" y="123143"/>
                </a:cubicBezTo>
                <a:cubicBezTo>
                  <a:pt x="1381377" y="124890"/>
                  <a:pt x="1378556" y="126367"/>
                  <a:pt x="1376137" y="128383"/>
                </a:cubicBezTo>
                <a:cubicBezTo>
                  <a:pt x="1373290" y="130755"/>
                  <a:pt x="1371359" y="134188"/>
                  <a:pt x="1368276" y="136243"/>
                </a:cubicBezTo>
                <a:cubicBezTo>
                  <a:pt x="1365978" y="137775"/>
                  <a:pt x="1363036" y="137990"/>
                  <a:pt x="1360416" y="138863"/>
                </a:cubicBezTo>
                <a:cubicBezTo>
                  <a:pt x="1358669" y="141483"/>
                  <a:pt x="1357268" y="144369"/>
                  <a:pt x="1355176" y="146723"/>
                </a:cubicBezTo>
                <a:cubicBezTo>
                  <a:pt x="1342123" y="161408"/>
                  <a:pt x="1343543" y="159719"/>
                  <a:pt x="1331596" y="167684"/>
                </a:cubicBezTo>
                <a:cubicBezTo>
                  <a:pt x="1326495" y="182986"/>
                  <a:pt x="1332967" y="168933"/>
                  <a:pt x="1321115" y="180784"/>
                </a:cubicBezTo>
                <a:cubicBezTo>
                  <a:pt x="1318888" y="183010"/>
                  <a:pt x="1318102" y="186417"/>
                  <a:pt x="1315875" y="188644"/>
                </a:cubicBezTo>
                <a:cubicBezTo>
                  <a:pt x="1312787" y="191732"/>
                  <a:pt x="1308749" y="193708"/>
                  <a:pt x="1305395" y="196504"/>
                </a:cubicBezTo>
                <a:cubicBezTo>
                  <a:pt x="1303497" y="198086"/>
                  <a:pt x="1302084" y="200202"/>
                  <a:pt x="1300155" y="201745"/>
                </a:cubicBezTo>
                <a:cubicBezTo>
                  <a:pt x="1279377" y="218369"/>
                  <a:pt x="1307690" y="192668"/>
                  <a:pt x="1281815" y="214845"/>
                </a:cubicBezTo>
                <a:cubicBezTo>
                  <a:pt x="1269326" y="225549"/>
                  <a:pt x="1279463" y="220869"/>
                  <a:pt x="1266094" y="225325"/>
                </a:cubicBezTo>
                <a:cubicBezTo>
                  <a:pt x="1254654" y="236765"/>
                  <a:pt x="1262834" y="231281"/>
                  <a:pt x="1247754" y="235805"/>
                </a:cubicBezTo>
                <a:cubicBezTo>
                  <a:pt x="1242463" y="237392"/>
                  <a:pt x="1232033" y="241045"/>
                  <a:pt x="1232033" y="241045"/>
                </a:cubicBezTo>
                <a:cubicBezTo>
                  <a:pt x="1231348" y="240874"/>
                  <a:pt x="1215401" y="237172"/>
                  <a:pt x="1213693" y="235805"/>
                </a:cubicBezTo>
                <a:cubicBezTo>
                  <a:pt x="1211234" y="233838"/>
                  <a:pt x="1210680" y="230172"/>
                  <a:pt x="1208453" y="227945"/>
                </a:cubicBezTo>
                <a:cubicBezTo>
                  <a:pt x="1206226" y="225718"/>
                  <a:pt x="1203213" y="224452"/>
                  <a:pt x="1200593" y="222705"/>
                </a:cubicBezTo>
                <a:cubicBezTo>
                  <a:pt x="1198693" y="217006"/>
                  <a:pt x="1195239" y="206131"/>
                  <a:pt x="1192733" y="201745"/>
                </a:cubicBezTo>
                <a:cubicBezTo>
                  <a:pt x="1191507" y="199600"/>
                  <a:pt x="1189239" y="198251"/>
                  <a:pt x="1187492" y="196504"/>
                </a:cubicBezTo>
                <a:cubicBezTo>
                  <a:pt x="1182529" y="181614"/>
                  <a:pt x="1186825" y="190597"/>
                  <a:pt x="1169152" y="172924"/>
                </a:cubicBezTo>
                <a:cubicBezTo>
                  <a:pt x="1163358" y="167130"/>
                  <a:pt x="1160727" y="163472"/>
                  <a:pt x="1153432" y="159824"/>
                </a:cubicBezTo>
                <a:cubicBezTo>
                  <a:pt x="1150962" y="158589"/>
                  <a:pt x="1148192" y="158077"/>
                  <a:pt x="1145572" y="157204"/>
                </a:cubicBezTo>
                <a:cubicBezTo>
                  <a:pt x="1142952" y="158077"/>
                  <a:pt x="1138131" y="157094"/>
                  <a:pt x="1137711" y="159824"/>
                </a:cubicBezTo>
                <a:cubicBezTo>
                  <a:pt x="1136112" y="170218"/>
                  <a:pt x="1140331" y="180748"/>
                  <a:pt x="1140331" y="191264"/>
                </a:cubicBezTo>
                <a:cubicBezTo>
                  <a:pt x="1140331" y="203522"/>
                  <a:pt x="1140370" y="215979"/>
                  <a:pt x="1137711" y="227945"/>
                </a:cubicBezTo>
                <a:cubicBezTo>
                  <a:pt x="1136764" y="232208"/>
                  <a:pt x="1132389" y="234872"/>
                  <a:pt x="1129851" y="238425"/>
                </a:cubicBezTo>
                <a:cubicBezTo>
                  <a:pt x="1128021" y="240988"/>
                  <a:pt x="1127070" y="244319"/>
                  <a:pt x="1124611" y="246286"/>
                </a:cubicBezTo>
                <a:cubicBezTo>
                  <a:pt x="1122455" y="248011"/>
                  <a:pt x="1119499" y="248631"/>
                  <a:pt x="1116751" y="248906"/>
                </a:cubicBezTo>
                <a:cubicBezTo>
                  <a:pt x="1101952" y="250386"/>
                  <a:pt x="1087057" y="250653"/>
                  <a:pt x="1072210" y="251526"/>
                </a:cubicBezTo>
                <a:cubicBezTo>
                  <a:pt x="1135292" y="276759"/>
                  <a:pt x="1029783" y="235638"/>
                  <a:pt x="1101031" y="259386"/>
                </a:cubicBezTo>
                <a:cubicBezTo>
                  <a:pt x="1104018" y="260382"/>
                  <a:pt x="1105759" y="264302"/>
                  <a:pt x="1108891" y="264626"/>
                </a:cubicBezTo>
                <a:cubicBezTo>
                  <a:pt x="1131494" y="266964"/>
                  <a:pt x="1154305" y="266373"/>
                  <a:pt x="1177012" y="267246"/>
                </a:cubicBezTo>
                <a:cubicBezTo>
                  <a:pt x="1176139" y="269866"/>
                  <a:pt x="1174392" y="272344"/>
                  <a:pt x="1174392" y="275106"/>
                </a:cubicBezTo>
                <a:cubicBezTo>
                  <a:pt x="1174392" y="283039"/>
                  <a:pt x="1178837" y="284757"/>
                  <a:pt x="1184872" y="288206"/>
                </a:cubicBezTo>
                <a:cubicBezTo>
                  <a:pt x="1197084" y="295185"/>
                  <a:pt x="1192936" y="292382"/>
                  <a:pt x="1205833" y="296067"/>
                </a:cubicBezTo>
                <a:cubicBezTo>
                  <a:pt x="1208488" y="296826"/>
                  <a:pt x="1210959" y="298296"/>
                  <a:pt x="1213693" y="298687"/>
                </a:cubicBezTo>
                <a:cubicBezTo>
                  <a:pt x="1223243" y="300051"/>
                  <a:pt x="1232907" y="300434"/>
                  <a:pt x="1242514" y="301307"/>
                </a:cubicBezTo>
                <a:cubicBezTo>
                  <a:pt x="1233728" y="318880"/>
                  <a:pt x="1240006" y="304428"/>
                  <a:pt x="1234654" y="322267"/>
                </a:cubicBezTo>
                <a:cubicBezTo>
                  <a:pt x="1229150" y="340611"/>
                  <a:pt x="1230422" y="334424"/>
                  <a:pt x="1224173" y="351088"/>
                </a:cubicBezTo>
                <a:cubicBezTo>
                  <a:pt x="1223203" y="353674"/>
                  <a:pt x="1223278" y="356791"/>
                  <a:pt x="1221553" y="358948"/>
                </a:cubicBezTo>
                <a:cubicBezTo>
                  <a:pt x="1219586" y="361407"/>
                  <a:pt x="1216313" y="362441"/>
                  <a:pt x="1213693" y="364188"/>
                </a:cubicBezTo>
                <a:cubicBezTo>
                  <a:pt x="1208936" y="371324"/>
                  <a:pt x="1203015" y="381319"/>
                  <a:pt x="1195353" y="385149"/>
                </a:cubicBezTo>
                <a:lnTo>
                  <a:pt x="1184872" y="390389"/>
                </a:lnTo>
                <a:cubicBezTo>
                  <a:pt x="1183125" y="393009"/>
                  <a:pt x="1182051" y="396233"/>
                  <a:pt x="1179632" y="398249"/>
                </a:cubicBezTo>
                <a:cubicBezTo>
                  <a:pt x="1176632" y="400749"/>
                  <a:pt x="1172742" y="401950"/>
                  <a:pt x="1169152" y="403489"/>
                </a:cubicBezTo>
                <a:cubicBezTo>
                  <a:pt x="1163890" y="405744"/>
                  <a:pt x="1156130" y="407399"/>
                  <a:pt x="1150812" y="408729"/>
                </a:cubicBezTo>
                <a:cubicBezTo>
                  <a:pt x="1148192" y="410476"/>
                  <a:pt x="1146094" y="413760"/>
                  <a:pt x="1142952" y="413969"/>
                </a:cubicBezTo>
                <a:cubicBezTo>
                  <a:pt x="1115446" y="415803"/>
                  <a:pt x="1118144" y="415771"/>
                  <a:pt x="1103651" y="406109"/>
                </a:cubicBezTo>
                <a:cubicBezTo>
                  <a:pt x="1098550" y="390807"/>
                  <a:pt x="1105022" y="404860"/>
                  <a:pt x="1093170" y="393009"/>
                </a:cubicBezTo>
                <a:cubicBezTo>
                  <a:pt x="1090943" y="390783"/>
                  <a:pt x="1089760" y="387711"/>
                  <a:pt x="1087930" y="385149"/>
                </a:cubicBezTo>
                <a:cubicBezTo>
                  <a:pt x="1085392" y="381595"/>
                  <a:pt x="1082690" y="378162"/>
                  <a:pt x="1080070" y="374668"/>
                </a:cubicBezTo>
                <a:cubicBezTo>
                  <a:pt x="1081817" y="371175"/>
                  <a:pt x="1081961" y="366197"/>
                  <a:pt x="1085310" y="364188"/>
                </a:cubicBezTo>
                <a:cubicBezTo>
                  <a:pt x="1087678" y="362767"/>
                  <a:pt x="1090632" y="365720"/>
                  <a:pt x="1093170" y="366808"/>
                </a:cubicBezTo>
                <a:cubicBezTo>
                  <a:pt x="1098963" y="369291"/>
                  <a:pt x="1106451" y="373239"/>
                  <a:pt x="1111511" y="377288"/>
                </a:cubicBezTo>
                <a:cubicBezTo>
                  <a:pt x="1113440" y="378831"/>
                  <a:pt x="1114633" y="381258"/>
                  <a:pt x="1116751" y="382529"/>
                </a:cubicBezTo>
                <a:cubicBezTo>
                  <a:pt x="1119119" y="383950"/>
                  <a:pt x="1121991" y="384276"/>
                  <a:pt x="1124611" y="385149"/>
                </a:cubicBezTo>
                <a:cubicBezTo>
                  <a:pt x="1115387" y="371311"/>
                  <a:pt x="1124056" y="382427"/>
                  <a:pt x="1108891" y="369428"/>
                </a:cubicBezTo>
                <a:cubicBezTo>
                  <a:pt x="1106078" y="367017"/>
                  <a:pt x="1104671" y="362261"/>
                  <a:pt x="1101031" y="361568"/>
                </a:cubicBezTo>
                <a:cubicBezTo>
                  <a:pt x="1085564" y="358622"/>
                  <a:pt x="1069590" y="359821"/>
                  <a:pt x="1053870" y="358948"/>
                </a:cubicBezTo>
                <a:cubicBezTo>
                  <a:pt x="1051250" y="357201"/>
                  <a:pt x="1048236" y="355935"/>
                  <a:pt x="1046009" y="353708"/>
                </a:cubicBezTo>
                <a:cubicBezTo>
                  <a:pt x="1042719" y="350419"/>
                  <a:pt x="1037070" y="338964"/>
                  <a:pt x="1035529" y="335367"/>
                </a:cubicBezTo>
                <a:cubicBezTo>
                  <a:pt x="1034441" y="332829"/>
                  <a:pt x="1035307" y="328877"/>
                  <a:pt x="1032909" y="327507"/>
                </a:cubicBezTo>
                <a:cubicBezTo>
                  <a:pt x="1028297" y="324871"/>
                  <a:pt x="1022375" y="326039"/>
                  <a:pt x="1017189" y="324887"/>
                </a:cubicBezTo>
                <a:cubicBezTo>
                  <a:pt x="1014493" y="324288"/>
                  <a:pt x="1011949" y="323140"/>
                  <a:pt x="1009329" y="322267"/>
                </a:cubicBezTo>
                <a:cubicBezTo>
                  <a:pt x="1010202" y="324887"/>
                  <a:pt x="1010254" y="327947"/>
                  <a:pt x="1011949" y="330127"/>
                </a:cubicBezTo>
                <a:cubicBezTo>
                  <a:pt x="1016499" y="335977"/>
                  <a:pt x="1020639" y="343505"/>
                  <a:pt x="1027669" y="345848"/>
                </a:cubicBezTo>
                <a:cubicBezTo>
                  <a:pt x="1035547" y="348474"/>
                  <a:pt x="1036616" y="348064"/>
                  <a:pt x="1043389" y="353708"/>
                </a:cubicBezTo>
                <a:cubicBezTo>
                  <a:pt x="1049302" y="358635"/>
                  <a:pt x="1052742" y="362869"/>
                  <a:pt x="1056490" y="369428"/>
                </a:cubicBezTo>
                <a:cubicBezTo>
                  <a:pt x="1058428" y="372819"/>
                  <a:pt x="1059230" y="376908"/>
                  <a:pt x="1061730" y="379908"/>
                </a:cubicBezTo>
                <a:cubicBezTo>
                  <a:pt x="1063746" y="382327"/>
                  <a:pt x="1066631" y="384073"/>
                  <a:pt x="1069590" y="385149"/>
                </a:cubicBezTo>
                <a:cubicBezTo>
                  <a:pt x="1076358" y="387610"/>
                  <a:pt x="1090550" y="390389"/>
                  <a:pt x="1090550" y="390389"/>
                </a:cubicBezTo>
                <a:cubicBezTo>
                  <a:pt x="1096819" y="394567"/>
                  <a:pt x="1101685" y="397069"/>
                  <a:pt x="1106271" y="403489"/>
                </a:cubicBezTo>
                <a:cubicBezTo>
                  <a:pt x="1111410" y="410683"/>
                  <a:pt x="1110562" y="415639"/>
                  <a:pt x="1116751" y="421829"/>
                </a:cubicBezTo>
                <a:cubicBezTo>
                  <a:pt x="1121831" y="426910"/>
                  <a:pt x="1126077" y="427559"/>
                  <a:pt x="1132471" y="429690"/>
                </a:cubicBezTo>
                <a:cubicBezTo>
                  <a:pt x="1135965" y="432310"/>
                  <a:pt x="1139160" y="435383"/>
                  <a:pt x="1142952" y="437550"/>
                </a:cubicBezTo>
                <a:cubicBezTo>
                  <a:pt x="1145350" y="438920"/>
                  <a:pt x="1148655" y="438445"/>
                  <a:pt x="1150812" y="440170"/>
                </a:cubicBezTo>
                <a:cubicBezTo>
                  <a:pt x="1153271" y="442137"/>
                  <a:pt x="1154305" y="445410"/>
                  <a:pt x="1156052" y="448030"/>
                </a:cubicBezTo>
                <a:cubicBezTo>
                  <a:pt x="1135972" y="468110"/>
                  <a:pt x="1151143" y="455701"/>
                  <a:pt x="1132471" y="466370"/>
                </a:cubicBezTo>
                <a:cubicBezTo>
                  <a:pt x="1129737" y="467932"/>
                  <a:pt x="1127070" y="469643"/>
                  <a:pt x="1124611" y="471610"/>
                </a:cubicBezTo>
                <a:cubicBezTo>
                  <a:pt x="1122682" y="473153"/>
                  <a:pt x="1121489" y="475580"/>
                  <a:pt x="1119371" y="476851"/>
                </a:cubicBezTo>
                <a:cubicBezTo>
                  <a:pt x="1117003" y="478272"/>
                  <a:pt x="1114131" y="478598"/>
                  <a:pt x="1111511" y="479471"/>
                </a:cubicBezTo>
                <a:cubicBezTo>
                  <a:pt x="1101075" y="495124"/>
                  <a:pt x="1112472" y="481515"/>
                  <a:pt x="1098411" y="489951"/>
                </a:cubicBezTo>
                <a:cubicBezTo>
                  <a:pt x="1096293" y="491222"/>
                  <a:pt x="1095068" y="493610"/>
                  <a:pt x="1093170" y="495191"/>
                </a:cubicBezTo>
                <a:cubicBezTo>
                  <a:pt x="1089815" y="497986"/>
                  <a:pt x="1086481" y="500885"/>
                  <a:pt x="1082690" y="503051"/>
                </a:cubicBezTo>
                <a:cubicBezTo>
                  <a:pt x="1080292" y="504421"/>
                  <a:pt x="1077300" y="504436"/>
                  <a:pt x="1074830" y="505671"/>
                </a:cubicBezTo>
                <a:cubicBezTo>
                  <a:pt x="1054514" y="515829"/>
                  <a:pt x="1078866" y="506946"/>
                  <a:pt x="1059110" y="513531"/>
                </a:cubicBezTo>
                <a:cubicBezTo>
                  <a:pt x="1053870" y="512658"/>
                  <a:pt x="1048141" y="513287"/>
                  <a:pt x="1043389" y="510911"/>
                </a:cubicBezTo>
                <a:cubicBezTo>
                  <a:pt x="1031244" y="504839"/>
                  <a:pt x="1043701" y="490480"/>
                  <a:pt x="1046009" y="484711"/>
                </a:cubicBezTo>
                <a:cubicBezTo>
                  <a:pt x="1051433" y="471152"/>
                  <a:pt x="1045036" y="482241"/>
                  <a:pt x="1053870" y="468990"/>
                </a:cubicBezTo>
                <a:cubicBezTo>
                  <a:pt x="1054743" y="466370"/>
                  <a:pt x="1059110" y="462003"/>
                  <a:pt x="1056490" y="461130"/>
                </a:cubicBezTo>
                <a:cubicBezTo>
                  <a:pt x="1052466" y="459789"/>
                  <a:pt x="1033714" y="464859"/>
                  <a:pt x="1027669" y="466370"/>
                </a:cubicBezTo>
                <a:cubicBezTo>
                  <a:pt x="1005149" y="481384"/>
                  <a:pt x="1033639" y="463385"/>
                  <a:pt x="1011949" y="474231"/>
                </a:cubicBezTo>
                <a:cubicBezTo>
                  <a:pt x="1009132" y="475639"/>
                  <a:pt x="1006905" y="478063"/>
                  <a:pt x="1004088" y="479471"/>
                </a:cubicBezTo>
                <a:cubicBezTo>
                  <a:pt x="982398" y="490316"/>
                  <a:pt x="1010889" y="472317"/>
                  <a:pt x="988368" y="487331"/>
                </a:cubicBezTo>
                <a:cubicBezTo>
                  <a:pt x="975937" y="482359"/>
                  <a:pt x="973072" y="483208"/>
                  <a:pt x="964788" y="471610"/>
                </a:cubicBezTo>
                <a:cubicBezTo>
                  <a:pt x="963183" y="469363"/>
                  <a:pt x="963041" y="466370"/>
                  <a:pt x="962168" y="463750"/>
                </a:cubicBezTo>
                <a:cubicBezTo>
                  <a:pt x="963041" y="453270"/>
                  <a:pt x="962379" y="442547"/>
                  <a:pt x="964788" y="432310"/>
                </a:cubicBezTo>
                <a:cubicBezTo>
                  <a:pt x="965954" y="427353"/>
                  <a:pt x="970580" y="423863"/>
                  <a:pt x="972648" y="419209"/>
                </a:cubicBezTo>
                <a:cubicBezTo>
                  <a:pt x="974110" y="415918"/>
                  <a:pt x="974395" y="412222"/>
                  <a:pt x="975268" y="408729"/>
                </a:cubicBezTo>
                <a:cubicBezTo>
                  <a:pt x="974395" y="401742"/>
                  <a:pt x="975263" y="394306"/>
                  <a:pt x="972648" y="387769"/>
                </a:cubicBezTo>
                <a:cubicBezTo>
                  <a:pt x="970017" y="381191"/>
                  <a:pt x="951614" y="380333"/>
                  <a:pt x="949067" y="379908"/>
                </a:cubicBezTo>
                <a:cubicBezTo>
                  <a:pt x="947320" y="376415"/>
                  <a:pt x="945366" y="373018"/>
                  <a:pt x="943827" y="369428"/>
                </a:cubicBezTo>
                <a:cubicBezTo>
                  <a:pt x="942739" y="366890"/>
                  <a:pt x="942442" y="364038"/>
                  <a:pt x="941207" y="361568"/>
                </a:cubicBezTo>
                <a:cubicBezTo>
                  <a:pt x="939799" y="358752"/>
                  <a:pt x="937714" y="356328"/>
                  <a:pt x="935967" y="353708"/>
                </a:cubicBezTo>
                <a:cubicBezTo>
                  <a:pt x="928980" y="356037"/>
                  <a:pt x="925487" y="354872"/>
                  <a:pt x="925487" y="364188"/>
                </a:cubicBezTo>
                <a:cubicBezTo>
                  <a:pt x="925487" y="379061"/>
                  <a:pt x="926183" y="393981"/>
                  <a:pt x="928107" y="408729"/>
                </a:cubicBezTo>
                <a:cubicBezTo>
                  <a:pt x="928821" y="414206"/>
                  <a:pt x="932007" y="419090"/>
                  <a:pt x="933347" y="424449"/>
                </a:cubicBezTo>
                <a:lnTo>
                  <a:pt x="935967" y="434930"/>
                </a:lnTo>
                <a:cubicBezTo>
                  <a:pt x="935094" y="446283"/>
                  <a:pt x="939663" y="459516"/>
                  <a:pt x="933347" y="468990"/>
                </a:cubicBezTo>
                <a:cubicBezTo>
                  <a:pt x="928880" y="475690"/>
                  <a:pt x="917462" y="471863"/>
                  <a:pt x="909766" y="474231"/>
                </a:cubicBezTo>
                <a:cubicBezTo>
                  <a:pt x="906033" y="475380"/>
                  <a:pt x="902779" y="477724"/>
                  <a:pt x="899286" y="479471"/>
                </a:cubicBezTo>
                <a:cubicBezTo>
                  <a:pt x="904334" y="480733"/>
                  <a:pt x="912590" y="480888"/>
                  <a:pt x="915007" y="487331"/>
                </a:cubicBezTo>
                <a:cubicBezTo>
                  <a:pt x="916872" y="492305"/>
                  <a:pt x="914991" y="498439"/>
                  <a:pt x="917627" y="503051"/>
                </a:cubicBezTo>
                <a:cubicBezTo>
                  <a:pt x="918997" y="505449"/>
                  <a:pt x="923017" y="504436"/>
                  <a:pt x="925487" y="505671"/>
                </a:cubicBezTo>
                <a:cubicBezTo>
                  <a:pt x="928303" y="507079"/>
                  <a:pt x="930727" y="509164"/>
                  <a:pt x="933347" y="510911"/>
                </a:cubicBezTo>
                <a:cubicBezTo>
                  <a:pt x="946354" y="530424"/>
                  <a:pt x="929640" y="506464"/>
                  <a:pt x="946447" y="526632"/>
                </a:cubicBezTo>
                <a:cubicBezTo>
                  <a:pt x="967069" y="551378"/>
                  <a:pt x="938544" y="518710"/>
                  <a:pt x="954307" y="542352"/>
                </a:cubicBezTo>
                <a:cubicBezTo>
                  <a:pt x="956363" y="545435"/>
                  <a:pt x="959548" y="547592"/>
                  <a:pt x="962168" y="550212"/>
                </a:cubicBezTo>
                <a:cubicBezTo>
                  <a:pt x="963041" y="552832"/>
                  <a:pt x="964788" y="555310"/>
                  <a:pt x="964788" y="558072"/>
                </a:cubicBezTo>
                <a:cubicBezTo>
                  <a:pt x="964788" y="573817"/>
                  <a:pt x="965114" y="589767"/>
                  <a:pt x="962168" y="605233"/>
                </a:cubicBezTo>
                <a:cubicBezTo>
                  <a:pt x="961475" y="608873"/>
                  <a:pt x="957272" y="610871"/>
                  <a:pt x="954307" y="613094"/>
                </a:cubicBezTo>
                <a:cubicBezTo>
                  <a:pt x="932520" y="629434"/>
                  <a:pt x="949465" y="615515"/>
                  <a:pt x="933347" y="623574"/>
                </a:cubicBezTo>
                <a:cubicBezTo>
                  <a:pt x="913031" y="633732"/>
                  <a:pt x="937383" y="624849"/>
                  <a:pt x="917627" y="631434"/>
                </a:cubicBezTo>
                <a:cubicBezTo>
                  <a:pt x="911513" y="630561"/>
                  <a:pt x="905020" y="631108"/>
                  <a:pt x="899286" y="628814"/>
                </a:cubicBezTo>
                <a:cubicBezTo>
                  <a:pt x="895846" y="627438"/>
                  <a:pt x="894272" y="623326"/>
                  <a:pt x="891426" y="620954"/>
                </a:cubicBezTo>
                <a:cubicBezTo>
                  <a:pt x="889007" y="618938"/>
                  <a:pt x="886186" y="617461"/>
                  <a:pt x="883566" y="615714"/>
                </a:cubicBezTo>
                <a:cubicBezTo>
                  <a:pt x="879502" y="605553"/>
                  <a:pt x="879365" y="602601"/>
                  <a:pt x="873086" y="594753"/>
                </a:cubicBezTo>
                <a:cubicBezTo>
                  <a:pt x="871543" y="592824"/>
                  <a:pt x="869388" y="591442"/>
                  <a:pt x="867845" y="589513"/>
                </a:cubicBezTo>
                <a:cubicBezTo>
                  <a:pt x="857862" y="577035"/>
                  <a:pt x="868221" y="585397"/>
                  <a:pt x="854745" y="576413"/>
                </a:cubicBezTo>
                <a:cubicBezTo>
                  <a:pt x="852414" y="576879"/>
                  <a:pt x="834403" y="580265"/>
                  <a:pt x="831165" y="581653"/>
                </a:cubicBezTo>
                <a:cubicBezTo>
                  <a:pt x="828271" y="582893"/>
                  <a:pt x="825925" y="585146"/>
                  <a:pt x="823305" y="586893"/>
                </a:cubicBezTo>
                <a:cubicBezTo>
                  <a:pt x="820685" y="586020"/>
                  <a:pt x="817601" y="585998"/>
                  <a:pt x="815444" y="584273"/>
                </a:cubicBezTo>
                <a:cubicBezTo>
                  <a:pt x="804680" y="575662"/>
                  <a:pt x="811717" y="561281"/>
                  <a:pt x="812824" y="550212"/>
                </a:cubicBezTo>
                <a:cubicBezTo>
                  <a:pt x="813678" y="558750"/>
                  <a:pt x="819677" y="582660"/>
                  <a:pt x="810204" y="592133"/>
                </a:cubicBezTo>
                <a:cubicBezTo>
                  <a:pt x="806298" y="596039"/>
                  <a:pt x="799724" y="595626"/>
                  <a:pt x="794484" y="597373"/>
                </a:cubicBezTo>
                <a:lnTo>
                  <a:pt x="786624" y="599993"/>
                </a:lnTo>
                <a:cubicBezTo>
                  <a:pt x="785751" y="610473"/>
                  <a:pt x="785308" y="620999"/>
                  <a:pt x="784004" y="631434"/>
                </a:cubicBezTo>
                <a:cubicBezTo>
                  <a:pt x="783557" y="635007"/>
                  <a:pt x="782995" y="638693"/>
                  <a:pt x="781384" y="641914"/>
                </a:cubicBezTo>
                <a:cubicBezTo>
                  <a:pt x="780279" y="644124"/>
                  <a:pt x="777579" y="645144"/>
                  <a:pt x="776143" y="647154"/>
                </a:cubicBezTo>
                <a:cubicBezTo>
                  <a:pt x="773183" y="651298"/>
                  <a:pt x="770982" y="655936"/>
                  <a:pt x="768283" y="660255"/>
                </a:cubicBezTo>
                <a:cubicBezTo>
                  <a:pt x="766614" y="662925"/>
                  <a:pt x="765270" y="665888"/>
                  <a:pt x="763043" y="668115"/>
                </a:cubicBezTo>
                <a:cubicBezTo>
                  <a:pt x="757964" y="673194"/>
                  <a:pt x="753716" y="673844"/>
                  <a:pt x="747323" y="675975"/>
                </a:cubicBezTo>
                <a:lnTo>
                  <a:pt x="736843" y="660255"/>
                </a:lnTo>
                <a:lnTo>
                  <a:pt x="731603" y="652394"/>
                </a:lnTo>
                <a:cubicBezTo>
                  <a:pt x="733350" y="648901"/>
                  <a:pt x="734343" y="644914"/>
                  <a:pt x="736843" y="641914"/>
                </a:cubicBezTo>
                <a:cubicBezTo>
                  <a:pt x="738859" y="639495"/>
                  <a:pt x="745699" y="633687"/>
                  <a:pt x="744703" y="636674"/>
                </a:cubicBezTo>
                <a:cubicBezTo>
                  <a:pt x="742935" y="641979"/>
                  <a:pt x="737862" y="645528"/>
                  <a:pt x="734223" y="649774"/>
                </a:cubicBezTo>
                <a:cubicBezTo>
                  <a:pt x="732615" y="651650"/>
                  <a:pt x="731253" y="654041"/>
                  <a:pt x="728982" y="655014"/>
                </a:cubicBezTo>
                <a:cubicBezTo>
                  <a:pt x="724889" y="656768"/>
                  <a:pt x="720229" y="656669"/>
                  <a:pt x="715882" y="657635"/>
                </a:cubicBezTo>
                <a:cubicBezTo>
                  <a:pt x="712367" y="658416"/>
                  <a:pt x="708895" y="659382"/>
                  <a:pt x="705402" y="660255"/>
                </a:cubicBezTo>
                <a:cubicBezTo>
                  <a:pt x="693175" y="659382"/>
                  <a:pt x="680421" y="661291"/>
                  <a:pt x="668721" y="657635"/>
                </a:cubicBezTo>
                <a:cubicBezTo>
                  <a:pt x="664993" y="656470"/>
                  <a:pt x="667186" y="648389"/>
                  <a:pt x="663481" y="647154"/>
                </a:cubicBezTo>
                <a:cubicBezTo>
                  <a:pt x="661264" y="646415"/>
                  <a:pt x="647318" y="656184"/>
                  <a:pt x="645141" y="657635"/>
                </a:cubicBezTo>
                <a:cubicBezTo>
                  <a:pt x="630445" y="679680"/>
                  <a:pt x="651401" y="645916"/>
                  <a:pt x="637280" y="681215"/>
                </a:cubicBezTo>
                <a:cubicBezTo>
                  <a:pt x="635658" y="685269"/>
                  <a:pt x="632040" y="688202"/>
                  <a:pt x="629420" y="691695"/>
                </a:cubicBezTo>
                <a:cubicBezTo>
                  <a:pt x="621560" y="689948"/>
                  <a:pt x="613042" y="690056"/>
                  <a:pt x="605840" y="686455"/>
                </a:cubicBezTo>
                <a:cubicBezTo>
                  <a:pt x="603370" y="685220"/>
                  <a:pt x="603220" y="681357"/>
                  <a:pt x="603220" y="678595"/>
                </a:cubicBezTo>
                <a:cubicBezTo>
                  <a:pt x="603220" y="660779"/>
                  <a:pt x="602662" y="663434"/>
                  <a:pt x="611080" y="655014"/>
                </a:cubicBezTo>
                <a:cubicBezTo>
                  <a:pt x="611953" y="652394"/>
                  <a:pt x="612168" y="649452"/>
                  <a:pt x="613700" y="647154"/>
                </a:cubicBezTo>
                <a:cubicBezTo>
                  <a:pt x="626784" y="627528"/>
                  <a:pt x="617950" y="650123"/>
                  <a:pt x="624180" y="631434"/>
                </a:cubicBezTo>
                <a:cubicBezTo>
                  <a:pt x="622433" y="623574"/>
                  <a:pt x="624180" y="613967"/>
                  <a:pt x="618940" y="607853"/>
                </a:cubicBezTo>
                <a:cubicBezTo>
                  <a:pt x="616398" y="604887"/>
                  <a:pt x="611002" y="610128"/>
                  <a:pt x="608460" y="613094"/>
                </a:cubicBezTo>
                <a:cubicBezTo>
                  <a:pt x="605399" y="616665"/>
                  <a:pt x="604827" y="621774"/>
                  <a:pt x="603220" y="626194"/>
                </a:cubicBezTo>
                <a:cubicBezTo>
                  <a:pt x="601332" y="631385"/>
                  <a:pt x="597980" y="641914"/>
                  <a:pt x="597980" y="641914"/>
                </a:cubicBezTo>
                <a:cubicBezTo>
                  <a:pt x="598853" y="644534"/>
                  <a:pt x="600600" y="647012"/>
                  <a:pt x="600600" y="649774"/>
                </a:cubicBezTo>
                <a:cubicBezTo>
                  <a:pt x="600600" y="657275"/>
                  <a:pt x="598161" y="665313"/>
                  <a:pt x="592739" y="670735"/>
                </a:cubicBezTo>
                <a:cubicBezTo>
                  <a:pt x="590512" y="672961"/>
                  <a:pt x="587499" y="674228"/>
                  <a:pt x="584879" y="675975"/>
                </a:cubicBezTo>
                <a:cubicBezTo>
                  <a:pt x="570032" y="675102"/>
                  <a:pt x="554857" y="676581"/>
                  <a:pt x="540338" y="673355"/>
                </a:cubicBezTo>
                <a:cubicBezTo>
                  <a:pt x="537642" y="672756"/>
                  <a:pt x="539671" y="667448"/>
                  <a:pt x="537718" y="665495"/>
                </a:cubicBezTo>
                <a:cubicBezTo>
                  <a:pt x="535765" y="663542"/>
                  <a:pt x="532588" y="663295"/>
                  <a:pt x="529858" y="662875"/>
                </a:cubicBezTo>
                <a:cubicBezTo>
                  <a:pt x="521183" y="661540"/>
                  <a:pt x="512391" y="661128"/>
                  <a:pt x="503658" y="660255"/>
                </a:cubicBezTo>
                <a:cubicBezTo>
                  <a:pt x="502784" y="651521"/>
                  <a:pt x="506817" y="640660"/>
                  <a:pt x="501037" y="634054"/>
                </a:cubicBezTo>
                <a:cubicBezTo>
                  <a:pt x="497400" y="629897"/>
                  <a:pt x="485317" y="639294"/>
                  <a:pt x="485317" y="639294"/>
                </a:cubicBezTo>
                <a:cubicBezTo>
                  <a:pt x="484412" y="644726"/>
                  <a:pt x="482422" y="659242"/>
                  <a:pt x="480077" y="665495"/>
                </a:cubicBezTo>
                <a:cubicBezTo>
                  <a:pt x="478706" y="669152"/>
                  <a:pt x="477337" y="672975"/>
                  <a:pt x="474837" y="675975"/>
                </a:cubicBezTo>
                <a:cubicBezTo>
                  <a:pt x="472821" y="678394"/>
                  <a:pt x="469597" y="679468"/>
                  <a:pt x="466977" y="681215"/>
                </a:cubicBezTo>
                <a:cubicBezTo>
                  <a:pt x="465230" y="683835"/>
                  <a:pt x="463069" y="686222"/>
                  <a:pt x="461737" y="689075"/>
                </a:cubicBezTo>
                <a:cubicBezTo>
                  <a:pt x="456936" y="699364"/>
                  <a:pt x="458083" y="714218"/>
                  <a:pt x="448636" y="720516"/>
                </a:cubicBezTo>
                <a:cubicBezTo>
                  <a:pt x="446016" y="722263"/>
                  <a:pt x="443592" y="724348"/>
                  <a:pt x="440776" y="725756"/>
                </a:cubicBezTo>
                <a:cubicBezTo>
                  <a:pt x="435730" y="728279"/>
                  <a:pt x="427472" y="729317"/>
                  <a:pt x="422436" y="730996"/>
                </a:cubicBezTo>
                <a:cubicBezTo>
                  <a:pt x="392837" y="740862"/>
                  <a:pt x="423969" y="732578"/>
                  <a:pt x="398855" y="738856"/>
                </a:cubicBezTo>
                <a:cubicBezTo>
                  <a:pt x="393615" y="737983"/>
                  <a:pt x="387747" y="738872"/>
                  <a:pt x="383135" y="736236"/>
                </a:cubicBezTo>
                <a:cubicBezTo>
                  <a:pt x="380737" y="734866"/>
                  <a:pt x="380515" y="731138"/>
                  <a:pt x="380515" y="728376"/>
                </a:cubicBezTo>
                <a:cubicBezTo>
                  <a:pt x="380515" y="721335"/>
                  <a:pt x="382064" y="714375"/>
                  <a:pt x="383135" y="707416"/>
                </a:cubicBezTo>
                <a:cubicBezTo>
                  <a:pt x="383434" y="705476"/>
                  <a:pt x="387123" y="686757"/>
                  <a:pt x="388375" y="683835"/>
                </a:cubicBezTo>
                <a:cubicBezTo>
                  <a:pt x="389615" y="680941"/>
                  <a:pt x="392207" y="678791"/>
                  <a:pt x="393615" y="675975"/>
                </a:cubicBezTo>
                <a:cubicBezTo>
                  <a:pt x="404462" y="654280"/>
                  <a:pt x="386458" y="682781"/>
                  <a:pt x="401475" y="660255"/>
                </a:cubicBezTo>
                <a:cubicBezTo>
                  <a:pt x="402205" y="658063"/>
                  <a:pt x="410722" y="641219"/>
                  <a:pt x="393615" y="649774"/>
                </a:cubicBezTo>
                <a:cubicBezTo>
                  <a:pt x="390121" y="651521"/>
                  <a:pt x="390313" y="656864"/>
                  <a:pt x="388375" y="660255"/>
                </a:cubicBezTo>
                <a:cubicBezTo>
                  <a:pt x="380248" y="674478"/>
                  <a:pt x="385319" y="661562"/>
                  <a:pt x="380515" y="675975"/>
                </a:cubicBezTo>
                <a:cubicBezTo>
                  <a:pt x="379642" y="682962"/>
                  <a:pt x="382874" y="691956"/>
                  <a:pt x="377895" y="696935"/>
                </a:cubicBezTo>
                <a:cubicBezTo>
                  <a:pt x="371447" y="703383"/>
                  <a:pt x="360344" y="701912"/>
                  <a:pt x="351694" y="704796"/>
                </a:cubicBezTo>
                <a:cubicBezTo>
                  <a:pt x="333409" y="710891"/>
                  <a:pt x="344095" y="708427"/>
                  <a:pt x="328114" y="715276"/>
                </a:cubicBezTo>
                <a:cubicBezTo>
                  <a:pt x="325576" y="716364"/>
                  <a:pt x="322874" y="717023"/>
                  <a:pt x="320254" y="717896"/>
                </a:cubicBezTo>
                <a:cubicBezTo>
                  <a:pt x="317634" y="717023"/>
                  <a:pt x="312847" y="718000"/>
                  <a:pt x="312393" y="715276"/>
                </a:cubicBezTo>
                <a:cubicBezTo>
                  <a:pt x="310807" y="705761"/>
                  <a:pt x="312673" y="695814"/>
                  <a:pt x="315013" y="686455"/>
                </a:cubicBezTo>
                <a:cubicBezTo>
                  <a:pt x="315683" y="683776"/>
                  <a:pt x="316760" y="691695"/>
                  <a:pt x="317633" y="694315"/>
                </a:cubicBezTo>
                <a:cubicBezTo>
                  <a:pt x="315166" y="733796"/>
                  <a:pt x="328231" y="732834"/>
                  <a:pt x="307153" y="738856"/>
                </a:cubicBezTo>
                <a:cubicBezTo>
                  <a:pt x="303691" y="739845"/>
                  <a:pt x="300166" y="740603"/>
                  <a:pt x="296673" y="741476"/>
                </a:cubicBezTo>
                <a:cubicBezTo>
                  <a:pt x="293180" y="740603"/>
                  <a:pt x="289503" y="740274"/>
                  <a:pt x="286193" y="738856"/>
                </a:cubicBezTo>
                <a:cubicBezTo>
                  <a:pt x="275800" y="734402"/>
                  <a:pt x="279913" y="732499"/>
                  <a:pt x="270472" y="725756"/>
                </a:cubicBezTo>
                <a:cubicBezTo>
                  <a:pt x="264806" y="721709"/>
                  <a:pt x="258547" y="720034"/>
                  <a:pt x="252132" y="717896"/>
                </a:cubicBezTo>
                <a:cubicBezTo>
                  <a:pt x="256499" y="717023"/>
                  <a:pt x="260813" y="714724"/>
                  <a:pt x="265232" y="715276"/>
                </a:cubicBezTo>
                <a:cubicBezTo>
                  <a:pt x="268357" y="715667"/>
                  <a:pt x="270276" y="719108"/>
                  <a:pt x="273092" y="720516"/>
                </a:cubicBezTo>
                <a:cubicBezTo>
                  <a:pt x="275562" y="721751"/>
                  <a:pt x="278333" y="722263"/>
                  <a:pt x="280953" y="723136"/>
                </a:cubicBezTo>
                <a:cubicBezTo>
                  <a:pt x="282700" y="725756"/>
                  <a:pt x="285197" y="728009"/>
                  <a:pt x="286193" y="730996"/>
                </a:cubicBezTo>
                <a:cubicBezTo>
                  <a:pt x="293759" y="753693"/>
                  <a:pt x="282946" y="740848"/>
                  <a:pt x="294053" y="751957"/>
                </a:cubicBezTo>
                <a:cubicBezTo>
                  <a:pt x="289249" y="766368"/>
                  <a:pt x="294319" y="753456"/>
                  <a:pt x="286193" y="767677"/>
                </a:cubicBezTo>
                <a:cubicBezTo>
                  <a:pt x="284565" y="770527"/>
                  <a:pt x="279072" y="783330"/>
                  <a:pt x="275713" y="786017"/>
                </a:cubicBezTo>
                <a:cubicBezTo>
                  <a:pt x="274005" y="787383"/>
                  <a:pt x="258056" y="791086"/>
                  <a:pt x="257372" y="791257"/>
                </a:cubicBezTo>
                <a:cubicBezTo>
                  <a:pt x="248656" y="808692"/>
                  <a:pt x="254591" y="794521"/>
                  <a:pt x="249512" y="814838"/>
                </a:cubicBezTo>
                <a:cubicBezTo>
                  <a:pt x="248842" y="817517"/>
                  <a:pt x="249139" y="821093"/>
                  <a:pt x="246892" y="822698"/>
                </a:cubicBezTo>
                <a:cubicBezTo>
                  <a:pt x="242397" y="825908"/>
                  <a:pt x="236300" y="825887"/>
                  <a:pt x="231172" y="827938"/>
                </a:cubicBezTo>
                <a:lnTo>
                  <a:pt x="218071" y="833178"/>
                </a:lnTo>
                <a:cubicBezTo>
                  <a:pt x="202000" y="831169"/>
                  <a:pt x="194491" y="836848"/>
                  <a:pt x="194491" y="820078"/>
                </a:cubicBezTo>
                <a:cubicBezTo>
                  <a:pt x="194491" y="816477"/>
                  <a:pt x="194377" y="811941"/>
                  <a:pt x="197111" y="809598"/>
                </a:cubicBezTo>
                <a:cubicBezTo>
                  <a:pt x="201305" y="806003"/>
                  <a:pt x="212831" y="804358"/>
                  <a:pt x="212831" y="804358"/>
                </a:cubicBezTo>
                <a:cubicBezTo>
                  <a:pt x="210211" y="803485"/>
                  <a:pt x="207733" y="801738"/>
                  <a:pt x="204971" y="801738"/>
                </a:cubicBezTo>
                <a:cubicBezTo>
                  <a:pt x="198648" y="801738"/>
                  <a:pt x="190213" y="804911"/>
                  <a:pt x="184011" y="806978"/>
                </a:cubicBezTo>
                <a:cubicBezTo>
                  <a:pt x="179353" y="813963"/>
                  <a:pt x="177892" y="817268"/>
                  <a:pt x="170910" y="822698"/>
                </a:cubicBezTo>
                <a:cubicBezTo>
                  <a:pt x="165939" y="826564"/>
                  <a:pt x="155190" y="833178"/>
                  <a:pt x="155190" y="833178"/>
                </a:cubicBezTo>
                <a:cubicBezTo>
                  <a:pt x="154785" y="833127"/>
                  <a:pt x="129498" y="833140"/>
                  <a:pt x="126369" y="825318"/>
                </a:cubicBezTo>
                <a:cubicBezTo>
                  <a:pt x="125343" y="822754"/>
                  <a:pt x="126742" y="819063"/>
                  <a:pt x="128989" y="817458"/>
                </a:cubicBezTo>
                <a:cubicBezTo>
                  <a:pt x="133484" y="814247"/>
                  <a:pt x="144710" y="812218"/>
                  <a:pt x="144710" y="812218"/>
                </a:cubicBezTo>
                <a:cubicBezTo>
                  <a:pt x="77298" y="808253"/>
                  <a:pt x="96681" y="821816"/>
                  <a:pt x="108029" y="799118"/>
                </a:cubicBezTo>
                <a:cubicBezTo>
                  <a:pt x="109639" y="795897"/>
                  <a:pt x="109776" y="792131"/>
                  <a:pt x="110649" y="788637"/>
                </a:cubicBezTo>
                <a:cubicBezTo>
                  <a:pt x="111522" y="780777"/>
                  <a:pt x="115972" y="772489"/>
                  <a:pt x="113269" y="765057"/>
                </a:cubicBezTo>
                <a:cubicBezTo>
                  <a:pt x="108934" y="753135"/>
                  <a:pt x="88313" y="763769"/>
                  <a:pt x="84448" y="765057"/>
                </a:cubicBezTo>
                <a:lnTo>
                  <a:pt x="76588" y="767677"/>
                </a:lnTo>
                <a:cubicBezTo>
                  <a:pt x="53008" y="766804"/>
                  <a:pt x="26334" y="776764"/>
                  <a:pt x="5847" y="765057"/>
                </a:cubicBezTo>
                <a:cubicBezTo>
                  <a:pt x="-5552" y="758543"/>
                  <a:pt x="3227" y="738885"/>
                  <a:pt x="3227" y="725756"/>
                </a:cubicBezTo>
                <a:cubicBezTo>
                  <a:pt x="3227" y="717848"/>
                  <a:pt x="4547" y="709977"/>
                  <a:pt x="5847" y="702176"/>
                </a:cubicBezTo>
                <a:cubicBezTo>
                  <a:pt x="7295" y="693486"/>
                  <a:pt x="6163" y="694315"/>
                  <a:pt x="11087" y="694315"/>
                </a:cubicBezTo>
                <a:lnTo>
                  <a:pt x="144710" y="50043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7" name="CustomShape 18"/>
          <p:cNvSpPr/>
          <p:nvPr/>
        </p:nvSpPr>
        <p:spPr>
          <a:xfrm>
            <a:off x="8902080" y="2384280"/>
            <a:ext cx="160920" cy="236520"/>
          </a:xfrm>
          <a:custGeom>
            <a:avLst/>
            <a:gdLst/>
            <a:ahLst/>
            <a:cxnLst/>
            <a:rect l="l" t="t" r="r" b="b"/>
            <a:pathLst>
              <a:path w="144251" h="234712">
                <a:moveTo>
                  <a:pt x="127136" y="4890"/>
                </a:moveTo>
                <a:lnTo>
                  <a:pt x="127136" y="4890"/>
                </a:lnTo>
                <a:cubicBezTo>
                  <a:pt x="115834" y="61395"/>
                  <a:pt x="126326" y="25659"/>
                  <a:pt x="114912" y="51343"/>
                </a:cubicBezTo>
                <a:cubicBezTo>
                  <a:pt x="113130" y="55354"/>
                  <a:pt x="112573" y="59997"/>
                  <a:pt x="110022" y="63568"/>
                </a:cubicBezTo>
                <a:cubicBezTo>
                  <a:pt x="108314" y="65959"/>
                  <a:pt x="105132" y="66827"/>
                  <a:pt x="102687" y="68457"/>
                </a:cubicBezTo>
                <a:cubicBezTo>
                  <a:pt x="101057" y="70902"/>
                  <a:pt x="99875" y="73714"/>
                  <a:pt x="97797" y="75792"/>
                </a:cubicBezTo>
                <a:cubicBezTo>
                  <a:pt x="95719" y="77870"/>
                  <a:pt x="93013" y="79224"/>
                  <a:pt x="90462" y="80682"/>
                </a:cubicBezTo>
                <a:cubicBezTo>
                  <a:pt x="79561" y="86912"/>
                  <a:pt x="81298" y="85449"/>
                  <a:pt x="68458" y="88017"/>
                </a:cubicBezTo>
                <a:cubicBezTo>
                  <a:pt x="65198" y="89647"/>
                  <a:pt x="61644" y="90789"/>
                  <a:pt x="58678" y="92907"/>
                </a:cubicBezTo>
                <a:cubicBezTo>
                  <a:pt x="55865" y="94916"/>
                  <a:pt x="54366" y="98562"/>
                  <a:pt x="51344" y="100241"/>
                </a:cubicBezTo>
                <a:cubicBezTo>
                  <a:pt x="46838" y="102744"/>
                  <a:pt x="36674" y="105131"/>
                  <a:pt x="36674" y="105131"/>
                </a:cubicBezTo>
                <a:cubicBezTo>
                  <a:pt x="30528" y="123568"/>
                  <a:pt x="38818" y="100842"/>
                  <a:pt x="29339" y="119801"/>
                </a:cubicBezTo>
                <a:cubicBezTo>
                  <a:pt x="28186" y="122106"/>
                  <a:pt x="28047" y="124831"/>
                  <a:pt x="26894" y="127136"/>
                </a:cubicBezTo>
                <a:cubicBezTo>
                  <a:pt x="25580" y="129764"/>
                  <a:pt x="23198" y="131785"/>
                  <a:pt x="22005" y="134470"/>
                </a:cubicBezTo>
                <a:cubicBezTo>
                  <a:pt x="10368" y="160654"/>
                  <a:pt x="23291" y="139877"/>
                  <a:pt x="12225" y="156475"/>
                </a:cubicBezTo>
                <a:cubicBezTo>
                  <a:pt x="11410" y="159735"/>
                  <a:pt x="10439" y="162959"/>
                  <a:pt x="9780" y="166254"/>
                </a:cubicBezTo>
                <a:cubicBezTo>
                  <a:pt x="4470" y="192805"/>
                  <a:pt x="10137" y="169540"/>
                  <a:pt x="4890" y="193148"/>
                </a:cubicBezTo>
                <a:cubicBezTo>
                  <a:pt x="2843" y="202359"/>
                  <a:pt x="2723" y="202094"/>
                  <a:pt x="0" y="210263"/>
                </a:cubicBezTo>
                <a:cubicBezTo>
                  <a:pt x="1630" y="212708"/>
                  <a:pt x="2398" y="216041"/>
                  <a:pt x="4890" y="217598"/>
                </a:cubicBezTo>
                <a:cubicBezTo>
                  <a:pt x="9261" y="220330"/>
                  <a:pt x="19560" y="222487"/>
                  <a:pt x="19560" y="222487"/>
                </a:cubicBezTo>
                <a:cubicBezTo>
                  <a:pt x="20375" y="225747"/>
                  <a:pt x="19906" y="229643"/>
                  <a:pt x="22005" y="232267"/>
                </a:cubicBezTo>
                <a:cubicBezTo>
                  <a:pt x="26253" y="237578"/>
                  <a:pt x="41781" y="232638"/>
                  <a:pt x="44009" y="232267"/>
                </a:cubicBezTo>
                <a:cubicBezTo>
                  <a:pt x="44824" y="229822"/>
                  <a:pt x="45202" y="227185"/>
                  <a:pt x="46454" y="224932"/>
                </a:cubicBezTo>
                <a:cubicBezTo>
                  <a:pt x="50456" y="217729"/>
                  <a:pt x="55048" y="208568"/>
                  <a:pt x="63568" y="205373"/>
                </a:cubicBezTo>
                <a:cubicBezTo>
                  <a:pt x="67459" y="203914"/>
                  <a:pt x="71718" y="203743"/>
                  <a:pt x="75793" y="202928"/>
                </a:cubicBezTo>
                <a:cubicBezTo>
                  <a:pt x="78238" y="201298"/>
                  <a:pt x="80500" y="199352"/>
                  <a:pt x="83128" y="198038"/>
                </a:cubicBezTo>
                <a:cubicBezTo>
                  <a:pt x="85433" y="196885"/>
                  <a:pt x="88450" y="197203"/>
                  <a:pt x="90462" y="195593"/>
                </a:cubicBezTo>
                <a:cubicBezTo>
                  <a:pt x="92756" y="193758"/>
                  <a:pt x="93722" y="190704"/>
                  <a:pt x="95352" y="188259"/>
                </a:cubicBezTo>
                <a:cubicBezTo>
                  <a:pt x="96167" y="179294"/>
                  <a:pt x="96607" y="170287"/>
                  <a:pt x="97797" y="161364"/>
                </a:cubicBezTo>
                <a:cubicBezTo>
                  <a:pt x="98752" y="154201"/>
                  <a:pt x="100802" y="150848"/>
                  <a:pt x="102687" y="144250"/>
                </a:cubicBezTo>
                <a:cubicBezTo>
                  <a:pt x="103732" y="140593"/>
                  <a:pt x="105622" y="131045"/>
                  <a:pt x="107577" y="127136"/>
                </a:cubicBezTo>
                <a:cubicBezTo>
                  <a:pt x="110981" y="120329"/>
                  <a:pt x="114394" y="117873"/>
                  <a:pt x="119801" y="112466"/>
                </a:cubicBezTo>
                <a:cubicBezTo>
                  <a:pt x="120616" y="110021"/>
                  <a:pt x="121687" y="107647"/>
                  <a:pt x="122246" y="105131"/>
                </a:cubicBezTo>
                <a:cubicBezTo>
                  <a:pt x="126524" y="85879"/>
                  <a:pt x="124126" y="82761"/>
                  <a:pt x="127136" y="58678"/>
                </a:cubicBezTo>
                <a:cubicBezTo>
                  <a:pt x="127456" y="56121"/>
                  <a:pt x="128329" y="53596"/>
                  <a:pt x="129581" y="51343"/>
                </a:cubicBezTo>
                <a:cubicBezTo>
                  <a:pt x="132435" y="46206"/>
                  <a:pt x="139361" y="36674"/>
                  <a:pt x="139361" y="36674"/>
                </a:cubicBezTo>
                <a:cubicBezTo>
                  <a:pt x="140176" y="29339"/>
                  <a:pt x="140593" y="21949"/>
                  <a:pt x="141806" y="14669"/>
                </a:cubicBezTo>
                <a:cubicBezTo>
                  <a:pt x="142230" y="12127"/>
                  <a:pt x="144251" y="9911"/>
                  <a:pt x="144251" y="7334"/>
                </a:cubicBezTo>
                <a:cubicBezTo>
                  <a:pt x="144251" y="4757"/>
                  <a:pt x="142621" y="2445"/>
                  <a:pt x="141806" y="0"/>
                </a:cubicBezTo>
                <a:cubicBezTo>
                  <a:pt x="137731" y="815"/>
                  <a:pt x="133039" y="140"/>
                  <a:pt x="129581" y="2445"/>
                </a:cubicBezTo>
                <a:cubicBezTo>
                  <a:pt x="117419" y="10552"/>
                  <a:pt x="127543" y="4483"/>
                  <a:pt x="127136" y="489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8" name="CustomShape 19"/>
          <p:cNvSpPr/>
          <p:nvPr/>
        </p:nvSpPr>
        <p:spPr>
          <a:xfrm>
            <a:off x="7711200" y="3278520"/>
            <a:ext cx="131760" cy="114840"/>
          </a:xfrm>
          <a:custGeom>
            <a:avLst/>
            <a:gdLst/>
            <a:ahLst/>
            <a:cxnLst/>
            <a:rect l="l" t="t" r="r" b="b"/>
            <a:pathLst>
              <a:path w="132253" h="115223">
                <a:moveTo>
                  <a:pt x="36674" y="22005"/>
                </a:moveTo>
                <a:lnTo>
                  <a:pt x="36674" y="22005"/>
                </a:lnTo>
                <a:cubicBezTo>
                  <a:pt x="30969" y="30970"/>
                  <a:pt x="22919" y="38818"/>
                  <a:pt x="19559" y="48899"/>
                </a:cubicBezTo>
                <a:cubicBezTo>
                  <a:pt x="18744" y="51344"/>
                  <a:pt x="18544" y="54090"/>
                  <a:pt x="17114" y="56234"/>
                </a:cubicBezTo>
                <a:cubicBezTo>
                  <a:pt x="15196" y="59111"/>
                  <a:pt x="11993" y="60912"/>
                  <a:pt x="9780" y="63568"/>
                </a:cubicBezTo>
                <a:cubicBezTo>
                  <a:pt x="5460" y="68752"/>
                  <a:pt x="2989" y="74704"/>
                  <a:pt x="0" y="80683"/>
                </a:cubicBezTo>
                <a:cubicBezTo>
                  <a:pt x="10578" y="96550"/>
                  <a:pt x="-2334" y="80746"/>
                  <a:pt x="14670" y="90462"/>
                </a:cubicBezTo>
                <a:cubicBezTo>
                  <a:pt x="17672" y="92177"/>
                  <a:pt x="19559" y="95352"/>
                  <a:pt x="22004" y="97797"/>
                </a:cubicBezTo>
                <a:cubicBezTo>
                  <a:pt x="22928" y="101494"/>
                  <a:pt x="24501" y="114912"/>
                  <a:pt x="31784" y="114912"/>
                </a:cubicBezTo>
                <a:cubicBezTo>
                  <a:pt x="34361" y="114912"/>
                  <a:pt x="33414" y="110022"/>
                  <a:pt x="34229" y="107577"/>
                </a:cubicBezTo>
                <a:cubicBezTo>
                  <a:pt x="35211" y="99719"/>
                  <a:pt x="32024" y="85126"/>
                  <a:pt x="44009" y="83128"/>
                </a:cubicBezTo>
                <a:cubicBezTo>
                  <a:pt x="46551" y="82704"/>
                  <a:pt x="48898" y="84758"/>
                  <a:pt x="51343" y="85573"/>
                </a:cubicBezTo>
                <a:cubicBezTo>
                  <a:pt x="52665" y="94830"/>
                  <a:pt x="50680" y="105381"/>
                  <a:pt x="61123" y="110022"/>
                </a:cubicBezTo>
                <a:cubicBezTo>
                  <a:pt x="65653" y="112035"/>
                  <a:pt x="70903" y="111652"/>
                  <a:pt x="75793" y="112467"/>
                </a:cubicBezTo>
                <a:cubicBezTo>
                  <a:pt x="81745" y="114451"/>
                  <a:pt x="86586" y="117524"/>
                  <a:pt x="92907" y="112467"/>
                </a:cubicBezTo>
                <a:cubicBezTo>
                  <a:pt x="94919" y="110857"/>
                  <a:pt x="93530" y="106954"/>
                  <a:pt x="95352" y="105132"/>
                </a:cubicBezTo>
                <a:cubicBezTo>
                  <a:pt x="97929" y="102555"/>
                  <a:pt x="101719" y="101522"/>
                  <a:pt x="105132" y="100242"/>
                </a:cubicBezTo>
                <a:cubicBezTo>
                  <a:pt x="108278" y="99062"/>
                  <a:pt x="111680" y="98720"/>
                  <a:pt x="114911" y="97797"/>
                </a:cubicBezTo>
                <a:cubicBezTo>
                  <a:pt x="117389" y="97089"/>
                  <a:pt x="119801" y="96167"/>
                  <a:pt x="122246" y="95352"/>
                </a:cubicBezTo>
                <a:cubicBezTo>
                  <a:pt x="127853" y="78533"/>
                  <a:pt x="121607" y="98866"/>
                  <a:pt x="127136" y="68458"/>
                </a:cubicBezTo>
                <a:cubicBezTo>
                  <a:pt x="127597" y="65922"/>
                  <a:pt x="128956" y="63623"/>
                  <a:pt x="129581" y="61123"/>
                </a:cubicBezTo>
                <a:cubicBezTo>
                  <a:pt x="130589" y="57092"/>
                  <a:pt x="131211" y="52974"/>
                  <a:pt x="132026" y="48899"/>
                </a:cubicBezTo>
                <a:cubicBezTo>
                  <a:pt x="131211" y="43194"/>
                  <a:pt x="134242" y="35174"/>
                  <a:pt x="129581" y="31784"/>
                </a:cubicBezTo>
                <a:cubicBezTo>
                  <a:pt x="122957" y="26967"/>
                  <a:pt x="112960" y="31748"/>
                  <a:pt x="105132" y="29339"/>
                </a:cubicBezTo>
                <a:cubicBezTo>
                  <a:pt x="101827" y="28322"/>
                  <a:pt x="100242" y="24450"/>
                  <a:pt x="97797" y="22005"/>
                </a:cubicBezTo>
                <a:cubicBezTo>
                  <a:pt x="96982" y="19560"/>
                  <a:pt x="96060" y="17148"/>
                  <a:pt x="95352" y="14670"/>
                </a:cubicBezTo>
                <a:cubicBezTo>
                  <a:pt x="94429" y="11439"/>
                  <a:pt x="94771" y="7686"/>
                  <a:pt x="92907" y="4890"/>
                </a:cubicBezTo>
                <a:cubicBezTo>
                  <a:pt x="91277" y="2445"/>
                  <a:pt x="88017" y="1630"/>
                  <a:pt x="85572" y="0"/>
                </a:cubicBezTo>
                <a:lnTo>
                  <a:pt x="36674" y="2200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9" name="CustomShape 20"/>
          <p:cNvSpPr/>
          <p:nvPr/>
        </p:nvSpPr>
        <p:spPr>
          <a:xfrm>
            <a:off x="7823880" y="3215160"/>
            <a:ext cx="207360" cy="185400"/>
          </a:xfrm>
          <a:custGeom>
            <a:avLst/>
            <a:gdLst/>
            <a:ahLst/>
            <a:cxnLst/>
            <a:rect l="l" t="t" r="r" b="b"/>
            <a:pathLst>
              <a:path w="207861" h="185813">
                <a:moveTo>
                  <a:pt x="0" y="173589"/>
                </a:moveTo>
                <a:lnTo>
                  <a:pt x="0" y="173589"/>
                </a:lnTo>
                <a:cubicBezTo>
                  <a:pt x="8150" y="174404"/>
                  <a:pt x="16632" y="173591"/>
                  <a:pt x="24450" y="176034"/>
                </a:cubicBezTo>
                <a:cubicBezTo>
                  <a:pt x="30059" y="177787"/>
                  <a:pt x="39119" y="185813"/>
                  <a:pt x="39119" y="185813"/>
                </a:cubicBezTo>
                <a:cubicBezTo>
                  <a:pt x="41564" y="184998"/>
                  <a:pt x="44310" y="184798"/>
                  <a:pt x="46454" y="183369"/>
                </a:cubicBezTo>
                <a:cubicBezTo>
                  <a:pt x="64773" y="171157"/>
                  <a:pt x="43680" y="179404"/>
                  <a:pt x="61123" y="173589"/>
                </a:cubicBezTo>
                <a:cubicBezTo>
                  <a:pt x="62753" y="171144"/>
                  <a:pt x="64132" y="168511"/>
                  <a:pt x="66013" y="166254"/>
                </a:cubicBezTo>
                <a:cubicBezTo>
                  <a:pt x="68227" y="163598"/>
                  <a:pt x="71430" y="161796"/>
                  <a:pt x="73348" y="158919"/>
                </a:cubicBezTo>
                <a:cubicBezTo>
                  <a:pt x="74777" y="156775"/>
                  <a:pt x="74541" y="153838"/>
                  <a:pt x="75793" y="151585"/>
                </a:cubicBezTo>
                <a:cubicBezTo>
                  <a:pt x="78647" y="146448"/>
                  <a:pt x="85573" y="136915"/>
                  <a:pt x="85573" y="136915"/>
                </a:cubicBezTo>
                <a:cubicBezTo>
                  <a:pt x="89585" y="124875"/>
                  <a:pt x="85144" y="133196"/>
                  <a:pt x="95352" y="124690"/>
                </a:cubicBezTo>
                <a:cubicBezTo>
                  <a:pt x="98008" y="122477"/>
                  <a:pt x="100031" y="119569"/>
                  <a:pt x="102687" y="117356"/>
                </a:cubicBezTo>
                <a:cubicBezTo>
                  <a:pt x="109007" y="112090"/>
                  <a:pt x="110005" y="112472"/>
                  <a:pt x="117356" y="110021"/>
                </a:cubicBezTo>
                <a:lnTo>
                  <a:pt x="132026" y="112466"/>
                </a:lnTo>
                <a:cubicBezTo>
                  <a:pt x="137722" y="113342"/>
                  <a:pt x="143489" y="113781"/>
                  <a:pt x="149140" y="114911"/>
                </a:cubicBezTo>
                <a:cubicBezTo>
                  <a:pt x="151667" y="115416"/>
                  <a:pt x="154030" y="116541"/>
                  <a:pt x="156475" y="117356"/>
                </a:cubicBezTo>
                <a:cubicBezTo>
                  <a:pt x="192590" y="114346"/>
                  <a:pt x="182774" y="124627"/>
                  <a:pt x="188259" y="102686"/>
                </a:cubicBezTo>
                <a:cubicBezTo>
                  <a:pt x="188884" y="100186"/>
                  <a:pt x="189889" y="97796"/>
                  <a:pt x="190704" y="95351"/>
                </a:cubicBezTo>
                <a:cubicBezTo>
                  <a:pt x="190988" y="93362"/>
                  <a:pt x="193289" y="73068"/>
                  <a:pt x="195594" y="68457"/>
                </a:cubicBezTo>
                <a:cubicBezTo>
                  <a:pt x="198222" y="63201"/>
                  <a:pt x="205374" y="53788"/>
                  <a:pt x="205374" y="53788"/>
                </a:cubicBezTo>
                <a:cubicBezTo>
                  <a:pt x="206189" y="51343"/>
                  <a:pt x="208182" y="49004"/>
                  <a:pt x="207818" y="46453"/>
                </a:cubicBezTo>
                <a:cubicBezTo>
                  <a:pt x="205354" y="29208"/>
                  <a:pt x="190627" y="35555"/>
                  <a:pt x="176035" y="34228"/>
                </a:cubicBezTo>
                <a:cubicBezTo>
                  <a:pt x="152018" y="22222"/>
                  <a:pt x="184943" y="37325"/>
                  <a:pt x="146696" y="26894"/>
                </a:cubicBezTo>
                <a:cubicBezTo>
                  <a:pt x="143861" y="26121"/>
                  <a:pt x="141752" y="23712"/>
                  <a:pt x="139361" y="22004"/>
                </a:cubicBezTo>
                <a:cubicBezTo>
                  <a:pt x="117910" y="6682"/>
                  <a:pt x="140019" y="22567"/>
                  <a:pt x="122246" y="7334"/>
                </a:cubicBezTo>
                <a:cubicBezTo>
                  <a:pt x="119152" y="4682"/>
                  <a:pt x="115727" y="2445"/>
                  <a:pt x="112467" y="0"/>
                </a:cubicBezTo>
                <a:cubicBezTo>
                  <a:pt x="102632" y="1638"/>
                  <a:pt x="97338" y="458"/>
                  <a:pt x="90462" y="7334"/>
                </a:cubicBezTo>
                <a:cubicBezTo>
                  <a:pt x="88384" y="9412"/>
                  <a:pt x="87203" y="12224"/>
                  <a:pt x="85573" y="14669"/>
                </a:cubicBezTo>
                <a:cubicBezTo>
                  <a:pt x="84909" y="17990"/>
                  <a:pt x="82163" y="32726"/>
                  <a:pt x="80683" y="36673"/>
                </a:cubicBezTo>
                <a:cubicBezTo>
                  <a:pt x="70295" y="64372"/>
                  <a:pt x="81461" y="24173"/>
                  <a:pt x="70903" y="61123"/>
                </a:cubicBezTo>
                <a:cubicBezTo>
                  <a:pt x="65063" y="81562"/>
                  <a:pt x="70208" y="74042"/>
                  <a:pt x="58678" y="85572"/>
                </a:cubicBezTo>
                <a:cubicBezTo>
                  <a:pt x="56381" y="92463"/>
                  <a:pt x="56390" y="96079"/>
                  <a:pt x="48899" y="100241"/>
                </a:cubicBezTo>
                <a:cubicBezTo>
                  <a:pt x="44393" y="102744"/>
                  <a:pt x="39119" y="103501"/>
                  <a:pt x="34229" y="105131"/>
                </a:cubicBezTo>
                <a:cubicBezTo>
                  <a:pt x="31441" y="106060"/>
                  <a:pt x="29339" y="108391"/>
                  <a:pt x="26894" y="110021"/>
                </a:cubicBezTo>
                <a:cubicBezTo>
                  <a:pt x="25005" y="113170"/>
                  <a:pt x="16072" y="127353"/>
                  <a:pt x="14670" y="132025"/>
                </a:cubicBezTo>
                <a:cubicBezTo>
                  <a:pt x="13245" y="136773"/>
                  <a:pt x="13197" y="141834"/>
                  <a:pt x="12225" y="146695"/>
                </a:cubicBezTo>
                <a:cubicBezTo>
                  <a:pt x="11566" y="149990"/>
                  <a:pt x="10484" y="153189"/>
                  <a:pt x="9780" y="156474"/>
                </a:cubicBezTo>
                <a:cubicBezTo>
                  <a:pt x="3877" y="184023"/>
                  <a:pt x="1630" y="170736"/>
                  <a:pt x="0" y="1735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" name="CustomShape 21"/>
          <p:cNvSpPr/>
          <p:nvPr/>
        </p:nvSpPr>
        <p:spPr>
          <a:xfrm>
            <a:off x="8004600" y="3143520"/>
            <a:ext cx="320040" cy="222840"/>
          </a:xfrm>
          <a:custGeom>
            <a:avLst/>
            <a:gdLst/>
            <a:ahLst/>
            <a:cxnLst/>
            <a:rect l="l" t="t" r="r" b="b"/>
            <a:pathLst>
              <a:path w="320387" h="223117">
                <a:moveTo>
                  <a:pt x="51446" y="132560"/>
                </a:moveTo>
                <a:lnTo>
                  <a:pt x="51446" y="132560"/>
                </a:lnTo>
                <a:cubicBezTo>
                  <a:pt x="60411" y="133375"/>
                  <a:pt x="69475" y="133440"/>
                  <a:pt x="78340" y="135004"/>
                </a:cubicBezTo>
                <a:cubicBezTo>
                  <a:pt x="97833" y="138444"/>
                  <a:pt x="87559" y="138392"/>
                  <a:pt x="100344" y="144784"/>
                </a:cubicBezTo>
                <a:cubicBezTo>
                  <a:pt x="102649" y="145937"/>
                  <a:pt x="105234" y="146414"/>
                  <a:pt x="107679" y="147229"/>
                </a:cubicBezTo>
                <a:cubicBezTo>
                  <a:pt x="115829" y="142339"/>
                  <a:pt x="124772" y="138578"/>
                  <a:pt x="132128" y="132560"/>
                </a:cubicBezTo>
                <a:cubicBezTo>
                  <a:pt x="134123" y="130928"/>
                  <a:pt x="133420" y="127530"/>
                  <a:pt x="134573" y="125225"/>
                </a:cubicBezTo>
                <a:cubicBezTo>
                  <a:pt x="135887" y="122597"/>
                  <a:pt x="137833" y="120335"/>
                  <a:pt x="139463" y="117890"/>
                </a:cubicBezTo>
                <a:cubicBezTo>
                  <a:pt x="140278" y="114630"/>
                  <a:pt x="140241" y="111028"/>
                  <a:pt x="141908" y="108110"/>
                </a:cubicBezTo>
                <a:cubicBezTo>
                  <a:pt x="146974" y="99244"/>
                  <a:pt x="150402" y="100794"/>
                  <a:pt x="159022" y="98331"/>
                </a:cubicBezTo>
                <a:cubicBezTo>
                  <a:pt x="161500" y="97623"/>
                  <a:pt x="163912" y="96701"/>
                  <a:pt x="166357" y="95886"/>
                </a:cubicBezTo>
                <a:cubicBezTo>
                  <a:pt x="197441" y="97613"/>
                  <a:pt x="205387" y="110732"/>
                  <a:pt x="215255" y="90996"/>
                </a:cubicBezTo>
                <a:cubicBezTo>
                  <a:pt x="216408" y="88691"/>
                  <a:pt x="216885" y="86106"/>
                  <a:pt x="217700" y="83661"/>
                </a:cubicBezTo>
                <a:cubicBezTo>
                  <a:pt x="218682" y="75803"/>
                  <a:pt x="215495" y="61209"/>
                  <a:pt x="227480" y="59212"/>
                </a:cubicBezTo>
                <a:cubicBezTo>
                  <a:pt x="230022" y="58788"/>
                  <a:pt x="232370" y="60842"/>
                  <a:pt x="234815" y="61657"/>
                </a:cubicBezTo>
                <a:cubicBezTo>
                  <a:pt x="247414" y="42759"/>
                  <a:pt x="234187" y="65216"/>
                  <a:pt x="242149" y="20093"/>
                </a:cubicBezTo>
                <a:cubicBezTo>
                  <a:pt x="243236" y="13935"/>
                  <a:pt x="250027" y="10767"/>
                  <a:pt x="254374" y="7869"/>
                </a:cubicBezTo>
                <a:cubicBezTo>
                  <a:pt x="256004" y="5424"/>
                  <a:pt x="256373" y="1060"/>
                  <a:pt x="259264" y="534"/>
                </a:cubicBezTo>
                <a:cubicBezTo>
                  <a:pt x="269860" y="-1393"/>
                  <a:pt x="279145" y="2271"/>
                  <a:pt x="288603" y="5424"/>
                </a:cubicBezTo>
                <a:cubicBezTo>
                  <a:pt x="291048" y="7869"/>
                  <a:pt x="294259" y="9736"/>
                  <a:pt x="295938" y="12758"/>
                </a:cubicBezTo>
                <a:cubicBezTo>
                  <a:pt x="298441" y="17264"/>
                  <a:pt x="297969" y="23139"/>
                  <a:pt x="300828" y="27428"/>
                </a:cubicBezTo>
                <a:cubicBezTo>
                  <a:pt x="304437" y="32843"/>
                  <a:pt x="307402" y="38331"/>
                  <a:pt x="313052" y="42097"/>
                </a:cubicBezTo>
                <a:cubicBezTo>
                  <a:pt x="315196" y="43527"/>
                  <a:pt x="317942" y="43727"/>
                  <a:pt x="320387" y="44542"/>
                </a:cubicBezTo>
                <a:cubicBezTo>
                  <a:pt x="318757" y="53507"/>
                  <a:pt x="319002" y="63026"/>
                  <a:pt x="315497" y="71437"/>
                </a:cubicBezTo>
                <a:cubicBezTo>
                  <a:pt x="314506" y="73816"/>
                  <a:pt x="310704" y="73457"/>
                  <a:pt x="308162" y="73881"/>
                </a:cubicBezTo>
                <a:cubicBezTo>
                  <a:pt x="300883" y="75094"/>
                  <a:pt x="293493" y="75511"/>
                  <a:pt x="286158" y="76326"/>
                </a:cubicBezTo>
                <a:cubicBezTo>
                  <a:pt x="278607" y="87653"/>
                  <a:pt x="282348" y="80024"/>
                  <a:pt x="278823" y="95886"/>
                </a:cubicBezTo>
                <a:cubicBezTo>
                  <a:pt x="278094" y="99166"/>
                  <a:pt x="278959" y="103514"/>
                  <a:pt x="276378" y="105665"/>
                </a:cubicBezTo>
                <a:cubicBezTo>
                  <a:pt x="273186" y="108325"/>
                  <a:pt x="268229" y="107295"/>
                  <a:pt x="264154" y="108110"/>
                </a:cubicBezTo>
                <a:cubicBezTo>
                  <a:pt x="260894" y="110555"/>
                  <a:pt x="256743" y="112129"/>
                  <a:pt x="254374" y="115445"/>
                </a:cubicBezTo>
                <a:cubicBezTo>
                  <a:pt x="252421" y="118179"/>
                  <a:pt x="252440" y="121904"/>
                  <a:pt x="251929" y="125225"/>
                </a:cubicBezTo>
                <a:cubicBezTo>
                  <a:pt x="250807" y="132519"/>
                  <a:pt x="252538" y="140511"/>
                  <a:pt x="249484" y="147229"/>
                </a:cubicBezTo>
                <a:cubicBezTo>
                  <a:pt x="247976" y="150547"/>
                  <a:pt x="242965" y="150489"/>
                  <a:pt x="239705" y="152119"/>
                </a:cubicBezTo>
                <a:cubicBezTo>
                  <a:pt x="236445" y="151304"/>
                  <a:pt x="233252" y="149199"/>
                  <a:pt x="229925" y="149674"/>
                </a:cubicBezTo>
                <a:cubicBezTo>
                  <a:pt x="216403" y="151606"/>
                  <a:pt x="223031" y="169354"/>
                  <a:pt x="220145" y="176568"/>
                </a:cubicBezTo>
                <a:cubicBezTo>
                  <a:pt x="219188" y="178961"/>
                  <a:pt x="215255" y="178198"/>
                  <a:pt x="212810" y="179013"/>
                </a:cubicBezTo>
                <a:cubicBezTo>
                  <a:pt x="179752" y="173503"/>
                  <a:pt x="220034" y="179013"/>
                  <a:pt x="166357" y="179013"/>
                </a:cubicBezTo>
                <a:cubicBezTo>
                  <a:pt x="157355" y="179013"/>
                  <a:pt x="148428" y="177383"/>
                  <a:pt x="139463" y="176568"/>
                </a:cubicBezTo>
                <a:cubicBezTo>
                  <a:pt x="137018" y="175753"/>
                  <a:pt x="134272" y="175553"/>
                  <a:pt x="132128" y="174123"/>
                </a:cubicBezTo>
                <a:cubicBezTo>
                  <a:pt x="129251" y="172205"/>
                  <a:pt x="128118" y="167738"/>
                  <a:pt x="124793" y="166788"/>
                </a:cubicBezTo>
                <a:cubicBezTo>
                  <a:pt x="121562" y="165865"/>
                  <a:pt x="118274" y="168418"/>
                  <a:pt x="115014" y="169233"/>
                </a:cubicBezTo>
                <a:cubicBezTo>
                  <a:pt x="114199" y="171678"/>
                  <a:pt x="112993" y="174026"/>
                  <a:pt x="112569" y="176568"/>
                </a:cubicBezTo>
                <a:cubicBezTo>
                  <a:pt x="111213" y="184702"/>
                  <a:pt x="111978" y="197309"/>
                  <a:pt x="107679" y="205907"/>
                </a:cubicBezTo>
                <a:cubicBezTo>
                  <a:pt x="106365" y="208535"/>
                  <a:pt x="105417" y="211928"/>
                  <a:pt x="102789" y="213242"/>
                </a:cubicBezTo>
                <a:cubicBezTo>
                  <a:pt x="98355" y="215459"/>
                  <a:pt x="93009" y="214872"/>
                  <a:pt x="88119" y="215687"/>
                </a:cubicBezTo>
                <a:cubicBezTo>
                  <a:pt x="37798" y="214289"/>
                  <a:pt x="-11927" y="241993"/>
                  <a:pt x="2547" y="198572"/>
                </a:cubicBezTo>
                <a:cubicBezTo>
                  <a:pt x="3476" y="195785"/>
                  <a:pt x="5807" y="193683"/>
                  <a:pt x="7437" y="191238"/>
                </a:cubicBezTo>
                <a:cubicBezTo>
                  <a:pt x="10990" y="180578"/>
                  <a:pt x="10760" y="176981"/>
                  <a:pt x="17217" y="169233"/>
                </a:cubicBezTo>
                <a:cubicBezTo>
                  <a:pt x="19431" y="166577"/>
                  <a:pt x="22107" y="164344"/>
                  <a:pt x="24552" y="161899"/>
                </a:cubicBezTo>
                <a:cubicBezTo>
                  <a:pt x="25367" y="159454"/>
                  <a:pt x="25567" y="156708"/>
                  <a:pt x="26996" y="154564"/>
                </a:cubicBezTo>
                <a:cubicBezTo>
                  <a:pt x="29699" y="150509"/>
                  <a:pt x="37156" y="144594"/>
                  <a:pt x="41666" y="142339"/>
                </a:cubicBezTo>
                <a:cubicBezTo>
                  <a:pt x="43971" y="141186"/>
                  <a:pt x="46431" y="140092"/>
                  <a:pt x="49001" y="139894"/>
                </a:cubicBezTo>
                <a:cubicBezTo>
                  <a:pt x="57127" y="139269"/>
                  <a:pt x="51039" y="133782"/>
                  <a:pt x="51446" y="1325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" name="CustomShape 22"/>
          <p:cNvSpPr/>
          <p:nvPr/>
        </p:nvSpPr>
        <p:spPr>
          <a:xfrm>
            <a:off x="8378640" y="3067920"/>
            <a:ext cx="173520" cy="225720"/>
          </a:xfrm>
          <a:custGeom>
            <a:avLst/>
            <a:gdLst/>
            <a:ahLst/>
            <a:cxnLst/>
            <a:rect l="l" t="t" r="r" b="b"/>
            <a:pathLst>
              <a:path w="173841" h="226254">
                <a:moveTo>
                  <a:pt x="73600" y="86002"/>
                </a:moveTo>
                <a:lnTo>
                  <a:pt x="73600" y="86002"/>
                </a:lnTo>
                <a:cubicBezTo>
                  <a:pt x="64635" y="98226"/>
                  <a:pt x="56343" y="110973"/>
                  <a:pt x="46706" y="122675"/>
                </a:cubicBezTo>
                <a:cubicBezTo>
                  <a:pt x="44838" y="124943"/>
                  <a:pt x="41207" y="125270"/>
                  <a:pt x="39371" y="127565"/>
                </a:cubicBezTo>
                <a:cubicBezTo>
                  <a:pt x="37761" y="129577"/>
                  <a:pt x="38356" y="132756"/>
                  <a:pt x="36926" y="134900"/>
                </a:cubicBezTo>
                <a:cubicBezTo>
                  <a:pt x="35008" y="137777"/>
                  <a:pt x="32036" y="139790"/>
                  <a:pt x="29591" y="142235"/>
                </a:cubicBezTo>
                <a:cubicBezTo>
                  <a:pt x="27043" y="149877"/>
                  <a:pt x="24571" y="159436"/>
                  <a:pt x="17367" y="164239"/>
                </a:cubicBezTo>
                <a:lnTo>
                  <a:pt x="10032" y="169129"/>
                </a:lnTo>
                <a:cubicBezTo>
                  <a:pt x="9217" y="173204"/>
                  <a:pt x="8680" y="177344"/>
                  <a:pt x="7587" y="181353"/>
                </a:cubicBezTo>
                <a:cubicBezTo>
                  <a:pt x="6231" y="186326"/>
                  <a:pt x="2697" y="196023"/>
                  <a:pt x="2697" y="196023"/>
                </a:cubicBezTo>
                <a:cubicBezTo>
                  <a:pt x="1882" y="201728"/>
                  <a:pt x="252" y="207374"/>
                  <a:pt x="252" y="213137"/>
                </a:cubicBezTo>
                <a:cubicBezTo>
                  <a:pt x="252" y="217293"/>
                  <a:pt x="-1161" y="223819"/>
                  <a:pt x="2697" y="225362"/>
                </a:cubicBezTo>
                <a:cubicBezTo>
                  <a:pt x="9549" y="228103"/>
                  <a:pt x="17366" y="223732"/>
                  <a:pt x="24701" y="222917"/>
                </a:cubicBezTo>
                <a:cubicBezTo>
                  <a:pt x="25516" y="218842"/>
                  <a:pt x="24207" y="213630"/>
                  <a:pt x="27146" y="210692"/>
                </a:cubicBezTo>
                <a:cubicBezTo>
                  <a:pt x="30791" y="207047"/>
                  <a:pt x="36926" y="207433"/>
                  <a:pt x="41816" y="205803"/>
                </a:cubicBezTo>
                <a:cubicBezTo>
                  <a:pt x="58740" y="200162"/>
                  <a:pt x="42919" y="204810"/>
                  <a:pt x="76045" y="200913"/>
                </a:cubicBezTo>
                <a:cubicBezTo>
                  <a:pt x="80968" y="200334"/>
                  <a:pt x="85824" y="199283"/>
                  <a:pt x="90714" y="198468"/>
                </a:cubicBezTo>
                <a:cubicBezTo>
                  <a:pt x="91529" y="194393"/>
                  <a:pt x="91845" y="190185"/>
                  <a:pt x="93159" y="186243"/>
                </a:cubicBezTo>
                <a:cubicBezTo>
                  <a:pt x="95226" y="180041"/>
                  <a:pt x="99363" y="174493"/>
                  <a:pt x="102939" y="169129"/>
                </a:cubicBezTo>
                <a:cubicBezTo>
                  <a:pt x="108713" y="146033"/>
                  <a:pt x="104824" y="155580"/>
                  <a:pt x="112718" y="139790"/>
                </a:cubicBezTo>
                <a:cubicBezTo>
                  <a:pt x="117435" y="116207"/>
                  <a:pt x="111659" y="137017"/>
                  <a:pt x="120053" y="120230"/>
                </a:cubicBezTo>
                <a:cubicBezTo>
                  <a:pt x="121206" y="117925"/>
                  <a:pt x="120401" y="114394"/>
                  <a:pt x="122498" y="112896"/>
                </a:cubicBezTo>
                <a:cubicBezTo>
                  <a:pt x="126693" y="109900"/>
                  <a:pt x="137168" y="108006"/>
                  <a:pt x="137168" y="108006"/>
                </a:cubicBezTo>
                <a:cubicBezTo>
                  <a:pt x="140428" y="104746"/>
                  <a:pt x="143447" y="101226"/>
                  <a:pt x="146947" y="98226"/>
                </a:cubicBezTo>
                <a:cubicBezTo>
                  <a:pt x="149178" y="96314"/>
                  <a:pt x="152446" y="95631"/>
                  <a:pt x="154282" y="93336"/>
                </a:cubicBezTo>
                <a:cubicBezTo>
                  <a:pt x="155597" y="91692"/>
                  <a:pt x="158961" y="76925"/>
                  <a:pt x="159172" y="76222"/>
                </a:cubicBezTo>
                <a:cubicBezTo>
                  <a:pt x="160653" y="71285"/>
                  <a:pt x="162432" y="66442"/>
                  <a:pt x="164062" y="61552"/>
                </a:cubicBezTo>
                <a:lnTo>
                  <a:pt x="166507" y="54218"/>
                </a:lnTo>
                <a:cubicBezTo>
                  <a:pt x="167322" y="46068"/>
                  <a:pt x="167794" y="37876"/>
                  <a:pt x="168952" y="29768"/>
                </a:cubicBezTo>
                <a:cubicBezTo>
                  <a:pt x="169720" y="24392"/>
                  <a:pt x="172098" y="17882"/>
                  <a:pt x="173841" y="12654"/>
                </a:cubicBezTo>
                <a:cubicBezTo>
                  <a:pt x="173026" y="8579"/>
                  <a:pt x="175113" y="2288"/>
                  <a:pt x="171396" y="429"/>
                </a:cubicBezTo>
                <a:cubicBezTo>
                  <a:pt x="167471" y="-1534"/>
                  <a:pt x="163281" y="3778"/>
                  <a:pt x="159172" y="5319"/>
                </a:cubicBezTo>
                <a:cubicBezTo>
                  <a:pt x="156759" y="6224"/>
                  <a:pt x="154282" y="6949"/>
                  <a:pt x="151837" y="7764"/>
                </a:cubicBezTo>
                <a:cubicBezTo>
                  <a:pt x="150207" y="10209"/>
                  <a:pt x="148828" y="12841"/>
                  <a:pt x="146947" y="15099"/>
                </a:cubicBezTo>
                <a:cubicBezTo>
                  <a:pt x="143681" y="19018"/>
                  <a:pt x="137267" y="25185"/>
                  <a:pt x="132278" y="27323"/>
                </a:cubicBezTo>
                <a:cubicBezTo>
                  <a:pt x="129189" y="28647"/>
                  <a:pt x="125758" y="28953"/>
                  <a:pt x="122498" y="29768"/>
                </a:cubicBezTo>
                <a:cubicBezTo>
                  <a:pt x="121683" y="32213"/>
                  <a:pt x="120678" y="34603"/>
                  <a:pt x="120053" y="37103"/>
                </a:cubicBezTo>
                <a:cubicBezTo>
                  <a:pt x="119045" y="41135"/>
                  <a:pt x="119067" y="45437"/>
                  <a:pt x="117608" y="49328"/>
                </a:cubicBezTo>
                <a:cubicBezTo>
                  <a:pt x="116576" y="52079"/>
                  <a:pt x="114348" y="54217"/>
                  <a:pt x="112718" y="56662"/>
                </a:cubicBezTo>
                <a:cubicBezTo>
                  <a:pt x="107168" y="73311"/>
                  <a:pt x="114154" y="52833"/>
                  <a:pt x="105384" y="76222"/>
                </a:cubicBezTo>
                <a:cubicBezTo>
                  <a:pt x="104479" y="78635"/>
                  <a:pt x="104092" y="81252"/>
                  <a:pt x="102939" y="83557"/>
                </a:cubicBezTo>
                <a:cubicBezTo>
                  <a:pt x="101625" y="86185"/>
                  <a:pt x="100127" y="88813"/>
                  <a:pt x="98049" y="90891"/>
                </a:cubicBezTo>
                <a:cubicBezTo>
                  <a:pt x="94443" y="94497"/>
                  <a:pt x="88351" y="97232"/>
                  <a:pt x="83379" y="98226"/>
                </a:cubicBezTo>
                <a:cubicBezTo>
                  <a:pt x="70002" y="100902"/>
                  <a:pt x="75230" y="88039"/>
                  <a:pt x="73600" y="86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2" name="CustomShape 23"/>
          <p:cNvSpPr/>
          <p:nvPr/>
        </p:nvSpPr>
        <p:spPr>
          <a:xfrm>
            <a:off x="8515800" y="2838600"/>
            <a:ext cx="288000" cy="369000"/>
          </a:xfrm>
          <a:custGeom>
            <a:avLst/>
            <a:gdLst/>
            <a:ahLst/>
            <a:cxnLst/>
            <a:rect l="l" t="t" r="r" b="b"/>
            <a:pathLst>
              <a:path w="266496" h="369273">
                <a:moveTo>
                  <a:pt x="0" y="339844"/>
                </a:moveTo>
                <a:lnTo>
                  <a:pt x="0" y="339844"/>
                </a:lnTo>
                <a:cubicBezTo>
                  <a:pt x="4075" y="347179"/>
                  <a:pt x="8472" y="354343"/>
                  <a:pt x="12224" y="361848"/>
                </a:cubicBezTo>
                <a:cubicBezTo>
                  <a:pt x="13377" y="364153"/>
                  <a:pt x="12108" y="368898"/>
                  <a:pt x="14669" y="369183"/>
                </a:cubicBezTo>
                <a:cubicBezTo>
                  <a:pt x="21349" y="369925"/>
                  <a:pt x="27709" y="365923"/>
                  <a:pt x="34229" y="364293"/>
                </a:cubicBezTo>
                <a:cubicBezTo>
                  <a:pt x="37134" y="361388"/>
                  <a:pt x="45176" y="354305"/>
                  <a:pt x="46453" y="349623"/>
                </a:cubicBezTo>
                <a:cubicBezTo>
                  <a:pt x="48182" y="343284"/>
                  <a:pt x="47723" y="336528"/>
                  <a:pt x="48898" y="330064"/>
                </a:cubicBezTo>
                <a:cubicBezTo>
                  <a:pt x="49359" y="327528"/>
                  <a:pt x="49845" y="324826"/>
                  <a:pt x="51343" y="322729"/>
                </a:cubicBezTo>
                <a:cubicBezTo>
                  <a:pt x="54023" y="318978"/>
                  <a:pt x="57372" y="315629"/>
                  <a:pt x="61123" y="312950"/>
                </a:cubicBezTo>
                <a:cubicBezTo>
                  <a:pt x="63220" y="311452"/>
                  <a:pt x="66013" y="311320"/>
                  <a:pt x="68458" y="310505"/>
                </a:cubicBezTo>
                <a:cubicBezTo>
                  <a:pt x="85572" y="311320"/>
                  <a:pt x="102667" y="312950"/>
                  <a:pt x="119801" y="312950"/>
                </a:cubicBezTo>
                <a:cubicBezTo>
                  <a:pt x="122378" y="312950"/>
                  <a:pt x="125314" y="312327"/>
                  <a:pt x="127136" y="310505"/>
                </a:cubicBezTo>
                <a:cubicBezTo>
                  <a:pt x="129713" y="307928"/>
                  <a:pt x="130218" y="303890"/>
                  <a:pt x="132026" y="300725"/>
                </a:cubicBezTo>
                <a:cubicBezTo>
                  <a:pt x="133484" y="298174"/>
                  <a:pt x="135285" y="295835"/>
                  <a:pt x="136915" y="293390"/>
                </a:cubicBezTo>
                <a:cubicBezTo>
                  <a:pt x="137482" y="289424"/>
                  <a:pt x="139335" y="272260"/>
                  <a:pt x="141805" y="266496"/>
                </a:cubicBezTo>
                <a:cubicBezTo>
                  <a:pt x="142963" y="263795"/>
                  <a:pt x="144437" y="261042"/>
                  <a:pt x="146695" y="259161"/>
                </a:cubicBezTo>
                <a:cubicBezTo>
                  <a:pt x="150721" y="255806"/>
                  <a:pt x="158716" y="253525"/>
                  <a:pt x="163810" y="251827"/>
                </a:cubicBezTo>
                <a:cubicBezTo>
                  <a:pt x="167070" y="249382"/>
                  <a:pt x="171767" y="248137"/>
                  <a:pt x="173589" y="244492"/>
                </a:cubicBezTo>
                <a:cubicBezTo>
                  <a:pt x="174741" y="242187"/>
                  <a:pt x="171144" y="239734"/>
                  <a:pt x="171144" y="237157"/>
                </a:cubicBezTo>
                <a:cubicBezTo>
                  <a:pt x="171144" y="229284"/>
                  <a:pt x="175292" y="228687"/>
                  <a:pt x="180924" y="224932"/>
                </a:cubicBezTo>
                <a:cubicBezTo>
                  <a:pt x="182554" y="222487"/>
                  <a:pt x="184657" y="220299"/>
                  <a:pt x="185814" y="217598"/>
                </a:cubicBezTo>
                <a:cubicBezTo>
                  <a:pt x="190616" y="206395"/>
                  <a:pt x="188098" y="191584"/>
                  <a:pt x="185814" y="180924"/>
                </a:cubicBezTo>
                <a:cubicBezTo>
                  <a:pt x="185198" y="178051"/>
                  <a:pt x="178479" y="175219"/>
                  <a:pt x="180924" y="173589"/>
                </a:cubicBezTo>
                <a:cubicBezTo>
                  <a:pt x="184382" y="171284"/>
                  <a:pt x="189074" y="175219"/>
                  <a:pt x="193149" y="176034"/>
                </a:cubicBezTo>
                <a:cubicBezTo>
                  <a:pt x="193964" y="200483"/>
                  <a:pt x="192251" y="225148"/>
                  <a:pt x="195593" y="249382"/>
                </a:cubicBezTo>
                <a:cubicBezTo>
                  <a:pt x="195945" y="251935"/>
                  <a:pt x="201318" y="248949"/>
                  <a:pt x="202928" y="246937"/>
                </a:cubicBezTo>
                <a:cubicBezTo>
                  <a:pt x="242332" y="197683"/>
                  <a:pt x="165830" y="276700"/>
                  <a:pt x="212708" y="229822"/>
                </a:cubicBezTo>
                <a:cubicBezTo>
                  <a:pt x="213523" y="220857"/>
                  <a:pt x="209070" y="209564"/>
                  <a:pt x="215153" y="202928"/>
                </a:cubicBezTo>
                <a:cubicBezTo>
                  <a:pt x="220687" y="196890"/>
                  <a:pt x="231774" y="202892"/>
                  <a:pt x="239602" y="200483"/>
                </a:cubicBezTo>
                <a:cubicBezTo>
                  <a:pt x="242907" y="199466"/>
                  <a:pt x="244492" y="195594"/>
                  <a:pt x="246937" y="193149"/>
                </a:cubicBezTo>
                <a:cubicBezTo>
                  <a:pt x="247752" y="190704"/>
                  <a:pt x="248229" y="188119"/>
                  <a:pt x="249382" y="185814"/>
                </a:cubicBezTo>
                <a:cubicBezTo>
                  <a:pt x="250696" y="183186"/>
                  <a:pt x="253115" y="181180"/>
                  <a:pt x="254272" y="178479"/>
                </a:cubicBezTo>
                <a:cubicBezTo>
                  <a:pt x="255774" y="174973"/>
                  <a:pt x="258467" y="159250"/>
                  <a:pt x="259161" y="156475"/>
                </a:cubicBezTo>
                <a:cubicBezTo>
                  <a:pt x="259786" y="153975"/>
                  <a:pt x="260898" y="151618"/>
                  <a:pt x="261606" y="149140"/>
                </a:cubicBezTo>
                <a:cubicBezTo>
                  <a:pt x="267743" y="127659"/>
                  <a:pt x="260636" y="149604"/>
                  <a:pt x="266496" y="132026"/>
                </a:cubicBezTo>
                <a:cubicBezTo>
                  <a:pt x="265681" y="128766"/>
                  <a:pt x="266427" y="124622"/>
                  <a:pt x="264051" y="122246"/>
                </a:cubicBezTo>
                <a:cubicBezTo>
                  <a:pt x="261675" y="119870"/>
                  <a:pt x="255274" y="123008"/>
                  <a:pt x="254272" y="119801"/>
                </a:cubicBezTo>
                <a:cubicBezTo>
                  <a:pt x="237251" y="65331"/>
                  <a:pt x="264539" y="95839"/>
                  <a:pt x="244492" y="75792"/>
                </a:cubicBezTo>
                <a:cubicBezTo>
                  <a:pt x="240417" y="76607"/>
                  <a:pt x="235206" y="75298"/>
                  <a:pt x="232267" y="78237"/>
                </a:cubicBezTo>
                <a:cubicBezTo>
                  <a:pt x="228622" y="81882"/>
                  <a:pt x="230469" y="88783"/>
                  <a:pt x="227377" y="92907"/>
                </a:cubicBezTo>
                <a:cubicBezTo>
                  <a:pt x="218280" y="105038"/>
                  <a:pt x="222304" y="99297"/>
                  <a:pt x="215153" y="110021"/>
                </a:cubicBezTo>
                <a:cubicBezTo>
                  <a:pt x="209448" y="109206"/>
                  <a:pt x="202113" y="111651"/>
                  <a:pt x="198038" y="107576"/>
                </a:cubicBezTo>
                <a:cubicBezTo>
                  <a:pt x="196537" y="106076"/>
                  <a:pt x="207119" y="92035"/>
                  <a:pt x="207818" y="90462"/>
                </a:cubicBezTo>
                <a:cubicBezTo>
                  <a:pt x="209911" y="85752"/>
                  <a:pt x="212708" y="75792"/>
                  <a:pt x="212708" y="75792"/>
                </a:cubicBezTo>
                <a:cubicBezTo>
                  <a:pt x="213523" y="66827"/>
                  <a:pt x="212506" y="57502"/>
                  <a:pt x="215153" y="48898"/>
                </a:cubicBezTo>
                <a:cubicBezTo>
                  <a:pt x="216017" y="46089"/>
                  <a:pt x="220553" y="46219"/>
                  <a:pt x="222488" y="44008"/>
                </a:cubicBezTo>
                <a:cubicBezTo>
                  <a:pt x="226358" y="39585"/>
                  <a:pt x="232267" y="29339"/>
                  <a:pt x="232267" y="29339"/>
                </a:cubicBezTo>
                <a:cubicBezTo>
                  <a:pt x="229696" y="6201"/>
                  <a:pt x="236286" y="9407"/>
                  <a:pt x="220043" y="2445"/>
                </a:cubicBezTo>
                <a:cubicBezTo>
                  <a:pt x="217674" y="1430"/>
                  <a:pt x="215153" y="815"/>
                  <a:pt x="212708" y="0"/>
                </a:cubicBezTo>
                <a:cubicBezTo>
                  <a:pt x="205966" y="843"/>
                  <a:pt x="193352" y="1121"/>
                  <a:pt x="185814" y="4890"/>
                </a:cubicBezTo>
                <a:cubicBezTo>
                  <a:pt x="183186" y="6204"/>
                  <a:pt x="180924" y="8150"/>
                  <a:pt x="178479" y="9780"/>
                </a:cubicBezTo>
                <a:cubicBezTo>
                  <a:pt x="176849" y="14670"/>
                  <a:pt x="177233" y="20804"/>
                  <a:pt x="173589" y="24449"/>
                </a:cubicBezTo>
                <a:cubicBezTo>
                  <a:pt x="157098" y="40941"/>
                  <a:pt x="165480" y="36932"/>
                  <a:pt x="151585" y="41564"/>
                </a:cubicBezTo>
                <a:lnTo>
                  <a:pt x="146695" y="56233"/>
                </a:lnTo>
                <a:lnTo>
                  <a:pt x="144250" y="63568"/>
                </a:lnTo>
                <a:cubicBezTo>
                  <a:pt x="143435" y="70088"/>
                  <a:pt x="142980" y="76663"/>
                  <a:pt x="141805" y="83127"/>
                </a:cubicBezTo>
                <a:cubicBezTo>
                  <a:pt x="141344" y="85663"/>
                  <a:pt x="141598" y="89183"/>
                  <a:pt x="139360" y="90462"/>
                </a:cubicBezTo>
                <a:cubicBezTo>
                  <a:pt x="135056" y="92922"/>
                  <a:pt x="129581" y="92092"/>
                  <a:pt x="124691" y="92907"/>
                </a:cubicBezTo>
                <a:cubicBezTo>
                  <a:pt x="118545" y="111344"/>
                  <a:pt x="126836" y="88618"/>
                  <a:pt x="117356" y="107576"/>
                </a:cubicBezTo>
                <a:cubicBezTo>
                  <a:pt x="112832" y="116624"/>
                  <a:pt x="116650" y="115979"/>
                  <a:pt x="112466" y="127136"/>
                </a:cubicBezTo>
                <a:cubicBezTo>
                  <a:pt x="111434" y="129887"/>
                  <a:pt x="109457" y="132213"/>
                  <a:pt x="107576" y="134470"/>
                </a:cubicBezTo>
                <a:cubicBezTo>
                  <a:pt x="104311" y="138388"/>
                  <a:pt x="97895" y="144557"/>
                  <a:pt x="92907" y="146695"/>
                </a:cubicBezTo>
                <a:cubicBezTo>
                  <a:pt x="89818" y="148019"/>
                  <a:pt x="86387" y="148325"/>
                  <a:pt x="83127" y="149140"/>
                </a:cubicBezTo>
                <a:cubicBezTo>
                  <a:pt x="81497" y="151585"/>
                  <a:pt x="79269" y="153724"/>
                  <a:pt x="78237" y="156475"/>
                </a:cubicBezTo>
                <a:cubicBezTo>
                  <a:pt x="73389" y="169402"/>
                  <a:pt x="78832" y="170155"/>
                  <a:pt x="70903" y="183369"/>
                </a:cubicBezTo>
                <a:cubicBezTo>
                  <a:pt x="68458" y="187444"/>
                  <a:pt x="65876" y="191439"/>
                  <a:pt x="63568" y="195593"/>
                </a:cubicBezTo>
                <a:cubicBezTo>
                  <a:pt x="61798" y="198779"/>
                  <a:pt x="60486" y="202208"/>
                  <a:pt x="58678" y="205373"/>
                </a:cubicBezTo>
                <a:cubicBezTo>
                  <a:pt x="56467" y="209243"/>
                  <a:pt x="48702" y="219864"/>
                  <a:pt x="46453" y="222488"/>
                </a:cubicBezTo>
                <a:cubicBezTo>
                  <a:pt x="44203" y="225113"/>
                  <a:pt x="41564" y="227377"/>
                  <a:pt x="39119" y="229822"/>
                </a:cubicBezTo>
                <a:cubicBezTo>
                  <a:pt x="34443" y="243849"/>
                  <a:pt x="40022" y="230757"/>
                  <a:pt x="29339" y="244492"/>
                </a:cubicBezTo>
                <a:cubicBezTo>
                  <a:pt x="25731" y="249131"/>
                  <a:pt x="22819" y="254271"/>
                  <a:pt x="19559" y="259161"/>
                </a:cubicBezTo>
                <a:cubicBezTo>
                  <a:pt x="14647" y="266529"/>
                  <a:pt x="13503" y="267588"/>
                  <a:pt x="9780" y="276276"/>
                </a:cubicBezTo>
                <a:cubicBezTo>
                  <a:pt x="8765" y="278645"/>
                  <a:pt x="7840" y="281084"/>
                  <a:pt x="7335" y="283611"/>
                </a:cubicBezTo>
                <a:cubicBezTo>
                  <a:pt x="7015" y="285209"/>
                  <a:pt x="7335" y="286870"/>
                  <a:pt x="7335" y="288500"/>
                </a:cubicBezTo>
                <a:lnTo>
                  <a:pt x="0" y="33984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3" name="CustomShape 24"/>
          <p:cNvSpPr/>
          <p:nvPr/>
        </p:nvSpPr>
        <p:spPr>
          <a:xfrm>
            <a:off x="8356680" y="2934000"/>
            <a:ext cx="210600" cy="246600"/>
          </a:xfrm>
          <a:custGeom>
            <a:avLst/>
            <a:gdLst/>
            <a:ahLst/>
            <a:cxnLst/>
            <a:rect l="l" t="t" r="r" b="b"/>
            <a:pathLst>
              <a:path w="211029" h="246937">
                <a:moveTo>
                  <a:pt x="9780" y="0"/>
                </a:moveTo>
                <a:lnTo>
                  <a:pt x="9780" y="0"/>
                </a:lnTo>
                <a:cubicBezTo>
                  <a:pt x="10595" y="15484"/>
                  <a:pt x="10937" y="31001"/>
                  <a:pt x="12224" y="46453"/>
                </a:cubicBezTo>
                <a:cubicBezTo>
                  <a:pt x="12569" y="50594"/>
                  <a:pt x="13926" y="54589"/>
                  <a:pt x="14669" y="58678"/>
                </a:cubicBezTo>
                <a:cubicBezTo>
                  <a:pt x="15556" y="63555"/>
                  <a:pt x="16299" y="68457"/>
                  <a:pt x="17114" y="73347"/>
                </a:cubicBezTo>
                <a:cubicBezTo>
                  <a:pt x="16299" y="86387"/>
                  <a:pt x="18630" y="100016"/>
                  <a:pt x="14669" y="112466"/>
                </a:cubicBezTo>
                <a:cubicBezTo>
                  <a:pt x="12572" y="119056"/>
                  <a:pt x="0" y="127136"/>
                  <a:pt x="0" y="127136"/>
                </a:cubicBezTo>
                <a:cubicBezTo>
                  <a:pt x="815" y="130396"/>
                  <a:pt x="778" y="133998"/>
                  <a:pt x="2445" y="136915"/>
                </a:cubicBezTo>
                <a:cubicBezTo>
                  <a:pt x="6341" y="143732"/>
                  <a:pt x="11591" y="144537"/>
                  <a:pt x="17114" y="149140"/>
                </a:cubicBezTo>
                <a:cubicBezTo>
                  <a:pt x="23925" y="154816"/>
                  <a:pt x="26387" y="159059"/>
                  <a:pt x="31784" y="166254"/>
                </a:cubicBezTo>
                <a:cubicBezTo>
                  <a:pt x="32599" y="168699"/>
                  <a:pt x="33076" y="171284"/>
                  <a:pt x="34229" y="173589"/>
                </a:cubicBezTo>
                <a:cubicBezTo>
                  <a:pt x="35543" y="176217"/>
                  <a:pt x="37926" y="178239"/>
                  <a:pt x="39119" y="180924"/>
                </a:cubicBezTo>
                <a:cubicBezTo>
                  <a:pt x="41212" y="185634"/>
                  <a:pt x="44008" y="195593"/>
                  <a:pt x="44008" y="195593"/>
                </a:cubicBezTo>
                <a:cubicBezTo>
                  <a:pt x="44823" y="200483"/>
                  <a:pt x="45906" y="205336"/>
                  <a:pt x="46453" y="210263"/>
                </a:cubicBezTo>
                <a:cubicBezTo>
                  <a:pt x="50442" y="246159"/>
                  <a:pt x="45446" y="229245"/>
                  <a:pt x="51343" y="246937"/>
                </a:cubicBezTo>
                <a:cubicBezTo>
                  <a:pt x="54066" y="238768"/>
                  <a:pt x="54186" y="239033"/>
                  <a:pt x="56233" y="229822"/>
                </a:cubicBezTo>
                <a:cubicBezTo>
                  <a:pt x="57134" y="225766"/>
                  <a:pt x="57219" y="221489"/>
                  <a:pt x="58678" y="217598"/>
                </a:cubicBezTo>
                <a:cubicBezTo>
                  <a:pt x="60912" y="211641"/>
                  <a:pt x="69669" y="204161"/>
                  <a:pt x="73347" y="200483"/>
                </a:cubicBezTo>
                <a:cubicBezTo>
                  <a:pt x="75792" y="201298"/>
                  <a:pt x="78538" y="201498"/>
                  <a:pt x="80682" y="202928"/>
                </a:cubicBezTo>
                <a:cubicBezTo>
                  <a:pt x="83559" y="204846"/>
                  <a:pt x="85361" y="208049"/>
                  <a:pt x="88017" y="210263"/>
                </a:cubicBezTo>
                <a:cubicBezTo>
                  <a:pt x="90274" y="212144"/>
                  <a:pt x="92907" y="213523"/>
                  <a:pt x="95352" y="215153"/>
                </a:cubicBezTo>
                <a:cubicBezTo>
                  <a:pt x="97797" y="214338"/>
                  <a:pt x="100864" y="214530"/>
                  <a:pt x="102686" y="212708"/>
                </a:cubicBezTo>
                <a:cubicBezTo>
                  <a:pt x="104508" y="210886"/>
                  <a:pt x="103978" y="207678"/>
                  <a:pt x="105131" y="205373"/>
                </a:cubicBezTo>
                <a:cubicBezTo>
                  <a:pt x="109206" y="197223"/>
                  <a:pt x="110021" y="198038"/>
                  <a:pt x="117356" y="193148"/>
                </a:cubicBezTo>
                <a:cubicBezTo>
                  <a:pt x="118817" y="188765"/>
                  <a:pt x="121670" y="179055"/>
                  <a:pt x="124691" y="176034"/>
                </a:cubicBezTo>
                <a:cubicBezTo>
                  <a:pt x="126513" y="174212"/>
                  <a:pt x="129492" y="174064"/>
                  <a:pt x="132025" y="173589"/>
                </a:cubicBezTo>
                <a:cubicBezTo>
                  <a:pt x="142561" y="171613"/>
                  <a:pt x="153214" y="170329"/>
                  <a:pt x="163809" y="168699"/>
                </a:cubicBezTo>
                <a:lnTo>
                  <a:pt x="178479" y="163809"/>
                </a:lnTo>
                <a:cubicBezTo>
                  <a:pt x="180924" y="162994"/>
                  <a:pt x="183670" y="162794"/>
                  <a:pt x="185814" y="161364"/>
                </a:cubicBezTo>
                <a:cubicBezTo>
                  <a:pt x="195292" y="155045"/>
                  <a:pt x="190361" y="157404"/>
                  <a:pt x="200483" y="154030"/>
                </a:cubicBezTo>
                <a:cubicBezTo>
                  <a:pt x="211358" y="137718"/>
                  <a:pt x="216361" y="133391"/>
                  <a:pt x="202928" y="102686"/>
                </a:cubicBezTo>
                <a:cubicBezTo>
                  <a:pt x="200862" y="97964"/>
                  <a:pt x="188259" y="107576"/>
                  <a:pt x="188259" y="107576"/>
                </a:cubicBezTo>
                <a:cubicBezTo>
                  <a:pt x="183451" y="114788"/>
                  <a:pt x="183094" y="116363"/>
                  <a:pt x="176034" y="122246"/>
                </a:cubicBezTo>
                <a:cubicBezTo>
                  <a:pt x="168284" y="128704"/>
                  <a:pt x="164692" y="128471"/>
                  <a:pt x="154030" y="132025"/>
                </a:cubicBezTo>
                <a:cubicBezTo>
                  <a:pt x="139692" y="136804"/>
                  <a:pt x="149262" y="134185"/>
                  <a:pt x="124691" y="136915"/>
                </a:cubicBezTo>
                <a:cubicBezTo>
                  <a:pt x="118986" y="136100"/>
                  <a:pt x="110926" y="139159"/>
                  <a:pt x="107576" y="134470"/>
                </a:cubicBezTo>
                <a:cubicBezTo>
                  <a:pt x="103866" y="129276"/>
                  <a:pt x="115040" y="117098"/>
                  <a:pt x="117356" y="112466"/>
                </a:cubicBezTo>
                <a:cubicBezTo>
                  <a:pt x="118509" y="110161"/>
                  <a:pt x="122301" y="105756"/>
                  <a:pt x="119801" y="105131"/>
                </a:cubicBezTo>
                <a:cubicBezTo>
                  <a:pt x="112642" y="103341"/>
                  <a:pt x="105132" y="106761"/>
                  <a:pt x="97797" y="107576"/>
                </a:cubicBezTo>
                <a:cubicBezTo>
                  <a:pt x="94537" y="108391"/>
                  <a:pt x="91236" y="109055"/>
                  <a:pt x="88017" y="110021"/>
                </a:cubicBezTo>
                <a:cubicBezTo>
                  <a:pt x="83080" y="111502"/>
                  <a:pt x="73347" y="114911"/>
                  <a:pt x="73347" y="114911"/>
                </a:cubicBezTo>
                <a:cubicBezTo>
                  <a:pt x="66012" y="114096"/>
                  <a:pt x="58502" y="114256"/>
                  <a:pt x="51343" y="112466"/>
                </a:cubicBezTo>
                <a:cubicBezTo>
                  <a:pt x="48492" y="111753"/>
                  <a:pt x="44197" y="110508"/>
                  <a:pt x="44008" y="107576"/>
                </a:cubicBezTo>
                <a:cubicBezTo>
                  <a:pt x="42485" y="83977"/>
                  <a:pt x="45638" y="60308"/>
                  <a:pt x="46453" y="36674"/>
                </a:cubicBezTo>
                <a:cubicBezTo>
                  <a:pt x="45638" y="28524"/>
                  <a:pt x="50046" y="17759"/>
                  <a:pt x="44008" y="12224"/>
                </a:cubicBezTo>
                <a:cubicBezTo>
                  <a:pt x="37373" y="6141"/>
                  <a:pt x="25941" y="11544"/>
                  <a:pt x="17114" y="9779"/>
                </a:cubicBezTo>
                <a:cubicBezTo>
                  <a:pt x="10357" y="8428"/>
                  <a:pt x="11002" y="1630"/>
                  <a:pt x="978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" name="CustomShape 25"/>
          <p:cNvSpPr/>
          <p:nvPr/>
        </p:nvSpPr>
        <p:spPr>
          <a:xfrm>
            <a:off x="8586720" y="2777400"/>
            <a:ext cx="163440" cy="92520"/>
          </a:xfrm>
          <a:custGeom>
            <a:avLst/>
            <a:gdLst/>
            <a:ahLst/>
            <a:cxnLst/>
            <a:rect l="l" t="t" r="r" b="b"/>
            <a:pathLst>
              <a:path w="163813" h="93001">
                <a:moveTo>
                  <a:pt x="34232" y="9874"/>
                </a:moveTo>
                <a:lnTo>
                  <a:pt x="34232" y="9874"/>
                </a:lnTo>
                <a:cubicBezTo>
                  <a:pt x="27712" y="12319"/>
                  <a:pt x="20644" y="13626"/>
                  <a:pt x="14673" y="17208"/>
                </a:cubicBezTo>
                <a:cubicBezTo>
                  <a:pt x="12153" y="18720"/>
                  <a:pt x="11664" y="22286"/>
                  <a:pt x="9783" y="24543"/>
                </a:cubicBezTo>
                <a:cubicBezTo>
                  <a:pt x="7569" y="27199"/>
                  <a:pt x="4893" y="29433"/>
                  <a:pt x="2448" y="31878"/>
                </a:cubicBezTo>
                <a:cubicBezTo>
                  <a:pt x="1013" y="40489"/>
                  <a:pt x="-2258" y="48091"/>
                  <a:pt x="2448" y="56327"/>
                </a:cubicBezTo>
                <a:cubicBezTo>
                  <a:pt x="4164" y="59329"/>
                  <a:pt x="6906" y="61744"/>
                  <a:pt x="9783" y="63662"/>
                </a:cubicBezTo>
                <a:cubicBezTo>
                  <a:pt x="11927" y="65092"/>
                  <a:pt x="14673" y="65292"/>
                  <a:pt x="17118" y="66107"/>
                </a:cubicBezTo>
                <a:cubicBezTo>
                  <a:pt x="26153" y="79658"/>
                  <a:pt x="16839" y="68939"/>
                  <a:pt x="29342" y="75886"/>
                </a:cubicBezTo>
                <a:cubicBezTo>
                  <a:pt x="37095" y="80194"/>
                  <a:pt x="42410" y="86834"/>
                  <a:pt x="51347" y="88111"/>
                </a:cubicBezTo>
                <a:cubicBezTo>
                  <a:pt x="65958" y="90198"/>
                  <a:pt x="95355" y="93001"/>
                  <a:pt x="95355" y="93001"/>
                </a:cubicBezTo>
                <a:cubicBezTo>
                  <a:pt x="105950" y="92186"/>
                  <a:pt x="116695" y="92514"/>
                  <a:pt x="127139" y="90556"/>
                </a:cubicBezTo>
                <a:cubicBezTo>
                  <a:pt x="132248" y="89598"/>
                  <a:pt x="141907" y="77562"/>
                  <a:pt x="144254" y="75886"/>
                </a:cubicBezTo>
                <a:cubicBezTo>
                  <a:pt x="146351" y="74388"/>
                  <a:pt x="149143" y="74256"/>
                  <a:pt x="151588" y="73441"/>
                </a:cubicBezTo>
                <a:cubicBezTo>
                  <a:pt x="164206" y="54516"/>
                  <a:pt x="154159" y="72242"/>
                  <a:pt x="158923" y="26988"/>
                </a:cubicBezTo>
                <a:cubicBezTo>
                  <a:pt x="159193" y="24425"/>
                  <a:pt x="160660" y="22131"/>
                  <a:pt x="161368" y="19653"/>
                </a:cubicBezTo>
                <a:cubicBezTo>
                  <a:pt x="162291" y="16422"/>
                  <a:pt x="162998" y="13134"/>
                  <a:pt x="163813" y="9874"/>
                </a:cubicBezTo>
                <a:cubicBezTo>
                  <a:pt x="162998" y="7429"/>
                  <a:pt x="163606" y="3818"/>
                  <a:pt x="161368" y="2539"/>
                </a:cubicBezTo>
                <a:cubicBezTo>
                  <a:pt x="152548" y="-2501"/>
                  <a:pt x="138198" y="1308"/>
                  <a:pt x="129584" y="2539"/>
                </a:cubicBezTo>
                <a:cubicBezTo>
                  <a:pt x="128769" y="4984"/>
                  <a:pt x="128292" y="7569"/>
                  <a:pt x="127139" y="9874"/>
                </a:cubicBezTo>
                <a:cubicBezTo>
                  <a:pt x="124757" y="14637"/>
                  <a:pt x="119118" y="21541"/>
                  <a:pt x="114915" y="24543"/>
                </a:cubicBezTo>
                <a:cubicBezTo>
                  <a:pt x="111949" y="26662"/>
                  <a:pt x="108300" y="27625"/>
                  <a:pt x="105135" y="29433"/>
                </a:cubicBezTo>
                <a:cubicBezTo>
                  <a:pt x="91864" y="37017"/>
                  <a:pt x="103913" y="32285"/>
                  <a:pt x="90465" y="36768"/>
                </a:cubicBezTo>
                <a:cubicBezTo>
                  <a:pt x="85096" y="40348"/>
                  <a:pt x="79560" y="44478"/>
                  <a:pt x="73351" y="46547"/>
                </a:cubicBezTo>
                <a:cubicBezTo>
                  <a:pt x="69409" y="47861"/>
                  <a:pt x="65201" y="48177"/>
                  <a:pt x="61126" y="48992"/>
                </a:cubicBezTo>
                <a:cubicBezTo>
                  <a:pt x="57866" y="48177"/>
                  <a:pt x="53498" y="49128"/>
                  <a:pt x="51347" y="46547"/>
                </a:cubicBezTo>
                <a:cubicBezTo>
                  <a:pt x="48687" y="43355"/>
                  <a:pt x="49910" y="38354"/>
                  <a:pt x="48902" y="34323"/>
                </a:cubicBezTo>
                <a:cubicBezTo>
                  <a:pt x="48277" y="31823"/>
                  <a:pt x="47610" y="29293"/>
                  <a:pt x="46457" y="26988"/>
                </a:cubicBezTo>
                <a:cubicBezTo>
                  <a:pt x="45143" y="24360"/>
                  <a:pt x="44318" y="20685"/>
                  <a:pt x="41567" y="19653"/>
                </a:cubicBezTo>
                <a:cubicBezTo>
                  <a:pt x="36988" y="17936"/>
                  <a:pt x="35454" y="11504"/>
                  <a:pt x="34232" y="98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5" name="CustomShape 26"/>
          <p:cNvSpPr/>
          <p:nvPr/>
        </p:nvSpPr>
        <p:spPr>
          <a:xfrm>
            <a:off x="8875080" y="2486520"/>
            <a:ext cx="268560" cy="454320"/>
          </a:xfrm>
          <a:custGeom>
            <a:avLst/>
            <a:gdLst/>
            <a:ahLst/>
            <a:cxnLst/>
            <a:rect l="l" t="t" r="r" b="b"/>
            <a:pathLst>
              <a:path w="269037" h="454756">
                <a:moveTo>
                  <a:pt x="95399" y="310505"/>
                </a:moveTo>
                <a:lnTo>
                  <a:pt x="95399" y="310505"/>
                </a:lnTo>
                <a:cubicBezTo>
                  <a:pt x="94584" y="321100"/>
                  <a:pt x="94196" y="331736"/>
                  <a:pt x="92954" y="342289"/>
                </a:cubicBezTo>
                <a:cubicBezTo>
                  <a:pt x="92282" y="348001"/>
                  <a:pt x="86935" y="362791"/>
                  <a:pt x="85619" y="366738"/>
                </a:cubicBezTo>
                <a:lnTo>
                  <a:pt x="83174" y="374073"/>
                </a:lnTo>
                <a:cubicBezTo>
                  <a:pt x="82359" y="376518"/>
                  <a:pt x="81882" y="379103"/>
                  <a:pt x="80729" y="381408"/>
                </a:cubicBezTo>
                <a:cubicBezTo>
                  <a:pt x="79099" y="384668"/>
                  <a:pt x="78755" y="389001"/>
                  <a:pt x="75839" y="391188"/>
                </a:cubicBezTo>
                <a:cubicBezTo>
                  <a:pt x="71716" y="394280"/>
                  <a:pt x="61170" y="396077"/>
                  <a:pt x="61170" y="396077"/>
                </a:cubicBezTo>
                <a:cubicBezTo>
                  <a:pt x="54121" y="400776"/>
                  <a:pt x="49445" y="403201"/>
                  <a:pt x="44055" y="410747"/>
                </a:cubicBezTo>
                <a:cubicBezTo>
                  <a:pt x="42557" y="412844"/>
                  <a:pt x="43040" y="415938"/>
                  <a:pt x="41610" y="418082"/>
                </a:cubicBezTo>
                <a:cubicBezTo>
                  <a:pt x="39692" y="420959"/>
                  <a:pt x="36489" y="422760"/>
                  <a:pt x="34276" y="425416"/>
                </a:cubicBezTo>
                <a:cubicBezTo>
                  <a:pt x="32395" y="427673"/>
                  <a:pt x="30700" y="430123"/>
                  <a:pt x="29386" y="432751"/>
                </a:cubicBezTo>
                <a:cubicBezTo>
                  <a:pt x="25409" y="440705"/>
                  <a:pt x="29058" y="440414"/>
                  <a:pt x="22051" y="447421"/>
                </a:cubicBezTo>
                <a:cubicBezTo>
                  <a:pt x="16423" y="453049"/>
                  <a:pt x="12418" y="452885"/>
                  <a:pt x="4937" y="454756"/>
                </a:cubicBezTo>
                <a:cubicBezTo>
                  <a:pt x="-2887" y="443020"/>
                  <a:pt x="-279" y="451822"/>
                  <a:pt x="4937" y="440086"/>
                </a:cubicBezTo>
                <a:cubicBezTo>
                  <a:pt x="7030" y="435376"/>
                  <a:pt x="9827" y="425416"/>
                  <a:pt x="9827" y="425416"/>
                </a:cubicBezTo>
                <a:cubicBezTo>
                  <a:pt x="10642" y="416451"/>
                  <a:pt x="10998" y="407433"/>
                  <a:pt x="12271" y="398522"/>
                </a:cubicBezTo>
                <a:cubicBezTo>
                  <a:pt x="13678" y="388670"/>
                  <a:pt x="15530" y="393025"/>
                  <a:pt x="19606" y="383853"/>
                </a:cubicBezTo>
                <a:cubicBezTo>
                  <a:pt x="21699" y="379143"/>
                  <a:pt x="22191" y="373793"/>
                  <a:pt x="24496" y="369183"/>
                </a:cubicBezTo>
                <a:cubicBezTo>
                  <a:pt x="26126" y="365923"/>
                  <a:pt x="27950" y="362754"/>
                  <a:pt x="29386" y="359404"/>
                </a:cubicBezTo>
                <a:cubicBezTo>
                  <a:pt x="30401" y="357035"/>
                  <a:pt x="30678" y="354374"/>
                  <a:pt x="31831" y="352069"/>
                </a:cubicBezTo>
                <a:cubicBezTo>
                  <a:pt x="33145" y="349441"/>
                  <a:pt x="35091" y="347179"/>
                  <a:pt x="36721" y="344734"/>
                </a:cubicBezTo>
                <a:cubicBezTo>
                  <a:pt x="42684" y="320882"/>
                  <a:pt x="35403" y="350665"/>
                  <a:pt x="41610" y="322730"/>
                </a:cubicBezTo>
                <a:cubicBezTo>
                  <a:pt x="42339" y="319450"/>
                  <a:pt x="42388" y="315868"/>
                  <a:pt x="44055" y="312950"/>
                </a:cubicBezTo>
                <a:cubicBezTo>
                  <a:pt x="45771" y="309948"/>
                  <a:pt x="48945" y="308060"/>
                  <a:pt x="51390" y="305615"/>
                </a:cubicBezTo>
                <a:cubicBezTo>
                  <a:pt x="52205" y="303170"/>
                  <a:pt x="52013" y="300103"/>
                  <a:pt x="53835" y="298281"/>
                </a:cubicBezTo>
                <a:cubicBezTo>
                  <a:pt x="58906" y="293210"/>
                  <a:pt x="63434" y="296832"/>
                  <a:pt x="68505" y="298281"/>
                </a:cubicBezTo>
                <a:cubicBezTo>
                  <a:pt x="71736" y="299204"/>
                  <a:pt x="75024" y="299911"/>
                  <a:pt x="78284" y="300726"/>
                </a:cubicBezTo>
                <a:cubicBezTo>
                  <a:pt x="79099" y="298281"/>
                  <a:pt x="81014" y="295952"/>
                  <a:pt x="80729" y="293391"/>
                </a:cubicBezTo>
                <a:cubicBezTo>
                  <a:pt x="80160" y="288268"/>
                  <a:pt x="77469" y="283611"/>
                  <a:pt x="75839" y="278721"/>
                </a:cubicBezTo>
                <a:cubicBezTo>
                  <a:pt x="75838" y="278717"/>
                  <a:pt x="70950" y="264055"/>
                  <a:pt x="70949" y="264052"/>
                </a:cubicBezTo>
                <a:cubicBezTo>
                  <a:pt x="69319" y="255902"/>
                  <a:pt x="72975" y="244213"/>
                  <a:pt x="66060" y="239603"/>
                </a:cubicBezTo>
                <a:lnTo>
                  <a:pt x="58725" y="234713"/>
                </a:lnTo>
                <a:cubicBezTo>
                  <a:pt x="57095" y="237158"/>
                  <a:pt x="54411" y="239166"/>
                  <a:pt x="53835" y="242047"/>
                </a:cubicBezTo>
                <a:cubicBezTo>
                  <a:pt x="52768" y="247384"/>
                  <a:pt x="53203" y="271231"/>
                  <a:pt x="48945" y="281166"/>
                </a:cubicBezTo>
                <a:cubicBezTo>
                  <a:pt x="46392" y="287122"/>
                  <a:pt x="41126" y="291430"/>
                  <a:pt x="36721" y="295836"/>
                </a:cubicBezTo>
                <a:cubicBezTo>
                  <a:pt x="31598" y="280467"/>
                  <a:pt x="34299" y="291904"/>
                  <a:pt x="36721" y="264052"/>
                </a:cubicBezTo>
                <a:cubicBezTo>
                  <a:pt x="37435" y="255839"/>
                  <a:pt x="36838" y="228422"/>
                  <a:pt x="44055" y="217598"/>
                </a:cubicBezTo>
                <a:lnTo>
                  <a:pt x="48945" y="210264"/>
                </a:lnTo>
                <a:cubicBezTo>
                  <a:pt x="49760" y="207819"/>
                  <a:pt x="50138" y="205182"/>
                  <a:pt x="51390" y="202929"/>
                </a:cubicBezTo>
                <a:cubicBezTo>
                  <a:pt x="54244" y="197792"/>
                  <a:pt x="59312" y="193834"/>
                  <a:pt x="61170" y="188259"/>
                </a:cubicBezTo>
                <a:cubicBezTo>
                  <a:pt x="61985" y="185814"/>
                  <a:pt x="62907" y="183402"/>
                  <a:pt x="63615" y="180924"/>
                </a:cubicBezTo>
                <a:cubicBezTo>
                  <a:pt x="64660" y="177268"/>
                  <a:pt x="66551" y="167718"/>
                  <a:pt x="68505" y="163810"/>
                </a:cubicBezTo>
                <a:cubicBezTo>
                  <a:pt x="69819" y="161182"/>
                  <a:pt x="72080" y="159103"/>
                  <a:pt x="73394" y="156475"/>
                </a:cubicBezTo>
                <a:cubicBezTo>
                  <a:pt x="74546" y="154170"/>
                  <a:pt x="74686" y="151446"/>
                  <a:pt x="75839" y="149141"/>
                </a:cubicBezTo>
                <a:cubicBezTo>
                  <a:pt x="77153" y="146513"/>
                  <a:pt x="79415" y="144434"/>
                  <a:pt x="80729" y="141806"/>
                </a:cubicBezTo>
                <a:cubicBezTo>
                  <a:pt x="85254" y="132756"/>
                  <a:pt x="81433" y="133407"/>
                  <a:pt x="85619" y="122246"/>
                </a:cubicBezTo>
                <a:cubicBezTo>
                  <a:pt x="88335" y="115003"/>
                  <a:pt x="91868" y="114006"/>
                  <a:pt x="97844" y="110022"/>
                </a:cubicBezTo>
                <a:cubicBezTo>
                  <a:pt x="104364" y="110837"/>
                  <a:pt x="112217" y="108433"/>
                  <a:pt x="117403" y="112467"/>
                </a:cubicBezTo>
                <a:cubicBezTo>
                  <a:pt x="121316" y="115510"/>
                  <a:pt x="118876" y="122275"/>
                  <a:pt x="119848" y="127136"/>
                </a:cubicBezTo>
                <a:cubicBezTo>
                  <a:pt x="119864" y="127216"/>
                  <a:pt x="123573" y="143086"/>
                  <a:pt x="124738" y="144251"/>
                </a:cubicBezTo>
                <a:cubicBezTo>
                  <a:pt x="126560" y="146073"/>
                  <a:pt x="129627" y="145881"/>
                  <a:pt x="132072" y="146696"/>
                </a:cubicBezTo>
                <a:cubicBezTo>
                  <a:pt x="132887" y="144251"/>
                  <a:pt x="133502" y="141730"/>
                  <a:pt x="134517" y="139361"/>
                </a:cubicBezTo>
                <a:cubicBezTo>
                  <a:pt x="135953" y="136011"/>
                  <a:pt x="138735" y="133163"/>
                  <a:pt x="139407" y="129581"/>
                </a:cubicBezTo>
                <a:cubicBezTo>
                  <a:pt x="141216" y="119936"/>
                  <a:pt x="140555" y="109969"/>
                  <a:pt x="141852" y="100242"/>
                </a:cubicBezTo>
                <a:cubicBezTo>
                  <a:pt x="142193" y="97687"/>
                  <a:pt x="142687" y="94919"/>
                  <a:pt x="144297" y="92907"/>
                </a:cubicBezTo>
                <a:cubicBezTo>
                  <a:pt x="146133" y="90613"/>
                  <a:pt x="149187" y="89648"/>
                  <a:pt x="151632" y="88018"/>
                </a:cubicBezTo>
                <a:cubicBezTo>
                  <a:pt x="155707" y="88833"/>
                  <a:pt x="160399" y="88157"/>
                  <a:pt x="163856" y="90462"/>
                </a:cubicBezTo>
                <a:cubicBezTo>
                  <a:pt x="166000" y="91892"/>
                  <a:pt x="165148" y="95492"/>
                  <a:pt x="166301" y="97797"/>
                </a:cubicBezTo>
                <a:cubicBezTo>
                  <a:pt x="175780" y="116756"/>
                  <a:pt x="167490" y="94030"/>
                  <a:pt x="173636" y="112467"/>
                </a:cubicBezTo>
                <a:cubicBezTo>
                  <a:pt x="174451" y="110022"/>
                  <a:pt x="175456" y="107632"/>
                  <a:pt x="176081" y="105132"/>
                </a:cubicBezTo>
                <a:cubicBezTo>
                  <a:pt x="177089" y="101100"/>
                  <a:pt x="175975" y="96187"/>
                  <a:pt x="178526" y="92907"/>
                </a:cubicBezTo>
                <a:cubicBezTo>
                  <a:pt x="182134" y="88268"/>
                  <a:pt x="188305" y="86388"/>
                  <a:pt x="193195" y="83128"/>
                </a:cubicBezTo>
                <a:lnTo>
                  <a:pt x="200530" y="78238"/>
                </a:lnTo>
                <a:cubicBezTo>
                  <a:pt x="205719" y="67859"/>
                  <a:pt x="205646" y="69775"/>
                  <a:pt x="207865" y="58678"/>
                </a:cubicBezTo>
                <a:cubicBezTo>
                  <a:pt x="208837" y="53817"/>
                  <a:pt x="208403" y="48585"/>
                  <a:pt x="210310" y="44009"/>
                </a:cubicBezTo>
                <a:cubicBezTo>
                  <a:pt x="212570" y="38584"/>
                  <a:pt x="218231" y="34914"/>
                  <a:pt x="220090" y="29339"/>
                </a:cubicBezTo>
                <a:cubicBezTo>
                  <a:pt x="221834" y="24109"/>
                  <a:pt x="222965" y="18572"/>
                  <a:pt x="227424" y="14670"/>
                </a:cubicBezTo>
                <a:cubicBezTo>
                  <a:pt x="231847" y="10800"/>
                  <a:pt x="236392" y="6315"/>
                  <a:pt x="242094" y="4890"/>
                </a:cubicBezTo>
                <a:lnTo>
                  <a:pt x="261653" y="0"/>
                </a:lnTo>
                <a:cubicBezTo>
                  <a:pt x="264098" y="815"/>
                  <a:pt x="268564" y="-97"/>
                  <a:pt x="268988" y="2445"/>
                </a:cubicBezTo>
                <a:cubicBezTo>
                  <a:pt x="269367" y="4722"/>
                  <a:pt x="267558" y="31045"/>
                  <a:pt x="264098" y="39119"/>
                </a:cubicBezTo>
                <a:cubicBezTo>
                  <a:pt x="262940" y="41820"/>
                  <a:pt x="260615" y="43874"/>
                  <a:pt x="259208" y="46454"/>
                </a:cubicBezTo>
                <a:cubicBezTo>
                  <a:pt x="255718" y="52853"/>
                  <a:pt x="249429" y="66013"/>
                  <a:pt x="249429" y="66013"/>
                </a:cubicBezTo>
                <a:cubicBezTo>
                  <a:pt x="250244" y="68458"/>
                  <a:pt x="250859" y="70979"/>
                  <a:pt x="251874" y="73348"/>
                </a:cubicBezTo>
                <a:cubicBezTo>
                  <a:pt x="253310" y="76698"/>
                  <a:pt x="256763" y="79483"/>
                  <a:pt x="256763" y="83128"/>
                </a:cubicBezTo>
                <a:cubicBezTo>
                  <a:pt x="256763" y="88282"/>
                  <a:pt x="253504" y="92907"/>
                  <a:pt x="251874" y="97797"/>
                </a:cubicBezTo>
                <a:lnTo>
                  <a:pt x="246984" y="112467"/>
                </a:lnTo>
                <a:cubicBezTo>
                  <a:pt x="245240" y="117698"/>
                  <a:pt x="244109" y="123233"/>
                  <a:pt x="239649" y="127136"/>
                </a:cubicBezTo>
                <a:cubicBezTo>
                  <a:pt x="235226" y="131006"/>
                  <a:pt x="229134" y="132760"/>
                  <a:pt x="224979" y="136916"/>
                </a:cubicBezTo>
                <a:lnTo>
                  <a:pt x="217645" y="144251"/>
                </a:lnTo>
                <a:cubicBezTo>
                  <a:pt x="214789" y="152818"/>
                  <a:pt x="216106" y="152510"/>
                  <a:pt x="207865" y="158920"/>
                </a:cubicBezTo>
                <a:cubicBezTo>
                  <a:pt x="203226" y="162528"/>
                  <a:pt x="193195" y="168700"/>
                  <a:pt x="193195" y="168700"/>
                </a:cubicBezTo>
                <a:cubicBezTo>
                  <a:pt x="192380" y="171960"/>
                  <a:pt x="189503" y="175360"/>
                  <a:pt x="190751" y="178480"/>
                </a:cubicBezTo>
                <a:cubicBezTo>
                  <a:pt x="193051" y="184231"/>
                  <a:pt x="203120" y="179246"/>
                  <a:pt x="205420" y="178480"/>
                </a:cubicBezTo>
                <a:cubicBezTo>
                  <a:pt x="212086" y="179591"/>
                  <a:pt x="224183" y="180127"/>
                  <a:pt x="229869" y="185814"/>
                </a:cubicBezTo>
                <a:cubicBezTo>
                  <a:pt x="231691" y="187636"/>
                  <a:pt x="231499" y="190704"/>
                  <a:pt x="232314" y="193149"/>
                </a:cubicBezTo>
                <a:cubicBezTo>
                  <a:pt x="230684" y="195594"/>
                  <a:pt x="228738" y="197856"/>
                  <a:pt x="227424" y="200484"/>
                </a:cubicBezTo>
                <a:cubicBezTo>
                  <a:pt x="226271" y="202789"/>
                  <a:pt x="226589" y="205806"/>
                  <a:pt x="224979" y="207819"/>
                </a:cubicBezTo>
                <a:cubicBezTo>
                  <a:pt x="223144" y="210113"/>
                  <a:pt x="219902" y="210827"/>
                  <a:pt x="217645" y="212708"/>
                </a:cubicBezTo>
                <a:cubicBezTo>
                  <a:pt x="214989" y="214922"/>
                  <a:pt x="212755" y="217598"/>
                  <a:pt x="210310" y="220043"/>
                </a:cubicBezTo>
                <a:cubicBezTo>
                  <a:pt x="209495" y="222488"/>
                  <a:pt x="209144" y="225140"/>
                  <a:pt x="207865" y="227378"/>
                </a:cubicBezTo>
                <a:cubicBezTo>
                  <a:pt x="205843" y="230916"/>
                  <a:pt x="202185" y="233434"/>
                  <a:pt x="200530" y="237158"/>
                </a:cubicBezTo>
                <a:cubicBezTo>
                  <a:pt x="196588" y="246026"/>
                  <a:pt x="200300" y="253614"/>
                  <a:pt x="193195" y="261607"/>
                </a:cubicBezTo>
                <a:cubicBezTo>
                  <a:pt x="184877" y="270965"/>
                  <a:pt x="178997" y="271269"/>
                  <a:pt x="168746" y="273831"/>
                </a:cubicBezTo>
                <a:cubicBezTo>
                  <a:pt x="151449" y="285364"/>
                  <a:pt x="172878" y="270880"/>
                  <a:pt x="151632" y="286056"/>
                </a:cubicBezTo>
                <a:cubicBezTo>
                  <a:pt x="149241" y="287764"/>
                  <a:pt x="146742" y="289316"/>
                  <a:pt x="144297" y="290946"/>
                </a:cubicBezTo>
                <a:cubicBezTo>
                  <a:pt x="143482" y="294206"/>
                  <a:pt x="143951" y="298102"/>
                  <a:pt x="141852" y="300726"/>
                </a:cubicBezTo>
                <a:cubicBezTo>
                  <a:pt x="140242" y="302738"/>
                  <a:pt x="136995" y="302462"/>
                  <a:pt x="134517" y="303170"/>
                </a:cubicBezTo>
                <a:cubicBezTo>
                  <a:pt x="129916" y="304484"/>
                  <a:pt x="116642" y="307601"/>
                  <a:pt x="112513" y="308060"/>
                </a:cubicBezTo>
                <a:cubicBezTo>
                  <a:pt x="109273" y="308420"/>
                  <a:pt x="98251" y="310097"/>
                  <a:pt x="95399" y="3105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6" name="CustomShape 27"/>
          <p:cNvSpPr/>
          <p:nvPr/>
        </p:nvSpPr>
        <p:spPr>
          <a:xfrm>
            <a:off x="9057240" y="2459520"/>
            <a:ext cx="59400" cy="87480"/>
          </a:xfrm>
          <a:custGeom>
            <a:avLst/>
            <a:gdLst/>
            <a:ahLst/>
            <a:cxnLst/>
            <a:rect l="l" t="t" r="r" b="b"/>
            <a:pathLst>
              <a:path w="59869" h="88017">
                <a:moveTo>
                  <a:pt x="15860" y="0"/>
                </a:moveTo>
                <a:lnTo>
                  <a:pt x="15860" y="0"/>
                </a:lnTo>
                <a:cubicBezTo>
                  <a:pt x="23195" y="2445"/>
                  <a:pt x="31235" y="3357"/>
                  <a:pt x="37865" y="7335"/>
                </a:cubicBezTo>
                <a:cubicBezTo>
                  <a:pt x="40075" y="8661"/>
                  <a:pt x="39158" y="12365"/>
                  <a:pt x="40310" y="14670"/>
                </a:cubicBezTo>
                <a:cubicBezTo>
                  <a:pt x="41624" y="17298"/>
                  <a:pt x="43247" y="19809"/>
                  <a:pt x="45199" y="22005"/>
                </a:cubicBezTo>
                <a:cubicBezTo>
                  <a:pt x="49793" y="27174"/>
                  <a:pt x="59869" y="36674"/>
                  <a:pt x="59869" y="36674"/>
                </a:cubicBezTo>
                <a:cubicBezTo>
                  <a:pt x="59054" y="41564"/>
                  <a:pt x="58992" y="46641"/>
                  <a:pt x="57424" y="51344"/>
                </a:cubicBezTo>
                <a:cubicBezTo>
                  <a:pt x="54666" y="59618"/>
                  <a:pt x="51216" y="58553"/>
                  <a:pt x="45199" y="63568"/>
                </a:cubicBezTo>
                <a:cubicBezTo>
                  <a:pt x="42543" y="65782"/>
                  <a:pt x="40521" y="68689"/>
                  <a:pt x="37865" y="70903"/>
                </a:cubicBezTo>
                <a:cubicBezTo>
                  <a:pt x="35608" y="72784"/>
                  <a:pt x="32787" y="73912"/>
                  <a:pt x="30530" y="75793"/>
                </a:cubicBezTo>
                <a:cubicBezTo>
                  <a:pt x="11712" y="91474"/>
                  <a:pt x="34064" y="75883"/>
                  <a:pt x="15860" y="88017"/>
                </a:cubicBezTo>
                <a:cubicBezTo>
                  <a:pt x="-4622" y="83920"/>
                  <a:pt x="-2209" y="88610"/>
                  <a:pt x="6081" y="53789"/>
                </a:cubicBezTo>
                <a:cubicBezTo>
                  <a:pt x="7769" y="46698"/>
                  <a:pt x="15860" y="34229"/>
                  <a:pt x="15860" y="34229"/>
                </a:cubicBezTo>
                <a:cubicBezTo>
                  <a:pt x="20910" y="8981"/>
                  <a:pt x="15860" y="5705"/>
                  <a:pt x="158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7" name="CustomShape 28"/>
          <p:cNvSpPr/>
          <p:nvPr/>
        </p:nvSpPr>
        <p:spPr>
          <a:xfrm>
            <a:off x="6256440" y="3132000"/>
            <a:ext cx="102600" cy="24120"/>
          </a:xfrm>
          <a:custGeom>
            <a:avLst/>
            <a:gdLst/>
            <a:ahLst/>
            <a:cxnLst/>
            <a:rect l="l" t="t" r="r" b="b"/>
            <a:pathLst>
              <a:path w="102850" h="24449">
                <a:moveTo>
                  <a:pt x="0" y="7335"/>
                </a:moveTo>
                <a:lnTo>
                  <a:pt x="0" y="7335"/>
                </a:lnTo>
                <a:cubicBezTo>
                  <a:pt x="8150" y="9780"/>
                  <a:pt x="16508" y="11616"/>
                  <a:pt x="24449" y="14670"/>
                </a:cubicBezTo>
                <a:cubicBezTo>
                  <a:pt x="27192" y="15725"/>
                  <a:pt x="29156" y="18246"/>
                  <a:pt x="31784" y="19560"/>
                </a:cubicBezTo>
                <a:cubicBezTo>
                  <a:pt x="35296" y="21316"/>
                  <a:pt x="45759" y="23665"/>
                  <a:pt x="48898" y="24449"/>
                </a:cubicBezTo>
                <a:cubicBezTo>
                  <a:pt x="60308" y="23634"/>
                  <a:pt x="71767" y="23341"/>
                  <a:pt x="83127" y="22005"/>
                </a:cubicBezTo>
                <a:cubicBezTo>
                  <a:pt x="85687" y="21704"/>
                  <a:pt x="87984" y="20268"/>
                  <a:pt x="90462" y="19560"/>
                </a:cubicBezTo>
                <a:cubicBezTo>
                  <a:pt x="93693" y="18637"/>
                  <a:pt x="96981" y="17930"/>
                  <a:pt x="100241" y="17115"/>
                </a:cubicBezTo>
                <a:cubicBezTo>
                  <a:pt x="101056" y="14670"/>
                  <a:pt x="103501" y="12225"/>
                  <a:pt x="102686" y="9780"/>
                </a:cubicBezTo>
                <a:cubicBezTo>
                  <a:pt x="100397" y="2912"/>
                  <a:pt x="93513" y="1832"/>
                  <a:pt x="88017" y="0"/>
                </a:cubicBezTo>
                <a:cubicBezTo>
                  <a:pt x="17930" y="2503"/>
                  <a:pt x="14669" y="6113"/>
                  <a:pt x="0" y="73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8" name="CustomShape 30"/>
          <p:cNvSpPr/>
          <p:nvPr/>
        </p:nvSpPr>
        <p:spPr>
          <a:xfrm>
            <a:off x="2264760" y="1275606"/>
            <a:ext cx="1540440" cy="248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2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FON 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9" name="CustomShape 31"/>
          <p:cNvSpPr/>
          <p:nvPr/>
        </p:nvSpPr>
        <p:spPr>
          <a:xfrm rot="5400000">
            <a:off x="7129080" y="2216880"/>
            <a:ext cx="280080" cy="290376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accent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0" name="CustomShape 32"/>
          <p:cNvSpPr/>
          <p:nvPr/>
        </p:nvSpPr>
        <p:spPr>
          <a:xfrm>
            <a:off x="6558840" y="3876120"/>
            <a:ext cx="1420200" cy="279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2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FOA </a:t>
            </a:r>
            <a:endParaRPr lang="es-CL" sz="1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1" name="CustomShape 33"/>
          <p:cNvSpPr/>
          <p:nvPr/>
        </p:nvSpPr>
        <p:spPr>
          <a:xfrm>
            <a:off x="6703200" y="2651040"/>
            <a:ext cx="43884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4BAC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Aysén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CustomShape 34"/>
          <p:cNvSpPr/>
          <p:nvPr/>
        </p:nvSpPr>
        <p:spPr>
          <a:xfrm>
            <a:off x="7517880" y="2651040"/>
            <a:ext cx="6703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4BAC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Magallanes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3" name="CustomShape 35"/>
          <p:cNvSpPr/>
          <p:nvPr/>
        </p:nvSpPr>
        <p:spPr>
          <a:xfrm>
            <a:off x="446760" y="2847960"/>
            <a:ext cx="57528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9BBB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Tarapacá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4" name="CustomShape 36"/>
          <p:cNvSpPr/>
          <p:nvPr/>
        </p:nvSpPr>
        <p:spPr>
          <a:xfrm rot="5400000">
            <a:off x="637560" y="2827080"/>
            <a:ext cx="79920" cy="41364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92D05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5" name="CustomShape 37"/>
          <p:cNvSpPr/>
          <p:nvPr/>
        </p:nvSpPr>
        <p:spPr>
          <a:xfrm>
            <a:off x="101684" y="3003798"/>
            <a:ext cx="108594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 FO </a:t>
            </a: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Tarapacá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6" name="CustomShape 38"/>
          <p:cNvSpPr/>
          <p:nvPr/>
        </p:nvSpPr>
        <p:spPr>
          <a:xfrm rot="16200000">
            <a:off x="2895120" y="-1125000"/>
            <a:ext cx="280080" cy="556236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7" name="CustomShape 39"/>
          <p:cNvSpPr/>
          <p:nvPr/>
        </p:nvSpPr>
        <p:spPr>
          <a:xfrm>
            <a:off x="0" y="2237040"/>
            <a:ext cx="554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Arica y Parinacota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9" name="CustomShape 40"/>
          <p:cNvSpPr/>
          <p:nvPr/>
        </p:nvSpPr>
        <p:spPr>
          <a:xfrm>
            <a:off x="1134360" y="2051640"/>
            <a:ext cx="6616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Antofagasta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0" name="CustomShape 41"/>
          <p:cNvSpPr/>
          <p:nvPr/>
        </p:nvSpPr>
        <p:spPr>
          <a:xfrm>
            <a:off x="2121120" y="2283120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Atacama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1" name="CustomShape 42"/>
          <p:cNvSpPr/>
          <p:nvPr/>
        </p:nvSpPr>
        <p:spPr>
          <a:xfrm>
            <a:off x="2841840" y="2453760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Coquimbo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2" name="CustomShape 43"/>
          <p:cNvSpPr/>
          <p:nvPr/>
        </p:nvSpPr>
        <p:spPr>
          <a:xfrm>
            <a:off x="3239640" y="2476440"/>
            <a:ext cx="554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Valparaíso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3" name="CustomShape 44"/>
          <p:cNvSpPr/>
          <p:nvPr/>
        </p:nvSpPr>
        <p:spPr>
          <a:xfrm>
            <a:off x="3457440" y="2384280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Metropolitana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4" name="CustomShape 45"/>
          <p:cNvSpPr/>
          <p:nvPr/>
        </p:nvSpPr>
        <p:spPr>
          <a:xfrm>
            <a:off x="3711600" y="2523240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O’Higgins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5" name="CustomShape 46"/>
          <p:cNvSpPr/>
          <p:nvPr/>
        </p:nvSpPr>
        <p:spPr>
          <a:xfrm>
            <a:off x="3997440" y="2529000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Maule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6" name="CustomShape 47"/>
          <p:cNvSpPr/>
          <p:nvPr/>
        </p:nvSpPr>
        <p:spPr>
          <a:xfrm>
            <a:off x="4330080" y="2601000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Ñuble / Biobío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7" name="CustomShape 48"/>
          <p:cNvSpPr/>
          <p:nvPr/>
        </p:nvSpPr>
        <p:spPr>
          <a:xfrm>
            <a:off x="4761000" y="2518200"/>
            <a:ext cx="693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Araucanía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8" name="CustomShape 49"/>
          <p:cNvSpPr/>
          <p:nvPr/>
        </p:nvSpPr>
        <p:spPr>
          <a:xfrm>
            <a:off x="5013360" y="2683800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Ríos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9" name="CustomShape 50"/>
          <p:cNvSpPr/>
          <p:nvPr/>
        </p:nvSpPr>
        <p:spPr>
          <a:xfrm>
            <a:off x="5547240" y="2698200"/>
            <a:ext cx="69372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600" b="1" strike="noStrike" spc="-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Lagos</a:t>
            </a:r>
            <a:endParaRPr lang="es-CL" sz="600" b="0" strike="noStrike" spc="-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0" name="CustomShape 51"/>
          <p:cNvSpPr/>
          <p:nvPr/>
        </p:nvSpPr>
        <p:spPr>
          <a:xfrm>
            <a:off x="884520" y="2236320"/>
            <a:ext cx="3039408" cy="795960"/>
          </a:xfrm>
          <a:prstGeom prst="roundRect">
            <a:avLst>
              <a:gd name="adj" fmla="val 16667"/>
            </a:avLst>
          </a:prstGeom>
          <a:noFill/>
          <a:ln w="19080">
            <a:solidFill>
              <a:schemeClr val="accent1">
                <a:shade val="95000"/>
                <a:satMod val="105000"/>
              </a:schemeClr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1" name="CustomShape 52"/>
          <p:cNvSpPr/>
          <p:nvPr/>
        </p:nvSpPr>
        <p:spPr>
          <a:xfrm>
            <a:off x="1665864" y="3098074"/>
            <a:ext cx="1476720" cy="231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800" b="0" i="1" strike="noStrike" spc="-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Macrozona</a:t>
            </a:r>
            <a:r>
              <a:rPr lang="es-CL" sz="800" b="0" i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Centro/Norte</a:t>
            </a:r>
            <a:endParaRPr lang="es-CL" sz="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2" name="CustomShape 53"/>
          <p:cNvSpPr/>
          <p:nvPr/>
        </p:nvSpPr>
        <p:spPr>
          <a:xfrm>
            <a:off x="3919860" y="2503260"/>
            <a:ext cx="562860" cy="795960"/>
          </a:xfrm>
          <a:prstGeom prst="roundRect">
            <a:avLst>
              <a:gd name="adj" fmla="val 16667"/>
            </a:avLst>
          </a:prstGeom>
          <a:noFill/>
          <a:ln w="19080">
            <a:solidFill>
              <a:schemeClr val="accent1">
                <a:shade val="95000"/>
                <a:satMod val="105000"/>
              </a:schemeClr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" name="CustomShape 54"/>
          <p:cNvSpPr/>
          <p:nvPr/>
        </p:nvSpPr>
        <p:spPr>
          <a:xfrm>
            <a:off x="3520170" y="3391341"/>
            <a:ext cx="1362240" cy="2774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800" b="0" i="1" strike="noStrike" spc="-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Macrozona</a:t>
            </a:r>
            <a:r>
              <a:rPr lang="es-CL" sz="800" b="0" i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Centro</a:t>
            </a:r>
            <a:endParaRPr lang="es-CL" sz="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4" name="CustomShape 55"/>
          <p:cNvSpPr/>
          <p:nvPr/>
        </p:nvSpPr>
        <p:spPr>
          <a:xfrm>
            <a:off x="4482720" y="2493837"/>
            <a:ext cx="399690" cy="795960"/>
          </a:xfrm>
          <a:prstGeom prst="roundRect">
            <a:avLst>
              <a:gd name="adj" fmla="val 16667"/>
            </a:avLst>
          </a:prstGeom>
          <a:noFill/>
          <a:ln w="19080">
            <a:solidFill>
              <a:schemeClr val="accent1">
                <a:shade val="95000"/>
                <a:satMod val="105000"/>
              </a:schemeClr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5" name="CustomShape 56"/>
          <p:cNvSpPr/>
          <p:nvPr/>
        </p:nvSpPr>
        <p:spPr>
          <a:xfrm>
            <a:off x="4087260" y="2246218"/>
            <a:ext cx="1179360" cy="213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800" b="0" i="1" strike="noStrike" spc="-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Macrozona</a:t>
            </a:r>
            <a:r>
              <a:rPr lang="es-CL" sz="800" b="0" i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Centro/ Sur</a:t>
            </a:r>
            <a:endParaRPr lang="es-CL" sz="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6" name="CustomShape 57"/>
          <p:cNvSpPr/>
          <p:nvPr/>
        </p:nvSpPr>
        <p:spPr>
          <a:xfrm>
            <a:off x="20520" y="2236320"/>
            <a:ext cx="449640" cy="634680"/>
          </a:xfrm>
          <a:prstGeom prst="roundRect">
            <a:avLst>
              <a:gd name="adj" fmla="val 16667"/>
            </a:avLst>
          </a:prstGeom>
          <a:noFill/>
          <a:ln w="19080">
            <a:solidFill>
              <a:schemeClr val="accent1">
                <a:shade val="95000"/>
                <a:satMod val="105000"/>
              </a:schemeClr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7" name="CustomShape 58"/>
          <p:cNvSpPr/>
          <p:nvPr/>
        </p:nvSpPr>
        <p:spPr>
          <a:xfrm>
            <a:off x="-128520" y="2014380"/>
            <a:ext cx="1036080" cy="25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700" b="0" i="1" strike="noStrike" spc="-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Macrozona</a:t>
            </a:r>
            <a:r>
              <a:rPr lang="es-CL" sz="700" b="0" i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AYP</a:t>
            </a:r>
            <a:endParaRPr lang="es-CL" sz="7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8" name="CustomShape 55"/>
          <p:cNvSpPr/>
          <p:nvPr/>
        </p:nvSpPr>
        <p:spPr>
          <a:xfrm>
            <a:off x="4882410" y="2476440"/>
            <a:ext cx="1129750" cy="978840"/>
          </a:xfrm>
          <a:prstGeom prst="roundRect">
            <a:avLst>
              <a:gd name="adj" fmla="val 16667"/>
            </a:avLst>
          </a:prstGeom>
          <a:noFill/>
          <a:ln w="19080">
            <a:solidFill>
              <a:schemeClr val="accent1">
                <a:shade val="95000"/>
                <a:satMod val="105000"/>
              </a:schemeClr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9" name="CustomShape 56"/>
          <p:cNvSpPr/>
          <p:nvPr/>
        </p:nvSpPr>
        <p:spPr>
          <a:xfrm>
            <a:off x="4857605" y="3465789"/>
            <a:ext cx="1179360" cy="213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800" b="0" i="1" strike="noStrike" spc="-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Macrozona</a:t>
            </a:r>
            <a:r>
              <a:rPr lang="es-CL" sz="800" b="0" i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Sur</a:t>
            </a:r>
            <a:endParaRPr lang="es-CL" sz="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0" name="CustomShape 1"/>
          <p:cNvSpPr/>
          <p:nvPr/>
        </p:nvSpPr>
        <p:spPr>
          <a:xfrm>
            <a:off x="460441" y="77500"/>
            <a:ext cx="754415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Óptica Nacional</a:t>
            </a:r>
          </a:p>
          <a:p>
            <a:pPr algn="just"/>
            <a:r>
              <a:rPr lang="es-CL" sz="1000" i="1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Propiciar la conectividad digital del país, reducir la brecha de acceso a los servicios de telecomunicaciones y potenciar el desarrollo socio-productivo de los territorios, especialmente en comunas más vulnerables y aisladas que aún no cuentan con las condiciones para el desarrollo de los servicios de telecomunicaciones</a:t>
            </a:r>
            <a:endParaRPr lang="es-CL" sz="1000" i="1" spc="-1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CustomShape 37"/>
          <p:cNvSpPr/>
          <p:nvPr/>
        </p:nvSpPr>
        <p:spPr>
          <a:xfrm>
            <a:off x="19865" y="3574878"/>
            <a:ext cx="951735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comunas</a:t>
            </a:r>
          </a:p>
          <a:p>
            <a:pPr algn="ctr">
              <a:lnSpc>
                <a:spcPct val="100000"/>
              </a:lnSpc>
            </a:pPr>
            <a:r>
              <a:rPr lang="es-CL" sz="1100" b="1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672</a:t>
            </a: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Km fibra aproximados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CustomShape 37"/>
          <p:cNvSpPr/>
          <p:nvPr/>
        </p:nvSpPr>
        <p:spPr>
          <a:xfrm>
            <a:off x="1685860" y="3291830"/>
            <a:ext cx="108594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57 comunas</a:t>
            </a:r>
          </a:p>
          <a:p>
            <a:pPr algn="ctr">
              <a:lnSpc>
                <a:spcPct val="100000"/>
              </a:lnSpc>
            </a:pPr>
            <a:r>
              <a:rPr lang="es-CL" sz="1100" b="1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3347</a:t>
            </a: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Km </a:t>
            </a:r>
            <a:r>
              <a:rPr lang="es-CL" sz="1100" b="1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aproximados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CustomShape 37"/>
          <p:cNvSpPr/>
          <p:nvPr/>
        </p:nvSpPr>
        <p:spPr>
          <a:xfrm>
            <a:off x="3630076" y="3718894"/>
            <a:ext cx="108594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46 comunas</a:t>
            </a:r>
          </a:p>
          <a:p>
            <a:pPr algn="ctr">
              <a:lnSpc>
                <a:spcPct val="100000"/>
              </a:lnSpc>
            </a:pPr>
            <a:r>
              <a:rPr lang="es-CL" sz="1100" b="1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1264</a:t>
            </a: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Km </a:t>
            </a:r>
            <a:r>
              <a:rPr lang="es-CL" sz="1100" b="1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aproximados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CustomShape 37"/>
          <p:cNvSpPr/>
          <p:nvPr/>
        </p:nvSpPr>
        <p:spPr>
          <a:xfrm>
            <a:off x="4206140" y="4227934"/>
            <a:ext cx="108594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 comunas</a:t>
            </a:r>
          </a:p>
          <a:p>
            <a:pPr algn="ctr">
              <a:lnSpc>
                <a:spcPct val="100000"/>
              </a:lnSpc>
            </a:pPr>
            <a:r>
              <a:rPr lang="es-CL" sz="1100" b="1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1244</a:t>
            </a: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Km </a:t>
            </a:r>
            <a:r>
              <a:rPr lang="es-CL" sz="1100" b="1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aproximados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CustomShape 37"/>
          <p:cNvSpPr/>
          <p:nvPr/>
        </p:nvSpPr>
        <p:spPr>
          <a:xfrm>
            <a:off x="4932040" y="3723878"/>
            <a:ext cx="108594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 comunas</a:t>
            </a:r>
          </a:p>
          <a:p>
            <a:pPr algn="ctr">
              <a:lnSpc>
                <a:spcPct val="100000"/>
              </a:lnSpc>
            </a:pPr>
            <a:r>
              <a:rPr lang="es-CL" sz="1100" b="1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1828</a:t>
            </a:r>
            <a:r>
              <a:rPr lang="es-CL" sz="11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Km </a:t>
            </a:r>
            <a:r>
              <a:rPr lang="es-CL" sz="1100" b="1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aproximados</a:t>
            </a:r>
            <a:endParaRPr lang="es-CL" sz="1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101684" y="2940840"/>
            <a:ext cx="175696" cy="7279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1685860" y="3101829"/>
            <a:ext cx="175696" cy="2895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flipH="1">
            <a:off x="4058460" y="3319200"/>
            <a:ext cx="171164" cy="4816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>
            <a:stCxn id="134" idx="2"/>
            <a:endCxn id="67" idx="0"/>
          </p:cNvCxnSpPr>
          <p:nvPr/>
        </p:nvCxnSpPr>
        <p:spPr>
          <a:xfrm>
            <a:off x="4682565" y="3289797"/>
            <a:ext cx="66545" cy="9381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>
            <a:stCxn id="138" idx="2"/>
          </p:cNvCxnSpPr>
          <p:nvPr/>
        </p:nvCxnSpPr>
        <p:spPr>
          <a:xfrm flipH="1">
            <a:off x="5360220" y="3455280"/>
            <a:ext cx="87065" cy="3741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595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76 Grupo"/>
          <p:cNvGrpSpPr/>
          <p:nvPr/>
        </p:nvGrpSpPr>
        <p:grpSpPr>
          <a:xfrm>
            <a:off x="649080" y="701438"/>
            <a:ext cx="7845840" cy="4102560"/>
            <a:chOff x="430200" y="673920"/>
            <a:chExt cx="7845840" cy="4102560"/>
          </a:xfrm>
        </p:grpSpPr>
        <p:sp>
          <p:nvSpPr>
            <p:cNvPr id="78" name="CustomShape 2"/>
            <p:cNvSpPr/>
            <p:nvPr/>
          </p:nvSpPr>
          <p:spPr>
            <a:xfrm>
              <a:off x="1293480" y="1171080"/>
              <a:ext cx="108900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Redes públicas telefónicas</a:t>
              </a:r>
              <a:endParaRPr lang="es-CL" sz="11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1" name="CustomShape 3"/>
            <p:cNvSpPr/>
            <p:nvPr/>
          </p:nvSpPr>
          <p:spPr>
            <a:xfrm>
              <a:off x="3621600" y="1171080"/>
              <a:ext cx="108900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Internet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2" name="CustomShape 4"/>
            <p:cNvSpPr/>
            <p:nvPr/>
          </p:nvSpPr>
          <p:spPr>
            <a:xfrm>
              <a:off x="5941800" y="1171080"/>
              <a:ext cx="116460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Otras redes de comunicaciones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3" name="CustomShape 5"/>
            <p:cNvSpPr/>
            <p:nvPr/>
          </p:nvSpPr>
          <p:spPr>
            <a:xfrm>
              <a:off x="2560680" y="2178360"/>
              <a:ext cx="3213720" cy="28008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Puntos de Interconexión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4" name="CustomShape 6"/>
            <p:cNvSpPr/>
            <p:nvPr/>
          </p:nvSpPr>
          <p:spPr>
            <a:xfrm>
              <a:off x="4166280" y="1629000"/>
              <a:ext cx="360" cy="5562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5" name="CustomShape 7"/>
            <p:cNvSpPr/>
            <p:nvPr/>
          </p:nvSpPr>
          <p:spPr>
            <a:xfrm>
              <a:off x="1838160" y="1555560"/>
              <a:ext cx="1064880" cy="582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6" name="CustomShape 8"/>
            <p:cNvSpPr/>
            <p:nvPr/>
          </p:nvSpPr>
          <p:spPr>
            <a:xfrm flipH="1">
              <a:off x="5438160" y="1555560"/>
              <a:ext cx="1085760" cy="582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7" name="CustomShape 9"/>
            <p:cNvSpPr/>
            <p:nvPr/>
          </p:nvSpPr>
          <p:spPr>
            <a:xfrm>
              <a:off x="6531120" y="2171520"/>
              <a:ext cx="1744920" cy="250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s-CL" sz="1050" b="1" strike="noStrike" spc="-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Capitales Regionales</a:t>
              </a:r>
              <a:endParaRPr lang="es-CL" sz="105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8" name="CustomShape 10"/>
            <p:cNvSpPr/>
            <p:nvPr/>
          </p:nvSpPr>
          <p:spPr>
            <a:xfrm>
              <a:off x="2592360" y="3272264"/>
              <a:ext cx="3147120" cy="28008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Nodo de </a:t>
              </a:r>
              <a:r>
                <a:rPr lang="es-CL" sz="1200" b="0" strike="noStrike" spc="-1" dirty="0" smtClean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Servicio (POIIT)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9" name="Line 11"/>
            <p:cNvSpPr/>
            <p:nvPr/>
          </p:nvSpPr>
          <p:spPr>
            <a:xfrm flipH="1">
              <a:off x="4167720" y="2458440"/>
              <a:ext cx="0" cy="813824"/>
            </a:xfrm>
            <a:prstGeom prst="line">
              <a:avLst/>
            </a:prstGeom>
            <a:ln>
              <a:solidFill>
                <a:srgbClr val="C00000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0" name="CustomShape 12"/>
            <p:cNvSpPr/>
            <p:nvPr/>
          </p:nvSpPr>
          <p:spPr>
            <a:xfrm>
              <a:off x="1759320" y="2171520"/>
              <a:ext cx="4856760" cy="140904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C00000"/>
              </a:solidFill>
              <a:custDash>
                <a:ds d="100000" sp="100000"/>
              </a:custDash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" name="CustomShape 13"/>
            <p:cNvSpPr/>
            <p:nvPr/>
          </p:nvSpPr>
          <p:spPr>
            <a:xfrm>
              <a:off x="2471760" y="2590920"/>
              <a:ext cx="1315800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CL" sz="1050" b="0" strike="noStrike" spc="-1" dirty="0" smtClean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Tramos de </a:t>
              </a:r>
              <a:r>
                <a:rPr lang="es-CL" sz="1050" b="0" strike="noStrike" spc="-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Fibra </a:t>
              </a:r>
              <a:r>
                <a:rPr lang="es-CL" sz="1050" b="0" strike="noStrike" spc="-1" dirty="0" smtClean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Óptica</a:t>
              </a:r>
              <a:endParaRPr lang="es-CL" sz="105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2" name="CustomShape 14"/>
            <p:cNvSpPr/>
            <p:nvPr/>
          </p:nvSpPr>
          <p:spPr>
            <a:xfrm>
              <a:off x="4446000" y="2590920"/>
              <a:ext cx="1495800" cy="569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CL" sz="1050" b="0" strike="noStrike" spc="-1" dirty="0" smtClean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Comunas y localidades </a:t>
              </a:r>
              <a:r>
                <a:rPr lang="es-CL" sz="1050" b="0" strike="noStrike" spc="-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beneficiadas por el FON</a:t>
              </a:r>
              <a:endParaRPr lang="es-CL" sz="105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3" name="CustomShape 15"/>
            <p:cNvSpPr/>
            <p:nvPr/>
          </p:nvSpPr>
          <p:spPr>
            <a:xfrm>
              <a:off x="2643480" y="4392360"/>
              <a:ext cx="74448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Telefonía móvil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4" name="CustomShape 16"/>
            <p:cNvSpPr/>
            <p:nvPr/>
          </p:nvSpPr>
          <p:spPr>
            <a:xfrm>
              <a:off x="3475440" y="4392360"/>
              <a:ext cx="65628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WiFi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5" name="CustomShape 17"/>
            <p:cNvSpPr/>
            <p:nvPr/>
          </p:nvSpPr>
          <p:spPr>
            <a:xfrm>
              <a:off x="4197960" y="4392360"/>
              <a:ext cx="69444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Internet Hogar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6" name="CustomShape 18"/>
            <p:cNvSpPr/>
            <p:nvPr/>
          </p:nvSpPr>
          <p:spPr>
            <a:xfrm flipV="1">
              <a:off x="2693160" y="3705120"/>
              <a:ext cx="1064880" cy="51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7" name="CustomShape 19"/>
            <p:cNvSpPr/>
            <p:nvPr/>
          </p:nvSpPr>
          <p:spPr>
            <a:xfrm flipV="1">
              <a:off x="4166280" y="3690000"/>
              <a:ext cx="360" cy="51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8" name="CustomShape 20"/>
            <p:cNvSpPr/>
            <p:nvPr/>
          </p:nvSpPr>
          <p:spPr>
            <a:xfrm flipH="1" flipV="1">
              <a:off x="4654080" y="3724920"/>
              <a:ext cx="1085760" cy="51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9" name="CustomShape 21"/>
            <p:cNvSpPr/>
            <p:nvPr/>
          </p:nvSpPr>
          <p:spPr>
            <a:xfrm>
              <a:off x="4963680" y="4392360"/>
              <a:ext cx="810720" cy="384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1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Otros Servicios</a:t>
              </a:r>
              <a:endParaRPr lang="es-CL" sz="11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0" name="CustomShape 22"/>
            <p:cNvSpPr/>
            <p:nvPr/>
          </p:nvSpPr>
          <p:spPr>
            <a:xfrm>
              <a:off x="1759320" y="3631320"/>
              <a:ext cx="4856760" cy="63648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C00000"/>
              </a:solidFill>
              <a:custDash>
                <a:ds d="100000" sp="100000"/>
              </a:custDash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" name="CustomShape 23"/>
            <p:cNvSpPr/>
            <p:nvPr/>
          </p:nvSpPr>
          <p:spPr>
            <a:xfrm>
              <a:off x="6745680" y="3647520"/>
              <a:ext cx="1315800" cy="569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CL" sz="1050" b="0" strike="noStrike" spc="-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Proyectos de despliegue de redes de acceso</a:t>
              </a:r>
              <a:endParaRPr lang="es-CL" sz="105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2" name="CustomShape 24"/>
            <p:cNvSpPr/>
            <p:nvPr/>
          </p:nvSpPr>
          <p:spPr>
            <a:xfrm>
              <a:off x="430200" y="673920"/>
              <a:ext cx="7534800" cy="45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CL" sz="1200" b="1" strike="noStrike" spc="-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Interconexión FON con redes existentes para dotar de servicio público de telecomunicaciones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03" name="CustomShape 1"/>
          <p:cNvSpPr/>
          <p:nvPr/>
        </p:nvSpPr>
        <p:spPr>
          <a:xfrm>
            <a:off x="460441" y="77500"/>
            <a:ext cx="803447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Óptica Nacional – Modelo de negocio</a:t>
            </a:r>
          </a:p>
        </p:txBody>
      </p:sp>
    </p:spTree>
    <p:extLst>
      <p:ext uri="{BB962C8B-B14F-4D97-AF65-F5344CB8AC3E}">
        <p14:creationId xmlns:p14="http://schemas.microsoft.com/office/powerpoint/2010/main" val="4097974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Óptica Nacional – Aspectos del concurso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/>
          </p:nvPr>
        </p:nvSpPr>
        <p:spPr>
          <a:xfrm>
            <a:off x="457200" y="771550"/>
            <a:ext cx="8229240" cy="345847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5 </a:t>
            </a:r>
            <a:r>
              <a:rPr lang="es-CL" dirty="0" err="1" smtClean="0"/>
              <a:t>Macrozonas</a:t>
            </a:r>
            <a:r>
              <a:rPr lang="es-CL" dirty="0" smtClean="0"/>
              <a:t>, Proponentes pueden postular a todas las </a:t>
            </a:r>
            <a:r>
              <a:rPr lang="es-CL" dirty="0" err="1" smtClean="0"/>
              <a:t>Macrozonas</a:t>
            </a:r>
            <a:r>
              <a:rPr lang="es-CL" dirty="0" smtClean="0"/>
              <a:t> que deseen y sólo habrá 1 adjudicatario por </a:t>
            </a:r>
            <a:r>
              <a:rPr lang="es-CL" dirty="0" err="1" smtClean="0"/>
              <a:t>Macrozona</a:t>
            </a:r>
            <a:r>
              <a:rPr lang="es-CL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Se contempla el despliegue de cables de fibra óptica por región, sin ser requerida la interconexión entre ellas. Interconexión con redes existentes no es responsabilidad de la Beneficiaria.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Da origen a concesión de servicio intermedio de telecomunicaciones que únicamente provea infraestructura para telecomunicaciones.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El servicio objeto del concurso debe ser prestado de manera abierta y no discriminatoria.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La proponente presenta oferta de facilidades con tarifas definidas por ella, pero se establece revisión periódica de tarifas para ajustarlas a mercado.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Se </a:t>
            </a:r>
            <a:r>
              <a:rPr lang="es-CL" dirty="0" smtClean="0">
                <a:solidFill>
                  <a:schemeClr val="tx1"/>
                </a:solidFill>
              </a:rPr>
              <a:t>elimina modelo de contraprestaciones, y se incorpora</a:t>
            </a:r>
            <a:r>
              <a:rPr lang="es-CL" dirty="0" smtClean="0"/>
              <a:t> opción de servicio preferente.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Plazo para presentar ofertas será de 2 meses desde la publicación del concurso.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Plazo de ejecución 24 meses para todas las </a:t>
            </a:r>
            <a:r>
              <a:rPr lang="es-CL" dirty="0" err="1" smtClean="0"/>
              <a:t>Macrozonas</a:t>
            </a:r>
            <a:r>
              <a:rPr lang="es-CL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Tramitación de permisos es responsabilidad de la Beneficiaria, sin perjuicio que SUBTEL actúe como facilitador con otras instituciones del Estado.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Anticipo del 20% del monto de subsidio asignado, contra boleta de garantía por el 100% del anticipo.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Se debe implementar un Centro de Control y Monitoreo en la </a:t>
            </a:r>
            <a:r>
              <a:rPr lang="es-CL" dirty="0" err="1" smtClean="0"/>
              <a:t>Macrozona</a:t>
            </a:r>
            <a:r>
              <a:rPr lang="es-CL" dirty="0" smtClean="0"/>
              <a:t>, que permita controlar y monitorear toda la </a:t>
            </a:r>
            <a:r>
              <a:rPr lang="es-CL" dirty="0" err="1" smtClean="0"/>
              <a:t>Macrozona</a:t>
            </a:r>
            <a:r>
              <a:rPr lang="es-CL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Topología definida busca diversidad de rutas con redes actuales.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Cantidad de canales ópticos terrestres da cuenta de la realidad comercial de la </a:t>
            </a:r>
            <a:r>
              <a:rPr lang="es-CL" dirty="0" err="1" smtClean="0"/>
              <a:t>Macrozona</a:t>
            </a:r>
            <a:r>
              <a:rPr lang="es-C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6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510382" y="1606320"/>
            <a:ext cx="6123236" cy="1243618"/>
            <a:chOff x="731880" y="1606320"/>
            <a:chExt cx="6123236" cy="1243618"/>
          </a:xfrm>
        </p:grpSpPr>
        <p:sp>
          <p:nvSpPr>
            <p:cNvPr id="288" name="CustomShape 3"/>
            <p:cNvSpPr/>
            <p:nvPr/>
          </p:nvSpPr>
          <p:spPr>
            <a:xfrm>
              <a:off x="731880" y="1606320"/>
              <a:ext cx="6123236" cy="5878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800" b="0" strike="noStrike" spc="-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ETAPAS CONCURSO PÚBLICO - FON</a:t>
              </a:r>
              <a:endParaRPr lang="es-CL" sz="18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9" name="CustomShape 4"/>
            <p:cNvSpPr/>
            <p:nvPr/>
          </p:nvSpPr>
          <p:spPr>
            <a:xfrm>
              <a:off x="1706738" y="2285818"/>
              <a:ext cx="943208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Aprobación Proyecto Dipres</a:t>
              </a:r>
              <a:endParaRPr lang="es-CL" sz="12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0" name="CustomShape 5"/>
            <p:cNvSpPr/>
            <p:nvPr/>
          </p:nvSpPr>
          <p:spPr>
            <a:xfrm>
              <a:off x="2682820" y="2285818"/>
              <a:ext cx="943208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Toma de  razón en Contraloría</a:t>
              </a:r>
              <a:endParaRPr lang="es-CL" sz="1200" b="0" strike="noStrike" spc="-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1" name="CustomShape 6"/>
            <p:cNvSpPr/>
            <p:nvPr/>
          </p:nvSpPr>
          <p:spPr>
            <a:xfrm>
              <a:off x="4659446" y="2285818"/>
              <a:ext cx="1113374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 dirty="0" smtClean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Recepción y Evaluación de Propuestas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2" name="CustomShape 7"/>
            <p:cNvSpPr/>
            <p:nvPr/>
          </p:nvSpPr>
          <p:spPr>
            <a:xfrm>
              <a:off x="3658058" y="2285818"/>
              <a:ext cx="969358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 dirty="0" smtClean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Llamado a Concurso Público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7" name="CustomShape 12"/>
            <p:cNvSpPr/>
            <p:nvPr/>
          </p:nvSpPr>
          <p:spPr>
            <a:xfrm>
              <a:off x="731880" y="2283718"/>
              <a:ext cx="943208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/>
              <a:r>
                <a:rPr lang="es-CL" sz="1200" spc="-1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Elaboración de Bases</a:t>
              </a:r>
            </a:p>
          </p:txBody>
        </p:sp>
        <p:sp>
          <p:nvSpPr>
            <p:cNvPr id="15" name="CustomShape 6"/>
            <p:cNvSpPr/>
            <p:nvPr/>
          </p:nvSpPr>
          <p:spPr>
            <a:xfrm>
              <a:off x="5816307" y="2285818"/>
              <a:ext cx="1038809" cy="564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CL" sz="1200" b="0" strike="noStrike" spc="-1" dirty="0" smtClean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Adjudicación</a:t>
              </a:r>
              <a:endParaRPr lang="es-CL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8" name="CustomShape 1"/>
          <p:cNvSpPr/>
          <p:nvPr/>
        </p:nvSpPr>
        <p:spPr>
          <a:xfrm>
            <a:off x="460441" y="77500"/>
            <a:ext cx="8034479" cy="372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s-CL" sz="1400" spc="-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Fibra Óptica Nacional – Etapas del Proyecto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510382" y="3003798"/>
            <a:ext cx="2894148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Primer Semestre 2019</a:t>
            </a:r>
            <a:endParaRPr lang="es-CL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38766" y="3003798"/>
            <a:ext cx="2112556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Segundo Semestre 2019</a:t>
            </a:r>
            <a:endParaRPr lang="es-CL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94809" y="3003798"/>
            <a:ext cx="1038809" cy="216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Oct-Nov 2019</a:t>
            </a:r>
            <a:endParaRPr lang="es-CL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-3182"/>
            <a:ext cx="460440" cy="514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Ley de Presupuesto 2019 Subtel</a:t>
            </a:r>
            <a:endParaRPr lang="es-C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14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1" name="TextShape 1"/>
          <p:cNvSpPr txBox="1"/>
          <p:nvPr/>
        </p:nvSpPr>
        <p:spPr>
          <a:xfrm>
            <a:off x="3862034" y="2319723"/>
            <a:ext cx="5284162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anchor="ctr">
            <a:normAutofit/>
          </a:bodyPr>
          <a:lstStyle/>
          <a:p>
            <a:pPr algn="r"/>
            <a:r>
              <a:rPr lang="es-CL" sz="2000" b="1" spc="-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Reunión Industria - Subtel</a:t>
            </a:r>
            <a:endParaRPr lang="es-CL" sz="2000" b="1" spc="-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2771800" y="2828118"/>
            <a:ext cx="6400440" cy="434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spcBef>
                <a:spcPts val="320"/>
              </a:spcBef>
            </a:pPr>
            <a:r>
              <a:rPr lang="es-CL" sz="1400" spc="-1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 de enero de 2019</a:t>
            </a:r>
            <a:endParaRPr lang="es-CL" sz="1400" spc="-1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227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769</Words>
  <Application>Microsoft Office PowerPoint</Application>
  <PresentationFormat>Presentación en pantalla (16:9)</PresentationFormat>
  <Paragraphs>123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Fibra Óptica Nacional – Aspectos del concurso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Cristobal Barrios Santos</dc:creator>
  <cp:lastModifiedBy>Claudio Araya San Martín</cp:lastModifiedBy>
  <cp:revision>130</cp:revision>
  <dcterms:created xsi:type="dcterms:W3CDTF">2019-01-21T20:26:00Z</dcterms:created>
  <dcterms:modified xsi:type="dcterms:W3CDTF">2019-03-08T18:37:16Z</dcterms:modified>
</cp:coreProperties>
</file>