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7" r:id="rId2"/>
    <p:sldMasterId id="2147483741" r:id="rId3"/>
    <p:sldMasterId id="2147483768" r:id="rId4"/>
    <p:sldMasterId id="2147483780" r:id="rId5"/>
    <p:sldMasterId id="2147483789" r:id="rId6"/>
    <p:sldMasterId id="2147483794" r:id="rId7"/>
    <p:sldMasterId id="2147483806" r:id="rId8"/>
    <p:sldMasterId id="2147483818" r:id="rId9"/>
    <p:sldMasterId id="2147483833" r:id="rId10"/>
    <p:sldMasterId id="2147483845" r:id="rId11"/>
  </p:sldMasterIdLst>
  <p:notesMasterIdLst>
    <p:notesMasterId r:id="rId38"/>
  </p:notesMasterIdLst>
  <p:handoutMasterIdLst>
    <p:handoutMasterId r:id="rId39"/>
  </p:handoutMasterIdLst>
  <p:sldIdLst>
    <p:sldId id="526" r:id="rId12"/>
    <p:sldId id="559" r:id="rId13"/>
    <p:sldId id="586" r:id="rId14"/>
    <p:sldId id="567" r:id="rId15"/>
    <p:sldId id="568" r:id="rId16"/>
    <p:sldId id="570" r:id="rId17"/>
    <p:sldId id="569" r:id="rId18"/>
    <p:sldId id="582" r:id="rId19"/>
    <p:sldId id="571" r:id="rId20"/>
    <p:sldId id="572" r:id="rId21"/>
    <p:sldId id="573" r:id="rId22"/>
    <p:sldId id="574" r:id="rId23"/>
    <p:sldId id="575" r:id="rId24"/>
    <p:sldId id="576" r:id="rId25"/>
    <p:sldId id="577" r:id="rId26"/>
    <p:sldId id="578" r:id="rId27"/>
    <p:sldId id="579" r:id="rId28"/>
    <p:sldId id="580" r:id="rId29"/>
    <p:sldId id="587" r:id="rId30"/>
    <p:sldId id="511" r:id="rId31"/>
    <p:sldId id="537" r:id="rId32"/>
    <p:sldId id="560" r:id="rId33"/>
    <p:sldId id="538" r:id="rId34"/>
    <p:sldId id="540" r:id="rId35"/>
    <p:sldId id="562" r:id="rId36"/>
    <p:sldId id="591" r:id="rId37"/>
  </p:sldIdLst>
  <p:sldSz cx="9144000" cy="5143500" type="screen16x9"/>
  <p:notesSz cx="9601200" cy="73152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9" userDrawn="1">
          <p15:clr>
            <a:srgbClr val="A4A3A4"/>
          </p15:clr>
        </p15:guide>
        <p15:guide id="3" orient="horz" pos="146" userDrawn="1">
          <p15:clr>
            <a:srgbClr val="A4A3A4"/>
          </p15:clr>
        </p15:guide>
        <p15:guide id="4" pos="317" userDrawn="1">
          <p15:clr>
            <a:srgbClr val="A4A3A4"/>
          </p15:clr>
        </p15:guide>
        <p15:guide id="5"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ne Herrera" initials="MHP" lastIdx="1" clrIdx="0"/>
  <p:cmAuthor id="1" name="Roberto Linsambarth Darlington" initials="RL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F"/>
    <a:srgbClr val="FFFF99"/>
    <a:srgbClr val="FF2D2D"/>
    <a:srgbClr val="0000FF"/>
    <a:srgbClr val="FF535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7" autoAdjust="0"/>
    <p:restoredTop sz="75657" autoAdjust="0"/>
  </p:normalViewPr>
  <p:slideViewPr>
    <p:cSldViewPr snapToGrid="0" snapToObjects="1">
      <p:cViewPr>
        <p:scale>
          <a:sx n="191" d="100"/>
          <a:sy n="191" d="100"/>
        </p:scale>
        <p:origin x="320" y="880"/>
      </p:cViewPr>
      <p:guideLst>
        <p:guide orient="horz" pos="2160"/>
        <p:guide pos="3129"/>
        <p:guide orient="horz" pos="146"/>
        <p:guide pos="317"/>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44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slide" Target="slides/slide2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84871531155321"/>
          <c:y val="0.164221174770299"/>
          <c:w val="0.852576571159342"/>
          <c:h val="0.709137125225304"/>
        </c:manualLayout>
      </c:layout>
      <c:lineChart>
        <c:grouping val="standard"/>
        <c:varyColors val="0"/>
        <c:ser>
          <c:idx val="0"/>
          <c:order val="0"/>
          <c:tx>
            <c:strRef>
              <c:f>Hoja1!$B$1</c:f>
              <c:strCache>
                <c:ptCount val="1"/>
                <c:pt idx="0">
                  <c:v>OCDE</c:v>
                </c:pt>
              </c:strCache>
            </c:strRef>
          </c:tx>
          <c:spPr>
            <a:ln>
              <a:solidFill>
                <a:schemeClr val="bg1">
                  <a:lumMod val="65000"/>
                </a:schemeClr>
              </a:solidFill>
            </a:ln>
          </c:spPr>
          <c:marker>
            <c:spPr>
              <a:solidFill>
                <a:schemeClr val="tx1">
                  <a:lumMod val="95000"/>
                  <a:lumOff val="5000"/>
                </a:schemeClr>
              </a:solidFill>
              <a:ln>
                <a:solidFill>
                  <a:schemeClr val="bg1">
                    <a:lumMod val="65000"/>
                  </a:schemeClr>
                </a:solidFill>
              </a:ln>
            </c:spPr>
          </c:marker>
          <c:dLbls>
            <c:dLbl>
              <c:idx val="0"/>
              <c:layout>
                <c:manualLayout>
                  <c:x val="-0.0472116033977485"/>
                  <c:y val="-0.0467910251760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54087025483114"/>
                  <c:y val="-0.03342216084006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34415524067385"/>
                  <c:y val="-0.0401065930080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413101529730299"/>
                  <c:y val="-0.0300799447560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73758526898842"/>
                  <c:y val="-0.05013324126010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73829930521829"/>
                  <c:y val="-0.04970822898834"/>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491787535393213"/>
                  <c:y val="-0.03676437692407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609816543887584"/>
                  <c:y val="-0.040106593008084"/>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0414611744938689"/>
                  <c:y val="-0.056703906009583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0"/>
              <a:lstStyle/>
              <a:p>
                <a:pPr>
                  <a:defRPr lang="es-CL" sz="140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Hoja1!$A$2:$A$8</c:f>
              <c:numCache>
                <c:formatCode>General</c:formatCode>
                <c:ptCount val="7"/>
                <c:pt idx="0">
                  <c:v>2009.0</c:v>
                </c:pt>
                <c:pt idx="1">
                  <c:v>2010.0</c:v>
                </c:pt>
                <c:pt idx="2">
                  <c:v>2011.0</c:v>
                </c:pt>
                <c:pt idx="3">
                  <c:v>2012.0</c:v>
                </c:pt>
                <c:pt idx="4">
                  <c:v>2013.0</c:v>
                </c:pt>
                <c:pt idx="5">
                  <c:v>2014.0</c:v>
                </c:pt>
                <c:pt idx="6">
                  <c:v>2015.0</c:v>
                </c:pt>
              </c:numCache>
            </c:numRef>
          </c:cat>
          <c:val>
            <c:numRef>
              <c:f>Hoja1!$B$2:$B$8</c:f>
              <c:numCache>
                <c:formatCode>0.0</c:formatCode>
                <c:ptCount val="7"/>
                <c:pt idx="0">
                  <c:v>4.033080882352941</c:v>
                </c:pt>
                <c:pt idx="1">
                  <c:v>4.327242647058824</c:v>
                </c:pt>
                <c:pt idx="2">
                  <c:v>5.264654411764706</c:v>
                </c:pt>
                <c:pt idx="3">
                  <c:v>6.096272058823531</c:v>
                </c:pt>
                <c:pt idx="4">
                  <c:v>7.952104838709676</c:v>
                </c:pt>
                <c:pt idx="5">
                  <c:v>10.07024731182796</c:v>
                </c:pt>
                <c:pt idx="6">
                  <c:v>12.0</c:v>
                </c:pt>
              </c:numCache>
            </c:numRef>
          </c:val>
          <c:smooth val="0"/>
        </c:ser>
        <c:ser>
          <c:idx val="1"/>
          <c:order val="1"/>
          <c:tx>
            <c:strRef>
              <c:f>Hoja1!$C$1</c:f>
              <c:strCache>
                <c:ptCount val="1"/>
                <c:pt idx="0">
                  <c:v>Columna1</c:v>
                </c:pt>
              </c:strCache>
            </c:strRef>
          </c:tx>
          <c:spPr>
            <a:ln>
              <a:solidFill>
                <a:srgbClr val="FF0000"/>
              </a:solidFill>
            </a:ln>
          </c:spPr>
          <c:marker>
            <c:symbol val="circle"/>
            <c:size val="5"/>
            <c:spPr>
              <a:solidFill>
                <a:schemeClr val="accent4">
                  <a:lumMod val="75000"/>
                </a:schemeClr>
              </a:solidFill>
              <a:ln>
                <a:solidFill>
                  <a:srgbClr val="FF0000"/>
                </a:solidFill>
              </a:ln>
            </c:spPr>
          </c:marker>
          <c:dLbls>
            <c:dLbl>
              <c:idx val="0"/>
              <c:layout>
                <c:manualLayout>
                  <c:x val="-0.0295072521235928"/>
                  <c:y val="-0.042514393115407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73758526898842"/>
                  <c:y val="-0.061839117258774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452444532561756"/>
                  <c:y val="-0.034784503458060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34415524067385"/>
                  <c:y val="-0.057974172430100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9343002831457"/>
                  <c:y val="-0.03864944828673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54087025483114"/>
                  <c:y val="-0.047947642474461"/>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39378943630836"/>
                  <c:y val="-0.04925065668000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39343002831457"/>
                  <c:y val="-0.0463794325811855"/>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0394868328513038"/>
                  <c:y val="-0.047980228161955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CL" sz="140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Hoja1!$A$2:$A$8</c:f>
              <c:numCache>
                <c:formatCode>General</c:formatCode>
                <c:ptCount val="7"/>
                <c:pt idx="0">
                  <c:v>2009.0</c:v>
                </c:pt>
                <c:pt idx="1">
                  <c:v>2010.0</c:v>
                </c:pt>
                <c:pt idx="2">
                  <c:v>2011.0</c:v>
                </c:pt>
                <c:pt idx="3">
                  <c:v>2012.0</c:v>
                </c:pt>
                <c:pt idx="4">
                  <c:v>2013.0</c:v>
                </c:pt>
                <c:pt idx="5">
                  <c:v>2014.0</c:v>
                </c:pt>
                <c:pt idx="6">
                  <c:v>2015.0</c:v>
                </c:pt>
              </c:numCache>
            </c:numRef>
          </c:cat>
          <c:val>
            <c:numRef>
              <c:f>Hoja1!$C$2:$C$8</c:f>
              <c:numCache>
                <c:formatCode>0.0</c:formatCode>
                <c:ptCount val="7"/>
                <c:pt idx="0">
                  <c:v>2.374749999999999</c:v>
                </c:pt>
                <c:pt idx="1">
                  <c:v>2.376249999999998</c:v>
                </c:pt>
                <c:pt idx="2">
                  <c:v>3.048249999999999</c:v>
                </c:pt>
                <c:pt idx="3">
                  <c:v>3.078249999999999</c:v>
                </c:pt>
                <c:pt idx="4">
                  <c:v>3.105</c:v>
                </c:pt>
                <c:pt idx="5">
                  <c:v>3.933333333333334</c:v>
                </c:pt>
                <c:pt idx="6">
                  <c:v>5.8</c:v>
                </c:pt>
              </c:numCache>
            </c:numRef>
          </c:val>
          <c:smooth val="0"/>
        </c:ser>
        <c:dLbls>
          <c:showLegendKey val="0"/>
          <c:showVal val="0"/>
          <c:showCatName val="0"/>
          <c:showSerName val="0"/>
          <c:showPercent val="0"/>
          <c:showBubbleSize val="0"/>
        </c:dLbls>
        <c:marker val="1"/>
        <c:smooth val="0"/>
        <c:axId val="2114592352"/>
        <c:axId val="2114595648"/>
      </c:lineChart>
      <c:catAx>
        <c:axId val="2114592352"/>
        <c:scaling>
          <c:orientation val="minMax"/>
        </c:scaling>
        <c:delete val="0"/>
        <c:axPos val="b"/>
        <c:numFmt formatCode="General" sourceLinked="1"/>
        <c:majorTickMark val="out"/>
        <c:minorTickMark val="none"/>
        <c:tickLblPos val="nextTo"/>
        <c:txPr>
          <a:bodyPr/>
          <a:lstStyle/>
          <a:p>
            <a:pPr>
              <a:defRPr lang="es-CL" sz="1400"/>
            </a:pPr>
            <a:endParaRPr lang="es-ES_tradnl"/>
          </a:p>
        </c:txPr>
        <c:crossAx val="2114595648"/>
        <c:crosses val="autoZero"/>
        <c:auto val="1"/>
        <c:lblAlgn val="ctr"/>
        <c:lblOffset val="100"/>
        <c:noMultiLvlLbl val="0"/>
      </c:catAx>
      <c:valAx>
        <c:axId val="2114595648"/>
        <c:scaling>
          <c:orientation val="minMax"/>
        </c:scaling>
        <c:delete val="0"/>
        <c:axPos val="l"/>
        <c:majorGridlines>
          <c:spPr>
            <a:ln>
              <a:solidFill>
                <a:schemeClr val="bg1">
                  <a:lumMod val="85000"/>
                </a:schemeClr>
              </a:solidFill>
            </a:ln>
          </c:spPr>
        </c:majorGridlines>
        <c:numFmt formatCode="0" sourceLinked="0"/>
        <c:majorTickMark val="none"/>
        <c:minorTickMark val="none"/>
        <c:tickLblPos val="nextTo"/>
        <c:spPr>
          <a:ln w="12700">
            <a:solidFill>
              <a:schemeClr val="tx1"/>
            </a:solidFill>
          </a:ln>
        </c:spPr>
        <c:txPr>
          <a:bodyPr/>
          <a:lstStyle/>
          <a:p>
            <a:pPr>
              <a:defRPr lang="es-CL" sz="1600"/>
            </a:pPr>
            <a:endParaRPr lang="es-ES_tradnl"/>
          </a:p>
        </c:txPr>
        <c:crossAx val="2114592352"/>
        <c:crosses val="autoZero"/>
        <c:crossBetween val="between"/>
      </c:valAx>
    </c:plotArea>
    <c:plotVisOnly val="1"/>
    <c:dispBlanksAs val="gap"/>
    <c:showDLblsOverMax val="0"/>
  </c:chart>
  <c:txPr>
    <a:bodyPr/>
    <a:lstStyle/>
    <a:p>
      <a:pPr>
        <a:defRPr sz="1800"/>
      </a:pPr>
      <a:endParaRPr lang="es-ES_tradnl"/>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4-15T16:01:56.380" idx="1">
    <p:pos x="5423" y="3568"/>
    <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C923A-A30B-4956-8CC8-35A53434D509}"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CL"/>
        </a:p>
      </dgm:t>
    </dgm:pt>
    <dgm:pt modelId="{D2D12E5D-A491-48C8-A3CE-F0885515CD2A}">
      <dgm:prSet phldrT="[Texto]"/>
      <dgm:spPr/>
      <dgm:t>
        <a:bodyPr/>
        <a:lstStyle/>
        <a:p>
          <a:r>
            <a:rPr lang="es-CL" dirty="0" smtClean="0"/>
            <a:t>1.- Plan Nacional de Infraestructura de Telecomunicaciones</a:t>
          </a:r>
          <a:endParaRPr lang="es-CL" dirty="0"/>
        </a:p>
      </dgm:t>
    </dgm:pt>
    <dgm:pt modelId="{D1AB17CC-92A8-4494-9BE0-43A675EDCCBB}" type="parTrans" cxnId="{0F62A13D-77B4-4409-A623-68DEBA0CD7EE}">
      <dgm:prSet/>
      <dgm:spPr/>
      <dgm:t>
        <a:bodyPr/>
        <a:lstStyle/>
        <a:p>
          <a:endParaRPr lang="es-CL"/>
        </a:p>
      </dgm:t>
    </dgm:pt>
    <dgm:pt modelId="{E44E6F90-0CC2-493E-870B-307A71A3E557}" type="sibTrans" cxnId="{0F62A13D-77B4-4409-A623-68DEBA0CD7EE}">
      <dgm:prSet/>
      <dgm:spPr/>
      <dgm:t>
        <a:bodyPr/>
        <a:lstStyle/>
        <a:p>
          <a:endParaRPr lang="es-CL"/>
        </a:p>
      </dgm:t>
    </dgm:pt>
    <dgm:pt modelId="{A3A165DE-5AA8-4942-A085-71109DC44E12}">
      <dgm:prSet phldrT="[Texto]"/>
      <dgm:spPr>
        <a:solidFill>
          <a:schemeClr val="tx2"/>
        </a:solidFill>
      </dgm:spPr>
      <dgm:t>
        <a:bodyPr/>
        <a:lstStyle/>
        <a:p>
          <a:r>
            <a:rPr lang="es-CL" dirty="0" smtClean="0"/>
            <a:t>2.- Proyecto Fibra Óptica Austral </a:t>
          </a:r>
          <a:endParaRPr lang="es-CL" dirty="0"/>
        </a:p>
      </dgm:t>
    </dgm:pt>
    <dgm:pt modelId="{544BC964-E4EA-43EF-80BC-A9CF27761237}" type="parTrans" cxnId="{324BA481-5FEB-45F1-9442-9757D79EF02D}">
      <dgm:prSet/>
      <dgm:spPr/>
      <dgm:t>
        <a:bodyPr/>
        <a:lstStyle/>
        <a:p>
          <a:endParaRPr lang="es-CL"/>
        </a:p>
      </dgm:t>
    </dgm:pt>
    <dgm:pt modelId="{CF6DA0AA-0EBE-495E-A611-F8645CE0EF56}" type="sibTrans" cxnId="{324BA481-5FEB-45F1-9442-9757D79EF02D}">
      <dgm:prSet/>
      <dgm:spPr/>
      <dgm:t>
        <a:bodyPr/>
        <a:lstStyle/>
        <a:p>
          <a:endParaRPr lang="es-CL"/>
        </a:p>
      </dgm:t>
    </dgm:pt>
    <dgm:pt modelId="{C4670199-A72A-4E24-B788-F084C491C86A}" type="pres">
      <dgm:prSet presAssocID="{0E7C923A-A30B-4956-8CC8-35A53434D509}" presName="Name0" presStyleCnt="0">
        <dgm:presLayoutVars>
          <dgm:chMax val="7"/>
          <dgm:chPref val="7"/>
          <dgm:dir/>
        </dgm:presLayoutVars>
      </dgm:prSet>
      <dgm:spPr/>
      <dgm:t>
        <a:bodyPr/>
        <a:lstStyle/>
        <a:p>
          <a:endParaRPr lang="es-CL"/>
        </a:p>
      </dgm:t>
    </dgm:pt>
    <dgm:pt modelId="{A3BAE10D-23DC-4382-AE40-168E4ABED413}" type="pres">
      <dgm:prSet presAssocID="{0E7C923A-A30B-4956-8CC8-35A53434D509}" presName="Name1" presStyleCnt="0"/>
      <dgm:spPr/>
    </dgm:pt>
    <dgm:pt modelId="{74979E24-F5BF-4CA0-94BC-53647E9CE8CA}" type="pres">
      <dgm:prSet presAssocID="{0E7C923A-A30B-4956-8CC8-35A53434D509}" presName="cycle" presStyleCnt="0"/>
      <dgm:spPr/>
    </dgm:pt>
    <dgm:pt modelId="{1B979DE4-44C2-4CD8-B868-5498FDA19D31}" type="pres">
      <dgm:prSet presAssocID="{0E7C923A-A30B-4956-8CC8-35A53434D509}" presName="srcNode" presStyleLbl="node1" presStyleIdx="0" presStyleCnt="2"/>
      <dgm:spPr/>
    </dgm:pt>
    <dgm:pt modelId="{8D4DC5B2-C30A-45B1-ACFA-E1A0904A9B26}" type="pres">
      <dgm:prSet presAssocID="{0E7C923A-A30B-4956-8CC8-35A53434D509}" presName="conn" presStyleLbl="parChTrans1D2" presStyleIdx="0" presStyleCnt="1"/>
      <dgm:spPr/>
      <dgm:t>
        <a:bodyPr/>
        <a:lstStyle/>
        <a:p>
          <a:endParaRPr lang="es-CL"/>
        </a:p>
      </dgm:t>
    </dgm:pt>
    <dgm:pt modelId="{16082B2E-11AE-41A1-B86F-72D283C4D406}" type="pres">
      <dgm:prSet presAssocID="{0E7C923A-A30B-4956-8CC8-35A53434D509}" presName="extraNode" presStyleLbl="node1" presStyleIdx="0" presStyleCnt="2"/>
      <dgm:spPr/>
    </dgm:pt>
    <dgm:pt modelId="{85CF05CE-B685-4BDD-AFDE-806B8BB70DE8}" type="pres">
      <dgm:prSet presAssocID="{0E7C923A-A30B-4956-8CC8-35A53434D509}" presName="dstNode" presStyleLbl="node1" presStyleIdx="0" presStyleCnt="2"/>
      <dgm:spPr/>
    </dgm:pt>
    <dgm:pt modelId="{874DDBC0-0FB1-49F5-BC1B-538FEDDA3011}" type="pres">
      <dgm:prSet presAssocID="{D2D12E5D-A491-48C8-A3CE-F0885515CD2A}" presName="text_1" presStyleLbl="node1" presStyleIdx="0" presStyleCnt="2">
        <dgm:presLayoutVars>
          <dgm:bulletEnabled val="1"/>
        </dgm:presLayoutVars>
      </dgm:prSet>
      <dgm:spPr/>
      <dgm:t>
        <a:bodyPr/>
        <a:lstStyle/>
        <a:p>
          <a:endParaRPr lang="es-CL"/>
        </a:p>
      </dgm:t>
    </dgm:pt>
    <dgm:pt modelId="{62282A63-AE11-481D-A48E-41867AE1E707}" type="pres">
      <dgm:prSet presAssocID="{D2D12E5D-A491-48C8-A3CE-F0885515CD2A}" presName="accent_1" presStyleCnt="0"/>
      <dgm:spPr/>
    </dgm:pt>
    <dgm:pt modelId="{8649D41A-EC82-4575-9BFF-25B04A44327A}" type="pres">
      <dgm:prSet presAssocID="{D2D12E5D-A491-48C8-A3CE-F0885515CD2A}" presName="accentRepeatNode" presStyleLbl="solidFgAcc1" presStyleIdx="0" presStyleCnt="2"/>
      <dgm:spPr/>
    </dgm:pt>
    <dgm:pt modelId="{36C14AEC-7F1E-4CB5-BB60-FEEA27253CFB}" type="pres">
      <dgm:prSet presAssocID="{A3A165DE-5AA8-4942-A085-71109DC44E12}" presName="text_2" presStyleLbl="node1" presStyleIdx="1" presStyleCnt="2">
        <dgm:presLayoutVars>
          <dgm:bulletEnabled val="1"/>
        </dgm:presLayoutVars>
      </dgm:prSet>
      <dgm:spPr/>
      <dgm:t>
        <a:bodyPr/>
        <a:lstStyle/>
        <a:p>
          <a:endParaRPr lang="es-CL"/>
        </a:p>
      </dgm:t>
    </dgm:pt>
    <dgm:pt modelId="{8137E3F5-0EE8-4DC0-BB00-65C9A7FF3111}" type="pres">
      <dgm:prSet presAssocID="{A3A165DE-5AA8-4942-A085-71109DC44E12}" presName="accent_2" presStyleCnt="0"/>
      <dgm:spPr/>
    </dgm:pt>
    <dgm:pt modelId="{FAEA7FED-C3B5-4C44-9054-7DA01C38C91A}" type="pres">
      <dgm:prSet presAssocID="{A3A165DE-5AA8-4942-A085-71109DC44E12}" presName="accentRepeatNode" presStyleLbl="solidFgAcc1" presStyleIdx="1" presStyleCnt="2"/>
      <dgm:spPr>
        <a:ln>
          <a:solidFill>
            <a:schemeClr val="tx2"/>
          </a:solidFill>
        </a:ln>
      </dgm:spPr>
      <dgm:t>
        <a:bodyPr/>
        <a:lstStyle/>
        <a:p>
          <a:endParaRPr lang="es-CL"/>
        </a:p>
      </dgm:t>
    </dgm:pt>
  </dgm:ptLst>
  <dgm:cxnLst>
    <dgm:cxn modelId="{324BA481-5FEB-45F1-9442-9757D79EF02D}" srcId="{0E7C923A-A30B-4956-8CC8-35A53434D509}" destId="{A3A165DE-5AA8-4942-A085-71109DC44E12}" srcOrd="1" destOrd="0" parTransId="{544BC964-E4EA-43EF-80BC-A9CF27761237}" sibTransId="{CF6DA0AA-0EBE-495E-A611-F8645CE0EF56}"/>
    <dgm:cxn modelId="{BCB40876-79BE-4D8E-8890-08AE7B56828F}" type="presOf" srcId="{E44E6F90-0CC2-493E-870B-307A71A3E557}" destId="{8D4DC5B2-C30A-45B1-ACFA-E1A0904A9B26}" srcOrd="0" destOrd="0" presId="urn:microsoft.com/office/officeart/2008/layout/VerticalCurvedList"/>
    <dgm:cxn modelId="{0F62A13D-77B4-4409-A623-68DEBA0CD7EE}" srcId="{0E7C923A-A30B-4956-8CC8-35A53434D509}" destId="{D2D12E5D-A491-48C8-A3CE-F0885515CD2A}" srcOrd="0" destOrd="0" parTransId="{D1AB17CC-92A8-4494-9BE0-43A675EDCCBB}" sibTransId="{E44E6F90-0CC2-493E-870B-307A71A3E557}"/>
    <dgm:cxn modelId="{3E2C465C-80E1-4D10-864C-8619CEE35B9E}" type="presOf" srcId="{D2D12E5D-A491-48C8-A3CE-F0885515CD2A}" destId="{874DDBC0-0FB1-49F5-BC1B-538FEDDA3011}" srcOrd="0" destOrd="0" presId="urn:microsoft.com/office/officeart/2008/layout/VerticalCurvedList"/>
    <dgm:cxn modelId="{435C8472-7A7B-4B7A-8650-DF97A6937D01}" type="presOf" srcId="{0E7C923A-A30B-4956-8CC8-35A53434D509}" destId="{C4670199-A72A-4E24-B788-F084C491C86A}" srcOrd="0" destOrd="0" presId="urn:microsoft.com/office/officeart/2008/layout/VerticalCurvedList"/>
    <dgm:cxn modelId="{98B849E3-B8F9-4F23-85C0-16806AF756A0}" type="presOf" srcId="{A3A165DE-5AA8-4942-A085-71109DC44E12}" destId="{36C14AEC-7F1E-4CB5-BB60-FEEA27253CFB}" srcOrd="0" destOrd="0" presId="urn:microsoft.com/office/officeart/2008/layout/VerticalCurvedList"/>
    <dgm:cxn modelId="{FCF94172-C5A2-4DEC-80EC-9935E53371D2}" type="presParOf" srcId="{C4670199-A72A-4E24-B788-F084C491C86A}" destId="{A3BAE10D-23DC-4382-AE40-168E4ABED413}" srcOrd="0" destOrd="0" presId="urn:microsoft.com/office/officeart/2008/layout/VerticalCurvedList"/>
    <dgm:cxn modelId="{FE1C5EA3-A32E-4C74-8C3A-9F6F8F041032}" type="presParOf" srcId="{A3BAE10D-23DC-4382-AE40-168E4ABED413}" destId="{74979E24-F5BF-4CA0-94BC-53647E9CE8CA}" srcOrd="0" destOrd="0" presId="urn:microsoft.com/office/officeart/2008/layout/VerticalCurvedList"/>
    <dgm:cxn modelId="{EF1FDCB7-4489-4B91-B283-FB046CD44C1A}" type="presParOf" srcId="{74979E24-F5BF-4CA0-94BC-53647E9CE8CA}" destId="{1B979DE4-44C2-4CD8-B868-5498FDA19D31}" srcOrd="0" destOrd="0" presId="urn:microsoft.com/office/officeart/2008/layout/VerticalCurvedList"/>
    <dgm:cxn modelId="{BEA6BCF7-74CA-417E-AAD1-1A9FE3E6AC24}" type="presParOf" srcId="{74979E24-F5BF-4CA0-94BC-53647E9CE8CA}" destId="{8D4DC5B2-C30A-45B1-ACFA-E1A0904A9B26}" srcOrd="1" destOrd="0" presId="urn:microsoft.com/office/officeart/2008/layout/VerticalCurvedList"/>
    <dgm:cxn modelId="{C9395132-B70C-497D-AB31-1BAB8E5D60E5}" type="presParOf" srcId="{74979E24-F5BF-4CA0-94BC-53647E9CE8CA}" destId="{16082B2E-11AE-41A1-B86F-72D283C4D406}" srcOrd="2" destOrd="0" presId="urn:microsoft.com/office/officeart/2008/layout/VerticalCurvedList"/>
    <dgm:cxn modelId="{26D247E2-52E3-46EF-8D01-1641FACE2D52}" type="presParOf" srcId="{74979E24-F5BF-4CA0-94BC-53647E9CE8CA}" destId="{85CF05CE-B685-4BDD-AFDE-806B8BB70DE8}" srcOrd="3" destOrd="0" presId="urn:microsoft.com/office/officeart/2008/layout/VerticalCurvedList"/>
    <dgm:cxn modelId="{7722BEB3-B28D-4FAE-B894-4A38BBA21237}" type="presParOf" srcId="{A3BAE10D-23DC-4382-AE40-168E4ABED413}" destId="{874DDBC0-0FB1-49F5-BC1B-538FEDDA3011}" srcOrd="1" destOrd="0" presId="urn:microsoft.com/office/officeart/2008/layout/VerticalCurvedList"/>
    <dgm:cxn modelId="{606413A6-8CA9-434E-A67C-39981037D276}" type="presParOf" srcId="{A3BAE10D-23DC-4382-AE40-168E4ABED413}" destId="{62282A63-AE11-481D-A48E-41867AE1E707}" srcOrd="2" destOrd="0" presId="urn:microsoft.com/office/officeart/2008/layout/VerticalCurvedList"/>
    <dgm:cxn modelId="{C65F719E-0917-48BA-B09A-91E07E2A4294}" type="presParOf" srcId="{62282A63-AE11-481D-A48E-41867AE1E707}" destId="{8649D41A-EC82-4575-9BFF-25B04A44327A}" srcOrd="0" destOrd="0" presId="urn:microsoft.com/office/officeart/2008/layout/VerticalCurvedList"/>
    <dgm:cxn modelId="{022EDC06-EC7D-4259-A974-05637074CEF1}" type="presParOf" srcId="{A3BAE10D-23DC-4382-AE40-168E4ABED413}" destId="{36C14AEC-7F1E-4CB5-BB60-FEEA27253CFB}" srcOrd="3" destOrd="0" presId="urn:microsoft.com/office/officeart/2008/layout/VerticalCurvedList"/>
    <dgm:cxn modelId="{495C57D5-B99D-40FC-A385-541FEAB87C74}" type="presParOf" srcId="{A3BAE10D-23DC-4382-AE40-168E4ABED413}" destId="{8137E3F5-0EE8-4DC0-BB00-65C9A7FF3111}" srcOrd="4" destOrd="0" presId="urn:microsoft.com/office/officeart/2008/layout/VerticalCurvedList"/>
    <dgm:cxn modelId="{B81E9FC3-4470-4BD6-B7B6-74985F150BB0}" type="presParOf" srcId="{8137E3F5-0EE8-4DC0-BB00-65C9A7FF3111}" destId="{FAEA7FED-C3B5-4C44-9054-7DA01C38C9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C923A-A30B-4956-8CC8-35A53434D509}"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CL"/>
        </a:p>
      </dgm:t>
    </dgm:pt>
    <dgm:pt modelId="{D2D12E5D-A491-48C8-A3CE-F0885515CD2A}">
      <dgm:prSet phldrT="[Texto]"/>
      <dgm:spPr/>
      <dgm:t>
        <a:bodyPr/>
        <a:lstStyle/>
        <a:p>
          <a:r>
            <a:rPr lang="es-CL" dirty="0" smtClean="0"/>
            <a:t>1.- Plan Nacional de Infraestructura de Telecomunicaciones</a:t>
          </a:r>
          <a:endParaRPr lang="es-CL" dirty="0"/>
        </a:p>
      </dgm:t>
    </dgm:pt>
    <dgm:pt modelId="{D1AB17CC-92A8-4494-9BE0-43A675EDCCBB}" type="parTrans" cxnId="{0F62A13D-77B4-4409-A623-68DEBA0CD7EE}">
      <dgm:prSet/>
      <dgm:spPr/>
      <dgm:t>
        <a:bodyPr/>
        <a:lstStyle/>
        <a:p>
          <a:endParaRPr lang="es-CL"/>
        </a:p>
      </dgm:t>
    </dgm:pt>
    <dgm:pt modelId="{E44E6F90-0CC2-493E-870B-307A71A3E557}" type="sibTrans" cxnId="{0F62A13D-77B4-4409-A623-68DEBA0CD7EE}">
      <dgm:prSet/>
      <dgm:spPr/>
      <dgm:t>
        <a:bodyPr/>
        <a:lstStyle/>
        <a:p>
          <a:endParaRPr lang="es-CL"/>
        </a:p>
      </dgm:t>
    </dgm:pt>
    <dgm:pt modelId="{A3A165DE-5AA8-4942-A085-71109DC44E12}">
      <dgm:prSet phldrT="[Texto]"/>
      <dgm:spPr>
        <a:solidFill>
          <a:schemeClr val="bg1"/>
        </a:solidFill>
      </dgm:spPr>
      <dgm:t>
        <a:bodyPr/>
        <a:lstStyle/>
        <a:p>
          <a:r>
            <a:rPr lang="es-CL" dirty="0" smtClean="0"/>
            <a:t>2.- Proyecto Fibra Óptica Austral </a:t>
          </a:r>
          <a:endParaRPr lang="es-CL" dirty="0"/>
        </a:p>
      </dgm:t>
    </dgm:pt>
    <dgm:pt modelId="{544BC964-E4EA-43EF-80BC-A9CF27761237}" type="parTrans" cxnId="{324BA481-5FEB-45F1-9442-9757D79EF02D}">
      <dgm:prSet/>
      <dgm:spPr/>
      <dgm:t>
        <a:bodyPr/>
        <a:lstStyle/>
        <a:p>
          <a:endParaRPr lang="es-CL"/>
        </a:p>
      </dgm:t>
    </dgm:pt>
    <dgm:pt modelId="{CF6DA0AA-0EBE-495E-A611-F8645CE0EF56}" type="sibTrans" cxnId="{324BA481-5FEB-45F1-9442-9757D79EF02D}">
      <dgm:prSet/>
      <dgm:spPr/>
      <dgm:t>
        <a:bodyPr/>
        <a:lstStyle/>
        <a:p>
          <a:endParaRPr lang="es-CL"/>
        </a:p>
      </dgm:t>
    </dgm:pt>
    <dgm:pt modelId="{C4670199-A72A-4E24-B788-F084C491C86A}" type="pres">
      <dgm:prSet presAssocID="{0E7C923A-A30B-4956-8CC8-35A53434D509}" presName="Name0" presStyleCnt="0">
        <dgm:presLayoutVars>
          <dgm:chMax val="7"/>
          <dgm:chPref val="7"/>
          <dgm:dir/>
        </dgm:presLayoutVars>
      </dgm:prSet>
      <dgm:spPr/>
      <dgm:t>
        <a:bodyPr/>
        <a:lstStyle/>
        <a:p>
          <a:endParaRPr lang="es-CL"/>
        </a:p>
      </dgm:t>
    </dgm:pt>
    <dgm:pt modelId="{A3BAE10D-23DC-4382-AE40-168E4ABED413}" type="pres">
      <dgm:prSet presAssocID="{0E7C923A-A30B-4956-8CC8-35A53434D509}" presName="Name1" presStyleCnt="0"/>
      <dgm:spPr/>
    </dgm:pt>
    <dgm:pt modelId="{74979E24-F5BF-4CA0-94BC-53647E9CE8CA}" type="pres">
      <dgm:prSet presAssocID="{0E7C923A-A30B-4956-8CC8-35A53434D509}" presName="cycle" presStyleCnt="0"/>
      <dgm:spPr/>
    </dgm:pt>
    <dgm:pt modelId="{1B979DE4-44C2-4CD8-B868-5498FDA19D31}" type="pres">
      <dgm:prSet presAssocID="{0E7C923A-A30B-4956-8CC8-35A53434D509}" presName="srcNode" presStyleLbl="node1" presStyleIdx="0" presStyleCnt="2"/>
      <dgm:spPr/>
    </dgm:pt>
    <dgm:pt modelId="{8D4DC5B2-C30A-45B1-ACFA-E1A0904A9B26}" type="pres">
      <dgm:prSet presAssocID="{0E7C923A-A30B-4956-8CC8-35A53434D509}" presName="conn" presStyleLbl="parChTrans1D2" presStyleIdx="0" presStyleCnt="1"/>
      <dgm:spPr/>
      <dgm:t>
        <a:bodyPr/>
        <a:lstStyle/>
        <a:p>
          <a:endParaRPr lang="es-CL"/>
        </a:p>
      </dgm:t>
    </dgm:pt>
    <dgm:pt modelId="{16082B2E-11AE-41A1-B86F-72D283C4D406}" type="pres">
      <dgm:prSet presAssocID="{0E7C923A-A30B-4956-8CC8-35A53434D509}" presName="extraNode" presStyleLbl="node1" presStyleIdx="0" presStyleCnt="2"/>
      <dgm:spPr/>
    </dgm:pt>
    <dgm:pt modelId="{85CF05CE-B685-4BDD-AFDE-806B8BB70DE8}" type="pres">
      <dgm:prSet presAssocID="{0E7C923A-A30B-4956-8CC8-35A53434D509}" presName="dstNode" presStyleLbl="node1" presStyleIdx="0" presStyleCnt="2"/>
      <dgm:spPr/>
    </dgm:pt>
    <dgm:pt modelId="{874DDBC0-0FB1-49F5-BC1B-538FEDDA3011}" type="pres">
      <dgm:prSet presAssocID="{D2D12E5D-A491-48C8-A3CE-F0885515CD2A}" presName="text_1" presStyleLbl="node1" presStyleIdx="0" presStyleCnt="2">
        <dgm:presLayoutVars>
          <dgm:bulletEnabled val="1"/>
        </dgm:presLayoutVars>
      </dgm:prSet>
      <dgm:spPr/>
      <dgm:t>
        <a:bodyPr/>
        <a:lstStyle/>
        <a:p>
          <a:endParaRPr lang="es-CL"/>
        </a:p>
      </dgm:t>
    </dgm:pt>
    <dgm:pt modelId="{62282A63-AE11-481D-A48E-41867AE1E707}" type="pres">
      <dgm:prSet presAssocID="{D2D12E5D-A491-48C8-A3CE-F0885515CD2A}" presName="accent_1" presStyleCnt="0"/>
      <dgm:spPr/>
    </dgm:pt>
    <dgm:pt modelId="{8649D41A-EC82-4575-9BFF-25B04A44327A}" type="pres">
      <dgm:prSet presAssocID="{D2D12E5D-A491-48C8-A3CE-F0885515CD2A}" presName="accentRepeatNode" presStyleLbl="solidFgAcc1" presStyleIdx="0" presStyleCnt="2"/>
      <dgm:spPr/>
    </dgm:pt>
    <dgm:pt modelId="{36C14AEC-7F1E-4CB5-BB60-FEEA27253CFB}" type="pres">
      <dgm:prSet presAssocID="{A3A165DE-5AA8-4942-A085-71109DC44E12}" presName="text_2" presStyleLbl="node1" presStyleIdx="1" presStyleCnt="2">
        <dgm:presLayoutVars>
          <dgm:bulletEnabled val="1"/>
        </dgm:presLayoutVars>
      </dgm:prSet>
      <dgm:spPr/>
      <dgm:t>
        <a:bodyPr/>
        <a:lstStyle/>
        <a:p>
          <a:endParaRPr lang="es-CL"/>
        </a:p>
      </dgm:t>
    </dgm:pt>
    <dgm:pt modelId="{8137E3F5-0EE8-4DC0-BB00-65C9A7FF3111}" type="pres">
      <dgm:prSet presAssocID="{A3A165DE-5AA8-4942-A085-71109DC44E12}" presName="accent_2" presStyleCnt="0"/>
      <dgm:spPr/>
    </dgm:pt>
    <dgm:pt modelId="{FAEA7FED-C3B5-4C44-9054-7DA01C38C91A}" type="pres">
      <dgm:prSet presAssocID="{A3A165DE-5AA8-4942-A085-71109DC44E12}" presName="accentRepeatNode" presStyleLbl="solidFgAcc1" presStyleIdx="1" presStyleCnt="2"/>
      <dgm:spPr/>
    </dgm:pt>
  </dgm:ptLst>
  <dgm:cxnLst>
    <dgm:cxn modelId="{324BA481-5FEB-45F1-9442-9757D79EF02D}" srcId="{0E7C923A-A30B-4956-8CC8-35A53434D509}" destId="{A3A165DE-5AA8-4942-A085-71109DC44E12}" srcOrd="1" destOrd="0" parTransId="{544BC964-E4EA-43EF-80BC-A9CF27761237}" sibTransId="{CF6DA0AA-0EBE-495E-A611-F8645CE0EF56}"/>
    <dgm:cxn modelId="{85342F89-E49C-4451-A420-8519E504D258}" type="presOf" srcId="{D2D12E5D-A491-48C8-A3CE-F0885515CD2A}" destId="{874DDBC0-0FB1-49F5-BC1B-538FEDDA3011}" srcOrd="0" destOrd="0" presId="urn:microsoft.com/office/officeart/2008/layout/VerticalCurvedList"/>
    <dgm:cxn modelId="{65F6873C-8018-42C9-85BD-766A409B1CF0}" type="presOf" srcId="{0E7C923A-A30B-4956-8CC8-35A53434D509}" destId="{C4670199-A72A-4E24-B788-F084C491C86A}" srcOrd="0" destOrd="0" presId="urn:microsoft.com/office/officeart/2008/layout/VerticalCurvedList"/>
    <dgm:cxn modelId="{0F62A13D-77B4-4409-A623-68DEBA0CD7EE}" srcId="{0E7C923A-A30B-4956-8CC8-35A53434D509}" destId="{D2D12E5D-A491-48C8-A3CE-F0885515CD2A}" srcOrd="0" destOrd="0" parTransId="{D1AB17CC-92A8-4494-9BE0-43A675EDCCBB}" sibTransId="{E44E6F90-0CC2-493E-870B-307A71A3E557}"/>
    <dgm:cxn modelId="{0AF0D39E-B568-475A-811E-1B4D80CBB157}" type="presOf" srcId="{E44E6F90-0CC2-493E-870B-307A71A3E557}" destId="{8D4DC5B2-C30A-45B1-ACFA-E1A0904A9B26}" srcOrd="0" destOrd="0" presId="urn:microsoft.com/office/officeart/2008/layout/VerticalCurvedList"/>
    <dgm:cxn modelId="{30F87D62-F91F-41B1-9E35-407F2C5DACA1}" type="presOf" srcId="{A3A165DE-5AA8-4942-A085-71109DC44E12}" destId="{36C14AEC-7F1E-4CB5-BB60-FEEA27253CFB}" srcOrd="0" destOrd="0" presId="urn:microsoft.com/office/officeart/2008/layout/VerticalCurvedList"/>
    <dgm:cxn modelId="{A41033CE-0D96-48AF-B1DE-ABB07B5C068E}" type="presParOf" srcId="{C4670199-A72A-4E24-B788-F084C491C86A}" destId="{A3BAE10D-23DC-4382-AE40-168E4ABED413}" srcOrd="0" destOrd="0" presId="urn:microsoft.com/office/officeart/2008/layout/VerticalCurvedList"/>
    <dgm:cxn modelId="{EEC3AE0B-21BC-4F99-AEF4-BAABBF4BF187}" type="presParOf" srcId="{A3BAE10D-23DC-4382-AE40-168E4ABED413}" destId="{74979E24-F5BF-4CA0-94BC-53647E9CE8CA}" srcOrd="0" destOrd="0" presId="urn:microsoft.com/office/officeart/2008/layout/VerticalCurvedList"/>
    <dgm:cxn modelId="{C44B7D5F-EC26-4975-82AF-A0D50BA1334B}" type="presParOf" srcId="{74979E24-F5BF-4CA0-94BC-53647E9CE8CA}" destId="{1B979DE4-44C2-4CD8-B868-5498FDA19D31}" srcOrd="0" destOrd="0" presId="urn:microsoft.com/office/officeart/2008/layout/VerticalCurvedList"/>
    <dgm:cxn modelId="{FB955BBA-0572-49DD-842D-800A652F42ED}" type="presParOf" srcId="{74979E24-F5BF-4CA0-94BC-53647E9CE8CA}" destId="{8D4DC5B2-C30A-45B1-ACFA-E1A0904A9B26}" srcOrd="1" destOrd="0" presId="urn:microsoft.com/office/officeart/2008/layout/VerticalCurvedList"/>
    <dgm:cxn modelId="{1A5E8AE9-4700-4AF5-99D7-59EC2246FE07}" type="presParOf" srcId="{74979E24-F5BF-4CA0-94BC-53647E9CE8CA}" destId="{16082B2E-11AE-41A1-B86F-72D283C4D406}" srcOrd="2" destOrd="0" presId="urn:microsoft.com/office/officeart/2008/layout/VerticalCurvedList"/>
    <dgm:cxn modelId="{8C8CEAB0-1649-446E-BB33-7C2FDC3F305E}" type="presParOf" srcId="{74979E24-F5BF-4CA0-94BC-53647E9CE8CA}" destId="{85CF05CE-B685-4BDD-AFDE-806B8BB70DE8}" srcOrd="3" destOrd="0" presId="urn:microsoft.com/office/officeart/2008/layout/VerticalCurvedList"/>
    <dgm:cxn modelId="{3B51316A-E826-494D-BFC7-0138E2EE45EC}" type="presParOf" srcId="{A3BAE10D-23DC-4382-AE40-168E4ABED413}" destId="{874DDBC0-0FB1-49F5-BC1B-538FEDDA3011}" srcOrd="1" destOrd="0" presId="urn:microsoft.com/office/officeart/2008/layout/VerticalCurvedList"/>
    <dgm:cxn modelId="{09130B3B-B8CE-48CC-9BBF-1D2B69DD5467}" type="presParOf" srcId="{A3BAE10D-23DC-4382-AE40-168E4ABED413}" destId="{62282A63-AE11-481D-A48E-41867AE1E707}" srcOrd="2" destOrd="0" presId="urn:microsoft.com/office/officeart/2008/layout/VerticalCurvedList"/>
    <dgm:cxn modelId="{5004D4F9-14C9-4287-A1EE-867AEED31AD2}" type="presParOf" srcId="{62282A63-AE11-481D-A48E-41867AE1E707}" destId="{8649D41A-EC82-4575-9BFF-25B04A44327A}" srcOrd="0" destOrd="0" presId="urn:microsoft.com/office/officeart/2008/layout/VerticalCurvedList"/>
    <dgm:cxn modelId="{8482ECF2-AE3E-434A-B939-579AD6B7A800}" type="presParOf" srcId="{A3BAE10D-23DC-4382-AE40-168E4ABED413}" destId="{36C14AEC-7F1E-4CB5-BB60-FEEA27253CFB}" srcOrd="3" destOrd="0" presId="urn:microsoft.com/office/officeart/2008/layout/VerticalCurvedList"/>
    <dgm:cxn modelId="{D4BCF487-D353-47B8-9B1D-68FFED957C0F}" type="presParOf" srcId="{A3BAE10D-23DC-4382-AE40-168E4ABED413}" destId="{8137E3F5-0EE8-4DC0-BB00-65C9A7FF3111}" srcOrd="4" destOrd="0" presId="urn:microsoft.com/office/officeart/2008/layout/VerticalCurvedList"/>
    <dgm:cxn modelId="{8A649A3B-51EB-46CD-9A29-6BC16BB6C49B}" type="presParOf" srcId="{8137E3F5-0EE8-4DC0-BB00-65C9A7FF3111}" destId="{FAEA7FED-C3B5-4C44-9054-7DA01C38C9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C923A-A30B-4956-8CC8-35A53434D509}"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CL"/>
        </a:p>
      </dgm:t>
    </dgm:pt>
    <dgm:pt modelId="{D2D12E5D-A491-48C8-A3CE-F0885515CD2A}">
      <dgm:prSet phldrT="[Texto]"/>
      <dgm:spPr>
        <a:solidFill>
          <a:schemeClr val="bg1"/>
        </a:solidFill>
      </dgm:spPr>
      <dgm:t>
        <a:bodyPr/>
        <a:lstStyle/>
        <a:p>
          <a:r>
            <a:rPr lang="es-CL" dirty="0" smtClean="0"/>
            <a:t>1.- Plan Nacional de Infraestructura de Telecomunicaciones</a:t>
          </a:r>
          <a:endParaRPr lang="es-CL" dirty="0"/>
        </a:p>
      </dgm:t>
    </dgm:pt>
    <dgm:pt modelId="{D1AB17CC-92A8-4494-9BE0-43A675EDCCBB}" type="parTrans" cxnId="{0F62A13D-77B4-4409-A623-68DEBA0CD7EE}">
      <dgm:prSet/>
      <dgm:spPr/>
      <dgm:t>
        <a:bodyPr/>
        <a:lstStyle/>
        <a:p>
          <a:endParaRPr lang="es-CL"/>
        </a:p>
      </dgm:t>
    </dgm:pt>
    <dgm:pt modelId="{E44E6F90-0CC2-493E-870B-307A71A3E557}" type="sibTrans" cxnId="{0F62A13D-77B4-4409-A623-68DEBA0CD7EE}">
      <dgm:prSet/>
      <dgm:spPr/>
      <dgm:t>
        <a:bodyPr/>
        <a:lstStyle/>
        <a:p>
          <a:endParaRPr lang="es-CL"/>
        </a:p>
      </dgm:t>
    </dgm:pt>
    <dgm:pt modelId="{A3A165DE-5AA8-4942-A085-71109DC44E12}">
      <dgm:prSet phldrT="[Texto]"/>
      <dgm:spPr>
        <a:solidFill>
          <a:schemeClr val="tx2"/>
        </a:solidFill>
      </dgm:spPr>
      <dgm:t>
        <a:bodyPr/>
        <a:lstStyle/>
        <a:p>
          <a:r>
            <a:rPr lang="es-CL" dirty="0" smtClean="0"/>
            <a:t>2.- Proyecto Fibra Óptica Austral </a:t>
          </a:r>
          <a:endParaRPr lang="es-CL" dirty="0"/>
        </a:p>
      </dgm:t>
    </dgm:pt>
    <dgm:pt modelId="{544BC964-E4EA-43EF-80BC-A9CF27761237}" type="parTrans" cxnId="{324BA481-5FEB-45F1-9442-9757D79EF02D}">
      <dgm:prSet/>
      <dgm:spPr/>
      <dgm:t>
        <a:bodyPr/>
        <a:lstStyle/>
        <a:p>
          <a:endParaRPr lang="es-CL"/>
        </a:p>
      </dgm:t>
    </dgm:pt>
    <dgm:pt modelId="{CF6DA0AA-0EBE-495E-A611-F8645CE0EF56}" type="sibTrans" cxnId="{324BA481-5FEB-45F1-9442-9757D79EF02D}">
      <dgm:prSet/>
      <dgm:spPr/>
      <dgm:t>
        <a:bodyPr/>
        <a:lstStyle/>
        <a:p>
          <a:endParaRPr lang="es-CL"/>
        </a:p>
      </dgm:t>
    </dgm:pt>
    <dgm:pt modelId="{C4670199-A72A-4E24-B788-F084C491C86A}" type="pres">
      <dgm:prSet presAssocID="{0E7C923A-A30B-4956-8CC8-35A53434D509}" presName="Name0" presStyleCnt="0">
        <dgm:presLayoutVars>
          <dgm:chMax val="7"/>
          <dgm:chPref val="7"/>
          <dgm:dir/>
        </dgm:presLayoutVars>
      </dgm:prSet>
      <dgm:spPr/>
      <dgm:t>
        <a:bodyPr/>
        <a:lstStyle/>
        <a:p>
          <a:endParaRPr lang="es-CL"/>
        </a:p>
      </dgm:t>
    </dgm:pt>
    <dgm:pt modelId="{A3BAE10D-23DC-4382-AE40-168E4ABED413}" type="pres">
      <dgm:prSet presAssocID="{0E7C923A-A30B-4956-8CC8-35A53434D509}" presName="Name1" presStyleCnt="0"/>
      <dgm:spPr/>
    </dgm:pt>
    <dgm:pt modelId="{74979E24-F5BF-4CA0-94BC-53647E9CE8CA}" type="pres">
      <dgm:prSet presAssocID="{0E7C923A-A30B-4956-8CC8-35A53434D509}" presName="cycle" presStyleCnt="0"/>
      <dgm:spPr/>
    </dgm:pt>
    <dgm:pt modelId="{1B979DE4-44C2-4CD8-B868-5498FDA19D31}" type="pres">
      <dgm:prSet presAssocID="{0E7C923A-A30B-4956-8CC8-35A53434D509}" presName="srcNode" presStyleLbl="node1" presStyleIdx="0" presStyleCnt="2"/>
      <dgm:spPr/>
    </dgm:pt>
    <dgm:pt modelId="{8D4DC5B2-C30A-45B1-ACFA-E1A0904A9B26}" type="pres">
      <dgm:prSet presAssocID="{0E7C923A-A30B-4956-8CC8-35A53434D509}" presName="conn" presStyleLbl="parChTrans1D2" presStyleIdx="0" presStyleCnt="1"/>
      <dgm:spPr/>
      <dgm:t>
        <a:bodyPr/>
        <a:lstStyle/>
        <a:p>
          <a:endParaRPr lang="es-CL"/>
        </a:p>
      </dgm:t>
    </dgm:pt>
    <dgm:pt modelId="{16082B2E-11AE-41A1-B86F-72D283C4D406}" type="pres">
      <dgm:prSet presAssocID="{0E7C923A-A30B-4956-8CC8-35A53434D509}" presName="extraNode" presStyleLbl="node1" presStyleIdx="0" presStyleCnt="2"/>
      <dgm:spPr/>
    </dgm:pt>
    <dgm:pt modelId="{85CF05CE-B685-4BDD-AFDE-806B8BB70DE8}" type="pres">
      <dgm:prSet presAssocID="{0E7C923A-A30B-4956-8CC8-35A53434D509}" presName="dstNode" presStyleLbl="node1" presStyleIdx="0" presStyleCnt="2"/>
      <dgm:spPr/>
    </dgm:pt>
    <dgm:pt modelId="{874DDBC0-0FB1-49F5-BC1B-538FEDDA3011}" type="pres">
      <dgm:prSet presAssocID="{D2D12E5D-A491-48C8-A3CE-F0885515CD2A}" presName="text_1" presStyleLbl="node1" presStyleIdx="0" presStyleCnt="2">
        <dgm:presLayoutVars>
          <dgm:bulletEnabled val="1"/>
        </dgm:presLayoutVars>
      </dgm:prSet>
      <dgm:spPr/>
      <dgm:t>
        <a:bodyPr/>
        <a:lstStyle/>
        <a:p>
          <a:endParaRPr lang="es-CL"/>
        </a:p>
      </dgm:t>
    </dgm:pt>
    <dgm:pt modelId="{62282A63-AE11-481D-A48E-41867AE1E707}" type="pres">
      <dgm:prSet presAssocID="{D2D12E5D-A491-48C8-A3CE-F0885515CD2A}" presName="accent_1" presStyleCnt="0"/>
      <dgm:spPr/>
    </dgm:pt>
    <dgm:pt modelId="{8649D41A-EC82-4575-9BFF-25B04A44327A}" type="pres">
      <dgm:prSet presAssocID="{D2D12E5D-A491-48C8-A3CE-F0885515CD2A}" presName="accentRepeatNode" presStyleLbl="solidFgAcc1" presStyleIdx="0" presStyleCnt="2"/>
      <dgm:spPr/>
    </dgm:pt>
    <dgm:pt modelId="{36C14AEC-7F1E-4CB5-BB60-FEEA27253CFB}" type="pres">
      <dgm:prSet presAssocID="{A3A165DE-5AA8-4942-A085-71109DC44E12}" presName="text_2" presStyleLbl="node1" presStyleIdx="1" presStyleCnt="2">
        <dgm:presLayoutVars>
          <dgm:bulletEnabled val="1"/>
        </dgm:presLayoutVars>
      </dgm:prSet>
      <dgm:spPr/>
      <dgm:t>
        <a:bodyPr/>
        <a:lstStyle/>
        <a:p>
          <a:endParaRPr lang="es-CL"/>
        </a:p>
      </dgm:t>
    </dgm:pt>
    <dgm:pt modelId="{8137E3F5-0EE8-4DC0-BB00-65C9A7FF3111}" type="pres">
      <dgm:prSet presAssocID="{A3A165DE-5AA8-4942-A085-71109DC44E12}" presName="accent_2" presStyleCnt="0"/>
      <dgm:spPr/>
    </dgm:pt>
    <dgm:pt modelId="{FAEA7FED-C3B5-4C44-9054-7DA01C38C91A}" type="pres">
      <dgm:prSet presAssocID="{A3A165DE-5AA8-4942-A085-71109DC44E12}" presName="accentRepeatNode" presStyleLbl="solidFgAcc1" presStyleIdx="1" presStyleCnt="2"/>
      <dgm:spPr>
        <a:ln>
          <a:solidFill>
            <a:schemeClr val="tx2"/>
          </a:solidFill>
        </a:ln>
      </dgm:spPr>
      <dgm:t>
        <a:bodyPr/>
        <a:lstStyle/>
        <a:p>
          <a:endParaRPr lang="es-CL"/>
        </a:p>
      </dgm:t>
    </dgm:pt>
  </dgm:ptLst>
  <dgm:cxnLst>
    <dgm:cxn modelId="{0F62A13D-77B4-4409-A623-68DEBA0CD7EE}" srcId="{0E7C923A-A30B-4956-8CC8-35A53434D509}" destId="{D2D12E5D-A491-48C8-A3CE-F0885515CD2A}" srcOrd="0" destOrd="0" parTransId="{D1AB17CC-92A8-4494-9BE0-43A675EDCCBB}" sibTransId="{E44E6F90-0CC2-493E-870B-307A71A3E557}"/>
    <dgm:cxn modelId="{324BA481-5FEB-45F1-9442-9757D79EF02D}" srcId="{0E7C923A-A30B-4956-8CC8-35A53434D509}" destId="{A3A165DE-5AA8-4942-A085-71109DC44E12}" srcOrd="1" destOrd="0" parTransId="{544BC964-E4EA-43EF-80BC-A9CF27761237}" sibTransId="{CF6DA0AA-0EBE-495E-A611-F8645CE0EF56}"/>
    <dgm:cxn modelId="{DB9CAB62-B100-469B-8ACF-FDBE59C4F45E}" type="presOf" srcId="{D2D12E5D-A491-48C8-A3CE-F0885515CD2A}" destId="{874DDBC0-0FB1-49F5-BC1B-538FEDDA3011}" srcOrd="0" destOrd="0" presId="urn:microsoft.com/office/officeart/2008/layout/VerticalCurvedList"/>
    <dgm:cxn modelId="{000AF2DC-0DC9-4ECA-8881-7E0C09E7B53B}" type="presOf" srcId="{E44E6F90-0CC2-493E-870B-307A71A3E557}" destId="{8D4DC5B2-C30A-45B1-ACFA-E1A0904A9B26}" srcOrd="0" destOrd="0" presId="urn:microsoft.com/office/officeart/2008/layout/VerticalCurvedList"/>
    <dgm:cxn modelId="{AB5E4E94-EC52-42A9-B71B-00EA10D715B0}" type="presOf" srcId="{0E7C923A-A30B-4956-8CC8-35A53434D509}" destId="{C4670199-A72A-4E24-B788-F084C491C86A}" srcOrd="0" destOrd="0" presId="urn:microsoft.com/office/officeart/2008/layout/VerticalCurvedList"/>
    <dgm:cxn modelId="{A974B1FD-7EDF-4901-982F-CBB2530C639C}" type="presOf" srcId="{A3A165DE-5AA8-4942-A085-71109DC44E12}" destId="{36C14AEC-7F1E-4CB5-BB60-FEEA27253CFB}" srcOrd="0" destOrd="0" presId="urn:microsoft.com/office/officeart/2008/layout/VerticalCurvedList"/>
    <dgm:cxn modelId="{D57BA144-37F2-443E-8890-B547F75FAD02}" type="presParOf" srcId="{C4670199-A72A-4E24-B788-F084C491C86A}" destId="{A3BAE10D-23DC-4382-AE40-168E4ABED413}" srcOrd="0" destOrd="0" presId="urn:microsoft.com/office/officeart/2008/layout/VerticalCurvedList"/>
    <dgm:cxn modelId="{86F45A78-5140-45D2-A1BC-CD97FEFF2722}" type="presParOf" srcId="{A3BAE10D-23DC-4382-AE40-168E4ABED413}" destId="{74979E24-F5BF-4CA0-94BC-53647E9CE8CA}" srcOrd="0" destOrd="0" presId="urn:microsoft.com/office/officeart/2008/layout/VerticalCurvedList"/>
    <dgm:cxn modelId="{D30CD5D5-CFB0-4F29-AF5F-4F031599E198}" type="presParOf" srcId="{74979E24-F5BF-4CA0-94BC-53647E9CE8CA}" destId="{1B979DE4-44C2-4CD8-B868-5498FDA19D31}" srcOrd="0" destOrd="0" presId="urn:microsoft.com/office/officeart/2008/layout/VerticalCurvedList"/>
    <dgm:cxn modelId="{40F81979-CA9F-4912-831E-40628A8B7F43}" type="presParOf" srcId="{74979E24-F5BF-4CA0-94BC-53647E9CE8CA}" destId="{8D4DC5B2-C30A-45B1-ACFA-E1A0904A9B26}" srcOrd="1" destOrd="0" presId="urn:microsoft.com/office/officeart/2008/layout/VerticalCurvedList"/>
    <dgm:cxn modelId="{792453D1-ADA7-40FD-8BA9-51067B783559}" type="presParOf" srcId="{74979E24-F5BF-4CA0-94BC-53647E9CE8CA}" destId="{16082B2E-11AE-41A1-B86F-72D283C4D406}" srcOrd="2" destOrd="0" presId="urn:microsoft.com/office/officeart/2008/layout/VerticalCurvedList"/>
    <dgm:cxn modelId="{0D25B8D8-2F9B-46ED-B815-D8291FDECBEC}" type="presParOf" srcId="{74979E24-F5BF-4CA0-94BC-53647E9CE8CA}" destId="{85CF05CE-B685-4BDD-AFDE-806B8BB70DE8}" srcOrd="3" destOrd="0" presId="urn:microsoft.com/office/officeart/2008/layout/VerticalCurvedList"/>
    <dgm:cxn modelId="{F1D46BF8-80F0-4027-80BD-0DB37AB65905}" type="presParOf" srcId="{A3BAE10D-23DC-4382-AE40-168E4ABED413}" destId="{874DDBC0-0FB1-49F5-BC1B-538FEDDA3011}" srcOrd="1" destOrd="0" presId="urn:microsoft.com/office/officeart/2008/layout/VerticalCurvedList"/>
    <dgm:cxn modelId="{3E522756-9170-491D-9CD3-162D444FC505}" type="presParOf" srcId="{A3BAE10D-23DC-4382-AE40-168E4ABED413}" destId="{62282A63-AE11-481D-A48E-41867AE1E707}" srcOrd="2" destOrd="0" presId="urn:microsoft.com/office/officeart/2008/layout/VerticalCurvedList"/>
    <dgm:cxn modelId="{5904B4C4-E84B-4AEB-A7D2-A090E200CDE5}" type="presParOf" srcId="{62282A63-AE11-481D-A48E-41867AE1E707}" destId="{8649D41A-EC82-4575-9BFF-25B04A44327A}" srcOrd="0" destOrd="0" presId="urn:microsoft.com/office/officeart/2008/layout/VerticalCurvedList"/>
    <dgm:cxn modelId="{9C6875FB-8B93-4073-BDC1-EE28DDC92B0C}" type="presParOf" srcId="{A3BAE10D-23DC-4382-AE40-168E4ABED413}" destId="{36C14AEC-7F1E-4CB5-BB60-FEEA27253CFB}" srcOrd="3" destOrd="0" presId="urn:microsoft.com/office/officeart/2008/layout/VerticalCurvedList"/>
    <dgm:cxn modelId="{5F932BA8-CDF1-4F65-9831-9B3566971653}" type="presParOf" srcId="{A3BAE10D-23DC-4382-AE40-168E4ABED413}" destId="{8137E3F5-0EE8-4DC0-BB00-65C9A7FF3111}" srcOrd="4" destOrd="0" presId="urn:microsoft.com/office/officeart/2008/layout/VerticalCurvedList"/>
    <dgm:cxn modelId="{EA661E33-A3A8-4C8C-953E-92CEED698BFC}" type="presParOf" srcId="{8137E3F5-0EE8-4DC0-BB00-65C9A7FF3111}" destId="{FAEA7FED-C3B5-4C44-9054-7DA01C38C9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B09623-29B0-4B1C-BA9F-C82A890F6567}" type="doc">
      <dgm:prSet loTypeId="urn:microsoft.com/office/officeart/2005/8/layout/process4" loCatId="process" qsTypeId="urn:microsoft.com/office/officeart/2005/8/quickstyle/simple2" qsCatId="simple" csTypeId="urn:microsoft.com/office/officeart/2005/8/colors/colorful4" csCatId="colorful" phldr="1"/>
      <dgm:spPr/>
      <dgm:t>
        <a:bodyPr/>
        <a:lstStyle/>
        <a:p>
          <a:endParaRPr lang="es-CL"/>
        </a:p>
      </dgm:t>
    </dgm:pt>
    <dgm:pt modelId="{741BE740-445B-465B-9517-8647E23090E1}">
      <dgm:prSet phldrT="[Texto]" custT="1"/>
      <dgm:spPr>
        <a:solidFill>
          <a:schemeClr val="tx2"/>
        </a:solidFill>
      </dgm:spPr>
      <dgm:t>
        <a:bodyPr/>
        <a:lstStyle/>
        <a:p>
          <a:r>
            <a:rPr lang="en-US" sz="1800" b="1" dirty="0" err="1" smtClean="0"/>
            <a:t>Tipo</a:t>
          </a:r>
          <a:r>
            <a:rPr lang="en-US" sz="1800" b="1" dirty="0" smtClean="0"/>
            <a:t> de </a:t>
          </a:r>
          <a:r>
            <a:rPr lang="en-US" sz="1800" b="1" dirty="0" err="1" smtClean="0"/>
            <a:t>Licencia</a:t>
          </a:r>
          <a:endParaRPr lang="en-US" sz="1800" b="1" dirty="0" smtClean="0"/>
        </a:p>
        <a:p>
          <a:r>
            <a:rPr lang="en-US" sz="1800" b="1" dirty="0" smtClean="0"/>
            <a:t> </a:t>
          </a:r>
          <a:r>
            <a:rPr lang="en-US" sz="1800" b="0" dirty="0" err="1" smtClean="0"/>
            <a:t>Concesión</a:t>
          </a:r>
          <a:r>
            <a:rPr lang="en-US" sz="1800" b="0" dirty="0" smtClean="0"/>
            <a:t> de </a:t>
          </a:r>
          <a:r>
            <a:rPr lang="en-US" sz="1800" b="0" dirty="0" err="1" smtClean="0"/>
            <a:t>servicio</a:t>
          </a:r>
          <a:r>
            <a:rPr lang="en-US" sz="1800" b="0" dirty="0" smtClean="0"/>
            <a:t> </a:t>
          </a:r>
          <a:r>
            <a:rPr lang="en-US" sz="1800" b="0" dirty="0" err="1" smtClean="0"/>
            <a:t>intermedio</a:t>
          </a:r>
          <a:r>
            <a:rPr lang="en-US" sz="1800" b="0" dirty="0" smtClean="0"/>
            <a:t> que </a:t>
          </a:r>
          <a:r>
            <a:rPr lang="en-US" sz="1800" b="0" dirty="0" err="1" smtClean="0"/>
            <a:t>únicamente</a:t>
          </a:r>
          <a:r>
            <a:rPr lang="en-US" sz="1800" b="0" dirty="0" smtClean="0"/>
            <a:t> </a:t>
          </a:r>
          <a:r>
            <a:rPr lang="en-US" sz="1800" b="0" dirty="0" err="1" smtClean="0"/>
            <a:t>provea</a:t>
          </a:r>
          <a:r>
            <a:rPr lang="en-US" sz="1800" b="0" dirty="0" smtClean="0"/>
            <a:t> de </a:t>
          </a:r>
          <a:r>
            <a:rPr lang="en-US" sz="1800" b="0" dirty="0" err="1" smtClean="0"/>
            <a:t>infraestructura</a:t>
          </a:r>
          <a:r>
            <a:rPr lang="en-US" sz="1800" b="0" dirty="0" smtClean="0"/>
            <a:t> </a:t>
          </a:r>
          <a:r>
            <a:rPr lang="en-US" sz="1800" b="0" dirty="0" err="1" smtClean="0"/>
            <a:t>física</a:t>
          </a:r>
          <a:r>
            <a:rPr lang="en-US" sz="1800" b="0" dirty="0" smtClean="0"/>
            <a:t> para </a:t>
          </a:r>
          <a:r>
            <a:rPr lang="en-US" sz="1800" b="0" dirty="0" err="1" smtClean="0"/>
            <a:t>telecomunicaciones</a:t>
          </a:r>
          <a:r>
            <a:rPr lang="en-US" sz="1800" b="0" dirty="0" smtClean="0"/>
            <a:t>.</a:t>
          </a:r>
          <a:endParaRPr lang="es-CL" sz="1800" b="0" dirty="0"/>
        </a:p>
      </dgm:t>
    </dgm:pt>
    <dgm:pt modelId="{04DDA81F-6F61-413C-AE9F-037465930ECD}" type="parTrans" cxnId="{B0576943-051C-4B2B-8282-E4946EA85E2F}">
      <dgm:prSet/>
      <dgm:spPr/>
      <dgm:t>
        <a:bodyPr/>
        <a:lstStyle/>
        <a:p>
          <a:endParaRPr lang="es-CL" sz="1400" b="1"/>
        </a:p>
      </dgm:t>
    </dgm:pt>
    <dgm:pt modelId="{F384FC52-9289-4BB6-BEFD-C361F83F59A3}" type="sibTrans" cxnId="{B0576943-051C-4B2B-8282-E4946EA85E2F}">
      <dgm:prSet/>
      <dgm:spPr/>
      <dgm:t>
        <a:bodyPr/>
        <a:lstStyle/>
        <a:p>
          <a:endParaRPr lang="es-CL" sz="1400" b="1"/>
        </a:p>
      </dgm:t>
    </dgm:pt>
    <dgm:pt modelId="{B3BB6C11-9B7B-4C1E-82A4-736018A4D79E}">
      <dgm:prSet phldrT="[Texto]" custT="1"/>
      <dgm:spPr>
        <a:solidFill>
          <a:schemeClr val="tx2"/>
        </a:solidFill>
      </dgm:spPr>
      <dgm:t>
        <a:bodyPr/>
        <a:lstStyle/>
        <a:p>
          <a:r>
            <a:rPr lang="en-US" sz="1800" b="1" noProof="0" dirty="0" err="1" smtClean="0"/>
            <a:t>Tipo</a:t>
          </a:r>
          <a:r>
            <a:rPr lang="en-US" sz="1800" b="1" noProof="0" dirty="0" smtClean="0"/>
            <a:t> de </a:t>
          </a:r>
          <a:r>
            <a:rPr lang="en-US" sz="1800" b="1" noProof="0" dirty="0" err="1" smtClean="0"/>
            <a:t>Servicio</a:t>
          </a:r>
          <a:endParaRPr lang="en-US" sz="1800" b="1" noProof="0" dirty="0" smtClean="0"/>
        </a:p>
        <a:p>
          <a:r>
            <a:rPr lang="en-US" sz="1800" b="0" noProof="0" dirty="0" err="1" smtClean="0"/>
            <a:t>Provisión</a:t>
          </a:r>
          <a:r>
            <a:rPr lang="en-US" sz="1800" b="0" noProof="0" dirty="0" smtClean="0"/>
            <a:t> de Canales </a:t>
          </a:r>
          <a:r>
            <a:rPr lang="en-US" sz="1800" b="0" noProof="0" dirty="0" err="1" smtClean="0"/>
            <a:t>Ópticos</a:t>
          </a:r>
          <a:r>
            <a:rPr lang="en-US" sz="1800" b="0" noProof="0" dirty="0" smtClean="0"/>
            <a:t> </a:t>
          </a:r>
          <a:r>
            <a:rPr lang="en-US" sz="1800" b="0" noProof="0" dirty="0" err="1" smtClean="0"/>
            <a:t>en</a:t>
          </a:r>
          <a:r>
            <a:rPr lang="en-US" sz="1800" b="0" noProof="0" dirty="0" smtClean="0"/>
            <a:t> “</a:t>
          </a:r>
          <a:r>
            <a:rPr lang="es-CL" sz="1800" b="0" noProof="0" dirty="0" smtClean="0"/>
            <a:t>Puntos de Operación e Interconexión de Infraestructura para Telecomunicaciones</a:t>
          </a:r>
          <a:r>
            <a:rPr lang="en-US" sz="1800" b="0" noProof="0" dirty="0" smtClean="0"/>
            <a:t>“ (POIIT), con </a:t>
          </a:r>
          <a:r>
            <a:rPr lang="en-US" sz="1800" b="0" noProof="0" dirty="0" err="1" smtClean="0"/>
            <a:t>tarifa</a:t>
          </a:r>
          <a:r>
            <a:rPr lang="en-US" sz="1800" b="0" noProof="0" dirty="0" smtClean="0"/>
            <a:t> </a:t>
          </a:r>
          <a:r>
            <a:rPr lang="en-US" sz="1800" b="0" noProof="0" dirty="0" err="1" smtClean="0"/>
            <a:t>máxima</a:t>
          </a:r>
          <a:r>
            <a:rPr lang="en-US" sz="1800" b="0" noProof="0" dirty="0" smtClean="0"/>
            <a:t> </a:t>
          </a:r>
          <a:r>
            <a:rPr lang="en-US" sz="1800" b="0" noProof="0" dirty="0" err="1" smtClean="0"/>
            <a:t>regulada</a:t>
          </a:r>
          <a:r>
            <a:rPr lang="en-US" sz="1800" b="0" noProof="0" dirty="0" smtClean="0"/>
            <a:t>.</a:t>
          </a:r>
          <a:endParaRPr lang="en-US" sz="1800" b="1" noProof="0" dirty="0" smtClean="0"/>
        </a:p>
      </dgm:t>
    </dgm:pt>
    <dgm:pt modelId="{78B82EAE-0191-4C28-8818-82C2214DEE31}" type="parTrans" cxnId="{5CF80AD6-F461-4639-91A8-53DC12FD79DD}">
      <dgm:prSet/>
      <dgm:spPr/>
      <dgm:t>
        <a:bodyPr/>
        <a:lstStyle/>
        <a:p>
          <a:endParaRPr lang="es-CL" sz="1400" b="1"/>
        </a:p>
      </dgm:t>
    </dgm:pt>
    <dgm:pt modelId="{943D1927-07DB-4CF2-8A8D-1EF481155516}" type="sibTrans" cxnId="{5CF80AD6-F461-4639-91A8-53DC12FD79DD}">
      <dgm:prSet/>
      <dgm:spPr/>
      <dgm:t>
        <a:bodyPr/>
        <a:lstStyle/>
        <a:p>
          <a:endParaRPr lang="es-CL" sz="1400" b="1"/>
        </a:p>
      </dgm:t>
    </dgm:pt>
    <dgm:pt modelId="{CD1E1577-BAA0-4913-A377-B9C10763D180}">
      <dgm:prSet phldrT="[Texto]" custT="1"/>
      <dgm:spPr>
        <a:solidFill>
          <a:schemeClr val="tx2"/>
        </a:solidFill>
      </dgm:spPr>
      <dgm:t>
        <a:bodyPr/>
        <a:lstStyle/>
        <a:p>
          <a:r>
            <a:rPr lang="en-US" sz="1800" b="1" noProof="0" dirty="0" err="1" smtClean="0"/>
            <a:t>Duración</a:t>
          </a:r>
          <a:r>
            <a:rPr lang="en-US" sz="1800" b="1" noProof="0" dirty="0" smtClean="0"/>
            <a:t> de la </a:t>
          </a:r>
          <a:r>
            <a:rPr lang="en-US" sz="1800" b="1" noProof="0" dirty="0" err="1" smtClean="0"/>
            <a:t>Concesión</a:t>
          </a:r>
          <a:endParaRPr lang="en-US" sz="1800" b="1" noProof="0" dirty="0" smtClean="0"/>
        </a:p>
        <a:p>
          <a:r>
            <a:rPr lang="en-US" sz="1800" b="0" noProof="0" dirty="0" smtClean="0"/>
            <a:t>El </a:t>
          </a:r>
          <a:r>
            <a:rPr lang="en-US" sz="1800" b="0" noProof="0" dirty="0" err="1" smtClean="0"/>
            <a:t>Servicio</a:t>
          </a:r>
          <a:r>
            <a:rPr lang="en-US" sz="1800" b="0" noProof="0" dirty="0" smtClean="0"/>
            <a:t> de </a:t>
          </a:r>
          <a:r>
            <a:rPr lang="en-US" sz="1800" b="0" noProof="0" dirty="0" err="1" smtClean="0"/>
            <a:t>Infraestructura</a:t>
          </a:r>
          <a:r>
            <a:rPr lang="en-US" sz="1800" b="0" noProof="0" dirty="0" smtClean="0"/>
            <a:t> </a:t>
          </a:r>
          <a:r>
            <a:rPr lang="en-US" sz="1800" b="0" noProof="0" dirty="0" err="1" smtClean="0"/>
            <a:t>deberá</a:t>
          </a:r>
          <a:r>
            <a:rPr lang="en-US" sz="1800" b="0" noProof="0" dirty="0" smtClean="0"/>
            <a:t> </a:t>
          </a:r>
          <a:r>
            <a:rPr lang="en-US" sz="1800" b="0" noProof="0" dirty="0" err="1" smtClean="0"/>
            <a:t>operar</a:t>
          </a:r>
          <a:r>
            <a:rPr lang="en-US" sz="1800" b="0" noProof="0" dirty="0" smtClean="0"/>
            <a:t> </a:t>
          </a:r>
          <a:r>
            <a:rPr lang="en-US" sz="1800" b="0" noProof="0" dirty="0" err="1" smtClean="0"/>
            <a:t>por</a:t>
          </a:r>
          <a:r>
            <a:rPr lang="en-US" sz="1800" b="0" noProof="0" dirty="0" smtClean="0"/>
            <a:t> 30 </a:t>
          </a:r>
          <a:r>
            <a:rPr lang="en-US" sz="1800" b="0" noProof="0" dirty="0" err="1" smtClean="0"/>
            <a:t>años</a:t>
          </a:r>
          <a:r>
            <a:rPr lang="en-US" sz="1800" b="0" noProof="0" dirty="0" smtClean="0"/>
            <a:t>.</a:t>
          </a:r>
        </a:p>
      </dgm:t>
    </dgm:pt>
    <dgm:pt modelId="{4585F57D-1E86-423D-A675-BEBCBA32016E}" type="parTrans" cxnId="{C86D3475-28FD-4DAD-889F-F8E3F3CAE941}">
      <dgm:prSet/>
      <dgm:spPr/>
      <dgm:t>
        <a:bodyPr/>
        <a:lstStyle/>
        <a:p>
          <a:endParaRPr lang="es-CL"/>
        </a:p>
      </dgm:t>
    </dgm:pt>
    <dgm:pt modelId="{8828F3EE-D6B8-4126-AD6C-EDB03BF82549}" type="sibTrans" cxnId="{C86D3475-28FD-4DAD-889F-F8E3F3CAE941}">
      <dgm:prSet/>
      <dgm:spPr/>
      <dgm:t>
        <a:bodyPr/>
        <a:lstStyle/>
        <a:p>
          <a:endParaRPr lang="es-CL"/>
        </a:p>
      </dgm:t>
    </dgm:pt>
    <dgm:pt modelId="{86AD6C3C-3C49-4E1E-9D3C-E79F35544726}" type="pres">
      <dgm:prSet presAssocID="{66B09623-29B0-4B1C-BA9F-C82A890F6567}" presName="Name0" presStyleCnt="0">
        <dgm:presLayoutVars>
          <dgm:dir/>
          <dgm:animLvl val="lvl"/>
          <dgm:resizeHandles val="exact"/>
        </dgm:presLayoutVars>
      </dgm:prSet>
      <dgm:spPr/>
      <dgm:t>
        <a:bodyPr/>
        <a:lstStyle/>
        <a:p>
          <a:endParaRPr lang="es-CL"/>
        </a:p>
      </dgm:t>
    </dgm:pt>
    <dgm:pt modelId="{FCA6E412-0809-485C-918A-4DB081AD6DE1}" type="pres">
      <dgm:prSet presAssocID="{CD1E1577-BAA0-4913-A377-B9C10763D180}" presName="boxAndChildren" presStyleCnt="0"/>
      <dgm:spPr/>
    </dgm:pt>
    <dgm:pt modelId="{87A5AB5E-E0A3-4DEB-8CC9-63FEDA154E16}" type="pres">
      <dgm:prSet presAssocID="{CD1E1577-BAA0-4913-A377-B9C10763D180}" presName="parentTextBox" presStyleLbl="node1" presStyleIdx="0" presStyleCnt="3"/>
      <dgm:spPr/>
      <dgm:t>
        <a:bodyPr/>
        <a:lstStyle/>
        <a:p>
          <a:endParaRPr lang="es-CL"/>
        </a:p>
      </dgm:t>
    </dgm:pt>
    <dgm:pt modelId="{36C54874-4146-49C5-B666-A4BF3FADA4B8}" type="pres">
      <dgm:prSet presAssocID="{943D1927-07DB-4CF2-8A8D-1EF481155516}" presName="sp" presStyleCnt="0"/>
      <dgm:spPr/>
    </dgm:pt>
    <dgm:pt modelId="{F70B2794-2AE4-47B6-8C18-32DBB9F1F64C}" type="pres">
      <dgm:prSet presAssocID="{B3BB6C11-9B7B-4C1E-82A4-736018A4D79E}" presName="arrowAndChildren" presStyleCnt="0"/>
      <dgm:spPr/>
    </dgm:pt>
    <dgm:pt modelId="{C2282CAF-7386-41E9-B988-1F6DC2BBEBBA}" type="pres">
      <dgm:prSet presAssocID="{B3BB6C11-9B7B-4C1E-82A4-736018A4D79E}" presName="parentTextArrow" presStyleLbl="node1" presStyleIdx="1" presStyleCnt="3" custLinFactNeighborX="-522"/>
      <dgm:spPr/>
      <dgm:t>
        <a:bodyPr/>
        <a:lstStyle/>
        <a:p>
          <a:endParaRPr lang="es-CL"/>
        </a:p>
      </dgm:t>
    </dgm:pt>
    <dgm:pt modelId="{5777A798-C7CC-441B-BBE7-8D8E1EA2F5A7}" type="pres">
      <dgm:prSet presAssocID="{F384FC52-9289-4BB6-BEFD-C361F83F59A3}" presName="sp" presStyleCnt="0"/>
      <dgm:spPr/>
    </dgm:pt>
    <dgm:pt modelId="{5B021920-9111-4E2E-886D-2E7632011C5B}" type="pres">
      <dgm:prSet presAssocID="{741BE740-445B-465B-9517-8647E23090E1}" presName="arrowAndChildren" presStyleCnt="0"/>
      <dgm:spPr/>
    </dgm:pt>
    <dgm:pt modelId="{29C6CDFE-B0D9-4480-ACEC-E755E062F5B9}" type="pres">
      <dgm:prSet presAssocID="{741BE740-445B-465B-9517-8647E23090E1}" presName="parentTextArrow" presStyleLbl="node1" presStyleIdx="2" presStyleCnt="3" custLinFactNeighborY="-511"/>
      <dgm:spPr/>
      <dgm:t>
        <a:bodyPr/>
        <a:lstStyle/>
        <a:p>
          <a:endParaRPr lang="es-CL"/>
        </a:p>
      </dgm:t>
    </dgm:pt>
  </dgm:ptLst>
  <dgm:cxnLst>
    <dgm:cxn modelId="{15513D43-61AB-4849-A11A-50B82E4CE70D}" type="presOf" srcId="{741BE740-445B-465B-9517-8647E23090E1}" destId="{29C6CDFE-B0D9-4480-ACEC-E755E062F5B9}" srcOrd="0" destOrd="0" presId="urn:microsoft.com/office/officeart/2005/8/layout/process4"/>
    <dgm:cxn modelId="{B0576943-051C-4B2B-8282-E4946EA85E2F}" srcId="{66B09623-29B0-4B1C-BA9F-C82A890F6567}" destId="{741BE740-445B-465B-9517-8647E23090E1}" srcOrd="0" destOrd="0" parTransId="{04DDA81F-6F61-413C-AE9F-037465930ECD}" sibTransId="{F384FC52-9289-4BB6-BEFD-C361F83F59A3}"/>
    <dgm:cxn modelId="{3687A3EB-070C-084E-BEAA-A08B57B9044B}" type="presOf" srcId="{66B09623-29B0-4B1C-BA9F-C82A890F6567}" destId="{86AD6C3C-3C49-4E1E-9D3C-E79F35544726}" srcOrd="0" destOrd="0" presId="urn:microsoft.com/office/officeart/2005/8/layout/process4"/>
    <dgm:cxn modelId="{9FF39C0C-7A0B-4C30-8C0E-69ACBC5BD44B}" type="presOf" srcId="{B3BB6C11-9B7B-4C1E-82A4-736018A4D79E}" destId="{C2282CAF-7386-41E9-B988-1F6DC2BBEBBA}" srcOrd="0" destOrd="0" presId="urn:microsoft.com/office/officeart/2005/8/layout/process4"/>
    <dgm:cxn modelId="{C0DC8DAD-0296-43B6-92B1-163E0680674B}" type="presOf" srcId="{CD1E1577-BAA0-4913-A377-B9C10763D180}" destId="{87A5AB5E-E0A3-4DEB-8CC9-63FEDA154E16}" srcOrd="0" destOrd="0" presId="urn:microsoft.com/office/officeart/2005/8/layout/process4"/>
    <dgm:cxn modelId="{5CF80AD6-F461-4639-91A8-53DC12FD79DD}" srcId="{66B09623-29B0-4B1C-BA9F-C82A890F6567}" destId="{B3BB6C11-9B7B-4C1E-82A4-736018A4D79E}" srcOrd="1" destOrd="0" parTransId="{78B82EAE-0191-4C28-8818-82C2214DEE31}" sibTransId="{943D1927-07DB-4CF2-8A8D-1EF481155516}"/>
    <dgm:cxn modelId="{C86D3475-28FD-4DAD-889F-F8E3F3CAE941}" srcId="{66B09623-29B0-4B1C-BA9F-C82A890F6567}" destId="{CD1E1577-BAA0-4913-A377-B9C10763D180}" srcOrd="2" destOrd="0" parTransId="{4585F57D-1E86-423D-A675-BEBCBA32016E}" sibTransId="{8828F3EE-D6B8-4126-AD6C-EDB03BF82549}"/>
    <dgm:cxn modelId="{83F2E4F2-756D-4C2B-A8F9-0E0A232BCEE7}" type="presParOf" srcId="{86AD6C3C-3C49-4E1E-9D3C-E79F35544726}" destId="{FCA6E412-0809-485C-918A-4DB081AD6DE1}" srcOrd="0" destOrd="0" presId="urn:microsoft.com/office/officeart/2005/8/layout/process4"/>
    <dgm:cxn modelId="{16A0102F-632F-496B-A17A-AECA2BE14155}" type="presParOf" srcId="{FCA6E412-0809-485C-918A-4DB081AD6DE1}" destId="{87A5AB5E-E0A3-4DEB-8CC9-63FEDA154E16}" srcOrd="0" destOrd="0" presId="urn:microsoft.com/office/officeart/2005/8/layout/process4"/>
    <dgm:cxn modelId="{8D71E4FA-1303-4408-8A67-35927D378D95}" type="presParOf" srcId="{86AD6C3C-3C49-4E1E-9D3C-E79F35544726}" destId="{36C54874-4146-49C5-B666-A4BF3FADA4B8}" srcOrd="1" destOrd="0" presId="urn:microsoft.com/office/officeart/2005/8/layout/process4"/>
    <dgm:cxn modelId="{1DD2DF80-6FE0-4D72-B64E-79318CA1E1F8}" type="presParOf" srcId="{86AD6C3C-3C49-4E1E-9D3C-E79F35544726}" destId="{F70B2794-2AE4-47B6-8C18-32DBB9F1F64C}" srcOrd="2" destOrd="0" presId="urn:microsoft.com/office/officeart/2005/8/layout/process4"/>
    <dgm:cxn modelId="{4BFCA138-BF11-410B-9367-019F77795E88}" type="presParOf" srcId="{F70B2794-2AE4-47B6-8C18-32DBB9F1F64C}" destId="{C2282CAF-7386-41E9-B988-1F6DC2BBEBBA}" srcOrd="0" destOrd="0" presId="urn:microsoft.com/office/officeart/2005/8/layout/process4"/>
    <dgm:cxn modelId="{B0D8C045-FA0B-5C4F-B735-0F00F497A0A6}" type="presParOf" srcId="{86AD6C3C-3C49-4E1E-9D3C-E79F35544726}" destId="{5777A798-C7CC-441B-BBE7-8D8E1EA2F5A7}" srcOrd="3" destOrd="0" presId="urn:microsoft.com/office/officeart/2005/8/layout/process4"/>
    <dgm:cxn modelId="{A88419F4-024D-0947-87EC-05C68C363AFD}" type="presParOf" srcId="{86AD6C3C-3C49-4E1E-9D3C-E79F35544726}" destId="{5B021920-9111-4E2E-886D-2E7632011C5B}" srcOrd="4" destOrd="0" presId="urn:microsoft.com/office/officeart/2005/8/layout/process4"/>
    <dgm:cxn modelId="{0AE2D712-6759-0A44-8452-F6AD94C497F7}" type="presParOf" srcId="{5B021920-9111-4E2E-886D-2E7632011C5B}" destId="{29C6CDFE-B0D9-4480-ACEC-E755E062F5B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0AF70-3F1F-46B6-9D10-AFEE02A77503}" type="doc">
      <dgm:prSet loTypeId="urn:microsoft.com/office/officeart/2005/8/layout/hChevron3" loCatId="process" qsTypeId="urn:microsoft.com/office/officeart/2005/8/quickstyle/simple1" qsCatId="simple" csTypeId="urn:microsoft.com/office/officeart/2005/8/colors/accent1_4" csCatId="accent1" phldr="1"/>
      <dgm:spPr/>
    </dgm:pt>
    <dgm:pt modelId="{9DA1D899-6651-44A8-8F5A-979DD084EC9E}">
      <dgm:prSet phldrT="[Texto]"/>
      <dgm:spPr/>
      <dgm:t>
        <a:bodyPr/>
        <a:lstStyle/>
        <a:p>
          <a:r>
            <a:rPr lang="es-CL" dirty="0" smtClean="0"/>
            <a:t>Informe de respuestas </a:t>
          </a:r>
          <a:endParaRPr lang="es-CL" dirty="0"/>
        </a:p>
      </dgm:t>
    </dgm:pt>
    <dgm:pt modelId="{856AA462-9B71-46A9-B058-D9B9417FB8D5}" type="parTrans" cxnId="{8C0A06B0-B2BD-46D8-B5B4-BDDA50F3A4BB}">
      <dgm:prSet/>
      <dgm:spPr/>
      <dgm:t>
        <a:bodyPr/>
        <a:lstStyle/>
        <a:p>
          <a:endParaRPr lang="es-CL"/>
        </a:p>
      </dgm:t>
    </dgm:pt>
    <dgm:pt modelId="{48A5C05D-C793-4A6A-99E0-3D3CC667DEDA}" type="sibTrans" cxnId="{8C0A06B0-B2BD-46D8-B5B4-BDDA50F3A4BB}">
      <dgm:prSet/>
      <dgm:spPr/>
      <dgm:t>
        <a:bodyPr/>
        <a:lstStyle/>
        <a:p>
          <a:endParaRPr lang="es-CL"/>
        </a:p>
      </dgm:t>
    </dgm:pt>
    <dgm:pt modelId="{1A1E57B0-2F3A-43EC-A527-44A20DF688FC}">
      <dgm:prSet phldrT="[Texto]"/>
      <dgm:spPr/>
      <dgm:t>
        <a:bodyPr/>
        <a:lstStyle/>
        <a:p>
          <a:r>
            <a:rPr lang="es-CL" dirty="0" smtClean="0"/>
            <a:t>Ingreso de propuestas</a:t>
          </a:r>
          <a:endParaRPr lang="es-CL" dirty="0"/>
        </a:p>
      </dgm:t>
    </dgm:pt>
    <dgm:pt modelId="{A30FB43E-0170-460A-86D5-69F863A5AB8C}" type="parTrans" cxnId="{7F1585DB-B3A4-45EC-B331-ABFA045D06D2}">
      <dgm:prSet/>
      <dgm:spPr/>
      <dgm:t>
        <a:bodyPr/>
        <a:lstStyle/>
        <a:p>
          <a:endParaRPr lang="es-CL"/>
        </a:p>
      </dgm:t>
    </dgm:pt>
    <dgm:pt modelId="{8BCDC29D-E28F-4493-9CE8-44A8F7F9D4F1}" type="sibTrans" cxnId="{7F1585DB-B3A4-45EC-B331-ABFA045D06D2}">
      <dgm:prSet/>
      <dgm:spPr/>
      <dgm:t>
        <a:bodyPr/>
        <a:lstStyle/>
        <a:p>
          <a:endParaRPr lang="es-CL"/>
        </a:p>
      </dgm:t>
    </dgm:pt>
    <dgm:pt modelId="{3CE649F4-6989-479A-8930-44E5F108B82B}">
      <dgm:prSet phldrT="[Texto]"/>
      <dgm:spPr/>
      <dgm:t>
        <a:bodyPr/>
        <a:lstStyle/>
        <a:p>
          <a:r>
            <a:rPr lang="es-CL" dirty="0" smtClean="0"/>
            <a:t>Evaluación y  adjudicación de Concurso</a:t>
          </a:r>
          <a:endParaRPr lang="es-CL" dirty="0"/>
        </a:p>
      </dgm:t>
    </dgm:pt>
    <dgm:pt modelId="{F44448ED-674D-43D2-953E-D430B23E5F6F}" type="parTrans" cxnId="{B0339D53-A500-4432-88E4-C403339674FC}">
      <dgm:prSet/>
      <dgm:spPr/>
      <dgm:t>
        <a:bodyPr/>
        <a:lstStyle/>
        <a:p>
          <a:endParaRPr lang="es-CL"/>
        </a:p>
      </dgm:t>
    </dgm:pt>
    <dgm:pt modelId="{5B5390C8-7855-4A9A-97B8-943272CE612C}" type="sibTrans" cxnId="{B0339D53-A500-4432-88E4-C403339674FC}">
      <dgm:prSet/>
      <dgm:spPr/>
      <dgm:t>
        <a:bodyPr/>
        <a:lstStyle/>
        <a:p>
          <a:endParaRPr lang="es-CL"/>
        </a:p>
      </dgm:t>
    </dgm:pt>
    <dgm:pt modelId="{F5EED97C-8427-4174-9B17-33AF844917F0}">
      <dgm:prSet phldrT="[Texto]"/>
      <dgm:spPr/>
      <dgm:t>
        <a:bodyPr/>
        <a:lstStyle/>
        <a:p>
          <a:r>
            <a:rPr lang="es-CL" dirty="0" smtClean="0"/>
            <a:t>Notificación de  Adjudicación </a:t>
          </a:r>
          <a:endParaRPr lang="es-CL" dirty="0"/>
        </a:p>
      </dgm:t>
    </dgm:pt>
    <dgm:pt modelId="{592669FE-F646-487F-99C9-297FF640C318}" type="parTrans" cxnId="{78C0E0F3-A217-4A14-A6E5-76AC598D859F}">
      <dgm:prSet/>
      <dgm:spPr/>
      <dgm:t>
        <a:bodyPr/>
        <a:lstStyle/>
        <a:p>
          <a:endParaRPr lang="es-CL"/>
        </a:p>
      </dgm:t>
    </dgm:pt>
    <dgm:pt modelId="{0CD415A6-A90B-4F42-A845-628A6B7D9B4B}" type="sibTrans" cxnId="{78C0E0F3-A217-4A14-A6E5-76AC598D859F}">
      <dgm:prSet/>
      <dgm:spPr/>
      <dgm:t>
        <a:bodyPr/>
        <a:lstStyle/>
        <a:p>
          <a:endParaRPr lang="es-CL"/>
        </a:p>
      </dgm:t>
    </dgm:pt>
    <dgm:pt modelId="{4B9C2F78-D1A1-45FE-96B6-117D66FD39E7}">
      <dgm:prSet phldrT="[Texto]"/>
      <dgm:spPr/>
      <dgm:t>
        <a:bodyPr/>
        <a:lstStyle/>
        <a:p>
          <a:r>
            <a:rPr lang="es-CL" smtClean="0"/>
            <a:t>Acto de apertura </a:t>
          </a:r>
          <a:endParaRPr lang="es-CL" dirty="0"/>
        </a:p>
      </dgm:t>
    </dgm:pt>
    <dgm:pt modelId="{C9A25C57-AC3B-41AC-9764-C970451CD9AA}" type="parTrans" cxnId="{F96730E1-F112-4DAB-AC05-AB40F0E2E774}">
      <dgm:prSet/>
      <dgm:spPr/>
      <dgm:t>
        <a:bodyPr/>
        <a:lstStyle/>
        <a:p>
          <a:endParaRPr lang="es-CL"/>
        </a:p>
      </dgm:t>
    </dgm:pt>
    <dgm:pt modelId="{BC8D3B6D-6275-4D3D-B38B-B2F61FA2A31F}" type="sibTrans" cxnId="{F96730E1-F112-4DAB-AC05-AB40F0E2E774}">
      <dgm:prSet/>
      <dgm:spPr/>
      <dgm:t>
        <a:bodyPr/>
        <a:lstStyle/>
        <a:p>
          <a:endParaRPr lang="es-CL"/>
        </a:p>
      </dgm:t>
    </dgm:pt>
    <dgm:pt modelId="{DC59BA81-21CE-40E6-BBCF-053B5AF9451A}" type="pres">
      <dgm:prSet presAssocID="{8B10AF70-3F1F-46B6-9D10-AFEE02A77503}" presName="Name0" presStyleCnt="0">
        <dgm:presLayoutVars>
          <dgm:dir/>
          <dgm:resizeHandles val="exact"/>
        </dgm:presLayoutVars>
      </dgm:prSet>
      <dgm:spPr/>
    </dgm:pt>
    <dgm:pt modelId="{054E8FE0-E176-4B70-91D7-9617B140F3AC}" type="pres">
      <dgm:prSet presAssocID="{9DA1D899-6651-44A8-8F5A-979DD084EC9E}" presName="parTxOnly" presStyleLbl="node1" presStyleIdx="0" presStyleCnt="5">
        <dgm:presLayoutVars>
          <dgm:bulletEnabled val="1"/>
        </dgm:presLayoutVars>
      </dgm:prSet>
      <dgm:spPr/>
      <dgm:t>
        <a:bodyPr/>
        <a:lstStyle/>
        <a:p>
          <a:endParaRPr lang="es-CL"/>
        </a:p>
      </dgm:t>
    </dgm:pt>
    <dgm:pt modelId="{CAF19401-C9CD-4EC4-8363-D4885C155C2A}" type="pres">
      <dgm:prSet presAssocID="{48A5C05D-C793-4A6A-99E0-3D3CC667DEDA}" presName="parSpace" presStyleCnt="0"/>
      <dgm:spPr/>
    </dgm:pt>
    <dgm:pt modelId="{17824730-FCC1-4F7D-87E1-AAC9A0A55B57}" type="pres">
      <dgm:prSet presAssocID="{1A1E57B0-2F3A-43EC-A527-44A20DF688FC}" presName="parTxOnly" presStyleLbl="node1" presStyleIdx="1" presStyleCnt="5">
        <dgm:presLayoutVars>
          <dgm:bulletEnabled val="1"/>
        </dgm:presLayoutVars>
      </dgm:prSet>
      <dgm:spPr/>
      <dgm:t>
        <a:bodyPr/>
        <a:lstStyle/>
        <a:p>
          <a:endParaRPr lang="es-CL"/>
        </a:p>
      </dgm:t>
    </dgm:pt>
    <dgm:pt modelId="{04542790-51AC-47D3-AD83-31D063726A12}" type="pres">
      <dgm:prSet presAssocID="{8BCDC29D-E28F-4493-9CE8-44A8F7F9D4F1}" presName="parSpace" presStyleCnt="0"/>
      <dgm:spPr/>
    </dgm:pt>
    <dgm:pt modelId="{93571F7E-86AB-4120-B31D-457579162A25}" type="pres">
      <dgm:prSet presAssocID="{4B9C2F78-D1A1-45FE-96B6-117D66FD39E7}" presName="parTxOnly" presStyleLbl="node1" presStyleIdx="2" presStyleCnt="5">
        <dgm:presLayoutVars>
          <dgm:bulletEnabled val="1"/>
        </dgm:presLayoutVars>
      </dgm:prSet>
      <dgm:spPr/>
      <dgm:t>
        <a:bodyPr/>
        <a:lstStyle/>
        <a:p>
          <a:endParaRPr lang="es-CL"/>
        </a:p>
      </dgm:t>
    </dgm:pt>
    <dgm:pt modelId="{420ADED9-CE50-41B8-8185-0142B353E2E4}" type="pres">
      <dgm:prSet presAssocID="{BC8D3B6D-6275-4D3D-B38B-B2F61FA2A31F}" presName="parSpace" presStyleCnt="0"/>
      <dgm:spPr/>
    </dgm:pt>
    <dgm:pt modelId="{0CF2FBC8-F29C-405B-B505-FFB1C64861B4}" type="pres">
      <dgm:prSet presAssocID="{3CE649F4-6989-479A-8930-44E5F108B82B}" presName="parTxOnly" presStyleLbl="node1" presStyleIdx="3" presStyleCnt="5">
        <dgm:presLayoutVars>
          <dgm:bulletEnabled val="1"/>
        </dgm:presLayoutVars>
      </dgm:prSet>
      <dgm:spPr/>
      <dgm:t>
        <a:bodyPr/>
        <a:lstStyle/>
        <a:p>
          <a:endParaRPr lang="es-CL"/>
        </a:p>
      </dgm:t>
    </dgm:pt>
    <dgm:pt modelId="{24092B30-02D1-4A03-9968-3491F44FA443}" type="pres">
      <dgm:prSet presAssocID="{5B5390C8-7855-4A9A-97B8-943272CE612C}" presName="parSpace" presStyleCnt="0"/>
      <dgm:spPr/>
    </dgm:pt>
    <dgm:pt modelId="{A85A1FB5-48C5-4A41-B822-CBAB6200089B}" type="pres">
      <dgm:prSet presAssocID="{F5EED97C-8427-4174-9B17-33AF844917F0}" presName="parTxOnly" presStyleLbl="node1" presStyleIdx="4" presStyleCnt="5">
        <dgm:presLayoutVars>
          <dgm:bulletEnabled val="1"/>
        </dgm:presLayoutVars>
      </dgm:prSet>
      <dgm:spPr/>
      <dgm:t>
        <a:bodyPr/>
        <a:lstStyle/>
        <a:p>
          <a:endParaRPr lang="es-CL"/>
        </a:p>
      </dgm:t>
    </dgm:pt>
  </dgm:ptLst>
  <dgm:cxnLst>
    <dgm:cxn modelId="{9BAD16F9-DE7D-43EC-837D-B2B385345410}" type="presOf" srcId="{8B10AF70-3F1F-46B6-9D10-AFEE02A77503}" destId="{DC59BA81-21CE-40E6-BBCF-053B5AF9451A}" srcOrd="0" destOrd="0" presId="urn:microsoft.com/office/officeart/2005/8/layout/hChevron3"/>
    <dgm:cxn modelId="{B4754BB4-265A-4B1D-A61A-637839BB5476}" type="presOf" srcId="{3CE649F4-6989-479A-8930-44E5F108B82B}" destId="{0CF2FBC8-F29C-405B-B505-FFB1C64861B4}" srcOrd="0" destOrd="0" presId="urn:microsoft.com/office/officeart/2005/8/layout/hChevron3"/>
    <dgm:cxn modelId="{7F1585DB-B3A4-45EC-B331-ABFA045D06D2}" srcId="{8B10AF70-3F1F-46B6-9D10-AFEE02A77503}" destId="{1A1E57B0-2F3A-43EC-A527-44A20DF688FC}" srcOrd="1" destOrd="0" parTransId="{A30FB43E-0170-460A-86D5-69F863A5AB8C}" sibTransId="{8BCDC29D-E28F-4493-9CE8-44A8F7F9D4F1}"/>
    <dgm:cxn modelId="{F96730E1-F112-4DAB-AC05-AB40F0E2E774}" srcId="{8B10AF70-3F1F-46B6-9D10-AFEE02A77503}" destId="{4B9C2F78-D1A1-45FE-96B6-117D66FD39E7}" srcOrd="2" destOrd="0" parTransId="{C9A25C57-AC3B-41AC-9764-C970451CD9AA}" sibTransId="{BC8D3B6D-6275-4D3D-B38B-B2F61FA2A31F}"/>
    <dgm:cxn modelId="{CC5D4C04-6A53-4134-9B36-2235DAF86188}" type="presOf" srcId="{4B9C2F78-D1A1-45FE-96B6-117D66FD39E7}" destId="{93571F7E-86AB-4120-B31D-457579162A25}" srcOrd="0" destOrd="0" presId="urn:microsoft.com/office/officeart/2005/8/layout/hChevron3"/>
    <dgm:cxn modelId="{0F78606A-0971-43CC-B620-96EE05948F48}" type="presOf" srcId="{1A1E57B0-2F3A-43EC-A527-44A20DF688FC}" destId="{17824730-FCC1-4F7D-87E1-AAC9A0A55B57}" srcOrd="0" destOrd="0" presId="urn:microsoft.com/office/officeart/2005/8/layout/hChevron3"/>
    <dgm:cxn modelId="{06CF3E0F-9F99-4E48-AAAB-C41BE575F72E}" type="presOf" srcId="{9DA1D899-6651-44A8-8F5A-979DD084EC9E}" destId="{054E8FE0-E176-4B70-91D7-9617B140F3AC}" srcOrd="0" destOrd="0" presId="urn:microsoft.com/office/officeart/2005/8/layout/hChevron3"/>
    <dgm:cxn modelId="{B0339D53-A500-4432-88E4-C403339674FC}" srcId="{8B10AF70-3F1F-46B6-9D10-AFEE02A77503}" destId="{3CE649F4-6989-479A-8930-44E5F108B82B}" srcOrd="3" destOrd="0" parTransId="{F44448ED-674D-43D2-953E-D430B23E5F6F}" sibTransId="{5B5390C8-7855-4A9A-97B8-943272CE612C}"/>
    <dgm:cxn modelId="{8C0A06B0-B2BD-46D8-B5B4-BDDA50F3A4BB}" srcId="{8B10AF70-3F1F-46B6-9D10-AFEE02A77503}" destId="{9DA1D899-6651-44A8-8F5A-979DD084EC9E}" srcOrd="0" destOrd="0" parTransId="{856AA462-9B71-46A9-B058-D9B9417FB8D5}" sibTransId="{48A5C05D-C793-4A6A-99E0-3D3CC667DEDA}"/>
    <dgm:cxn modelId="{78C0E0F3-A217-4A14-A6E5-76AC598D859F}" srcId="{8B10AF70-3F1F-46B6-9D10-AFEE02A77503}" destId="{F5EED97C-8427-4174-9B17-33AF844917F0}" srcOrd="4" destOrd="0" parTransId="{592669FE-F646-487F-99C9-297FF640C318}" sibTransId="{0CD415A6-A90B-4F42-A845-628A6B7D9B4B}"/>
    <dgm:cxn modelId="{428C0996-0C12-4393-A1C6-6A5843A9C1F8}" type="presOf" srcId="{F5EED97C-8427-4174-9B17-33AF844917F0}" destId="{A85A1FB5-48C5-4A41-B822-CBAB6200089B}" srcOrd="0" destOrd="0" presId="urn:microsoft.com/office/officeart/2005/8/layout/hChevron3"/>
    <dgm:cxn modelId="{F881A597-F8C9-4878-989E-7147CEF2B996}" type="presParOf" srcId="{DC59BA81-21CE-40E6-BBCF-053B5AF9451A}" destId="{054E8FE0-E176-4B70-91D7-9617B140F3AC}" srcOrd="0" destOrd="0" presId="urn:microsoft.com/office/officeart/2005/8/layout/hChevron3"/>
    <dgm:cxn modelId="{2CB22047-C70E-4D7B-9C93-74201C71F0D5}" type="presParOf" srcId="{DC59BA81-21CE-40E6-BBCF-053B5AF9451A}" destId="{CAF19401-C9CD-4EC4-8363-D4885C155C2A}" srcOrd="1" destOrd="0" presId="urn:microsoft.com/office/officeart/2005/8/layout/hChevron3"/>
    <dgm:cxn modelId="{109B83DA-5091-43AE-98BA-536818783930}" type="presParOf" srcId="{DC59BA81-21CE-40E6-BBCF-053B5AF9451A}" destId="{17824730-FCC1-4F7D-87E1-AAC9A0A55B57}" srcOrd="2" destOrd="0" presId="urn:microsoft.com/office/officeart/2005/8/layout/hChevron3"/>
    <dgm:cxn modelId="{1A3D9130-6089-42A9-B791-DA92FA17E4F0}" type="presParOf" srcId="{DC59BA81-21CE-40E6-BBCF-053B5AF9451A}" destId="{04542790-51AC-47D3-AD83-31D063726A12}" srcOrd="3" destOrd="0" presId="urn:microsoft.com/office/officeart/2005/8/layout/hChevron3"/>
    <dgm:cxn modelId="{E8370A7D-0E2E-4A12-AAA7-FF9E1D00A5BA}" type="presParOf" srcId="{DC59BA81-21CE-40E6-BBCF-053B5AF9451A}" destId="{93571F7E-86AB-4120-B31D-457579162A25}" srcOrd="4" destOrd="0" presId="urn:microsoft.com/office/officeart/2005/8/layout/hChevron3"/>
    <dgm:cxn modelId="{AEE9B495-A651-44C5-A3CA-1BDB03C024DB}" type="presParOf" srcId="{DC59BA81-21CE-40E6-BBCF-053B5AF9451A}" destId="{420ADED9-CE50-41B8-8185-0142B353E2E4}" srcOrd="5" destOrd="0" presId="urn:microsoft.com/office/officeart/2005/8/layout/hChevron3"/>
    <dgm:cxn modelId="{9B958026-CAE2-41B0-9FE8-2DD8CA05DE7F}" type="presParOf" srcId="{DC59BA81-21CE-40E6-BBCF-053B5AF9451A}" destId="{0CF2FBC8-F29C-405B-B505-FFB1C64861B4}" srcOrd="6" destOrd="0" presId="urn:microsoft.com/office/officeart/2005/8/layout/hChevron3"/>
    <dgm:cxn modelId="{ADCB7537-8904-484D-A27B-FAE3E0554BE5}" type="presParOf" srcId="{DC59BA81-21CE-40E6-BBCF-053B5AF9451A}" destId="{24092B30-02D1-4A03-9968-3491F44FA443}" srcOrd="7" destOrd="0" presId="urn:microsoft.com/office/officeart/2005/8/layout/hChevron3"/>
    <dgm:cxn modelId="{B7F35427-FA88-4AC1-84CA-08D592FC2A8B}" type="presParOf" srcId="{DC59BA81-21CE-40E6-BBCF-053B5AF9451A}" destId="{A85A1FB5-48C5-4A41-B822-CBAB6200089B}"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10AF70-3F1F-46B6-9D10-AFEE02A77503}" type="doc">
      <dgm:prSet loTypeId="urn:microsoft.com/office/officeart/2005/8/layout/hChevron3" loCatId="process" qsTypeId="urn:microsoft.com/office/officeart/2005/8/quickstyle/simple1" qsCatId="simple" csTypeId="urn:microsoft.com/office/officeart/2005/8/colors/accent1_4" csCatId="accent1" phldr="1"/>
      <dgm:spPr/>
    </dgm:pt>
    <dgm:pt modelId="{9DA1D899-6651-44A8-8F5A-979DD084EC9E}">
      <dgm:prSet phldrT="[Texto]"/>
      <dgm:spPr/>
      <dgm:t>
        <a:bodyPr/>
        <a:lstStyle/>
        <a:p>
          <a:r>
            <a:rPr lang="es-CL" dirty="0" smtClean="0"/>
            <a:t>Trámite de Concesión</a:t>
          </a:r>
          <a:endParaRPr lang="es-CL" dirty="0"/>
        </a:p>
      </dgm:t>
    </dgm:pt>
    <dgm:pt modelId="{856AA462-9B71-46A9-B058-D9B9417FB8D5}" type="parTrans" cxnId="{8C0A06B0-B2BD-46D8-B5B4-BDDA50F3A4BB}">
      <dgm:prSet/>
      <dgm:spPr/>
      <dgm:t>
        <a:bodyPr/>
        <a:lstStyle/>
        <a:p>
          <a:endParaRPr lang="es-CL"/>
        </a:p>
      </dgm:t>
    </dgm:pt>
    <dgm:pt modelId="{48A5C05D-C793-4A6A-99E0-3D3CC667DEDA}" type="sibTrans" cxnId="{8C0A06B0-B2BD-46D8-B5B4-BDDA50F3A4BB}">
      <dgm:prSet/>
      <dgm:spPr/>
      <dgm:t>
        <a:bodyPr/>
        <a:lstStyle/>
        <a:p>
          <a:endParaRPr lang="es-CL"/>
        </a:p>
      </dgm:t>
    </dgm:pt>
    <dgm:pt modelId="{1A1E57B0-2F3A-43EC-A527-44A20DF688FC}">
      <dgm:prSet phldrT="[Texto]"/>
      <dgm:spPr/>
      <dgm:t>
        <a:bodyPr/>
        <a:lstStyle/>
        <a:p>
          <a:r>
            <a:rPr lang="es-CL" dirty="0" smtClean="0"/>
            <a:t>Publicación de Decreto</a:t>
          </a:r>
          <a:endParaRPr lang="es-CL" dirty="0"/>
        </a:p>
      </dgm:t>
    </dgm:pt>
    <dgm:pt modelId="{A30FB43E-0170-460A-86D5-69F863A5AB8C}" type="parTrans" cxnId="{7F1585DB-B3A4-45EC-B331-ABFA045D06D2}">
      <dgm:prSet/>
      <dgm:spPr/>
      <dgm:t>
        <a:bodyPr/>
        <a:lstStyle/>
        <a:p>
          <a:endParaRPr lang="es-CL"/>
        </a:p>
      </dgm:t>
    </dgm:pt>
    <dgm:pt modelId="{8BCDC29D-E28F-4493-9CE8-44A8F7F9D4F1}" type="sibTrans" cxnId="{7F1585DB-B3A4-45EC-B331-ABFA045D06D2}">
      <dgm:prSet/>
      <dgm:spPr/>
      <dgm:t>
        <a:bodyPr/>
        <a:lstStyle/>
        <a:p>
          <a:endParaRPr lang="es-CL"/>
        </a:p>
      </dgm:t>
    </dgm:pt>
    <dgm:pt modelId="{3CE649F4-6989-479A-8930-44E5F108B82B}">
      <dgm:prSet phldrT="[Texto]"/>
      <dgm:spPr/>
      <dgm:t>
        <a:bodyPr/>
        <a:lstStyle/>
        <a:p>
          <a:r>
            <a:rPr lang="es-CL" dirty="0" smtClean="0"/>
            <a:t>Recepción de Obras</a:t>
          </a:r>
          <a:endParaRPr lang="es-CL" dirty="0"/>
        </a:p>
      </dgm:t>
    </dgm:pt>
    <dgm:pt modelId="{F44448ED-674D-43D2-953E-D430B23E5F6F}" type="parTrans" cxnId="{B0339D53-A500-4432-88E4-C403339674FC}">
      <dgm:prSet/>
      <dgm:spPr/>
      <dgm:t>
        <a:bodyPr/>
        <a:lstStyle/>
        <a:p>
          <a:endParaRPr lang="es-CL"/>
        </a:p>
      </dgm:t>
    </dgm:pt>
    <dgm:pt modelId="{5B5390C8-7855-4A9A-97B8-943272CE612C}" type="sibTrans" cxnId="{B0339D53-A500-4432-88E4-C403339674FC}">
      <dgm:prSet/>
      <dgm:spPr/>
      <dgm:t>
        <a:bodyPr/>
        <a:lstStyle/>
        <a:p>
          <a:endParaRPr lang="es-CL"/>
        </a:p>
      </dgm:t>
    </dgm:pt>
    <dgm:pt modelId="{F5EED97C-8427-4174-9B17-33AF844917F0}">
      <dgm:prSet phldrT="[Texto]"/>
      <dgm:spPr/>
      <dgm:t>
        <a:bodyPr/>
        <a:lstStyle/>
        <a:p>
          <a:r>
            <a:rPr lang="es-CL" dirty="0" smtClean="0"/>
            <a:t>Inicio de Servicio</a:t>
          </a:r>
          <a:endParaRPr lang="es-CL" dirty="0"/>
        </a:p>
      </dgm:t>
    </dgm:pt>
    <dgm:pt modelId="{592669FE-F646-487F-99C9-297FF640C318}" type="parTrans" cxnId="{78C0E0F3-A217-4A14-A6E5-76AC598D859F}">
      <dgm:prSet/>
      <dgm:spPr/>
      <dgm:t>
        <a:bodyPr/>
        <a:lstStyle/>
        <a:p>
          <a:endParaRPr lang="es-CL"/>
        </a:p>
      </dgm:t>
    </dgm:pt>
    <dgm:pt modelId="{0CD415A6-A90B-4F42-A845-628A6B7D9B4B}" type="sibTrans" cxnId="{78C0E0F3-A217-4A14-A6E5-76AC598D859F}">
      <dgm:prSet/>
      <dgm:spPr/>
      <dgm:t>
        <a:bodyPr/>
        <a:lstStyle/>
        <a:p>
          <a:endParaRPr lang="es-CL"/>
        </a:p>
      </dgm:t>
    </dgm:pt>
    <dgm:pt modelId="{4B9C2F78-D1A1-45FE-96B6-117D66FD39E7}">
      <dgm:prSet phldrT="[Texto]"/>
      <dgm:spPr/>
      <dgm:t>
        <a:bodyPr/>
        <a:lstStyle/>
        <a:p>
          <a:r>
            <a:rPr lang="es-CL" dirty="0" smtClean="0"/>
            <a:t>Inicio de Obras </a:t>
          </a:r>
          <a:endParaRPr lang="es-CL" dirty="0"/>
        </a:p>
      </dgm:t>
    </dgm:pt>
    <dgm:pt modelId="{C9A25C57-AC3B-41AC-9764-C970451CD9AA}" type="parTrans" cxnId="{F96730E1-F112-4DAB-AC05-AB40F0E2E774}">
      <dgm:prSet/>
      <dgm:spPr/>
      <dgm:t>
        <a:bodyPr/>
        <a:lstStyle/>
        <a:p>
          <a:endParaRPr lang="es-CL"/>
        </a:p>
      </dgm:t>
    </dgm:pt>
    <dgm:pt modelId="{BC8D3B6D-6275-4D3D-B38B-B2F61FA2A31F}" type="sibTrans" cxnId="{F96730E1-F112-4DAB-AC05-AB40F0E2E774}">
      <dgm:prSet/>
      <dgm:spPr/>
      <dgm:t>
        <a:bodyPr/>
        <a:lstStyle/>
        <a:p>
          <a:endParaRPr lang="es-CL"/>
        </a:p>
      </dgm:t>
    </dgm:pt>
    <dgm:pt modelId="{DC59BA81-21CE-40E6-BBCF-053B5AF9451A}" type="pres">
      <dgm:prSet presAssocID="{8B10AF70-3F1F-46B6-9D10-AFEE02A77503}" presName="Name0" presStyleCnt="0">
        <dgm:presLayoutVars>
          <dgm:dir/>
          <dgm:resizeHandles val="exact"/>
        </dgm:presLayoutVars>
      </dgm:prSet>
      <dgm:spPr/>
    </dgm:pt>
    <dgm:pt modelId="{054E8FE0-E176-4B70-91D7-9617B140F3AC}" type="pres">
      <dgm:prSet presAssocID="{9DA1D899-6651-44A8-8F5A-979DD084EC9E}" presName="parTxOnly" presStyleLbl="node1" presStyleIdx="0" presStyleCnt="5">
        <dgm:presLayoutVars>
          <dgm:bulletEnabled val="1"/>
        </dgm:presLayoutVars>
      </dgm:prSet>
      <dgm:spPr/>
      <dgm:t>
        <a:bodyPr/>
        <a:lstStyle/>
        <a:p>
          <a:endParaRPr lang="es-CL"/>
        </a:p>
      </dgm:t>
    </dgm:pt>
    <dgm:pt modelId="{CAF19401-C9CD-4EC4-8363-D4885C155C2A}" type="pres">
      <dgm:prSet presAssocID="{48A5C05D-C793-4A6A-99E0-3D3CC667DEDA}" presName="parSpace" presStyleCnt="0"/>
      <dgm:spPr/>
    </dgm:pt>
    <dgm:pt modelId="{17824730-FCC1-4F7D-87E1-AAC9A0A55B57}" type="pres">
      <dgm:prSet presAssocID="{1A1E57B0-2F3A-43EC-A527-44A20DF688FC}" presName="parTxOnly" presStyleLbl="node1" presStyleIdx="1" presStyleCnt="5">
        <dgm:presLayoutVars>
          <dgm:bulletEnabled val="1"/>
        </dgm:presLayoutVars>
      </dgm:prSet>
      <dgm:spPr/>
      <dgm:t>
        <a:bodyPr/>
        <a:lstStyle/>
        <a:p>
          <a:endParaRPr lang="es-CL"/>
        </a:p>
      </dgm:t>
    </dgm:pt>
    <dgm:pt modelId="{04542790-51AC-47D3-AD83-31D063726A12}" type="pres">
      <dgm:prSet presAssocID="{8BCDC29D-E28F-4493-9CE8-44A8F7F9D4F1}" presName="parSpace" presStyleCnt="0"/>
      <dgm:spPr/>
    </dgm:pt>
    <dgm:pt modelId="{93571F7E-86AB-4120-B31D-457579162A25}" type="pres">
      <dgm:prSet presAssocID="{4B9C2F78-D1A1-45FE-96B6-117D66FD39E7}" presName="parTxOnly" presStyleLbl="node1" presStyleIdx="2" presStyleCnt="5">
        <dgm:presLayoutVars>
          <dgm:bulletEnabled val="1"/>
        </dgm:presLayoutVars>
      </dgm:prSet>
      <dgm:spPr/>
      <dgm:t>
        <a:bodyPr/>
        <a:lstStyle/>
        <a:p>
          <a:endParaRPr lang="es-CL"/>
        </a:p>
      </dgm:t>
    </dgm:pt>
    <dgm:pt modelId="{420ADED9-CE50-41B8-8185-0142B353E2E4}" type="pres">
      <dgm:prSet presAssocID="{BC8D3B6D-6275-4D3D-B38B-B2F61FA2A31F}" presName="parSpace" presStyleCnt="0"/>
      <dgm:spPr/>
    </dgm:pt>
    <dgm:pt modelId="{0CF2FBC8-F29C-405B-B505-FFB1C64861B4}" type="pres">
      <dgm:prSet presAssocID="{3CE649F4-6989-479A-8930-44E5F108B82B}" presName="parTxOnly" presStyleLbl="node1" presStyleIdx="3" presStyleCnt="5">
        <dgm:presLayoutVars>
          <dgm:bulletEnabled val="1"/>
        </dgm:presLayoutVars>
      </dgm:prSet>
      <dgm:spPr/>
      <dgm:t>
        <a:bodyPr/>
        <a:lstStyle/>
        <a:p>
          <a:endParaRPr lang="es-CL"/>
        </a:p>
      </dgm:t>
    </dgm:pt>
    <dgm:pt modelId="{24092B30-02D1-4A03-9968-3491F44FA443}" type="pres">
      <dgm:prSet presAssocID="{5B5390C8-7855-4A9A-97B8-943272CE612C}" presName="parSpace" presStyleCnt="0"/>
      <dgm:spPr/>
    </dgm:pt>
    <dgm:pt modelId="{A85A1FB5-48C5-4A41-B822-CBAB6200089B}" type="pres">
      <dgm:prSet presAssocID="{F5EED97C-8427-4174-9B17-33AF844917F0}" presName="parTxOnly" presStyleLbl="node1" presStyleIdx="4" presStyleCnt="5">
        <dgm:presLayoutVars>
          <dgm:bulletEnabled val="1"/>
        </dgm:presLayoutVars>
      </dgm:prSet>
      <dgm:spPr/>
      <dgm:t>
        <a:bodyPr/>
        <a:lstStyle/>
        <a:p>
          <a:endParaRPr lang="es-CL"/>
        </a:p>
      </dgm:t>
    </dgm:pt>
  </dgm:ptLst>
  <dgm:cxnLst>
    <dgm:cxn modelId="{3E3EB738-CCCB-4C7B-B155-8212A685293E}" type="presOf" srcId="{F5EED97C-8427-4174-9B17-33AF844917F0}" destId="{A85A1FB5-48C5-4A41-B822-CBAB6200089B}" srcOrd="0" destOrd="0" presId="urn:microsoft.com/office/officeart/2005/8/layout/hChevron3"/>
    <dgm:cxn modelId="{7F1585DB-B3A4-45EC-B331-ABFA045D06D2}" srcId="{8B10AF70-3F1F-46B6-9D10-AFEE02A77503}" destId="{1A1E57B0-2F3A-43EC-A527-44A20DF688FC}" srcOrd="1" destOrd="0" parTransId="{A30FB43E-0170-460A-86D5-69F863A5AB8C}" sibTransId="{8BCDC29D-E28F-4493-9CE8-44A8F7F9D4F1}"/>
    <dgm:cxn modelId="{F96730E1-F112-4DAB-AC05-AB40F0E2E774}" srcId="{8B10AF70-3F1F-46B6-9D10-AFEE02A77503}" destId="{4B9C2F78-D1A1-45FE-96B6-117D66FD39E7}" srcOrd="2" destOrd="0" parTransId="{C9A25C57-AC3B-41AC-9764-C970451CD9AA}" sibTransId="{BC8D3B6D-6275-4D3D-B38B-B2F61FA2A31F}"/>
    <dgm:cxn modelId="{F4F2489B-FE67-4BF1-AACE-E07C3A179CDA}" type="presOf" srcId="{1A1E57B0-2F3A-43EC-A527-44A20DF688FC}" destId="{17824730-FCC1-4F7D-87E1-AAC9A0A55B57}" srcOrd="0" destOrd="0" presId="urn:microsoft.com/office/officeart/2005/8/layout/hChevron3"/>
    <dgm:cxn modelId="{1241F607-EDD7-4445-825E-1BAFBF3C0994}" type="presOf" srcId="{8B10AF70-3F1F-46B6-9D10-AFEE02A77503}" destId="{DC59BA81-21CE-40E6-BBCF-053B5AF9451A}" srcOrd="0" destOrd="0" presId="urn:microsoft.com/office/officeart/2005/8/layout/hChevron3"/>
    <dgm:cxn modelId="{54FCF630-3065-4F3E-BAC4-12EB3C3008A0}" type="presOf" srcId="{9DA1D899-6651-44A8-8F5A-979DD084EC9E}" destId="{054E8FE0-E176-4B70-91D7-9617B140F3AC}" srcOrd="0" destOrd="0" presId="urn:microsoft.com/office/officeart/2005/8/layout/hChevron3"/>
    <dgm:cxn modelId="{89D6F493-4463-40B4-BB62-7C342DFEE404}" type="presOf" srcId="{3CE649F4-6989-479A-8930-44E5F108B82B}" destId="{0CF2FBC8-F29C-405B-B505-FFB1C64861B4}" srcOrd="0" destOrd="0" presId="urn:microsoft.com/office/officeart/2005/8/layout/hChevron3"/>
    <dgm:cxn modelId="{B0339D53-A500-4432-88E4-C403339674FC}" srcId="{8B10AF70-3F1F-46B6-9D10-AFEE02A77503}" destId="{3CE649F4-6989-479A-8930-44E5F108B82B}" srcOrd="3" destOrd="0" parTransId="{F44448ED-674D-43D2-953E-D430B23E5F6F}" sibTransId="{5B5390C8-7855-4A9A-97B8-943272CE612C}"/>
    <dgm:cxn modelId="{8C0A06B0-B2BD-46D8-B5B4-BDDA50F3A4BB}" srcId="{8B10AF70-3F1F-46B6-9D10-AFEE02A77503}" destId="{9DA1D899-6651-44A8-8F5A-979DD084EC9E}" srcOrd="0" destOrd="0" parTransId="{856AA462-9B71-46A9-B058-D9B9417FB8D5}" sibTransId="{48A5C05D-C793-4A6A-99E0-3D3CC667DEDA}"/>
    <dgm:cxn modelId="{78C0E0F3-A217-4A14-A6E5-76AC598D859F}" srcId="{8B10AF70-3F1F-46B6-9D10-AFEE02A77503}" destId="{F5EED97C-8427-4174-9B17-33AF844917F0}" srcOrd="4" destOrd="0" parTransId="{592669FE-F646-487F-99C9-297FF640C318}" sibTransId="{0CD415A6-A90B-4F42-A845-628A6B7D9B4B}"/>
    <dgm:cxn modelId="{3155E34A-8257-43EF-BFBC-6373221BFBCB}" type="presOf" srcId="{4B9C2F78-D1A1-45FE-96B6-117D66FD39E7}" destId="{93571F7E-86AB-4120-B31D-457579162A25}" srcOrd="0" destOrd="0" presId="urn:microsoft.com/office/officeart/2005/8/layout/hChevron3"/>
    <dgm:cxn modelId="{713E8AD2-1D23-48CB-8167-A3FEDD49437F}" type="presParOf" srcId="{DC59BA81-21CE-40E6-BBCF-053B5AF9451A}" destId="{054E8FE0-E176-4B70-91D7-9617B140F3AC}" srcOrd="0" destOrd="0" presId="urn:microsoft.com/office/officeart/2005/8/layout/hChevron3"/>
    <dgm:cxn modelId="{E7EF8085-176C-491B-8BCD-4B953F74FC37}" type="presParOf" srcId="{DC59BA81-21CE-40E6-BBCF-053B5AF9451A}" destId="{CAF19401-C9CD-4EC4-8363-D4885C155C2A}" srcOrd="1" destOrd="0" presId="urn:microsoft.com/office/officeart/2005/8/layout/hChevron3"/>
    <dgm:cxn modelId="{22E54649-FBD1-4BD5-BABF-C2F9D1CE01AA}" type="presParOf" srcId="{DC59BA81-21CE-40E6-BBCF-053B5AF9451A}" destId="{17824730-FCC1-4F7D-87E1-AAC9A0A55B57}" srcOrd="2" destOrd="0" presId="urn:microsoft.com/office/officeart/2005/8/layout/hChevron3"/>
    <dgm:cxn modelId="{C048F56B-251C-433D-AA1C-46A2E086DB82}" type="presParOf" srcId="{DC59BA81-21CE-40E6-BBCF-053B5AF9451A}" destId="{04542790-51AC-47D3-AD83-31D063726A12}" srcOrd="3" destOrd="0" presId="urn:microsoft.com/office/officeart/2005/8/layout/hChevron3"/>
    <dgm:cxn modelId="{9640E978-E2D9-4D6E-932E-A0B11C7142D5}" type="presParOf" srcId="{DC59BA81-21CE-40E6-BBCF-053B5AF9451A}" destId="{93571F7E-86AB-4120-B31D-457579162A25}" srcOrd="4" destOrd="0" presId="urn:microsoft.com/office/officeart/2005/8/layout/hChevron3"/>
    <dgm:cxn modelId="{34DA3F26-B259-4F9D-A211-EE01F1C03D21}" type="presParOf" srcId="{DC59BA81-21CE-40E6-BBCF-053B5AF9451A}" destId="{420ADED9-CE50-41B8-8185-0142B353E2E4}" srcOrd="5" destOrd="0" presId="urn:microsoft.com/office/officeart/2005/8/layout/hChevron3"/>
    <dgm:cxn modelId="{E910E238-A599-49BF-9700-1B224A9837F0}" type="presParOf" srcId="{DC59BA81-21CE-40E6-BBCF-053B5AF9451A}" destId="{0CF2FBC8-F29C-405B-B505-FFB1C64861B4}" srcOrd="6" destOrd="0" presId="urn:microsoft.com/office/officeart/2005/8/layout/hChevron3"/>
    <dgm:cxn modelId="{9F952A57-5C5B-41EE-A6B0-9C899490F2A6}" type="presParOf" srcId="{DC59BA81-21CE-40E6-BBCF-053B5AF9451A}" destId="{24092B30-02D1-4A03-9968-3491F44FA443}" srcOrd="7" destOrd="0" presId="urn:microsoft.com/office/officeart/2005/8/layout/hChevron3"/>
    <dgm:cxn modelId="{D25E3F9A-1B27-43EF-8CB9-56FBF5A4CC96}" type="presParOf" srcId="{DC59BA81-21CE-40E6-BBCF-053B5AF9451A}" destId="{A85A1FB5-48C5-4A41-B822-CBAB6200089B}"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C5B2-C30A-45B1-ACFA-E1A0904A9B26}">
      <dsp:nvSpPr>
        <dsp:cNvPr id="0" name=""/>
        <dsp:cNvSpPr/>
      </dsp:nvSpPr>
      <dsp:spPr>
        <a:xfrm>
          <a:off x="-3421790" y="-529655"/>
          <a:ext cx="4107312" cy="4107312"/>
        </a:xfrm>
        <a:prstGeom prst="blockArc">
          <a:avLst>
            <a:gd name="adj1" fmla="val 18900000"/>
            <a:gd name="adj2" fmla="val 2700000"/>
            <a:gd name="adj3" fmla="val 526"/>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DDBC0-0FB1-49F5-BC1B-538FEDDA3011}">
      <dsp:nvSpPr>
        <dsp:cNvPr id="0" name=""/>
        <dsp:cNvSpPr/>
      </dsp:nvSpPr>
      <dsp:spPr>
        <a:xfrm>
          <a:off x="560298" y="435437"/>
          <a:ext cx="6734865" cy="870752"/>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66040" rIns="66040" bIns="66040" numCol="1" spcCol="1270" anchor="ctr" anchorCtr="0">
          <a:noAutofit/>
        </a:bodyPr>
        <a:lstStyle/>
        <a:p>
          <a:pPr lvl="0" algn="l" defTabSz="1155700">
            <a:lnSpc>
              <a:spcPct val="90000"/>
            </a:lnSpc>
            <a:spcBef>
              <a:spcPct val="0"/>
            </a:spcBef>
            <a:spcAft>
              <a:spcPct val="35000"/>
            </a:spcAft>
          </a:pPr>
          <a:r>
            <a:rPr lang="es-CL" sz="2600" kern="1200" dirty="0" smtClean="0"/>
            <a:t>1.- Plan Nacional de Infraestructura de Telecomunicaciones</a:t>
          </a:r>
          <a:endParaRPr lang="es-CL" sz="2600" kern="1200" dirty="0"/>
        </a:p>
      </dsp:txBody>
      <dsp:txXfrm>
        <a:off x="560298" y="435437"/>
        <a:ext cx="6734865" cy="870752"/>
      </dsp:txXfrm>
    </dsp:sp>
    <dsp:sp modelId="{8649D41A-EC82-4575-9BFF-25B04A44327A}">
      <dsp:nvSpPr>
        <dsp:cNvPr id="0" name=""/>
        <dsp:cNvSpPr/>
      </dsp:nvSpPr>
      <dsp:spPr>
        <a:xfrm>
          <a:off x="16078" y="326593"/>
          <a:ext cx="1088440" cy="1088440"/>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14AEC-7F1E-4CB5-BB60-FEEA27253CFB}">
      <dsp:nvSpPr>
        <dsp:cNvPr id="0" name=""/>
        <dsp:cNvSpPr/>
      </dsp:nvSpPr>
      <dsp:spPr>
        <a:xfrm>
          <a:off x="560298" y="1741810"/>
          <a:ext cx="6734865" cy="87075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66040" rIns="66040" bIns="66040" numCol="1" spcCol="1270" anchor="ctr" anchorCtr="0">
          <a:noAutofit/>
        </a:bodyPr>
        <a:lstStyle/>
        <a:p>
          <a:pPr lvl="0" algn="l" defTabSz="1155700">
            <a:lnSpc>
              <a:spcPct val="90000"/>
            </a:lnSpc>
            <a:spcBef>
              <a:spcPct val="0"/>
            </a:spcBef>
            <a:spcAft>
              <a:spcPct val="35000"/>
            </a:spcAft>
          </a:pPr>
          <a:r>
            <a:rPr lang="es-CL" sz="2600" kern="1200" dirty="0" smtClean="0"/>
            <a:t>2.- Proyecto Fibra Óptica Austral </a:t>
          </a:r>
          <a:endParaRPr lang="es-CL" sz="2600" kern="1200" dirty="0"/>
        </a:p>
      </dsp:txBody>
      <dsp:txXfrm>
        <a:off x="560298" y="1741810"/>
        <a:ext cx="6734865" cy="870752"/>
      </dsp:txXfrm>
    </dsp:sp>
    <dsp:sp modelId="{FAEA7FED-C3B5-4C44-9054-7DA01C38C91A}">
      <dsp:nvSpPr>
        <dsp:cNvPr id="0" name=""/>
        <dsp:cNvSpPr/>
      </dsp:nvSpPr>
      <dsp:spPr>
        <a:xfrm>
          <a:off x="16078" y="1632966"/>
          <a:ext cx="1088440" cy="1088440"/>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C5B2-C30A-45B1-ACFA-E1A0904A9B26}">
      <dsp:nvSpPr>
        <dsp:cNvPr id="0" name=""/>
        <dsp:cNvSpPr/>
      </dsp:nvSpPr>
      <dsp:spPr>
        <a:xfrm>
          <a:off x="-3421790" y="-529655"/>
          <a:ext cx="4107312" cy="4107312"/>
        </a:xfrm>
        <a:prstGeom prst="blockArc">
          <a:avLst>
            <a:gd name="adj1" fmla="val 18900000"/>
            <a:gd name="adj2" fmla="val 2700000"/>
            <a:gd name="adj3" fmla="val 526"/>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DDBC0-0FB1-49F5-BC1B-538FEDDA3011}">
      <dsp:nvSpPr>
        <dsp:cNvPr id="0" name=""/>
        <dsp:cNvSpPr/>
      </dsp:nvSpPr>
      <dsp:spPr>
        <a:xfrm>
          <a:off x="560298" y="435437"/>
          <a:ext cx="6734865" cy="870752"/>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66040" rIns="66040" bIns="66040" numCol="1" spcCol="1270" anchor="ctr" anchorCtr="0">
          <a:noAutofit/>
        </a:bodyPr>
        <a:lstStyle/>
        <a:p>
          <a:pPr lvl="0" algn="l" defTabSz="1155700">
            <a:lnSpc>
              <a:spcPct val="90000"/>
            </a:lnSpc>
            <a:spcBef>
              <a:spcPct val="0"/>
            </a:spcBef>
            <a:spcAft>
              <a:spcPct val="35000"/>
            </a:spcAft>
          </a:pPr>
          <a:r>
            <a:rPr lang="es-CL" sz="2600" kern="1200" dirty="0" smtClean="0"/>
            <a:t>1.- Plan Nacional de Infraestructura de Telecomunicaciones</a:t>
          </a:r>
          <a:endParaRPr lang="es-CL" sz="2600" kern="1200" dirty="0"/>
        </a:p>
      </dsp:txBody>
      <dsp:txXfrm>
        <a:off x="560298" y="435437"/>
        <a:ext cx="6734865" cy="870752"/>
      </dsp:txXfrm>
    </dsp:sp>
    <dsp:sp modelId="{8649D41A-EC82-4575-9BFF-25B04A44327A}">
      <dsp:nvSpPr>
        <dsp:cNvPr id="0" name=""/>
        <dsp:cNvSpPr/>
      </dsp:nvSpPr>
      <dsp:spPr>
        <a:xfrm>
          <a:off x="16078" y="326593"/>
          <a:ext cx="1088440" cy="1088440"/>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14AEC-7F1E-4CB5-BB60-FEEA27253CFB}">
      <dsp:nvSpPr>
        <dsp:cNvPr id="0" name=""/>
        <dsp:cNvSpPr/>
      </dsp:nvSpPr>
      <dsp:spPr>
        <a:xfrm>
          <a:off x="560298" y="1741810"/>
          <a:ext cx="6734865" cy="87075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66040" rIns="66040" bIns="66040" numCol="1" spcCol="1270" anchor="ctr" anchorCtr="0">
          <a:noAutofit/>
        </a:bodyPr>
        <a:lstStyle/>
        <a:p>
          <a:pPr lvl="0" algn="l" defTabSz="1155700">
            <a:lnSpc>
              <a:spcPct val="90000"/>
            </a:lnSpc>
            <a:spcBef>
              <a:spcPct val="0"/>
            </a:spcBef>
            <a:spcAft>
              <a:spcPct val="35000"/>
            </a:spcAft>
          </a:pPr>
          <a:r>
            <a:rPr lang="es-CL" sz="2600" kern="1200" dirty="0" smtClean="0"/>
            <a:t>2.- Proyecto Fibra Óptica Austral </a:t>
          </a:r>
          <a:endParaRPr lang="es-CL" sz="2600" kern="1200" dirty="0"/>
        </a:p>
      </dsp:txBody>
      <dsp:txXfrm>
        <a:off x="560298" y="1741810"/>
        <a:ext cx="6734865" cy="870752"/>
      </dsp:txXfrm>
    </dsp:sp>
    <dsp:sp modelId="{FAEA7FED-C3B5-4C44-9054-7DA01C38C91A}">
      <dsp:nvSpPr>
        <dsp:cNvPr id="0" name=""/>
        <dsp:cNvSpPr/>
      </dsp:nvSpPr>
      <dsp:spPr>
        <a:xfrm>
          <a:off x="16078" y="1632966"/>
          <a:ext cx="1088440" cy="1088440"/>
        </a:xfrm>
        <a:prstGeom prst="ellipse">
          <a:avLst/>
        </a:prstGeom>
        <a:solidFill>
          <a:schemeClr val="lt1">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C5B2-C30A-45B1-ACFA-E1A0904A9B26}">
      <dsp:nvSpPr>
        <dsp:cNvPr id="0" name=""/>
        <dsp:cNvSpPr/>
      </dsp:nvSpPr>
      <dsp:spPr>
        <a:xfrm>
          <a:off x="-3421790" y="-529655"/>
          <a:ext cx="4107312" cy="4107312"/>
        </a:xfrm>
        <a:prstGeom prst="blockArc">
          <a:avLst>
            <a:gd name="adj1" fmla="val 18900000"/>
            <a:gd name="adj2" fmla="val 2700000"/>
            <a:gd name="adj3" fmla="val 526"/>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DDBC0-0FB1-49F5-BC1B-538FEDDA3011}">
      <dsp:nvSpPr>
        <dsp:cNvPr id="0" name=""/>
        <dsp:cNvSpPr/>
      </dsp:nvSpPr>
      <dsp:spPr>
        <a:xfrm>
          <a:off x="560298" y="435437"/>
          <a:ext cx="6734865" cy="87075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66040" rIns="66040" bIns="66040" numCol="1" spcCol="1270" anchor="ctr" anchorCtr="0">
          <a:noAutofit/>
        </a:bodyPr>
        <a:lstStyle/>
        <a:p>
          <a:pPr lvl="0" algn="l" defTabSz="1155700">
            <a:lnSpc>
              <a:spcPct val="90000"/>
            </a:lnSpc>
            <a:spcBef>
              <a:spcPct val="0"/>
            </a:spcBef>
            <a:spcAft>
              <a:spcPct val="35000"/>
            </a:spcAft>
          </a:pPr>
          <a:r>
            <a:rPr lang="es-CL" sz="2600" kern="1200" dirty="0" smtClean="0"/>
            <a:t>1.- Plan Nacional de Infraestructura de Telecomunicaciones</a:t>
          </a:r>
          <a:endParaRPr lang="es-CL" sz="2600" kern="1200" dirty="0"/>
        </a:p>
      </dsp:txBody>
      <dsp:txXfrm>
        <a:off x="560298" y="435437"/>
        <a:ext cx="6734865" cy="870752"/>
      </dsp:txXfrm>
    </dsp:sp>
    <dsp:sp modelId="{8649D41A-EC82-4575-9BFF-25B04A44327A}">
      <dsp:nvSpPr>
        <dsp:cNvPr id="0" name=""/>
        <dsp:cNvSpPr/>
      </dsp:nvSpPr>
      <dsp:spPr>
        <a:xfrm>
          <a:off x="16078" y="326593"/>
          <a:ext cx="1088440" cy="1088440"/>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14AEC-7F1E-4CB5-BB60-FEEA27253CFB}">
      <dsp:nvSpPr>
        <dsp:cNvPr id="0" name=""/>
        <dsp:cNvSpPr/>
      </dsp:nvSpPr>
      <dsp:spPr>
        <a:xfrm>
          <a:off x="560298" y="1741810"/>
          <a:ext cx="6734865" cy="87075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66040" rIns="66040" bIns="66040" numCol="1" spcCol="1270" anchor="ctr" anchorCtr="0">
          <a:noAutofit/>
        </a:bodyPr>
        <a:lstStyle/>
        <a:p>
          <a:pPr lvl="0" algn="l" defTabSz="1155700">
            <a:lnSpc>
              <a:spcPct val="90000"/>
            </a:lnSpc>
            <a:spcBef>
              <a:spcPct val="0"/>
            </a:spcBef>
            <a:spcAft>
              <a:spcPct val="35000"/>
            </a:spcAft>
          </a:pPr>
          <a:r>
            <a:rPr lang="es-CL" sz="2600" kern="1200" dirty="0" smtClean="0"/>
            <a:t>2.- Proyecto Fibra Óptica Austral </a:t>
          </a:r>
          <a:endParaRPr lang="es-CL" sz="2600" kern="1200" dirty="0"/>
        </a:p>
      </dsp:txBody>
      <dsp:txXfrm>
        <a:off x="560298" y="1741810"/>
        <a:ext cx="6734865" cy="870752"/>
      </dsp:txXfrm>
    </dsp:sp>
    <dsp:sp modelId="{FAEA7FED-C3B5-4C44-9054-7DA01C38C91A}">
      <dsp:nvSpPr>
        <dsp:cNvPr id="0" name=""/>
        <dsp:cNvSpPr/>
      </dsp:nvSpPr>
      <dsp:spPr>
        <a:xfrm>
          <a:off x="16078" y="1632966"/>
          <a:ext cx="1088440" cy="1088440"/>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5AB5E-E0A3-4DEB-8CC9-63FEDA154E16}">
      <dsp:nvSpPr>
        <dsp:cNvPr id="0" name=""/>
        <dsp:cNvSpPr/>
      </dsp:nvSpPr>
      <dsp:spPr>
        <a:xfrm>
          <a:off x="0" y="3048988"/>
          <a:ext cx="8308032" cy="1000745"/>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noProof="0" dirty="0" err="1" smtClean="0"/>
            <a:t>Duración</a:t>
          </a:r>
          <a:r>
            <a:rPr lang="en-US" sz="1800" b="1" kern="1200" noProof="0" dirty="0" smtClean="0"/>
            <a:t> de la </a:t>
          </a:r>
          <a:r>
            <a:rPr lang="en-US" sz="1800" b="1" kern="1200" noProof="0" dirty="0" err="1" smtClean="0"/>
            <a:t>Concesión</a:t>
          </a:r>
          <a:endParaRPr lang="en-US" sz="1800" b="1" kern="1200" noProof="0" dirty="0" smtClean="0"/>
        </a:p>
        <a:p>
          <a:pPr lvl="0" algn="ctr" defTabSz="800100">
            <a:lnSpc>
              <a:spcPct val="90000"/>
            </a:lnSpc>
            <a:spcBef>
              <a:spcPct val="0"/>
            </a:spcBef>
            <a:spcAft>
              <a:spcPct val="35000"/>
            </a:spcAft>
          </a:pPr>
          <a:r>
            <a:rPr lang="en-US" sz="1800" b="0" kern="1200" noProof="0" dirty="0" smtClean="0"/>
            <a:t>El </a:t>
          </a:r>
          <a:r>
            <a:rPr lang="en-US" sz="1800" b="0" kern="1200" noProof="0" dirty="0" err="1" smtClean="0"/>
            <a:t>Servicio</a:t>
          </a:r>
          <a:r>
            <a:rPr lang="en-US" sz="1800" b="0" kern="1200" noProof="0" dirty="0" smtClean="0"/>
            <a:t> de </a:t>
          </a:r>
          <a:r>
            <a:rPr lang="en-US" sz="1800" b="0" kern="1200" noProof="0" dirty="0" err="1" smtClean="0"/>
            <a:t>Infraestructura</a:t>
          </a:r>
          <a:r>
            <a:rPr lang="en-US" sz="1800" b="0" kern="1200" noProof="0" dirty="0" smtClean="0"/>
            <a:t> </a:t>
          </a:r>
          <a:r>
            <a:rPr lang="en-US" sz="1800" b="0" kern="1200" noProof="0" dirty="0" err="1" smtClean="0"/>
            <a:t>deberá</a:t>
          </a:r>
          <a:r>
            <a:rPr lang="en-US" sz="1800" b="0" kern="1200" noProof="0" dirty="0" smtClean="0"/>
            <a:t> </a:t>
          </a:r>
          <a:r>
            <a:rPr lang="en-US" sz="1800" b="0" kern="1200" noProof="0" dirty="0" err="1" smtClean="0"/>
            <a:t>operar</a:t>
          </a:r>
          <a:r>
            <a:rPr lang="en-US" sz="1800" b="0" kern="1200" noProof="0" dirty="0" smtClean="0"/>
            <a:t> </a:t>
          </a:r>
          <a:r>
            <a:rPr lang="en-US" sz="1800" b="0" kern="1200" noProof="0" dirty="0" err="1" smtClean="0"/>
            <a:t>por</a:t>
          </a:r>
          <a:r>
            <a:rPr lang="en-US" sz="1800" b="0" kern="1200" noProof="0" dirty="0" smtClean="0"/>
            <a:t> 30 </a:t>
          </a:r>
          <a:r>
            <a:rPr lang="en-US" sz="1800" b="0" kern="1200" noProof="0" dirty="0" err="1" smtClean="0"/>
            <a:t>años</a:t>
          </a:r>
          <a:r>
            <a:rPr lang="en-US" sz="1800" b="0" kern="1200" noProof="0" dirty="0" smtClean="0"/>
            <a:t>.</a:t>
          </a:r>
        </a:p>
      </dsp:txBody>
      <dsp:txXfrm>
        <a:off x="0" y="3048988"/>
        <a:ext cx="8308032" cy="1000745"/>
      </dsp:txXfrm>
    </dsp:sp>
    <dsp:sp modelId="{C2282CAF-7386-41E9-B988-1F6DC2BBEBBA}">
      <dsp:nvSpPr>
        <dsp:cNvPr id="0" name=""/>
        <dsp:cNvSpPr/>
      </dsp:nvSpPr>
      <dsp:spPr>
        <a:xfrm rot="10800000">
          <a:off x="0" y="1524852"/>
          <a:ext cx="8308032" cy="1539147"/>
        </a:xfrm>
        <a:prstGeom prst="upArrowCallou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noProof="0" dirty="0" err="1" smtClean="0"/>
            <a:t>Tipo</a:t>
          </a:r>
          <a:r>
            <a:rPr lang="en-US" sz="1800" b="1" kern="1200" noProof="0" dirty="0" smtClean="0"/>
            <a:t> de </a:t>
          </a:r>
          <a:r>
            <a:rPr lang="en-US" sz="1800" b="1" kern="1200" noProof="0" dirty="0" err="1" smtClean="0"/>
            <a:t>Servicio</a:t>
          </a:r>
          <a:endParaRPr lang="en-US" sz="1800" b="1" kern="1200" noProof="0" dirty="0" smtClean="0"/>
        </a:p>
        <a:p>
          <a:pPr lvl="0" algn="ctr" defTabSz="800100">
            <a:lnSpc>
              <a:spcPct val="90000"/>
            </a:lnSpc>
            <a:spcBef>
              <a:spcPct val="0"/>
            </a:spcBef>
            <a:spcAft>
              <a:spcPct val="35000"/>
            </a:spcAft>
          </a:pPr>
          <a:r>
            <a:rPr lang="en-US" sz="1800" b="0" kern="1200" noProof="0" dirty="0" err="1" smtClean="0"/>
            <a:t>Provisión</a:t>
          </a:r>
          <a:r>
            <a:rPr lang="en-US" sz="1800" b="0" kern="1200" noProof="0" dirty="0" smtClean="0"/>
            <a:t> de Canales </a:t>
          </a:r>
          <a:r>
            <a:rPr lang="en-US" sz="1800" b="0" kern="1200" noProof="0" dirty="0" err="1" smtClean="0"/>
            <a:t>Ópticos</a:t>
          </a:r>
          <a:r>
            <a:rPr lang="en-US" sz="1800" b="0" kern="1200" noProof="0" dirty="0" smtClean="0"/>
            <a:t> </a:t>
          </a:r>
          <a:r>
            <a:rPr lang="en-US" sz="1800" b="0" kern="1200" noProof="0" dirty="0" err="1" smtClean="0"/>
            <a:t>en</a:t>
          </a:r>
          <a:r>
            <a:rPr lang="en-US" sz="1800" b="0" kern="1200" noProof="0" dirty="0" smtClean="0"/>
            <a:t> “</a:t>
          </a:r>
          <a:r>
            <a:rPr lang="es-CL" sz="1800" b="0" kern="1200" noProof="0" dirty="0" smtClean="0"/>
            <a:t>Puntos de Operación e Interconexión de Infraestructura para Telecomunicaciones</a:t>
          </a:r>
          <a:r>
            <a:rPr lang="en-US" sz="1800" b="0" kern="1200" noProof="0" dirty="0" smtClean="0"/>
            <a:t>“ (POIIT), con </a:t>
          </a:r>
          <a:r>
            <a:rPr lang="en-US" sz="1800" b="0" kern="1200" noProof="0" dirty="0" err="1" smtClean="0"/>
            <a:t>tarifa</a:t>
          </a:r>
          <a:r>
            <a:rPr lang="en-US" sz="1800" b="0" kern="1200" noProof="0" dirty="0" smtClean="0"/>
            <a:t> </a:t>
          </a:r>
          <a:r>
            <a:rPr lang="en-US" sz="1800" b="0" kern="1200" noProof="0" dirty="0" err="1" smtClean="0"/>
            <a:t>máxima</a:t>
          </a:r>
          <a:r>
            <a:rPr lang="en-US" sz="1800" b="0" kern="1200" noProof="0" dirty="0" smtClean="0"/>
            <a:t> </a:t>
          </a:r>
          <a:r>
            <a:rPr lang="en-US" sz="1800" b="0" kern="1200" noProof="0" dirty="0" err="1" smtClean="0"/>
            <a:t>regulada</a:t>
          </a:r>
          <a:r>
            <a:rPr lang="en-US" sz="1800" b="0" kern="1200" noProof="0" dirty="0" smtClean="0"/>
            <a:t>.</a:t>
          </a:r>
          <a:endParaRPr lang="en-US" sz="1800" b="1" kern="1200" noProof="0" dirty="0" smtClean="0"/>
        </a:p>
      </dsp:txBody>
      <dsp:txXfrm rot="10800000">
        <a:off x="0" y="1524852"/>
        <a:ext cx="8308032" cy="1000092"/>
      </dsp:txXfrm>
    </dsp:sp>
    <dsp:sp modelId="{29C6CDFE-B0D9-4480-ACEC-E755E062F5B9}">
      <dsp:nvSpPr>
        <dsp:cNvPr id="0" name=""/>
        <dsp:cNvSpPr/>
      </dsp:nvSpPr>
      <dsp:spPr>
        <a:xfrm rot="10800000">
          <a:off x="0" y="0"/>
          <a:ext cx="8308032" cy="1539147"/>
        </a:xfrm>
        <a:prstGeom prst="upArrowCallou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err="1" smtClean="0"/>
            <a:t>Tipo</a:t>
          </a:r>
          <a:r>
            <a:rPr lang="en-US" sz="1800" b="1" kern="1200" dirty="0" smtClean="0"/>
            <a:t> de </a:t>
          </a:r>
          <a:r>
            <a:rPr lang="en-US" sz="1800" b="1" kern="1200" dirty="0" err="1" smtClean="0"/>
            <a:t>Licencia</a:t>
          </a:r>
          <a:endParaRPr lang="en-US" sz="1800" b="1" kern="1200" dirty="0" smtClean="0"/>
        </a:p>
        <a:p>
          <a:pPr lvl="0" algn="ctr" defTabSz="800100">
            <a:lnSpc>
              <a:spcPct val="90000"/>
            </a:lnSpc>
            <a:spcBef>
              <a:spcPct val="0"/>
            </a:spcBef>
            <a:spcAft>
              <a:spcPct val="35000"/>
            </a:spcAft>
          </a:pPr>
          <a:r>
            <a:rPr lang="en-US" sz="1800" b="1" kern="1200" dirty="0" smtClean="0"/>
            <a:t> </a:t>
          </a:r>
          <a:r>
            <a:rPr lang="en-US" sz="1800" b="0" kern="1200" dirty="0" err="1" smtClean="0"/>
            <a:t>Concesión</a:t>
          </a:r>
          <a:r>
            <a:rPr lang="en-US" sz="1800" b="0" kern="1200" dirty="0" smtClean="0"/>
            <a:t> de </a:t>
          </a:r>
          <a:r>
            <a:rPr lang="en-US" sz="1800" b="0" kern="1200" dirty="0" err="1" smtClean="0"/>
            <a:t>servicio</a:t>
          </a:r>
          <a:r>
            <a:rPr lang="en-US" sz="1800" b="0" kern="1200" dirty="0" smtClean="0"/>
            <a:t> </a:t>
          </a:r>
          <a:r>
            <a:rPr lang="en-US" sz="1800" b="0" kern="1200" dirty="0" err="1" smtClean="0"/>
            <a:t>intermedio</a:t>
          </a:r>
          <a:r>
            <a:rPr lang="en-US" sz="1800" b="0" kern="1200" dirty="0" smtClean="0"/>
            <a:t> que </a:t>
          </a:r>
          <a:r>
            <a:rPr lang="en-US" sz="1800" b="0" kern="1200" dirty="0" err="1" smtClean="0"/>
            <a:t>únicamente</a:t>
          </a:r>
          <a:r>
            <a:rPr lang="en-US" sz="1800" b="0" kern="1200" dirty="0" smtClean="0"/>
            <a:t> </a:t>
          </a:r>
          <a:r>
            <a:rPr lang="en-US" sz="1800" b="0" kern="1200" dirty="0" err="1" smtClean="0"/>
            <a:t>provea</a:t>
          </a:r>
          <a:r>
            <a:rPr lang="en-US" sz="1800" b="0" kern="1200" dirty="0" smtClean="0"/>
            <a:t> de </a:t>
          </a:r>
          <a:r>
            <a:rPr lang="en-US" sz="1800" b="0" kern="1200" dirty="0" err="1" smtClean="0"/>
            <a:t>infraestructura</a:t>
          </a:r>
          <a:r>
            <a:rPr lang="en-US" sz="1800" b="0" kern="1200" dirty="0" smtClean="0"/>
            <a:t> </a:t>
          </a:r>
          <a:r>
            <a:rPr lang="en-US" sz="1800" b="0" kern="1200" dirty="0" err="1" smtClean="0"/>
            <a:t>física</a:t>
          </a:r>
          <a:r>
            <a:rPr lang="en-US" sz="1800" b="0" kern="1200" dirty="0" smtClean="0"/>
            <a:t> para </a:t>
          </a:r>
          <a:r>
            <a:rPr lang="en-US" sz="1800" b="0" kern="1200" dirty="0" err="1" smtClean="0"/>
            <a:t>telecomunicaciones</a:t>
          </a:r>
          <a:r>
            <a:rPr lang="en-US" sz="1800" b="0" kern="1200" dirty="0" smtClean="0"/>
            <a:t>.</a:t>
          </a:r>
          <a:endParaRPr lang="es-CL" sz="1800" b="0" kern="1200" dirty="0"/>
        </a:p>
      </dsp:txBody>
      <dsp:txXfrm rot="10800000">
        <a:off x="0" y="0"/>
        <a:ext cx="8308032" cy="1000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E8FE0-E176-4B70-91D7-9617B140F3AC}">
      <dsp:nvSpPr>
        <dsp:cNvPr id="0" name=""/>
        <dsp:cNvSpPr/>
      </dsp:nvSpPr>
      <dsp:spPr>
        <a:xfrm>
          <a:off x="995" y="125616"/>
          <a:ext cx="1940576" cy="776230"/>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CL" sz="1600" kern="1200" dirty="0" smtClean="0"/>
            <a:t>Informe de respuestas </a:t>
          </a:r>
          <a:endParaRPr lang="es-CL" sz="1600" kern="1200" dirty="0"/>
        </a:p>
      </dsp:txBody>
      <dsp:txXfrm>
        <a:off x="995" y="125616"/>
        <a:ext cx="1746519" cy="776230"/>
      </dsp:txXfrm>
    </dsp:sp>
    <dsp:sp modelId="{17824730-FCC1-4F7D-87E1-AAC9A0A55B57}">
      <dsp:nvSpPr>
        <dsp:cNvPr id="0" name=""/>
        <dsp:cNvSpPr/>
      </dsp:nvSpPr>
      <dsp:spPr>
        <a:xfrm>
          <a:off x="1553456" y="125616"/>
          <a:ext cx="1940576" cy="776230"/>
        </a:xfrm>
        <a:prstGeom prst="chevron">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CL" sz="1600" kern="1200" dirty="0" smtClean="0"/>
            <a:t>Ingreso de propuestas</a:t>
          </a:r>
          <a:endParaRPr lang="es-CL" sz="1600" kern="1200" dirty="0"/>
        </a:p>
      </dsp:txBody>
      <dsp:txXfrm>
        <a:off x="1941571" y="125616"/>
        <a:ext cx="1164346" cy="776230"/>
      </dsp:txXfrm>
    </dsp:sp>
    <dsp:sp modelId="{93571F7E-86AB-4120-B31D-457579162A25}">
      <dsp:nvSpPr>
        <dsp:cNvPr id="0" name=""/>
        <dsp:cNvSpPr/>
      </dsp:nvSpPr>
      <dsp:spPr>
        <a:xfrm>
          <a:off x="3105916" y="125616"/>
          <a:ext cx="1940576" cy="776230"/>
        </a:xfrm>
        <a:prstGeom prst="chevron">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CL" sz="1600" kern="1200" smtClean="0"/>
            <a:t>Acto de apertura </a:t>
          </a:r>
          <a:endParaRPr lang="es-CL" sz="1600" kern="1200" dirty="0"/>
        </a:p>
      </dsp:txBody>
      <dsp:txXfrm>
        <a:off x="3494031" y="125616"/>
        <a:ext cx="1164346" cy="776230"/>
      </dsp:txXfrm>
    </dsp:sp>
    <dsp:sp modelId="{0CF2FBC8-F29C-405B-B505-FFB1C64861B4}">
      <dsp:nvSpPr>
        <dsp:cNvPr id="0" name=""/>
        <dsp:cNvSpPr/>
      </dsp:nvSpPr>
      <dsp:spPr>
        <a:xfrm>
          <a:off x="4658377" y="125616"/>
          <a:ext cx="1940576" cy="776230"/>
        </a:xfrm>
        <a:prstGeom prst="chevron">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CL" sz="1600" kern="1200" dirty="0" smtClean="0"/>
            <a:t>Evaluación y  adjudicación de Concurso</a:t>
          </a:r>
          <a:endParaRPr lang="es-CL" sz="1600" kern="1200" dirty="0"/>
        </a:p>
      </dsp:txBody>
      <dsp:txXfrm>
        <a:off x="5046492" y="125616"/>
        <a:ext cx="1164346" cy="776230"/>
      </dsp:txXfrm>
    </dsp:sp>
    <dsp:sp modelId="{A85A1FB5-48C5-4A41-B822-CBAB6200089B}">
      <dsp:nvSpPr>
        <dsp:cNvPr id="0" name=""/>
        <dsp:cNvSpPr/>
      </dsp:nvSpPr>
      <dsp:spPr>
        <a:xfrm>
          <a:off x="6210838" y="125616"/>
          <a:ext cx="1940576" cy="776230"/>
        </a:xfrm>
        <a:prstGeom prst="chevron">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CL" sz="1600" kern="1200" dirty="0" smtClean="0"/>
            <a:t>Notificación de  Adjudicación </a:t>
          </a:r>
          <a:endParaRPr lang="es-CL" sz="1600" kern="1200" dirty="0"/>
        </a:p>
      </dsp:txBody>
      <dsp:txXfrm>
        <a:off x="6598953" y="125616"/>
        <a:ext cx="1164346" cy="776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E8FE0-E176-4B70-91D7-9617B140F3AC}">
      <dsp:nvSpPr>
        <dsp:cNvPr id="0" name=""/>
        <dsp:cNvSpPr/>
      </dsp:nvSpPr>
      <dsp:spPr>
        <a:xfrm>
          <a:off x="995" y="125616"/>
          <a:ext cx="1940576" cy="776230"/>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s-CL" sz="1800" kern="1200" dirty="0" smtClean="0"/>
            <a:t>Trámite de Concesión</a:t>
          </a:r>
          <a:endParaRPr lang="es-CL" sz="1800" kern="1200" dirty="0"/>
        </a:p>
      </dsp:txBody>
      <dsp:txXfrm>
        <a:off x="995" y="125616"/>
        <a:ext cx="1746519" cy="776230"/>
      </dsp:txXfrm>
    </dsp:sp>
    <dsp:sp modelId="{17824730-FCC1-4F7D-87E1-AAC9A0A55B57}">
      <dsp:nvSpPr>
        <dsp:cNvPr id="0" name=""/>
        <dsp:cNvSpPr/>
      </dsp:nvSpPr>
      <dsp:spPr>
        <a:xfrm>
          <a:off x="1553456" y="125616"/>
          <a:ext cx="1940576" cy="776230"/>
        </a:xfrm>
        <a:prstGeom prst="chevron">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CL" sz="1800" kern="1200" dirty="0" smtClean="0"/>
            <a:t>Publicación de Decreto</a:t>
          </a:r>
          <a:endParaRPr lang="es-CL" sz="1800" kern="1200" dirty="0"/>
        </a:p>
      </dsp:txBody>
      <dsp:txXfrm>
        <a:off x="1941571" y="125616"/>
        <a:ext cx="1164346" cy="776230"/>
      </dsp:txXfrm>
    </dsp:sp>
    <dsp:sp modelId="{93571F7E-86AB-4120-B31D-457579162A25}">
      <dsp:nvSpPr>
        <dsp:cNvPr id="0" name=""/>
        <dsp:cNvSpPr/>
      </dsp:nvSpPr>
      <dsp:spPr>
        <a:xfrm>
          <a:off x="3105916" y="125616"/>
          <a:ext cx="1940576" cy="776230"/>
        </a:xfrm>
        <a:prstGeom prst="chevron">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CL" sz="1800" kern="1200" dirty="0" smtClean="0"/>
            <a:t>Inicio de Obras </a:t>
          </a:r>
          <a:endParaRPr lang="es-CL" sz="1800" kern="1200" dirty="0"/>
        </a:p>
      </dsp:txBody>
      <dsp:txXfrm>
        <a:off x="3494031" y="125616"/>
        <a:ext cx="1164346" cy="776230"/>
      </dsp:txXfrm>
    </dsp:sp>
    <dsp:sp modelId="{0CF2FBC8-F29C-405B-B505-FFB1C64861B4}">
      <dsp:nvSpPr>
        <dsp:cNvPr id="0" name=""/>
        <dsp:cNvSpPr/>
      </dsp:nvSpPr>
      <dsp:spPr>
        <a:xfrm>
          <a:off x="4658377" y="125616"/>
          <a:ext cx="1940576" cy="776230"/>
        </a:xfrm>
        <a:prstGeom prst="chevron">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CL" sz="1800" kern="1200" dirty="0" smtClean="0"/>
            <a:t>Recepción de Obras</a:t>
          </a:r>
          <a:endParaRPr lang="es-CL" sz="1800" kern="1200" dirty="0"/>
        </a:p>
      </dsp:txBody>
      <dsp:txXfrm>
        <a:off x="5046492" y="125616"/>
        <a:ext cx="1164346" cy="776230"/>
      </dsp:txXfrm>
    </dsp:sp>
    <dsp:sp modelId="{A85A1FB5-48C5-4A41-B822-CBAB6200089B}">
      <dsp:nvSpPr>
        <dsp:cNvPr id="0" name=""/>
        <dsp:cNvSpPr/>
      </dsp:nvSpPr>
      <dsp:spPr>
        <a:xfrm>
          <a:off x="6210838" y="125616"/>
          <a:ext cx="1940576" cy="776230"/>
        </a:xfrm>
        <a:prstGeom prst="chevron">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CL" sz="1800" kern="1200" dirty="0" smtClean="0"/>
            <a:t>Inicio de Servicio</a:t>
          </a:r>
          <a:endParaRPr lang="es-CL" sz="1800" kern="1200" dirty="0"/>
        </a:p>
      </dsp:txBody>
      <dsp:txXfrm>
        <a:off x="6598953" y="125616"/>
        <a:ext cx="1164346" cy="7762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160520" cy="365761"/>
          </a:xfrm>
          <a:prstGeom prst="rect">
            <a:avLst/>
          </a:prstGeom>
        </p:spPr>
        <p:txBody>
          <a:bodyPr vert="horz" lIns="95968" tIns="47984" rIns="95968" bIns="47984" rtlCol="0"/>
          <a:lstStyle>
            <a:lvl1pPr algn="l">
              <a:defRPr sz="1200"/>
            </a:lvl1pPr>
          </a:lstStyle>
          <a:p>
            <a:endParaRPr lang="es-CL"/>
          </a:p>
        </p:txBody>
      </p:sp>
      <p:sp>
        <p:nvSpPr>
          <p:cNvPr id="3" name="2 Marcador de fecha"/>
          <p:cNvSpPr>
            <a:spLocks noGrp="1"/>
          </p:cNvSpPr>
          <p:nvPr>
            <p:ph type="dt" sz="quarter" idx="1"/>
          </p:nvPr>
        </p:nvSpPr>
        <p:spPr>
          <a:xfrm>
            <a:off x="5438459" y="0"/>
            <a:ext cx="4160520" cy="365761"/>
          </a:xfrm>
          <a:prstGeom prst="rect">
            <a:avLst/>
          </a:prstGeom>
        </p:spPr>
        <p:txBody>
          <a:bodyPr vert="horz" lIns="95968" tIns="47984" rIns="95968" bIns="47984" rtlCol="0"/>
          <a:lstStyle>
            <a:lvl1pPr algn="r">
              <a:defRPr sz="1200"/>
            </a:lvl1pPr>
          </a:lstStyle>
          <a:p>
            <a:fld id="{3283D409-0FCA-41AF-BF1E-6D9D7BDE7B95}" type="datetimeFigureOut">
              <a:rPr lang="es-CL" smtClean="0"/>
              <a:pPr/>
              <a:t>11-08-16</a:t>
            </a:fld>
            <a:endParaRPr lang="es-CL"/>
          </a:p>
        </p:txBody>
      </p:sp>
      <p:sp>
        <p:nvSpPr>
          <p:cNvPr id="4" name="3 Marcador de pie de página"/>
          <p:cNvSpPr>
            <a:spLocks noGrp="1"/>
          </p:cNvSpPr>
          <p:nvPr>
            <p:ph type="ftr" sz="quarter" idx="2"/>
          </p:nvPr>
        </p:nvSpPr>
        <p:spPr>
          <a:xfrm>
            <a:off x="1" y="6948171"/>
            <a:ext cx="4160520" cy="365761"/>
          </a:xfrm>
          <a:prstGeom prst="rect">
            <a:avLst/>
          </a:prstGeom>
        </p:spPr>
        <p:txBody>
          <a:bodyPr vert="horz" lIns="95968" tIns="47984" rIns="95968" bIns="47984"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5438459" y="6948171"/>
            <a:ext cx="4160520" cy="365761"/>
          </a:xfrm>
          <a:prstGeom prst="rect">
            <a:avLst/>
          </a:prstGeom>
        </p:spPr>
        <p:txBody>
          <a:bodyPr vert="horz" lIns="95968" tIns="47984" rIns="95968" bIns="47984" rtlCol="0" anchor="b"/>
          <a:lstStyle>
            <a:lvl1pPr algn="r">
              <a:defRPr sz="1200"/>
            </a:lvl1pPr>
          </a:lstStyle>
          <a:p>
            <a:fld id="{17C97E1C-ACA0-48C0-9D3A-84101A197BCF}" type="slidenum">
              <a:rPr lang="es-CL" smtClean="0"/>
              <a:pPr/>
              <a:t>‹Nr.›</a:t>
            </a:fld>
            <a:endParaRPr lang="es-CL"/>
          </a:p>
        </p:txBody>
      </p:sp>
    </p:spTree>
    <p:extLst>
      <p:ext uri="{BB962C8B-B14F-4D97-AF65-F5344CB8AC3E}">
        <p14:creationId xmlns:p14="http://schemas.microsoft.com/office/powerpoint/2010/main" val="2989173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161628" cy="366010"/>
          </a:xfrm>
          <a:prstGeom prst="rect">
            <a:avLst/>
          </a:prstGeom>
        </p:spPr>
        <p:txBody>
          <a:bodyPr vert="horz" lIns="94924" tIns="47462" rIns="94924" bIns="47462" rtlCol="0"/>
          <a:lstStyle>
            <a:lvl1pPr algn="l">
              <a:defRPr sz="1200"/>
            </a:lvl1pPr>
          </a:lstStyle>
          <a:p>
            <a:endParaRPr lang="es-CL"/>
          </a:p>
        </p:txBody>
      </p:sp>
      <p:sp>
        <p:nvSpPr>
          <p:cNvPr id="3" name="2 Marcador de fecha"/>
          <p:cNvSpPr>
            <a:spLocks noGrp="1"/>
          </p:cNvSpPr>
          <p:nvPr>
            <p:ph type="dt" idx="1"/>
          </p:nvPr>
        </p:nvSpPr>
        <p:spPr>
          <a:xfrm>
            <a:off x="5437360" y="0"/>
            <a:ext cx="4161625" cy="366010"/>
          </a:xfrm>
          <a:prstGeom prst="rect">
            <a:avLst/>
          </a:prstGeom>
        </p:spPr>
        <p:txBody>
          <a:bodyPr vert="horz" lIns="94924" tIns="47462" rIns="94924" bIns="47462" rtlCol="0"/>
          <a:lstStyle>
            <a:lvl1pPr algn="r">
              <a:defRPr sz="1200"/>
            </a:lvl1pPr>
          </a:lstStyle>
          <a:p>
            <a:fld id="{C6B92BD0-07A5-4517-BF89-135A80AD13CA}" type="datetimeFigureOut">
              <a:rPr lang="es-CL" smtClean="0"/>
              <a:pPr/>
              <a:t>11-08-16</a:t>
            </a:fld>
            <a:endParaRPr lang="es-CL"/>
          </a:p>
        </p:txBody>
      </p:sp>
      <p:sp>
        <p:nvSpPr>
          <p:cNvPr id="4" name="3 Marcador de imagen de diapositiva"/>
          <p:cNvSpPr>
            <a:spLocks noGrp="1" noRot="1" noChangeAspect="1"/>
          </p:cNvSpPr>
          <p:nvPr>
            <p:ph type="sldImg" idx="2"/>
          </p:nvPr>
        </p:nvSpPr>
        <p:spPr>
          <a:xfrm>
            <a:off x="2366963" y="549275"/>
            <a:ext cx="4872037" cy="2741613"/>
          </a:xfrm>
          <a:prstGeom prst="rect">
            <a:avLst/>
          </a:prstGeom>
          <a:noFill/>
          <a:ln w="12700">
            <a:solidFill>
              <a:prstClr val="black"/>
            </a:solidFill>
          </a:ln>
        </p:spPr>
        <p:txBody>
          <a:bodyPr vert="horz" lIns="94924" tIns="47462" rIns="94924" bIns="47462" rtlCol="0" anchor="ctr"/>
          <a:lstStyle/>
          <a:p>
            <a:endParaRPr lang="es-CL"/>
          </a:p>
        </p:txBody>
      </p:sp>
      <p:sp>
        <p:nvSpPr>
          <p:cNvPr id="5" name="4 Marcador de notas"/>
          <p:cNvSpPr>
            <a:spLocks noGrp="1"/>
          </p:cNvSpPr>
          <p:nvPr>
            <p:ph type="body" sz="quarter" idx="3"/>
          </p:nvPr>
        </p:nvSpPr>
        <p:spPr>
          <a:xfrm>
            <a:off x="961228" y="3475220"/>
            <a:ext cx="7680960" cy="3291591"/>
          </a:xfrm>
          <a:prstGeom prst="rect">
            <a:avLst/>
          </a:prstGeom>
        </p:spPr>
        <p:txBody>
          <a:bodyPr vert="horz" lIns="94924" tIns="47462" rIns="94924" bIns="474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6947941"/>
            <a:ext cx="4161628" cy="366010"/>
          </a:xfrm>
          <a:prstGeom prst="rect">
            <a:avLst/>
          </a:prstGeom>
        </p:spPr>
        <p:txBody>
          <a:bodyPr vert="horz" lIns="94924" tIns="47462" rIns="94924" bIns="47462"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5437360" y="6947941"/>
            <a:ext cx="4161625" cy="366010"/>
          </a:xfrm>
          <a:prstGeom prst="rect">
            <a:avLst/>
          </a:prstGeom>
        </p:spPr>
        <p:txBody>
          <a:bodyPr vert="horz" lIns="94924" tIns="47462" rIns="94924" bIns="47462" rtlCol="0" anchor="b"/>
          <a:lstStyle>
            <a:lvl1pPr algn="r">
              <a:defRPr sz="1200"/>
            </a:lvl1pPr>
          </a:lstStyle>
          <a:p>
            <a:fld id="{84559CCD-88CE-42CA-8B61-3D3EF137A283}" type="slidenum">
              <a:rPr lang="es-CL" smtClean="0"/>
              <a:pPr/>
              <a:t>‹Nr.›</a:t>
            </a:fld>
            <a:endParaRPr lang="es-CL"/>
          </a:p>
        </p:txBody>
      </p:sp>
    </p:spTree>
    <p:extLst>
      <p:ext uri="{BB962C8B-B14F-4D97-AF65-F5344CB8AC3E}">
        <p14:creationId xmlns:p14="http://schemas.microsoft.com/office/powerpoint/2010/main" val="86139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66963" y="549275"/>
            <a:ext cx="4872037" cy="2741613"/>
          </a:xfrm>
        </p:spPr>
      </p:sp>
      <p:sp>
        <p:nvSpPr>
          <p:cNvPr id="3" name="2 Marcador de notas"/>
          <p:cNvSpPr>
            <a:spLocks noGrp="1"/>
          </p:cNvSpPr>
          <p:nvPr>
            <p:ph type="body" idx="1"/>
          </p:nvPr>
        </p:nvSpPr>
        <p:spPr/>
        <p:txBody>
          <a:bodyPr/>
          <a:lstStyle/>
          <a:p>
            <a:r>
              <a:rPr lang="en-US" dirty="0">
                <a:solidFill>
                  <a:schemeClr val="bg1"/>
                </a:solidFill>
                <a:latin typeface="Calibri" charset="0"/>
                <a:ea typeface="Calibri" charset="0"/>
                <a:cs typeface="Calibri" charset="0"/>
              </a:rPr>
              <a:t>Division Management of Telecommunications Development Fund</a:t>
            </a:r>
            <a:br>
              <a:rPr lang="en-US" dirty="0">
                <a:solidFill>
                  <a:schemeClr val="bg1"/>
                </a:solidFill>
                <a:latin typeface="Calibri" charset="0"/>
                <a:ea typeface="Calibri" charset="0"/>
                <a:cs typeface="Calibri" charset="0"/>
              </a:rPr>
            </a:br>
            <a:endParaRPr lang="en-US" dirty="0"/>
          </a:p>
        </p:txBody>
      </p:sp>
      <p:sp>
        <p:nvSpPr>
          <p:cNvPr id="4" name="3 Marcador de número de diapositiva"/>
          <p:cNvSpPr>
            <a:spLocks noGrp="1"/>
          </p:cNvSpPr>
          <p:nvPr>
            <p:ph type="sldNum" sz="quarter" idx="10"/>
          </p:nvPr>
        </p:nvSpPr>
        <p:spPr/>
        <p:txBody>
          <a:bodyPr/>
          <a:lstStyle/>
          <a:p>
            <a:fld id="{84559CCD-88CE-42CA-8B61-3D3EF137A283}" type="slidenum">
              <a:rPr lang="es-CL" smtClean="0"/>
              <a:pPr/>
              <a:t>1</a:t>
            </a:fld>
            <a:endParaRPr lang="es-CL" dirty="0"/>
          </a:p>
        </p:txBody>
      </p:sp>
    </p:spTree>
    <p:extLst>
      <p:ext uri="{BB962C8B-B14F-4D97-AF65-F5344CB8AC3E}">
        <p14:creationId xmlns:p14="http://schemas.microsoft.com/office/powerpoint/2010/main" val="26548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xfrm>
            <a:off x="2366963" y="549275"/>
            <a:ext cx="4872037" cy="2741613"/>
          </a:xfrm>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98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7C6D9-2BAA-4985-A1F0-F5609C0A8F3F}" type="slidenum">
              <a:rPr lang="es-CL" smtClean="0">
                <a:solidFill>
                  <a:prstClr val="black"/>
                </a:solidFill>
              </a:rPr>
              <a:pPr fontAlgn="base">
                <a:spcBef>
                  <a:spcPct val="0"/>
                </a:spcBef>
                <a:spcAft>
                  <a:spcPct val="0"/>
                </a:spcAft>
                <a:defRPr/>
              </a:pPr>
              <a:t>5</a:t>
            </a:fld>
            <a:endParaRPr lang="es-CL" smtClean="0">
              <a:solidFill>
                <a:prstClr val="black"/>
              </a:solidFill>
            </a:endParaRPr>
          </a:p>
        </p:txBody>
      </p:sp>
    </p:spTree>
    <p:extLst>
      <p:ext uri="{BB962C8B-B14F-4D97-AF65-F5344CB8AC3E}">
        <p14:creationId xmlns:p14="http://schemas.microsoft.com/office/powerpoint/2010/main" val="298209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66963" y="549275"/>
            <a:ext cx="4872037" cy="2741613"/>
          </a:xfrm>
        </p:spPr>
      </p:sp>
      <p:sp>
        <p:nvSpPr>
          <p:cNvPr id="3" name="2 Marcador de notas"/>
          <p:cNvSpPr>
            <a:spLocks noGrp="1"/>
          </p:cNvSpPr>
          <p:nvPr>
            <p:ph type="body" idx="1"/>
          </p:nvPr>
        </p:nvSpPr>
        <p:spPr/>
        <p:txBody>
          <a:bodyPr/>
          <a:lstStyle/>
          <a:p>
            <a:r>
              <a:rPr lang="es-CL" b="1" dirty="0" smtClean="0"/>
              <a:t>A </a:t>
            </a:r>
            <a:r>
              <a:rPr lang="es-CL" b="1" dirty="0" err="1" smtClean="0"/>
              <a:t>Glance</a:t>
            </a:r>
            <a:endParaRPr lang="es-CL" b="1" dirty="0" smtClean="0"/>
          </a:p>
          <a:p>
            <a:endParaRPr lang="es-CL" b="1" dirty="0" smtClean="0"/>
          </a:p>
          <a:p>
            <a:pPr marL="177982" indent="-177982">
              <a:buFont typeface="Arial" panose="020B0604020202020204" pitchFamily="34" charset="0"/>
              <a:buChar char="•"/>
            </a:pPr>
            <a:r>
              <a:rPr lang="en-US" b="0" dirty="0" smtClean="0"/>
              <a:t>The Chilean state has provided about a hundred </a:t>
            </a:r>
            <a:r>
              <a:rPr lang="en-US" b="0" dirty="0" smtClean="0">
                <a:solidFill>
                  <a:srgbClr val="FF0000"/>
                </a:solidFill>
              </a:rPr>
              <a:t>million</a:t>
            </a:r>
            <a:r>
              <a:rPr lang="en-US" b="0" dirty="0" smtClean="0"/>
              <a:t> USD to extend, on national territory, the Optical fiber network to the southern part of the country.</a:t>
            </a:r>
          </a:p>
          <a:p>
            <a:pPr marL="177982" indent="-177982">
              <a:buFont typeface="Arial" panose="020B0604020202020204" pitchFamily="34" charset="0"/>
              <a:buChar char="•"/>
            </a:pPr>
            <a:endParaRPr lang="en-US" i="0" dirty="0" smtClean="0"/>
          </a:p>
          <a:p>
            <a:pPr marL="177982" indent="-177982">
              <a:buFont typeface="Arial" panose="020B0604020202020204" pitchFamily="34" charset="0"/>
              <a:buChar char="•"/>
            </a:pPr>
            <a:r>
              <a:rPr lang="en-US" dirty="0" smtClean="0"/>
              <a:t>To do this, and according to Chilean law, The</a:t>
            </a:r>
            <a:r>
              <a:rPr lang="en-US" baseline="0" dirty="0" smtClean="0"/>
              <a:t> Telecommunication Development </a:t>
            </a:r>
            <a:r>
              <a:rPr lang="en-US" b="0" i="0" baseline="0" dirty="0" smtClean="0"/>
              <a:t>Fund</a:t>
            </a:r>
            <a:r>
              <a:rPr lang="en-US" b="0" i="0" dirty="0" smtClean="0"/>
              <a:t>, will set up a public </a:t>
            </a:r>
            <a:r>
              <a:rPr lang="en-US" dirty="0" smtClean="0"/>
              <a:t>tender.</a:t>
            </a:r>
          </a:p>
          <a:p>
            <a:pPr marL="177982" indent="-177982">
              <a:buFont typeface="Arial" panose="020B0604020202020204" pitchFamily="34" charset="0"/>
              <a:buChar char="•"/>
            </a:pPr>
            <a:endParaRPr lang="en-US" dirty="0" smtClean="0"/>
          </a:p>
          <a:p>
            <a:pPr marL="177982" indent="-177982">
              <a:buFont typeface="Arial" panose="020B0604020202020204" pitchFamily="34" charset="0"/>
              <a:buChar char="•"/>
            </a:pPr>
            <a:r>
              <a:rPr lang="en-US" dirty="0" smtClean="0"/>
              <a:t>In this public tender, foreign companies may participate in different ways, such</a:t>
            </a:r>
            <a:r>
              <a:rPr lang="en-US" baseline="0" dirty="0" smtClean="0"/>
              <a:t> as, </a:t>
            </a:r>
            <a:r>
              <a:rPr lang="en-US" dirty="0" smtClean="0"/>
              <a:t>direct</a:t>
            </a:r>
            <a:r>
              <a:rPr lang="en-US" baseline="0" dirty="0" smtClean="0"/>
              <a:t> participation </a:t>
            </a:r>
            <a:r>
              <a:rPr lang="en-US" dirty="0" smtClean="0"/>
              <a:t>in partnership with a Chilean company as proponents, or as a supplier of components and equipment </a:t>
            </a:r>
            <a:r>
              <a:rPr lang="en-US" dirty="0" err="1" smtClean="0"/>
              <a:t>requeridos</a:t>
            </a:r>
            <a:r>
              <a:rPr lang="en-US" dirty="0" smtClean="0"/>
              <a:t> for installation, operation and exploitation of more than three thousand kilometers of optical fiber.</a:t>
            </a:r>
          </a:p>
          <a:p>
            <a:pPr marL="177982" indent="-177982">
              <a:buFont typeface="Arial" panose="020B0604020202020204" pitchFamily="34" charset="0"/>
              <a:buChar char="•"/>
            </a:pPr>
            <a:endParaRPr lang="en-US" dirty="0" smtClean="0"/>
          </a:p>
          <a:p>
            <a:pPr marL="177982" indent="-177982">
              <a:buFont typeface="Arial" panose="020B0604020202020204" pitchFamily="34" charset="0"/>
              <a:buChar char="•"/>
            </a:pPr>
            <a:r>
              <a:rPr lang="en-US" dirty="0" smtClean="0"/>
              <a:t>It</a:t>
            </a:r>
            <a:r>
              <a:rPr lang="en-US" baseline="0" dirty="0" smtClean="0"/>
              <a:t> is important to highlight</a:t>
            </a:r>
            <a:r>
              <a:rPr lang="en-US" dirty="0" smtClean="0"/>
              <a:t>, this project includes the installation, Operation and Exploitation of the southernmost node in the world, to be located in Puerto Williams, therefore will be accessed by future projects considering an entry to the Atlantic by Cape Horn and will</a:t>
            </a:r>
            <a:r>
              <a:rPr lang="en-US" baseline="0" dirty="0" smtClean="0"/>
              <a:t> be</a:t>
            </a:r>
            <a:r>
              <a:rPr lang="en-US" dirty="0" smtClean="0"/>
              <a:t> one step from accessing the Antarctic.</a:t>
            </a:r>
          </a:p>
          <a:p>
            <a:pPr marL="177982" indent="-177982">
              <a:buFont typeface="Arial" panose="020B0604020202020204" pitchFamily="34" charset="0"/>
              <a:buChar char="•"/>
            </a:pPr>
            <a:endParaRPr lang="en-US" b="1" dirty="0" smtClean="0"/>
          </a:p>
          <a:p>
            <a:r>
              <a:rPr lang="en-US" b="1" dirty="0" smtClean="0"/>
              <a:t>Un Vistazo</a:t>
            </a:r>
          </a:p>
          <a:p>
            <a:pPr marL="177982" indent="-177982">
              <a:buFont typeface="Arial" panose="020B0604020202020204" pitchFamily="34" charset="0"/>
              <a:buChar char="•"/>
            </a:pPr>
            <a:r>
              <a:rPr lang="es-CL" dirty="0" smtClean="0"/>
              <a:t>El estado de chile ha dispuesto cerca de 100 millones de dólares para extender, por territorio nacional, la red de fibra óptica a la zona austral del país.</a:t>
            </a:r>
          </a:p>
          <a:p>
            <a:pPr marL="177982" indent="-177982">
              <a:buFont typeface="Arial" panose="020B0604020202020204" pitchFamily="34" charset="0"/>
              <a:buChar char="•"/>
            </a:pPr>
            <a:endParaRPr lang="es-CL" dirty="0" smtClean="0"/>
          </a:p>
          <a:p>
            <a:pPr marL="177982" indent="-177982">
              <a:buFont typeface="Arial" panose="020B0604020202020204" pitchFamily="34" charset="0"/>
              <a:buChar char="•"/>
            </a:pPr>
            <a:r>
              <a:rPr lang="es-CL" dirty="0" smtClean="0"/>
              <a:t>Para ello, y de acuerdo a la legislación chilena, el Fondo de Desarrollo de las Telecomunicaciones, FDT en español, desarrollará una licitación pública.</a:t>
            </a:r>
          </a:p>
          <a:p>
            <a:pPr marL="177982" indent="-177982">
              <a:buFont typeface="Arial" panose="020B0604020202020204" pitchFamily="34" charset="0"/>
              <a:buChar char="•"/>
            </a:pPr>
            <a:endParaRPr lang="es-CL" dirty="0" smtClean="0"/>
          </a:p>
          <a:p>
            <a:pPr marL="177982" indent="-177982">
              <a:buFont typeface="Arial" panose="020B0604020202020204" pitchFamily="34" charset="0"/>
              <a:buChar char="•"/>
            </a:pPr>
            <a:r>
              <a:rPr lang="es-CL" dirty="0" smtClean="0"/>
              <a:t>En esta licitación pública, podrán participar empresas extranjeras, de diferentes formas, participando directamente, en sociedad con alguna empresa chilena, como proponentes, o como proveedor de los elementos y equipamiento necesarios para la instalación, operación y explotación de más e tres mil kilómetros de fibra óptica.</a:t>
            </a:r>
          </a:p>
          <a:p>
            <a:pPr marL="177982" indent="-177982">
              <a:buFont typeface="Arial" panose="020B0604020202020204" pitchFamily="34" charset="0"/>
              <a:buChar char="•"/>
            </a:pPr>
            <a:endParaRPr lang="es-CL" dirty="0" smtClean="0"/>
          </a:p>
          <a:p>
            <a:pPr marL="177982" indent="-177982">
              <a:buFont typeface="Arial" panose="020B0604020202020204" pitchFamily="34" charset="0"/>
              <a:buChar char="•"/>
            </a:pPr>
            <a:r>
              <a:rPr lang="es-CL" dirty="0" smtClean="0"/>
              <a:t>Es importante destacar que este proyecto considera la instalación, operación y explotación del nodo más austral del mundo, a ser ubicado en Puerto </a:t>
            </a:r>
            <a:r>
              <a:rPr lang="es-CL" dirty="0" err="1" smtClean="0"/>
              <a:t>WIlliams</a:t>
            </a:r>
            <a:r>
              <a:rPr lang="es-CL" dirty="0" smtClean="0"/>
              <a:t>, con ello se tendrá acceso a futuros proyectos que consideren acceder al Atlántico por el Cabo de Hornos y se quedará a uno paso de acceder al continente antártico.</a:t>
            </a:r>
          </a:p>
          <a:p>
            <a:pPr marL="177982" indent="-177982">
              <a:buFont typeface="Arial" panose="020B0604020202020204" pitchFamily="34" charset="0"/>
              <a:buChar char="•"/>
            </a:pPr>
            <a:endParaRPr lang="es-CL" dirty="0" smtClean="0"/>
          </a:p>
          <a:p>
            <a:endParaRPr lang="es-CL" dirty="0"/>
          </a:p>
        </p:txBody>
      </p:sp>
      <p:sp>
        <p:nvSpPr>
          <p:cNvPr id="4" name="3 Marcador de número de diapositiva"/>
          <p:cNvSpPr>
            <a:spLocks noGrp="1"/>
          </p:cNvSpPr>
          <p:nvPr>
            <p:ph type="sldNum" sz="quarter" idx="10"/>
          </p:nvPr>
        </p:nvSpPr>
        <p:spPr/>
        <p:txBody>
          <a:bodyPr/>
          <a:lstStyle/>
          <a:p>
            <a:fld id="{84559CCD-88CE-42CA-8B61-3D3EF137A283}" type="slidenum">
              <a:rPr lang="es-CL" smtClean="0"/>
              <a:pPr/>
              <a:t>20</a:t>
            </a:fld>
            <a:endParaRPr lang="es-CL"/>
          </a:p>
        </p:txBody>
      </p:sp>
    </p:spTree>
    <p:extLst>
      <p:ext uri="{BB962C8B-B14F-4D97-AF65-F5344CB8AC3E}">
        <p14:creationId xmlns:p14="http://schemas.microsoft.com/office/powerpoint/2010/main" val="141308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66963" y="549275"/>
            <a:ext cx="4872037" cy="2741613"/>
          </a:xfrm>
        </p:spPr>
      </p:sp>
      <p:sp>
        <p:nvSpPr>
          <p:cNvPr id="3" name="2 Marcador de notas"/>
          <p:cNvSpPr>
            <a:spLocks noGrp="1"/>
          </p:cNvSpPr>
          <p:nvPr>
            <p:ph type="body" idx="1"/>
          </p:nvPr>
        </p:nvSpPr>
        <p:spPr/>
        <p:txBody>
          <a:bodyPr/>
          <a:lstStyle/>
          <a:p>
            <a:r>
              <a:rPr lang="en-US" dirty="0" smtClean="0"/>
              <a:t>This project involves the deployment of non-discriminatory, open</a:t>
            </a:r>
            <a:r>
              <a:rPr lang="en-US" baseline="0" dirty="0" smtClean="0"/>
              <a:t> and</a:t>
            </a:r>
            <a:r>
              <a:rPr lang="en-US" dirty="0" smtClean="0"/>
              <a:t> high-capacity telecommunications infrastructure</a:t>
            </a:r>
          </a:p>
          <a:p>
            <a:endParaRPr lang="en-US" dirty="0" smtClean="0"/>
          </a:p>
          <a:p>
            <a:r>
              <a:rPr lang="en-US" dirty="0" smtClean="0"/>
              <a:t>The infrastructure will be installed, operated and exploited by a public-private partnership (PPP), through a concession granted by the State of Chile.</a:t>
            </a:r>
          </a:p>
          <a:p>
            <a:endParaRPr lang="es-MX" dirty="0" smtClean="0"/>
          </a:p>
          <a:p>
            <a:r>
              <a:rPr lang="en-US" dirty="0" smtClean="0"/>
              <a:t>This is based on the provision of the infrastructure</a:t>
            </a:r>
            <a:r>
              <a:rPr lang="en-US" baseline="0" dirty="0" smtClean="0"/>
              <a:t> </a:t>
            </a:r>
            <a:r>
              <a:rPr lang="en-US" dirty="0" smtClean="0"/>
              <a:t>for other third-party operators to make use of public and private telecommunications services, such as telephone, Digital TV, Big data and mainly internet access</a:t>
            </a:r>
            <a:r>
              <a:rPr lang="en-US" baseline="0" dirty="0" smtClean="0"/>
              <a:t> (</a:t>
            </a:r>
            <a:r>
              <a:rPr lang="en-US" dirty="0" smtClean="0"/>
              <a:t>fixed and mobile).</a:t>
            </a:r>
          </a:p>
          <a:p>
            <a:endParaRPr lang="en-US" dirty="0" smtClean="0"/>
          </a:p>
          <a:p>
            <a:r>
              <a:rPr lang="en-US" dirty="0" smtClean="0"/>
              <a:t>This</a:t>
            </a:r>
            <a:r>
              <a:rPr lang="en-US" baseline="0" dirty="0" smtClean="0"/>
              <a:t> </a:t>
            </a:r>
            <a:r>
              <a:rPr lang="en-US" dirty="0" smtClean="0"/>
              <a:t>is an infrastructure license, not for transmission services, which means, whoever wins the public tender, will provide infrastructure services to third parties and may not provide transport, or other services and users.</a:t>
            </a:r>
            <a:r>
              <a:rPr lang="en-US" baseline="0" dirty="0" smtClean="0"/>
              <a:t> </a:t>
            </a:r>
            <a:r>
              <a:rPr lang="en-US" dirty="0" smtClean="0"/>
              <a:t>(Only infrastructure)</a:t>
            </a:r>
          </a:p>
          <a:p>
            <a:endParaRPr lang="en-US" dirty="0" smtClean="0"/>
          </a:p>
          <a:p>
            <a:pPr defTabSz="949239">
              <a:defRPr/>
            </a:pPr>
            <a:r>
              <a:rPr lang="es-CL" dirty="0" err="1" smtClean="0"/>
              <a:t>The</a:t>
            </a:r>
            <a:r>
              <a:rPr lang="es-CL" dirty="0" smtClean="0"/>
              <a:t> </a:t>
            </a:r>
            <a:r>
              <a:rPr lang="es-CL" dirty="0" err="1" smtClean="0"/>
              <a:t>winner</a:t>
            </a:r>
            <a:r>
              <a:rPr lang="es-CL" dirty="0" smtClean="0"/>
              <a:t> of </a:t>
            </a:r>
            <a:r>
              <a:rPr lang="es-CL" dirty="0" err="1" smtClean="0"/>
              <a:t>the</a:t>
            </a:r>
            <a:r>
              <a:rPr lang="es-CL" dirty="0" smtClean="0"/>
              <a:t> </a:t>
            </a:r>
            <a:r>
              <a:rPr lang="es-CL" dirty="0" err="1" smtClean="0"/>
              <a:t>public</a:t>
            </a:r>
            <a:r>
              <a:rPr lang="es-CL" baseline="0" dirty="0" smtClean="0"/>
              <a:t> tender </a:t>
            </a:r>
            <a:r>
              <a:rPr lang="es-CL" baseline="0" dirty="0" err="1" smtClean="0"/>
              <a:t>will</a:t>
            </a:r>
            <a:r>
              <a:rPr lang="es-CL" baseline="0" dirty="0" smtClean="0"/>
              <a:t> </a:t>
            </a:r>
            <a:r>
              <a:rPr lang="es-CL" baseline="0" dirty="0" err="1" smtClean="0"/>
              <a:t>have</a:t>
            </a:r>
            <a:r>
              <a:rPr lang="es-CL" baseline="0" dirty="0" smtClean="0"/>
              <a:t> to </a:t>
            </a:r>
            <a:r>
              <a:rPr lang="es-CL" baseline="0" dirty="0" err="1" smtClean="0"/>
              <a:t>lease</a:t>
            </a:r>
            <a:r>
              <a:rPr lang="es-CL" baseline="0" dirty="0" smtClean="0"/>
              <a:t> </a:t>
            </a:r>
            <a:r>
              <a:rPr lang="es-CL" baseline="0" dirty="0" err="1" smtClean="0"/>
              <a:t>an</a:t>
            </a:r>
            <a:r>
              <a:rPr lang="es-CL" baseline="0" dirty="0" smtClean="0"/>
              <a:t> </a:t>
            </a:r>
            <a:r>
              <a:rPr lang="es-CL" baseline="0" dirty="0" err="1" smtClean="0"/>
              <a:t>infrastructure</a:t>
            </a:r>
            <a:r>
              <a:rPr lang="es-CL" baseline="0" dirty="0" smtClean="0"/>
              <a:t> </a:t>
            </a:r>
            <a:r>
              <a:rPr lang="es-CL" baseline="0" dirty="0" err="1" smtClean="0"/>
              <a:t>unit</a:t>
            </a:r>
            <a:r>
              <a:rPr lang="es-CL" baseline="0" dirty="0" smtClean="0"/>
              <a:t>, </a:t>
            </a:r>
            <a:r>
              <a:rPr lang="es-CL" baseline="0" dirty="0" err="1" smtClean="0"/>
              <a:t>which</a:t>
            </a:r>
            <a:r>
              <a:rPr lang="es-CL" baseline="0" dirty="0" smtClean="0"/>
              <a:t> </a:t>
            </a:r>
            <a:r>
              <a:rPr lang="es-CL" baseline="0" dirty="0" err="1" smtClean="0"/>
              <a:t>corresponds</a:t>
            </a:r>
            <a:r>
              <a:rPr lang="es-CL" baseline="0" dirty="0" smtClean="0"/>
              <a:t> to at </a:t>
            </a:r>
            <a:r>
              <a:rPr lang="es-CL" baseline="0" dirty="0" err="1" smtClean="0"/>
              <a:t>least</a:t>
            </a:r>
            <a:r>
              <a:rPr lang="es-CL" baseline="0" dirty="0" smtClean="0"/>
              <a:t> </a:t>
            </a:r>
            <a:r>
              <a:rPr lang="es-CL" baseline="0" dirty="0" err="1" smtClean="0"/>
              <a:t>one</a:t>
            </a:r>
            <a:r>
              <a:rPr lang="es-CL" baseline="0" dirty="0" smtClean="0"/>
              <a:t> </a:t>
            </a:r>
            <a:r>
              <a:rPr lang="es-CL" baseline="0" dirty="0" err="1" smtClean="0"/>
              <a:t>optical</a:t>
            </a:r>
            <a:r>
              <a:rPr lang="es-CL" baseline="0" dirty="0" smtClean="0"/>
              <a:t> </a:t>
            </a:r>
            <a:r>
              <a:rPr lang="es-CL" baseline="0" dirty="0" err="1" smtClean="0"/>
              <a:t>channel</a:t>
            </a:r>
            <a:r>
              <a:rPr lang="es-CL" baseline="0" dirty="0" smtClean="0"/>
              <a:t>, </a:t>
            </a:r>
            <a:r>
              <a:rPr lang="en-US" dirty="0" smtClean="0"/>
              <a:t>characterized by the type of trunk (submarine or terrestrial) that</a:t>
            </a:r>
            <a:r>
              <a:rPr lang="en-US" baseline="0" dirty="0" smtClean="0"/>
              <a:t> will be </a:t>
            </a:r>
            <a:r>
              <a:rPr lang="en-US" dirty="0" smtClean="0"/>
              <a:t>later specified.</a:t>
            </a:r>
          </a:p>
          <a:p>
            <a:endParaRPr lang="en-US" dirty="0" smtClean="0"/>
          </a:p>
        </p:txBody>
      </p:sp>
      <p:sp>
        <p:nvSpPr>
          <p:cNvPr id="4" name="3 Marcador de número de diapositiva"/>
          <p:cNvSpPr>
            <a:spLocks noGrp="1"/>
          </p:cNvSpPr>
          <p:nvPr>
            <p:ph type="sldNum" sz="quarter" idx="10"/>
          </p:nvPr>
        </p:nvSpPr>
        <p:spPr/>
        <p:txBody>
          <a:bodyPr/>
          <a:lstStyle/>
          <a:p>
            <a:fld id="{84559CCD-88CE-42CA-8B61-3D3EF137A283}" type="slidenum">
              <a:rPr lang="es-CL" smtClean="0"/>
              <a:pPr/>
              <a:t>21</a:t>
            </a:fld>
            <a:endParaRPr lang="es-CL"/>
          </a:p>
        </p:txBody>
      </p:sp>
    </p:spTree>
    <p:extLst>
      <p:ext uri="{BB962C8B-B14F-4D97-AF65-F5344CB8AC3E}">
        <p14:creationId xmlns:p14="http://schemas.microsoft.com/office/powerpoint/2010/main" val="327193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66963" y="549275"/>
            <a:ext cx="4872037" cy="2741613"/>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3A3BDC52-1BC7-4A87-B4A6-3269EB9A104B}" type="slidenum">
              <a:rPr lang="es-CL" smtClean="0"/>
              <a:t>22</a:t>
            </a:fld>
            <a:endParaRPr lang="es-CL"/>
          </a:p>
        </p:txBody>
      </p:sp>
    </p:spTree>
    <p:extLst>
      <p:ext uri="{BB962C8B-B14F-4D97-AF65-F5344CB8AC3E}">
        <p14:creationId xmlns:p14="http://schemas.microsoft.com/office/powerpoint/2010/main" val="172778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66963" y="549275"/>
            <a:ext cx="4872037" cy="2741613"/>
          </a:xfrm>
        </p:spPr>
      </p:sp>
      <p:sp>
        <p:nvSpPr>
          <p:cNvPr id="3" name="2 Marcador de notas"/>
          <p:cNvSpPr>
            <a:spLocks noGrp="1"/>
          </p:cNvSpPr>
          <p:nvPr>
            <p:ph type="body" idx="1"/>
          </p:nvPr>
        </p:nvSpPr>
        <p:spPr/>
        <p:txBody>
          <a:bodyPr/>
          <a:lstStyle/>
          <a:p>
            <a:r>
              <a:rPr lang="es-MX" b="1" dirty="0" err="1" smtClean="0"/>
              <a:t>One</a:t>
            </a:r>
            <a:r>
              <a:rPr lang="es-MX" b="1" baseline="0" dirty="0" smtClean="0"/>
              <a:t> </a:t>
            </a:r>
            <a:r>
              <a:rPr lang="es-MX" b="1" baseline="0" dirty="0" err="1" smtClean="0"/>
              <a:t>Submarine</a:t>
            </a:r>
            <a:r>
              <a:rPr lang="es-MX" b="1" baseline="0" dirty="0" smtClean="0"/>
              <a:t> </a:t>
            </a:r>
            <a:r>
              <a:rPr lang="es-MX" b="1" baseline="0" dirty="0" err="1" smtClean="0"/>
              <a:t>Trunk</a:t>
            </a:r>
            <a:r>
              <a:rPr lang="es-MX" b="1" baseline="0" dirty="0" smtClean="0"/>
              <a:t> and </a:t>
            </a:r>
            <a:r>
              <a:rPr lang="es-MX" b="1" baseline="0" dirty="0" err="1" smtClean="0"/>
              <a:t>three</a:t>
            </a:r>
            <a:r>
              <a:rPr lang="es-MX" b="1" baseline="0" dirty="0" smtClean="0"/>
              <a:t> </a:t>
            </a:r>
            <a:r>
              <a:rPr lang="es-MX" b="1" baseline="0" dirty="0" err="1" smtClean="0"/>
              <a:t>terrestrial</a:t>
            </a:r>
            <a:r>
              <a:rPr lang="es-MX" b="1" baseline="0" dirty="0" smtClean="0"/>
              <a:t> </a:t>
            </a:r>
            <a:r>
              <a:rPr lang="es-MX" b="1" baseline="0" dirty="0" err="1" smtClean="0"/>
              <a:t>Trunk</a:t>
            </a:r>
            <a:endParaRPr lang="es-MX" b="1" baseline="0" dirty="0" smtClean="0"/>
          </a:p>
          <a:p>
            <a:endParaRPr lang="es-MX" baseline="0" dirty="0" smtClean="0"/>
          </a:p>
          <a:p>
            <a:r>
              <a:rPr lang="en-US" baseline="0" dirty="0" smtClean="0"/>
              <a:t>In each trunk you should install, operate and exploit “Points of Operation and Interconnection of Telecommunications Infrastructure” (POIIT).</a:t>
            </a:r>
            <a:endParaRPr lang="es-MX" baseline="0" dirty="0" smtClean="0"/>
          </a:p>
          <a:p>
            <a:endParaRPr lang="es-MX" baseline="0" dirty="0" smtClean="0"/>
          </a:p>
          <a:p>
            <a:pPr marL="177982" indent="-177982">
              <a:buFont typeface="Arial" panose="020B0604020202020204" pitchFamily="34" charset="0"/>
              <a:buChar char="•"/>
            </a:pPr>
            <a:r>
              <a:rPr lang="es-MX" baseline="0" dirty="0" err="1" smtClean="0"/>
              <a:t>Submarine</a:t>
            </a:r>
            <a:r>
              <a:rPr lang="es-MX" baseline="0" dirty="0" smtClean="0"/>
              <a:t> </a:t>
            </a:r>
            <a:r>
              <a:rPr lang="es-MX" baseline="0" dirty="0" err="1" smtClean="0"/>
              <a:t>Trunk</a:t>
            </a:r>
            <a:r>
              <a:rPr lang="es-MX" baseline="0" dirty="0" smtClean="0"/>
              <a:t>: </a:t>
            </a:r>
            <a:r>
              <a:rPr lang="es-MX" baseline="0" dirty="0" err="1" smtClean="0"/>
              <a:t>Requires</a:t>
            </a:r>
            <a:r>
              <a:rPr lang="es-MX" baseline="0" dirty="0" smtClean="0"/>
              <a:t> </a:t>
            </a:r>
            <a:r>
              <a:rPr lang="es-MX" baseline="0" dirty="0" err="1" smtClean="0"/>
              <a:t>six</a:t>
            </a:r>
            <a:r>
              <a:rPr lang="es-MX" baseline="0" dirty="0" smtClean="0"/>
              <a:t> POIIT </a:t>
            </a:r>
          </a:p>
          <a:p>
            <a:pPr marL="177982" indent="-177982">
              <a:buFont typeface="Arial" panose="020B0604020202020204" pitchFamily="34" charset="0"/>
              <a:buChar char="•"/>
            </a:pPr>
            <a:r>
              <a:rPr lang="en-US" baseline="0" dirty="0" err="1" smtClean="0"/>
              <a:t>Terrestial</a:t>
            </a:r>
            <a:r>
              <a:rPr lang="en-US" baseline="0" dirty="0" smtClean="0"/>
              <a:t> Trunk Los </a:t>
            </a:r>
            <a:r>
              <a:rPr lang="en-US" baseline="0" dirty="0" err="1" smtClean="0"/>
              <a:t>Lagos:Requires</a:t>
            </a:r>
            <a:r>
              <a:rPr lang="en-US" baseline="0" dirty="0" smtClean="0"/>
              <a:t> fifteen POIIT and three additional POIIT</a:t>
            </a:r>
          </a:p>
          <a:p>
            <a:pPr marL="177982" indent="-177982">
              <a:buFont typeface="Arial" panose="020B0604020202020204" pitchFamily="34" charset="0"/>
              <a:buChar char="•"/>
            </a:pPr>
            <a:r>
              <a:rPr lang="en-US" dirty="0" err="1" smtClean="0"/>
              <a:t>Terrestial</a:t>
            </a:r>
            <a:r>
              <a:rPr lang="en-US" dirty="0" smtClean="0"/>
              <a:t> Trunk </a:t>
            </a:r>
            <a:r>
              <a:rPr lang="en-US" dirty="0" err="1" smtClean="0"/>
              <a:t>Aysén</a:t>
            </a:r>
            <a:r>
              <a:rPr lang="en-US" dirty="0" smtClean="0"/>
              <a:t>: requires twelve</a:t>
            </a:r>
            <a:r>
              <a:rPr lang="en-US" baseline="0" dirty="0" smtClean="0"/>
              <a:t> </a:t>
            </a:r>
            <a:r>
              <a:rPr lang="en-US" dirty="0" smtClean="0"/>
              <a:t>POIIT and four additional POIIT </a:t>
            </a:r>
          </a:p>
          <a:p>
            <a:pPr marL="177982" indent="-177982" defTabSz="949239">
              <a:buFont typeface="Arial" panose="020B0604020202020204" pitchFamily="34" charset="0"/>
              <a:buChar char="•"/>
              <a:defRPr/>
            </a:pPr>
            <a:r>
              <a:rPr lang="en-US" dirty="0" err="1" smtClean="0"/>
              <a:t>Terrestial</a:t>
            </a:r>
            <a:r>
              <a:rPr lang="en-US" dirty="0" smtClean="0"/>
              <a:t> Trunk Magallanes: requires three POIIT  and three</a:t>
            </a:r>
            <a:r>
              <a:rPr lang="en-US" baseline="0" dirty="0" smtClean="0"/>
              <a:t> </a:t>
            </a:r>
            <a:r>
              <a:rPr lang="en-US" dirty="0" smtClean="0"/>
              <a:t>additional POIIT </a:t>
            </a:r>
            <a:endParaRPr lang="es-CL" dirty="0" smtClean="0"/>
          </a:p>
          <a:p>
            <a:endParaRPr lang="es-MX" dirty="0" smtClean="0"/>
          </a:p>
          <a:p>
            <a:r>
              <a:rPr lang="en-US" dirty="0" smtClean="0"/>
              <a:t>The final route or track, will be proposed by the tenderer</a:t>
            </a:r>
            <a:r>
              <a:rPr lang="en-US" baseline="0" dirty="0" smtClean="0"/>
              <a:t> </a:t>
            </a:r>
            <a:r>
              <a:rPr lang="en-US" dirty="0" smtClean="0"/>
              <a:t>winner</a:t>
            </a:r>
            <a:r>
              <a:rPr lang="en-US" baseline="0" dirty="0" smtClean="0"/>
              <a:t> (</a:t>
            </a:r>
            <a:r>
              <a:rPr lang="en-US" dirty="0" smtClean="0"/>
              <a:t>this is just an</a:t>
            </a:r>
            <a:r>
              <a:rPr lang="en-US" baseline="0" dirty="0" smtClean="0"/>
              <a:t> outline)</a:t>
            </a:r>
            <a:r>
              <a:rPr lang="en-US" dirty="0" smtClean="0"/>
              <a:t>. The project must be installed </a:t>
            </a:r>
            <a:r>
              <a:rPr lang="en-US" dirty="0" err="1" smtClean="0"/>
              <a:t>fulfiling</a:t>
            </a:r>
            <a:r>
              <a:rPr lang="en-US" baseline="0" dirty="0" smtClean="0"/>
              <a:t> </a:t>
            </a:r>
            <a:r>
              <a:rPr lang="en-US" dirty="0" smtClean="0"/>
              <a:t>all relevant rules. The winner must obtain the necessary authorizations for the right development of the project.</a:t>
            </a:r>
            <a:r>
              <a:rPr lang="en-US" baseline="0" dirty="0" smtClean="0"/>
              <a:t> </a:t>
            </a:r>
            <a:r>
              <a:rPr lang="en-US" dirty="0" smtClean="0"/>
              <a:t>Subtel will publish territorial information associated with the project on its website: </a:t>
            </a:r>
            <a:r>
              <a:rPr lang="en-US" b="1" u="sng" dirty="0" smtClean="0">
                <a:solidFill>
                  <a:srgbClr val="0000FF"/>
                </a:solidFill>
              </a:rPr>
              <a:t>foa.subtel.cl</a:t>
            </a:r>
            <a:endParaRPr lang="es-CL" b="1" u="sng" dirty="0">
              <a:solidFill>
                <a:srgbClr val="0000FF"/>
              </a:solidFill>
            </a:endParaRPr>
          </a:p>
        </p:txBody>
      </p:sp>
      <p:sp>
        <p:nvSpPr>
          <p:cNvPr id="4" name="3 Marcador de número de diapositiva"/>
          <p:cNvSpPr>
            <a:spLocks noGrp="1"/>
          </p:cNvSpPr>
          <p:nvPr>
            <p:ph type="sldNum" sz="quarter" idx="10"/>
          </p:nvPr>
        </p:nvSpPr>
        <p:spPr/>
        <p:txBody>
          <a:bodyPr/>
          <a:lstStyle/>
          <a:p>
            <a:fld id="{84559CCD-88CE-42CA-8B61-3D3EF137A283}" type="slidenum">
              <a:rPr lang="es-CL" smtClean="0"/>
              <a:pPr/>
              <a:t>23</a:t>
            </a:fld>
            <a:endParaRPr lang="es-CL"/>
          </a:p>
        </p:txBody>
      </p:sp>
    </p:spTree>
    <p:extLst>
      <p:ext uri="{BB962C8B-B14F-4D97-AF65-F5344CB8AC3E}">
        <p14:creationId xmlns:p14="http://schemas.microsoft.com/office/powerpoint/2010/main" val="167122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66963" y="549275"/>
            <a:ext cx="4872037" cy="2741613"/>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4559CCD-88CE-42CA-8B61-3D3EF137A283}" type="slidenum">
              <a:rPr lang="es-CL" smtClean="0"/>
              <a:pPr/>
              <a:t>24</a:t>
            </a:fld>
            <a:endParaRPr lang="es-CL"/>
          </a:p>
        </p:txBody>
      </p:sp>
    </p:spTree>
    <p:extLst>
      <p:ext uri="{BB962C8B-B14F-4D97-AF65-F5344CB8AC3E}">
        <p14:creationId xmlns:p14="http://schemas.microsoft.com/office/powerpoint/2010/main" val="108244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00155"/>
            <a:ext cx="7772400" cy="702469"/>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smtClean="0"/>
              <a:t>Haga clic para modificar el estilo de título del patrón</a:t>
            </a:r>
            <a:endParaRPr lang="en-US" noProof="0" dirty="0" smtClean="0"/>
          </a:p>
        </p:txBody>
      </p:sp>
      <p:sp>
        <p:nvSpPr>
          <p:cNvPr id="3" name="Subtitle 2"/>
          <p:cNvSpPr>
            <a:spLocks noGrp="1"/>
          </p:cNvSpPr>
          <p:nvPr>
            <p:ph type="subTitle" idx="1"/>
          </p:nvPr>
        </p:nvSpPr>
        <p:spPr>
          <a:xfrm>
            <a:off x="457200" y="1943100"/>
            <a:ext cx="6400800" cy="4572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smtClean="0"/>
              <a:t>Haga clic para modificar el estilo de subtítulo del patrón</a:t>
            </a:r>
            <a:endParaRPr lang="en-US" noProof="0" dirty="0" smtClean="0"/>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1CFE01C-4331-489C-B50F-9DAE2A1DE15D}" type="datetimeFigureOut">
              <a:rPr lang="es-CL" smtClean="0"/>
              <a:pPr/>
              <a:t>11-08-16</a:t>
            </a:fld>
            <a:endParaRPr lang="es-CL"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s-CL"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58180DD-0756-47EF-B0AA-B78D7EF4A702}" type="slidenum">
              <a:rPr lang="es-CL" smtClean="0"/>
              <a:pPr/>
              <a:t>‹Nr.›</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F8D3B5D-DE5F-4F66-8530-1C41B8941805}" type="datetime1">
              <a:rPr lang="en-US"/>
              <a:pPr>
                <a:defRPr/>
              </a:pPr>
              <a:t>8/11/16</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a:lvl1pPr>
          </a:lstStyle>
          <a:p>
            <a:pPr>
              <a:defRPr/>
            </a:pPr>
            <a:fld id="{81283390-BD19-46C2-B81A-398D95D1AAE4}" type="slidenum">
              <a:rPr lang="en-US"/>
              <a:pPr>
                <a:defRPr/>
              </a:pPr>
              <a:t>‹Nr.›</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0617E1A-EB2C-4633-B2FA-A4C1AE0D7DEC}"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‹Nr.›</a:t>
            </a:fld>
            <a:endParaRPr lang="en-US"/>
          </a:p>
        </p:txBody>
      </p:sp>
      <p:sp>
        <p:nvSpPr>
          <p:cNvPr id="7" name="Footer Placeholder 4"/>
          <p:cNvSpPr>
            <a:spLocks noGrp="1"/>
          </p:cNvSpPr>
          <p:nvPr>
            <p:ph type="ftr" sz="quarter" idx="3"/>
          </p:nvPr>
        </p:nvSpPr>
        <p:spPr>
          <a:xfrm>
            <a:off x="19050" y="489400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8559977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‹Nr.›</a:t>
            </a:fld>
            <a:endParaRPr lang="en-US"/>
          </a:p>
        </p:txBody>
      </p:sp>
    </p:spTree>
    <p:extLst>
      <p:ext uri="{BB962C8B-B14F-4D97-AF65-F5344CB8AC3E}">
        <p14:creationId xmlns:p14="http://schemas.microsoft.com/office/powerpoint/2010/main" val="14125683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01224BCB-BFD5-41AA-BD49-7BD5BB733629}"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‹Nr.›</a:t>
            </a:fld>
            <a:endParaRPr lang="en-US"/>
          </a:p>
        </p:txBody>
      </p:sp>
      <p:sp>
        <p:nvSpPr>
          <p:cNvPr id="7"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9669238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47A4072-6ACA-4998-A6FC-263076A054E4}"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‹Nr.›</a:t>
            </a:fld>
            <a:endParaRPr lang="en-US"/>
          </a:p>
        </p:txBody>
      </p:sp>
      <p:sp>
        <p:nvSpPr>
          <p:cNvPr id="8"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37195497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3FFCBCF-E5CE-420A-98A1-A21F84451FC5}"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‹Nr.›</a:t>
            </a:fld>
            <a:endParaRPr lang="en-US"/>
          </a:p>
        </p:txBody>
      </p:sp>
      <p:sp>
        <p:nvSpPr>
          <p:cNvPr id="10" name="Footer Placeholder 4"/>
          <p:cNvSpPr>
            <a:spLocks noGrp="1"/>
          </p:cNvSpPr>
          <p:nvPr>
            <p:ph type="ftr" sz="quarter" idx="1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14799225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‹Nr.›</a:t>
            </a:fld>
            <a:endParaRPr lang="en-US"/>
          </a:p>
        </p:txBody>
      </p:sp>
      <p:sp>
        <p:nvSpPr>
          <p:cNvPr id="5"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2489998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‹Nr.›</a:t>
            </a:fld>
            <a:endParaRPr lang="en-US"/>
          </a:p>
        </p:txBody>
      </p:sp>
      <p:sp>
        <p:nvSpPr>
          <p:cNvPr id="4"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35678604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‹Nr.›</a:t>
            </a:fld>
            <a:endParaRPr lang="en-US"/>
          </a:p>
        </p:txBody>
      </p:sp>
      <p:sp>
        <p:nvSpPr>
          <p:cNvPr id="7"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429005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‹Nr.›</a:t>
            </a:fld>
            <a:endParaRPr lang="en-US"/>
          </a:p>
        </p:txBody>
      </p:sp>
      <p:sp>
        <p:nvSpPr>
          <p:cNvPr id="7"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35933848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‹Nr.›</a:t>
            </a:fld>
            <a:endParaRPr lang="en-US"/>
          </a:p>
        </p:txBody>
      </p:sp>
      <p:sp>
        <p:nvSpPr>
          <p:cNvPr id="6"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4482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a:lvl1pPr>
          </a:lstStyle>
          <a:p>
            <a:pPr>
              <a:defRPr/>
            </a:pPr>
            <a:fld id="{D9AB83EA-0F60-4682-A521-3F4E3B0EC167}" type="slidenum">
              <a:rPr lang="en-US"/>
              <a:pPr>
                <a:defRPr/>
              </a:pPr>
              <a:t>‹Nr.›</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79"/>
            <a:ext cx="20574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54102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‹Nr.›</a:t>
            </a:fld>
            <a:endParaRPr lang="en-US"/>
          </a:p>
        </p:txBody>
      </p:sp>
      <p:sp>
        <p:nvSpPr>
          <p:cNvPr id="6" name="Footer Placeholder 4"/>
          <p:cNvSpPr>
            <a:spLocks noGrp="1"/>
          </p:cNvSpPr>
          <p:nvPr>
            <p:ph type="ftr" sz="quarter" idx="3"/>
          </p:nvPr>
        </p:nvSpPr>
        <p:spPr>
          <a:xfrm>
            <a:off x="19050" y="489585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48918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a:lvl1pPr>
          </a:lstStyle>
          <a:p>
            <a:pPr>
              <a:defRPr/>
            </a:pPr>
            <a:fld id="{802ED47D-B098-48C8-88CF-891A1818CE27}" type="slidenum">
              <a:rPr lang="en-US"/>
              <a:pPr>
                <a:defRPr/>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D969DF6D-FCC9-4A0D-8B9A-E75D05831B80}" type="slidenum">
              <a:rPr lang="en-US"/>
              <a:pPr>
                <a:defRPr/>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18D1F5E8-43A1-4BED-9171-D57E25D3BB4D}" type="slidenum">
              <a:rPr lang="en-US"/>
              <a:pPr>
                <a:defRPr/>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9AB37660-0947-477E-BE86-1152DC2CECBA}" type="slidenum">
              <a:rPr lang="en-US"/>
              <a:pPr>
                <a:defRPr/>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80"/>
            <a:ext cx="2057400" cy="43886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05980"/>
            <a:ext cx="54102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A765E0C2-DD57-4F80-BCD4-D9072E751751}" type="slidenum">
              <a:rPr lang="en-US"/>
              <a:pPr>
                <a:defRPr/>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4767264"/>
            <a:ext cx="2133600" cy="273844"/>
          </a:xfrm>
          <a:prstGeom prst="rect">
            <a:avLst/>
          </a:prstGeom>
        </p:spPr>
        <p:txBody>
          <a:bodyPr/>
          <a:lstStyle>
            <a:lvl1pPr>
              <a:defRPr/>
            </a:lvl1pPr>
          </a:lstStyle>
          <a:p>
            <a:pPr>
              <a:defRPr/>
            </a:pPr>
            <a:fld id="{6DABE603-F0D0-4ED9-8646-3E2DB9CC50DE}" type="datetime1">
              <a:rPr lang="es-CL"/>
              <a:pPr>
                <a:defRPr/>
              </a:pPr>
              <a:t>11-08-16</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44699BD6-D11D-48D7-80D9-7EDC4D7127F3}" type="slidenum">
              <a:rPr lang="es-CL"/>
              <a:pPr>
                <a:defRPr/>
              </a:pPr>
              <a:t>‹Nr.›</a:t>
            </a:fld>
            <a:endParaRPr lang="es-C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00151"/>
            <a:ext cx="8229600" cy="3394472"/>
          </a:xfrm>
        </p:spPr>
        <p:txBody>
          <a:bodyPr/>
          <a:lstStyle/>
          <a:p>
            <a:pPr lvl="0"/>
            <a:r>
              <a:rPr lang="es-ES" noProof="0" dirty="0" smtClean="0"/>
              <a:t>Haga clic en el icono para agregar una tabla</a:t>
            </a:r>
            <a:endParaRPr lang="es-ES" noProof="0" dirty="0"/>
          </a:p>
        </p:txBody>
      </p:sp>
      <p:sp>
        <p:nvSpPr>
          <p:cNvPr id="4" name="3 Marcador de fecha"/>
          <p:cNvSpPr>
            <a:spLocks noGrp="1"/>
          </p:cNvSpPr>
          <p:nvPr>
            <p:ph type="dt" sz="half" idx="10"/>
          </p:nvPr>
        </p:nvSpPr>
        <p:spPr>
          <a:xfrm>
            <a:off x="457200" y="4767264"/>
            <a:ext cx="2133600" cy="273844"/>
          </a:xfrm>
          <a:prstGeom prst="rect">
            <a:avLst/>
          </a:prstGeom>
        </p:spPr>
        <p:txBody>
          <a:bodyPr/>
          <a:lstStyle>
            <a:lvl1pPr>
              <a:defRPr/>
            </a:lvl1pPr>
          </a:lstStyle>
          <a:p>
            <a:pPr>
              <a:defRPr/>
            </a:pPr>
            <a:fld id="{A3CC9B76-C9D2-4DB2-874F-D3A8DB614020}" type="datetime1">
              <a:rPr lang="es-CL"/>
              <a:pPr>
                <a:defRPr/>
              </a:pPr>
              <a:t>11-08-16</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E41F52B-AE4C-43F5-96FC-58418ACD412F}" type="slidenum">
              <a:rPr lang="es-CL"/>
              <a:pPr>
                <a:defRPr/>
              </a:pPr>
              <a:t>‹Nr.›</a:t>
            </a:fld>
            <a:endParaRPr lang="es-C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2189E7D-9C04-412D-974B-CBA255A3FB23}" type="datetime1">
              <a:rPr lang="en-US"/>
              <a:pPr>
                <a:defRPr/>
              </a:pPr>
              <a:t>8/11/16</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463E38C-8CC1-4BC9-9A2F-045FE1651BEF}"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1CFE01C-4331-489C-B50F-9DAE2A1DE15D}" type="datetimeFigureOut">
              <a:rPr lang="es-CL" smtClean="0"/>
              <a:pPr/>
              <a:t>11-08-16</a:t>
            </a:fld>
            <a:endParaRPr lang="es-CL"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s-CL"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58180DD-0756-47EF-B0AA-B78D7EF4A702}" type="slidenum">
              <a:rPr lang="es-CL" smtClean="0"/>
              <a:pPr/>
              <a:t>‹Nr.›</a:t>
            </a:fld>
            <a:endParaRPr lang="es-C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4241789-570C-4109-B5B8-5BA66E4714B8}" type="datetime1">
              <a:rPr lang="en-US"/>
              <a:pPr>
                <a:defRPr/>
              </a:pPr>
              <a:t>8/11/16</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E55F45B-19E0-4CB8-94BD-13DC094A12E1}" type="slidenum">
              <a:rPr lang="en-US"/>
              <a:pPr>
                <a:defRPr/>
              </a:pPr>
              <a:t>‹Nr.›</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C1D14EE-7EAB-4BA1-AF68-3B1DBEC72762}" type="datetime1">
              <a:rPr lang="en-US"/>
              <a:pPr>
                <a:defRPr/>
              </a:pPr>
              <a:t>8/11/16</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FA5D07F-BFED-453A-B8B2-90F8E34AC5F1}" type="slidenum">
              <a:rPr lang="en-US"/>
              <a:pPr>
                <a:defRPr/>
              </a:pPr>
              <a:t>‹Nr.›</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936CA5-1A47-4E7B-AB68-B54262CEB43F}" type="datetime1">
              <a:rPr lang="en-US"/>
              <a:pPr>
                <a:defRPr/>
              </a:pPr>
              <a:t>8/11/16</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A6C3FA7-D087-46AC-8C42-A1DE5B35D298}" type="slidenum">
              <a:rPr lang="en-US"/>
              <a:pPr>
                <a:defRPr/>
              </a:pPr>
              <a:t>‹Nr.›</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7795F13-BA1F-47A2-8180-9EDE6FDA85CB}" type="datetime1">
              <a:rPr lang="en-US"/>
              <a:pPr>
                <a:defRPr/>
              </a:pPr>
              <a:t>8/11/16</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010C89A-7F61-49A2-9E20-C5DE0EF053CF}" type="slidenum">
              <a:rPr lang="en-US"/>
              <a:pPr>
                <a:defRPr/>
              </a:pPr>
              <a:t>‹Nr.›</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6C1879-08F7-4B04-A1CE-49920D9E2A12}" type="datetime1">
              <a:rPr lang="en-US"/>
              <a:pPr>
                <a:defRPr/>
              </a:pPr>
              <a:t>8/11/16</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FD9C80E-D983-4F23-B911-354D7B4C3F7D}" type="slidenum">
              <a:rPr lang="en-US"/>
              <a:pPr>
                <a:defRPr/>
              </a:pPr>
              <a:t>‹Nr.›</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7DE9E7B-CAC2-4A0C-B40C-C004FC739DC1}" type="datetime1">
              <a:rPr lang="en-US"/>
              <a:pPr>
                <a:defRPr/>
              </a:pPr>
              <a:t>8/11/16</a:t>
            </a:fld>
            <a:endParaRPr lang="en-US" dirty="0"/>
          </a:p>
        </p:txBody>
      </p:sp>
      <p:sp>
        <p:nvSpPr>
          <p:cNvPr id="3" name="Footer Placeholder 2"/>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4104516-7C38-467F-925D-0C0D557ADE6A}" type="slidenum">
              <a:rPr lang="en-US"/>
              <a:pPr>
                <a:defRPr/>
              </a:pPr>
              <a:t>‹Nr.›</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19"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1371838-8690-4A57-9B08-583E26ACBEDE}" type="datetime1">
              <a:rPr lang="en-US"/>
              <a:pPr>
                <a:defRPr/>
              </a:pPr>
              <a:t>8/11/16</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02F038B-706E-4B57-9753-6A52C704CD1E}" type="slidenum">
              <a:rPr lang="en-US"/>
              <a:pPr>
                <a:defRPr/>
              </a:pPr>
              <a:t>‹Nr.›</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1792288" y="402551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364D859-E0D3-422D-A567-EAADDEFBD40F}" type="datetime1">
              <a:rPr lang="en-US"/>
              <a:pPr>
                <a:defRPr/>
              </a:pPr>
              <a:t>8/11/16</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B974BAA-DAE2-41FB-8114-75FE870662BC}" type="slidenum">
              <a:rPr lang="en-US"/>
              <a:pPr>
                <a:defRPr/>
              </a:pPr>
              <a:t>‹Nr.›</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F4E7ADB-1B41-4182-9966-A9843DD98CAE}" type="datetime1">
              <a:rPr lang="en-US"/>
              <a:pPr>
                <a:defRPr/>
              </a:pPr>
              <a:t>8/11/16</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8A2B0B6-852D-4BE2-83A9-50DF75FBAE59}" type="slidenum">
              <a:rPr lang="en-US"/>
              <a:pPr>
                <a:defRPr/>
              </a:pPr>
              <a:t>‹Nr.›</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AEFF320-D149-4B38-ABDD-E45A794C3C4A}" type="datetime1">
              <a:rPr lang="en-US"/>
              <a:pPr>
                <a:defRPr/>
              </a:pPr>
              <a:t>8/11/16</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5C9E545-97E4-466C-AE43-332AE8E01DAC}"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1CFE01C-4331-489C-B50F-9DAE2A1DE15D}" type="datetimeFigureOut">
              <a:rPr lang="es-CL" smtClean="0"/>
              <a:pPr/>
              <a:t>11-08-16</a:t>
            </a:fld>
            <a:endParaRPr lang="es-CL" dirty="0"/>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s-CL"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58180DD-0756-47EF-B0AA-B78D7EF4A702}" type="slidenum">
              <a:rPr lang="es-CL" smtClean="0"/>
              <a:pPr/>
              <a:t>‹Nr.›</a:t>
            </a:fld>
            <a:endParaRPr lang="es-C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ea typeface="ヒラギノ角ゴ Pro W3" charset="-128"/>
              </a:rPr>
              <a:pPr defTabSz="457200" fontAlgn="base">
                <a:spcBef>
                  <a:spcPct val="0"/>
                </a:spcBef>
                <a:spcAft>
                  <a:spcPct val="0"/>
                </a:spcAft>
              </a:pPr>
              <a:t>8/11/16</a:t>
            </a:fld>
            <a:endParaRPr lang="en-US" dirty="0">
              <a:solidFill>
                <a:prstClr val="black"/>
              </a:solidFill>
              <a:ea typeface="ヒラギノ角ゴ Pro W3" charset="-128"/>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‹Nr.›</a:t>
            </a:fld>
            <a:endParaRPr lang="en-US" dirty="0"/>
          </a:p>
        </p:txBody>
      </p:sp>
      <p:sp>
        <p:nvSpPr>
          <p:cNvPr id="7" name="Footer Placeholder 4"/>
          <p:cNvSpPr>
            <a:spLocks noGrp="1"/>
          </p:cNvSpPr>
          <p:nvPr>
            <p:ph type="ftr" sz="quarter" idx="3"/>
          </p:nvPr>
        </p:nvSpPr>
        <p:spPr>
          <a:xfrm>
            <a:off x="19050" y="489401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709905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‹Nr.›</a:t>
            </a:fld>
            <a:endParaRPr lang="en-US" dirty="0"/>
          </a:p>
        </p:txBody>
      </p:sp>
    </p:spTree>
    <p:extLst>
      <p:ext uri="{BB962C8B-B14F-4D97-AF65-F5344CB8AC3E}">
        <p14:creationId xmlns:p14="http://schemas.microsoft.com/office/powerpoint/2010/main" val="19822534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ea typeface="ヒラギノ角ゴ Pro W3" charset="-128"/>
              </a:rPr>
              <a:pPr defTabSz="457200" fontAlgn="base">
                <a:spcBef>
                  <a:spcPct val="0"/>
                </a:spcBef>
                <a:spcAft>
                  <a:spcPct val="0"/>
                </a:spcAft>
              </a:pPr>
              <a:t>8/11/16</a:t>
            </a:fld>
            <a:endParaRPr lang="en-US" dirty="0">
              <a:solidFill>
                <a:prstClr val="black"/>
              </a:solidFill>
              <a:ea typeface="ヒラギノ角ゴ Pro W3" charset="-128"/>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‹Nr.›</a:t>
            </a:fld>
            <a:endParaRPr lang="en-US" dirty="0"/>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226831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ea typeface="ヒラギノ角ゴ Pro W3" charset="-128"/>
              </a:rPr>
              <a:pPr defTabSz="457200" fontAlgn="base">
                <a:spcBef>
                  <a:spcPct val="0"/>
                </a:spcBef>
                <a:spcAft>
                  <a:spcPct val="0"/>
                </a:spcAft>
              </a:pPr>
              <a:t>8/11/16</a:t>
            </a:fld>
            <a:endParaRPr lang="en-US" dirty="0">
              <a:solidFill>
                <a:prstClr val="black"/>
              </a:solidFill>
              <a:ea typeface="ヒラギノ角ゴ Pro W3" charset="-128"/>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‹Nr.›</a:t>
            </a:fld>
            <a:endParaRPr lang="en-US" dirty="0"/>
          </a:p>
        </p:txBody>
      </p:sp>
      <p:sp>
        <p:nvSpPr>
          <p:cNvPr id="8"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41330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ea typeface="ヒラギノ角ゴ Pro W3" charset="-128"/>
              </a:rPr>
              <a:pPr defTabSz="457200" fontAlgn="base">
                <a:spcBef>
                  <a:spcPct val="0"/>
                </a:spcBef>
                <a:spcAft>
                  <a:spcPct val="0"/>
                </a:spcAft>
              </a:pPr>
              <a:t>8/11/16</a:t>
            </a:fld>
            <a:endParaRPr lang="en-US" dirty="0">
              <a:solidFill>
                <a:prstClr val="black"/>
              </a:solidFill>
              <a:ea typeface="ヒラギノ角ゴ Pro W3" charset="-128"/>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‹Nr.›</a:t>
            </a:fld>
            <a:endParaRPr lang="en-US" dirty="0"/>
          </a:p>
        </p:txBody>
      </p:sp>
      <p:sp>
        <p:nvSpPr>
          <p:cNvPr id="10" name="Footer Placeholder 4"/>
          <p:cNvSpPr>
            <a:spLocks noGrp="1"/>
          </p:cNvSpPr>
          <p:nvPr>
            <p:ph type="ftr" sz="quarter" idx="1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990340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‹Nr.›</a:t>
            </a:fld>
            <a:endParaRPr lang="en-US" dirty="0"/>
          </a:p>
        </p:txBody>
      </p:sp>
      <p:sp>
        <p:nvSpPr>
          <p:cNvPr id="5"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
        <p:nvSpPr>
          <p:cNvPr id="6" name="5 Rectángulo"/>
          <p:cNvSpPr/>
          <p:nvPr userDrawn="1"/>
        </p:nvSpPr>
        <p:spPr>
          <a:xfrm>
            <a:off x="8051180" y="0"/>
            <a:ext cx="1092820" cy="459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Tree>
    <p:extLst>
      <p:ext uri="{BB962C8B-B14F-4D97-AF65-F5344CB8AC3E}">
        <p14:creationId xmlns:p14="http://schemas.microsoft.com/office/powerpoint/2010/main" val="1460163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‹Nr.›</a:t>
            </a:fld>
            <a:endParaRPr lang="en-US" dirty="0"/>
          </a:p>
        </p:txBody>
      </p:sp>
      <p:sp>
        <p:nvSpPr>
          <p:cNvPr id="4"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
        <p:nvSpPr>
          <p:cNvPr id="2" name="1 Rectángulo"/>
          <p:cNvSpPr/>
          <p:nvPr userDrawn="1"/>
        </p:nvSpPr>
        <p:spPr>
          <a:xfrm>
            <a:off x="8051180" y="0"/>
            <a:ext cx="1092820" cy="459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Tree>
    <p:extLst>
      <p:ext uri="{BB962C8B-B14F-4D97-AF65-F5344CB8AC3E}">
        <p14:creationId xmlns:p14="http://schemas.microsoft.com/office/powerpoint/2010/main" val="3193158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‹Nr.›</a:t>
            </a:fld>
            <a:endParaRPr lang="en-US" dirty="0"/>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
        <p:nvSpPr>
          <p:cNvPr id="8" name="7 Rectángulo"/>
          <p:cNvSpPr/>
          <p:nvPr userDrawn="1"/>
        </p:nvSpPr>
        <p:spPr>
          <a:xfrm>
            <a:off x="8051180" y="0"/>
            <a:ext cx="1092820" cy="459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Tree>
    <p:extLst>
      <p:ext uri="{BB962C8B-B14F-4D97-AF65-F5344CB8AC3E}">
        <p14:creationId xmlns:p14="http://schemas.microsoft.com/office/powerpoint/2010/main" val="3082302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‹Nr.›</a:t>
            </a:fld>
            <a:endParaRPr lang="en-US" dirty="0"/>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
        <p:nvSpPr>
          <p:cNvPr id="8" name="7 Rectángulo"/>
          <p:cNvSpPr/>
          <p:nvPr userDrawn="1"/>
        </p:nvSpPr>
        <p:spPr>
          <a:xfrm>
            <a:off x="8051180" y="0"/>
            <a:ext cx="1092820" cy="459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s-CL">
              <a:solidFill>
                <a:prstClr val="white"/>
              </a:solidFill>
            </a:endParaRPr>
          </a:p>
        </p:txBody>
      </p:sp>
    </p:spTree>
    <p:extLst>
      <p:ext uri="{BB962C8B-B14F-4D97-AF65-F5344CB8AC3E}">
        <p14:creationId xmlns:p14="http://schemas.microsoft.com/office/powerpoint/2010/main" val="1615626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‹Nr.›</a:t>
            </a:fld>
            <a:endParaRPr lang="en-US" dirty="0"/>
          </a:p>
        </p:txBody>
      </p:sp>
      <p:sp>
        <p:nvSpPr>
          <p:cNvPr id="6"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05475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1CFE01C-4331-489C-B50F-9DAE2A1DE15D}" type="datetimeFigureOut">
              <a:rPr lang="es-CL" smtClean="0"/>
              <a:pPr/>
              <a:t>11-08-16</a:t>
            </a:fld>
            <a:endParaRPr lang="es-CL" dirty="0"/>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s-CL"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58180DD-0756-47EF-B0AA-B78D7EF4A702}" type="slidenum">
              <a:rPr lang="es-CL" smtClean="0"/>
              <a:pPr/>
              <a:t>‹Nr.›</a:t>
            </a:fld>
            <a:endParaRPr lang="es-C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80"/>
            <a:ext cx="20574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54102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‹Nr.›</a:t>
            </a:fld>
            <a:endParaRPr lang="en-US" dirty="0"/>
          </a:p>
        </p:txBody>
      </p:sp>
      <p:sp>
        <p:nvSpPr>
          <p:cNvPr id="6"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152185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602CB92-ED0F-496E-93E8-A66F94D9A9E1}" type="datetime1">
              <a:rPr lang="en-US">
                <a:solidFill>
                  <a:prstClr val="black"/>
                </a:solidFill>
                <a:ea typeface="ヒラギノ角ゴ Pro W3" charset="-128"/>
              </a:rPr>
              <a:pPr defTabSz="457200" fontAlgn="base">
                <a:spcBef>
                  <a:spcPct val="0"/>
                </a:spcBef>
                <a:spcAft>
                  <a:spcPct val="0"/>
                </a:spcAft>
                <a:defRPr/>
              </a:pPr>
              <a:t>8/11/16</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79CE6CD-FAFF-4D94-A616-4E1594C56851}" type="slidenum">
              <a:rPr lang="en-US"/>
              <a:pPr>
                <a:defRPr/>
              </a:pPr>
              <a:t>‹Nr.›</a:t>
            </a:fld>
            <a:endParaRPr lang="en-US"/>
          </a:p>
        </p:txBody>
      </p:sp>
    </p:spTree>
    <p:extLst>
      <p:ext uri="{BB962C8B-B14F-4D97-AF65-F5344CB8AC3E}">
        <p14:creationId xmlns:p14="http://schemas.microsoft.com/office/powerpoint/2010/main" val="1952596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21" y="33468"/>
            <a:ext cx="8164513" cy="857250"/>
          </a:xfrm>
        </p:spPr>
        <p:txBody>
          <a:bodyPr anchor="ctr"/>
          <a:lstStyle>
            <a:lvl1pPr algn="l" defTabSz="457200" rtl="0" eaLnBrk="0" fontAlgn="base" hangingPunct="0">
              <a:spcBef>
                <a:spcPct val="0"/>
              </a:spcBef>
              <a:spcAft>
                <a:spcPct val="0"/>
              </a:spcAft>
              <a:defRPr lang="en-US" sz="2400" kern="1200" dirty="0">
                <a:solidFill>
                  <a:srgbClr val="006CB7"/>
                </a:solidFill>
                <a:latin typeface="Verdana" pitchFamily="34" charset="0"/>
                <a:ea typeface="ヒラギノ角ゴ Pro W3" charset="-128"/>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627063" indent="-271463">
              <a:defRPr sz="1800"/>
            </a:lvl2pPr>
            <a:lvl3pPr marL="900113" indent="-273050">
              <a:defRPr/>
            </a:lvl3pPr>
            <a:lvl4pPr marL="1160463" indent="-260350">
              <a:defRPr/>
            </a:lvl4pPr>
            <a:lvl5pPr marL="1433513" indent="-2730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19050" y="4895850"/>
            <a:ext cx="5273030" cy="247650"/>
          </a:xfrm>
        </p:spPr>
        <p:txBody>
          <a:bodyPr/>
          <a:lstStyle>
            <a:lvl1pPr>
              <a:defRPr/>
            </a:lvl1pPr>
          </a:lstStyle>
          <a:p>
            <a:pPr>
              <a:defRPr/>
            </a:pPr>
            <a:r>
              <a:rPr lang="es-ES_tradnl" dirty="0" smtClean="0"/>
              <a:t>Gobierno de Chile | Ministerio de Transportes y Telecomunicaciones / SUBTEL </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B402A49-27BC-4241-8472-2E285274DF54}" type="slidenum">
              <a:rPr lang="en-US"/>
              <a:pPr>
                <a:defRPr/>
              </a:pPr>
              <a:t>‹Nr.›</a:t>
            </a:fld>
            <a:endParaRPr lang="en-US"/>
          </a:p>
        </p:txBody>
      </p:sp>
    </p:spTree>
    <p:extLst>
      <p:ext uri="{BB962C8B-B14F-4D97-AF65-F5344CB8AC3E}">
        <p14:creationId xmlns:p14="http://schemas.microsoft.com/office/powerpoint/2010/main" val="1451266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266D556-FCFE-472D-AB69-6B0D61F810CB}" type="datetime1">
              <a:rPr lang="en-US">
                <a:solidFill>
                  <a:prstClr val="black"/>
                </a:solidFill>
                <a:ea typeface="ヒラギノ角ゴ Pro W3" charset="-128"/>
              </a:rPr>
              <a:pPr defTabSz="457200" fontAlgn="base">
                <a:spcBef>
                  <a:spcPct val="0"/>
                </a:spcBef>
                <a:spcAft>
                  <a:spcPct val="0"/>
                </a:spcAft>
                <a:defRPr/>
              </a:pPr>
              <a:t>8/11/16</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E2A4816-C76A-4CEE-B039-0F4861A0BDF0}" type="slidenum">
              <a:rPr lang="en-US"/>
              <a:pPr>
                <a:defRPr/>
              </a:pPr>
              <a:t>‹Nr.›</a:t>
            </a:fld>
            <a:endParaRPr lang="en-US"/>
          </a:p>
        </p:txBody>
      </p:sp>
    </p:spTree>
    <p:extLst>
      <p:ext uri="{BB962C8B-B14F-4D97-AF65-F5344CB8AC3E}">
        <p14:creationId xmlns:p14="http://schemas.microsoft.com/office/powerpoint/2010/main" val="2085930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D6018D1-8983-4C39-9B00-9CDF83325970}" type="datetime1">
              <a:rPr lang="en-US">
                <a:solidFill>
                  <a:prstClr val="black"/>
                </a:solidFill>
                <a:ea typeface="ヒラギノ角ゴ Pro W3" charset="-128"/>
              </a:rPr>
              <a:pPr defTabSz="457200" fontAlgn="base">
                <a:spcBef>
                  <a:spcPct val="0"/>
                </a:spcBef>
                <a:spcAft>
                  <a:spcPct val="0"/>
                </a:spcAft>
                <a:defRPr/>
              </a:pPr>
              <a:t>8/11/16</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F8D15942-9E9D-4A58-9E05-51742AB74D55}" type="slidenum">
              <a:rPr lang="en-US"/>
              <a:pPr>
                <a:defRPr/>
              </a:pPr>
              <a:t>‹Nr.›</a:t>
            </a:fld>
            <a:endParaRPr lang="en-US"/>
          </a:p>
        </p:txBody>
      </p:sp>
    </p:spTree>
    <p:extLst>
      <p:ext uri="{BB962C8B-B14F-4D97-AF65-F5344CB8AC3E}">
        <p14:creationId xmlns:p14="http://schemas.microsoft.com/office/powerpoint/2010/main" val="3699254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B3BEF687-6993-4A85-A3BF-9E29AD9D0F42}" type="datetime1">
              <a:rPr lang="en-US">
                <a:solidFill>
                  <a:prstClr val="black"/>
                </a:solidFill>
                <a:ea typeface="ヒラギノ角ゴ Pro W3" charset="-128"/>
              </a:rPr>
              <a:pPr defTabSz="457200" fontAlgn="base">
                <a:spcBef>
                  <a:spcPct val="0"/>
                </a:spcBef>
                <a:spcAft>
                  <a:spcPct val="0"/>
                </a:spcAft>
                <a:defRPr/>
              </a:pPr>
              <a:t>8/11/16</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9736C241-7EC6-4998-A32F-C5E98A6B7800}" type="slidenum">
              <a:rPr lang="en-US"/>
              <a:pPr>
                <a:defRPr/>
              </a:pPr>
              <a:t>‹Nr.›</a:t>
            </a:fld>
            <a:endParaRPr lang="en-US"/>
          </a:p>
        </p:txBody>
      </p:sp>
    </p:spTree>
    <p:extLst>
      <p:ext uri="{BB962C8B-B14F-4D97-AF65-F5344CB8AC3E}">
        <p14:creationId xmlns:p14="http://schemas.microsoft.com/office/powerpoint/2010/main" val="4291931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95F54B45-741C-4A9F-9C35-471DAF6BF0B1}" type="slidenum">
              <a:rPr lang="en-US"/>
              <a:pPr>
                <a:defRPr/>
              </a:pPr>
              <a:t>‹Nr.›</a:t>
            </a:fld>
            <a:endParaRPr lang="en-US"/>
          </a:p>
        </p:txBody>
      </p:sp>
    </p:spTree>
    <p:extLst>
      <p:ext uri="{BB962C8B-B14F-4D97-AF65-F5344CB8AC3E}">
        <p14:creationId xmlns:p14="http://schemas.microsoft.com/office/powerpoint/2010/main" val="1481411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D0731C42-1F77-434D-968E-D2B1E76B0665}" type="slidenum">
              <a:rPr lang="en-US"/>
              <a:pPr>
                <a:defRPr/>
              </a:pPr>
              <a:t>‹Nr.›</a:t>
            </a:fld>
            <a:endParaRPr lang="en-US"/>
          </a:p>
        </p:txBody>
      </p:sp>
    </p:spTree>
    <p:extLst>
      <p:ext uri="{BB962C8B-B14F-4D97-AF65-F5344CB8AC3E}">
        <p14:creationId xmlns:p14="http://schemas.microsoft.com/office/powerpoint/2010/main" val="2163487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376DF9DE-78B5-4DE5-A097-BC2D679F7C7C}" type="slidenum">
              <a:rPr lang="en-US"/>
              <a:pPr>
                <a:defRPr/>
              </a:pPr>
              <a:t>‹Nr.›</a:t>
            </a:fld>
            <a:endParaRPr lang="en-US"/>
          </a:p>
        </p:txBody>
      </p:sp>
    </p:spTree>
    <p:extLst>
      <p:ext uri="{BB962C8B-B14F-4D97-AF65-F5344CB8AC3E}">
        <p14:creationId xmlns:p14="http://schemas.microsoft.com/office/powerpoint/2010/main" val="2404928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00155"/>
            <a:ext cx="7772400" cy="702469"/>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smtClean="0"/>
              <a:t>Haga clic para modificar el estilo de título del patrón</a:t>
            </a:r>
            <a:endParaRPr lang="en-US" noProof="0" dirty="0" smtClean="0"/>
          </a:p>
        </p:txBody>
      </p:sp>
      <p:sp>
        <p:nvSpPr>
          <p:cNvPr id="3" name="Subtitle 2"/>
          <p:cNvSpPr>
            <a:spLocks noGrp="1"/>
          </p:cNvSpPr>
          <p:nvPr>
            <p:ph type="subTitle" idx="1"/>
          </p:nvPr>
        </p:nvSpPr>
        <p:spPr>
          <a:xfrm>
            <a:off x="457200" y="1943100"/>
            <a:ext cx="6400800" cy="4572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smtClean="0"/>
              <a:t>Haga clic para modificar el estilo de subtítulo del patrón</a:t>
            </a:r>
            <a:endParaRPr lang="en-US" noProof="0" dirty="0" smtClean="0"/>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B55386C5-8FD6-4712-B8D3-79D720BAAC3A}" type="datetimeFigureOut">
              <a:rPr lang="es-CL">
                <a:solidFill>
                  <a:prstClr val="white"/>
                </a:solidFill>
              </a:rPr>
              <a:pPr>
                <a:defRPr/>
              </a:pPr>
              <a:t>11-08-16</a:t>
            </a:fld>
            <a:endParaRPr lang="es-CL">
              <a:solidFill>
                <a:prstClr val="white"/>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charset="0"/>
                <a:ea typeface="ヒラギノ角ゴ Pro W3" charset="0"/>
                <a:cs typeface="ヒラギノ角ゴ Pro W3" charset="0"/>
              </a:defRPr>
            </a:lvl1pPr>
          </a:lstStyle>
          <a:p>
            <a:pPr>
              <a:defRPr/>
            </a:pPr>
            <a:endParaRPr lang="es-CL">
              <a:solidFill>
                <a:prstClr val="white"/>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0D2D40DB-F043-4260-BC25-36287A499638}" type="slidenum">
              <a:rPr lang="es-CL">
                <a:solidFill>
                  <a:prstClr val="white"/>
                </a:solidFill>
              </a:rPr>
              <a:pPr>
                <a:defRPr/>
              </a:pPr>
              <a:t>‹Nr.›</a:t>
            </a:fld>
            <a:endParaRPr lang="es-CL">
              <a:solidFill>
                <a:prstClr val="white"/>
              </a:solidFill>
            </a:endParaRPr>
          </a:p>
        </p:txBody>
      </p:sp>
    </p:spTree>
    <p:extLst>
      <p:ext uri="{BB962C8B-B14F-4D97-AF65-F5344CB8AC3E}">
        <p14:creationId xmlns:p14="http://schemas.microsoft.com/office/powerpoint/2010/main" val="88284270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05980"/>
            <a:ext cx="8229600" cy="438864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Rectangle 4"/>
          <p:cNvSpPr>
            <a:spLocks noGrp="1" noChangeArrowheads="1"/>
          </p:cNvSpPr>
          <p:nvPr>
            <p:ph type="dt" sz="half" idx="10"/>
          </p:nvPr>
        </p:nvSpPr>
        <p:spPr>
          <a:xfrm>
            <a:off x="457200" y="4683919"/>
            <a:ext cx="2133600" cy="357188"/>
          </a:xfrm>
          <a:prstGeom prst="rect">
            <a:avLst/>
          </a:prstGeom>
        </p:spPr>
        <p:txBody>
          <a:bodyPr/>
          <a:lstStyle>
            <a:lvl1pPr eaLnBrk="1" hangingPunct="1">
              <a:defRPr>
                <a:latin typeface="Calibri" pitchFamily="34" charset="0"/>
                <a:ea typeface="+mn-ea"/>
                <a:cs typeface="Arial" pitchFamily="34" charset="0"/>
              </a:defRPr>
            </a:lvl1pPr>
          </a:lstStyle>
          <a:p>
            <a:pPr>
              <a:defRPr/>
            </a:pPr>
            <a:endParaRPr lang="es-ES"/>
          </a:p>
        </p:txBody>
      </p:sp>
      <p:sp>
        <p:nvSpPr>
          <p:cNvPr id="4" name="Rectangle 5"/>
          <p:cNvSpPr>
            <a:spLocks noGrp="1" noChangeArrowheads="1"/>
          </p:cNvSpPr>
          <p:nvPr>
            <p:ph type="ftr" sz="quarter" idx="11"/>
          </p:nvPr>
        </p:nvSpPr>
        <p:spPr>
          <a:xfrm>
            <a:off x="19050" y="4895861"/>
            <a:ext cx="2895600" cy="184547"/>
          </a:xfrm>
          <a:prstGeom prst="rect">
            <a:avLst/>
          </a:prstGeom>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6183313" y="4895851"/>
            <a:ext cx="2133600" cy="145256"/>
          </a:xfrm>
          <a:prstGeom prst="rect">
            <a:avLst/>
          </a:prstGeom>
        </p:spPr>
        <p:txBody>
          <a:bodyPr/>
          <a:lstStyle>
            <a:lvl1pPr>
              <a:defRPr/>
            </a:lvl1pPr>
          </a:lstStyle>
          <a:p>
            <a:fld id="{85C6D235-CF17-BC49-A292-EE7EC86D90E9}" type="slidenum">
              <a:rPr lang="es-ES"/>
              <a:pPr/>
              <a:t>‹Nr.›</a:t>
            </a:fld>
            <a:endParaRPr lang="es-ES"/>
          </a:p>
        </p:txBody>
      </p:sp>
    </p:spTree>
    <p:extLst>
      <p:ext uri="{BB962C8B-B14F-4D97-AF65-F5344CB8AC3E}">
        <p14:creationId xmlns:p14="http://schemas.microsoft.com/office/powerpoint/2010/main" val="3199523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F5C7EC4C-3498-4894-91F5-D30206A89F21}" type="datetimeFigureOut">
              <a:rPr lang="es-CL">
                <a:solidFill>
                  <a:prstClr val="white"/>
                </a:solidFill>
              </a:rPr>
              <a:pPr>
                <a:defRPr/>
              </a:pPr>
              <a:t>11-08-16</a:t>
            </a:fld>
            <a:endParaRPr lang="es-CL">
              <a:solidFill>
                <a:prstClr val="white"/>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charset="0"/>
                <a:ea typeface="ヒラギノ角ゴ Pro W3" charset="0"/>
                <a:cs typeface="ヒラギノ角ゴ Pro W3" charset="0"/>
              </a:defRPr>
            </a:lvl1pPr>
          </a:lstStyle>
          <a:p>
            <a:pPr>
              <a:defRPr/>
            </a:pPr>
            <a:endParaRPr lang="es-CL">
              <a:solidFill>
                <a:prstClr val="white"/>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23CD2008-0ACE-4800-A017-A660185E6FEE}" type="slidenum">
              <a:rPr lang="es-CL">
                <a:solidFill>
                  <a:prstClr val="white"/>
                </a:solidFill>
              </a:rPr>
              <a:pPr>
                <a:defRPr/>
              </a:pPr>
              <a:t>‹Nr.›</a:t>
            </a:fld>
            <a:endParaRPr lang="es-CL">
              <a:solidFill>
                <a:prstClr val="white"/>
              </a:solidFill>
            </a:endParaRPr>
          </a:p>
        </p:txBody>
      </p:sp>
    </p:spTree>
    <p:extLst>
      <p:ext uri="{BB962C8B-B14F-4D97-AF65-F5344CB8AC3E}">
        <p14:creationId xmlns:p14="http://schemas.microsoft.com/office/powerpoint/2010/main" val="114986124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85D8CBFB-30D5-46D7-A611-19E02874155C}" type="datetimeFigureOut">
              <a:rPr lang="es-CL">
                <a:solidFill>
                  <a:prstClr val="white"/>
                </a:solidFill>
              </a:rPr>
              <a:pPr>
                <a:defRPr/>
              </a:pPr>
              <a:t>11-08-16</a:t>
            </a:fld>
            <a:endParaRPr lang="es-CL">
              <a:solidFill>
                <a:prstClr val="white"/>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charset="0"/>
                <a:ea typeface="ヒラギノ角ゴ Pro W3" charset="0"/>
                <a:cs typeface="ヒラギノ角ゴ Pro W3" charset="0"/>
              </a:defRPr>
            </a:lvl1pPr>
          </a:lstStyle>
          <a:p>
            <a:pPr>
              <a:defRPr/>
            </a:pPr>
            <a:endParaRPr lang="es-CL">
              <a:solidFill>
                <a:prstClr val="white"/>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814C55E7-97F1-4D4E-B947-FBFCFA042839}" type="slidenum">
              <a:rPr lang="es-CL">
                <a:solidFill>
                  <a:prstClr val="white"/>
                </a:solidFill>
              </a:rPr>
              <a:pPr>
                <a:defRPr/>
              </a:pPr>
              <a:t>‹Nr.›</a:t>
            </a:fld>
            <a:endParaRPr lang="es-CL">
              <a:solidFill>
                <a:prstClr val="white"/>
              </a:solidFill>
            </a:endParaRPr>
          </a:p>
        </p:txBody>
      </p:sp>
    </p:spTree>
    <p:extLst>
      <p:ext uri="{BB962C8B-B14F-4D97-AF65-F5344CB8AC3E}">
        <p14:creationId xmlns:p14="http://schemas.microsoft.com/office/powerpoint/2010/main" val="384384115"/>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A2F87C93-4BFF-4775-9630-BFB08F752B5F}" type="datetimeFigureOut">
              <a:rPr lang="es-CL">
                <a:solidFill>
                  <a:prstClr val="white"/>
                </a:solidFill>
              </a:rPr>
              <a:pPr>
                <a:defRPr/>
              </a:pPr>
              <a:t>11-08-16</a:t>
            </a:fld>
            <a:endParaRPr lang="es-CL">
              <a:solidFill>
                <a:prstClr val="white"/>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charset="0"/>
                <a:ea typeface="ヒラギノ角ゴ Pro W3" charset="0"/>
                <a:cs typeface="ヒラギノ角ゴ Pro W3" charset="0"/>
              </a:defRPr>
            </a:lvl1pPr>
          </a:lstStyle>
          <a:p>
            <a:pPr>
              <a:defRPr/>
            </a:pPr>
            <a:endParaRPr lang="es-CL">
              <a:solidFill>
                <a:prstClr val="white"/>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ea typeface="ヒラギノ角ゴ Pro W3" charset="-128"/>
                <a:cs typeface="+mn-cs"/>
              </a:defRPr>
            </a:lvl1pPr>
          </a:lstStyle>
          <a:p>
            <a:pPr>
              <a:defRPr/>
            </a:pPr>
            <a:fld id="{9E5E78F7-DC89-44CA-973F-24C870BE718E}" type="slidenum">
              <a:rPr lang="es-CL">
                <a:solidFill>
                  <a:prstClr val="white"/>
                </a:solidFill>
              </a:rPr>
              <a:pPr>
                <a:defRPr/>
              </a:pPr>
              <a:t>‹Nr.›</a:t>
            </a:fld>
            <a:endParaRPr lang="es-CL">
              <a:solidFill>
                <a:prstClr val="white"/>
              </a:solidFill>
            </a:endParaRPr>
          </a:p>
        </p:txBody>
      </p:sp>
    </p:spTree>
    <p:extLst>
      <p:ext uri="{BB962C8B-B14F-4D97-AF65-F5344CB8AC3E}">
        <p14:creationId xmlns:p14="http://schemas.microsoft.com/office/powerpoint/2010/main" val="197492917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F6E02331-AE94-45E7-BFA5-D97443DB64A0}"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068124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269EA3CD-9C39-4D61-BF08-8AF4F60F08E8}"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363670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969377BF-22EF-46B6-93E0-13E9786F74F1}"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1665596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D93A4479-CA86-4558-B5C7-7BE1314105FE}"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523304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B9E7FF4F-E52F-4C10-BBAB-15E5ADC1F34B}"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379642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46FD07FB-BA9F-4E0D-8403-40315A9BC472}"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871112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678F8002-93F2-4564-A552-616FFD8BEC6A}"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68803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2B56FA5-E3B6-4657-8CCA-3CD0E974D223}" type="datetime1">
              <a:rPr lang="en-US"/>
              <a:pPr>
                <a:defRPr/>
              </a:pPr>
              <a:t>8/11/16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042E37C5-76A4-454B-9D7E-3331B5A09D26}" type="slidenum">
              <a:rPr lang="en-US"/>
              <a:pPr>
                <a:defRPr/>
              </a:pPr>
              <a:t>‹Nr.›</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1B601700-40DB-4051-9AEF-F42823AB3D44}"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260435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AF733716-21F6-4D8F-8062-90D184E78734}"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433064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52C48F22-1508-40A4-8939-82C6B9FDEA95}"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1211463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endParaRPr lang="en-US">
              <a:solidFill>
                <a:prstClr val="black"/>
              </a:solidFill>
              <a:ea typeface="ヒラギノ角ゴ Pro W3" charset="-128"/>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r>
              <a:rPr lang="es-ES" smtClean="0">
                <a:solidFill>
                  <a:prstClr val="black"/>
                </a:solidFill>
              </a:rPr>
              <a:t>Gobierno de Chile | Ministerio del Interior </a:t>
            </a:r>
            <a:endParaRPr lang="es-E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65A82191-F104-4C8A-871A-27CB73D4C0D3}" type="slidenum">
              <a:rPr lang="en-US">
                <a:solidFill>
                  <a:prstClr val="black"/>
                </a:solidFill>
                <a:ea typeface="ヒラギノ角ゴ Pro W3" charset="-128"/>
              </a:rPr>
              <a:pPr defTabSz="457200" fontAlgn="base">
                <a:spcBef>
                  <a:spcPct val="0"/>
                </a:spcBef>
                <a:spcAft>
                  <a:spcPct val="0"/>
                </a:spcAft>
              </a:pPr>
              <a:t>‹Nr.›</a:t>
            </a:fld>
            <a:endParaRPr lang="en-US">
              <a:solidFill>
                <a:prstClr val="black"/>
              </a:solidFill>
              <a:ea typeface="ヒラギノ角ゴ Pro W3" charset="-128"/>
            </a:endParaRPr>
          </a:p>
        </p:txBody>
      </p:sp>
    </p:spTree>
    <p:extLst>
      <p:ext uri="{BB962C8B-B14F-4D97-AF65-F5344CB8AC3E}">
        <p14:creationId xmlns:p14="http://schemas.microsoft.com/office/powerpoint/2010/main" val="3477937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pPr defTabSz="457200" fontAlgn="base">
                <a:spcBef>
                  <a:spcPct val="0"/>
                </a:spcBef>
                <a:spcAft>
                  <a:spcPct val="0"/>
                </a:spcAft>
              </a:pPr>
              <a:t>8/11/16</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‹Nr.›</a:t>
            </a:fld>
            <a:endParaRPr lang="en-US" dirty="0"/>
          </a:p>
        </p:txBody>
      </p:sp>
      <p:sp>
        <p:nvSpPr>
          <p:cNvPr id="7" name="Footer Placeholder 4"/>
          <p:cNvSpPr>
            <a:spLocks noGrp="1"/>
          </p:cNvSpPr>
          <p:nvPr>
            <p:ph type="ftr" sz="quarter" idx="3"/>
          </p:nvPr>
        </p:nvSpPr>
        <p:spPr>
          <a:xfrm>
            <a:off x="19050" y="489401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933019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‹Nr.›</a:t>
            </a:fld>
            <a:endParaRPr lang="en-US" dirty="0"/>
          </a:p>
        </p:txBody>
      </p:sp>
    </p:spTree>
    <p:extLst>
      <p:ext uri="{BB962C8B-B14F-4D97-AF65-F5344CB8AC3E}">
        <p14:creationId xmlns:p14="http://schemas.microsoft.com/office/powerpoint/2010/main" val="1514631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pPr defTabSz="457200" fontAlgn="base">
                <a:spcBef>
                  <a:spcPct val="0"/>
                </a:spcBef>
                <a:spcAft>
                  <a:spcPct val="0"/>
                </a:spcAft>
              </a:pPr>
              <a:t>8/11/16</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‹Nr.›</a:t>
            </a:fld>
            <a:endParaRPr lang="en-US" dirty="0"/>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22452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pPr defTabSz="457200" fontAlgn="base">
                <a:spcBef>
                  <a:spcPct val="0"/>
                </a:spcBef>
                <a:spcAft>
                  <a:spcPct val="0"/>
                </a:spcAft>
              </a:pPr>
              <a:t>8/11/16</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‹Nr.›</a:t>
            </a:fld>
            <a:endParaRPr lang="en-US" dirty="0"/>
          </a:p>
        </p:txBody>
      </p:sp>
      <p:sp>
        <p:nvSpPr>
          <p:cNvPr id="8"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750553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pPr defTabSz="457200" fontAlgn="base">
                <a:spcBef>
                  <a:spcPct val="0"/>
                </a:spcBef>
                <a:spcAft>
                  <a:spcPct val="0"/>
                </a:spcAft>
              </a:pPr>
              <a:t>8/11/16</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‹Nr.›</a:t>
            </a:fld>
            <a:endParaRPr lang="en-US" dirty="0"/>
          </a:p>
        </p:txBody>
      </p:sp>
      <p:sp>
        <p:nvSpPr>
          <p:cNvPr id="10" name="Footer Placeholder 4"/>
          <p:cNvSpPr>
            <a:spLocks noGrp="1"/>
          </p:cNvSpPr>
          <p:nvPr>
            <p:ph type="ftr" sz="quarter" idx="1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5580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‹Nr.›</a:t>
            </a:fld>
            <a:endParaRPr lang="en-US" dirty="0"/>
          </a:p>
        </p:txBody>
      </p:sp>
      <p:sp>
        <p:nvSpPr>
          <p:cNvPr id="5"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98208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A1868FE-F50A-45EF-AEE4-96DF08A93CA8}" type="slidenum">
              <a:rPr lang="en-US"/>
              <a:pPr>
                <a:defRPr/>
              </a:pPr>
              <a:t>‹Nr.›</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‹Nr.›</a:t>
            </a:fld>
            <a:endParaRPr lang="en-US" dirty="0"/>
          </a:p>
        </p:txBody>
      </p:sp>
      <p:sp>
        <p:nvSpPr>
          <p:cNvPr id="4"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574976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‹Nr.›</a:t>
            </a:fld>
            <a:endParaRPr lang="en-US" dirty="0"/>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512694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‹Nr.›</a:t>
            </a:fld>
            <a:endParaRPr lang="en-US" dirty="0"/>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916146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‹Nr.›</a:t>
            </a:fld>
            <a:endParaRPr lang="en-US" dirty="0"/>
          </a:p>
        </p:txBody>
      </p:sp>
      <p:sp>
        <p:nvSpPr>
          <p:cNvPr id="6"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616770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80"/>
            <a:ext cx="20574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54102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‹Nr.›</a:t>
            </a:fld>
            <a:endParaRPr lang="en-US" dirty="0"/>
          </a:p>
        </p:txBody>
      </p:sp>
      <p:sp>
        <p:nvSpPr>
          <p:cNvPr id="6"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395152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06E1D00-A08C-4944-ABA6-ED9B9A4449A5}" type="datetimeFigureOut">
              <a:rPr lang="es-ES" smtClean="0">
                <a:solidFill>
                  <a:prstClr val="black"/>
                </a:solidFill>
              </a:rPr>
              <a:pPr/>
              <a:t>11/8/16</a:t>
            </a:fld>
            <a:endParaRPr lang="es-E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3381107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Footer Placeholder 4"/>
          <p:cNvSpPr>
            <a:spLocks noGrp="1"/>
          </p:cNvSpPr>
          <p:nvPr>
            <p:ph type="ftr" sz="quarter" idx="10"/>
          </p:nvPr>
        </p:nvSpPr>
        <p:spPr/>
        <p:txBody>
          <a:bodyPr/>
          <a:lstStyle>
            <a:lvl1pPr>
              <a:defRPr/>
            </a:lvl1pPr>
          </a:lstStyle>
          <a:p>
            <a:endParaRPr lang="es-ES"/>
          </a:p>
        </p:txBody>
      </p:sp>
      <p:sp>
        <p:nvSpPr>
          <p:cNvPr id="5" name="Slide Number Placeholder 5"/>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3956760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06E1D00-A08C-4944-ABA6-ED9B9A4449A5}" type="datetimeFigureOut">
              <a:rPr lang="es-ES" smtClean="0">
                <a:solidFill>
                  <a:prstClr val="black"/>
                </a:solidFill>
              </a:rPr>
              <a:pPr/>
              <a:t>11/8/16</a:t>
            </a:fld>
            <a:endParaRPr lang="es-E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558376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06E1D00-A08C-4944-ABA6-ED9B9A4449A5}" type="datetimeFigureOut">
              <a:rPr lang="es-ES" smtClean="0">
                <a:solidFill>
                  <a:prstClr val="black"/>
                </a:solidFill>
              </a:rPr>
              <a:pPr/>
              <a:t>11/8/16</a:t>
            </a:fld>
            <a:endParaRPr lang="es-E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14029933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06E1D00-A08C-4944-ABA6-ED9B9A4449A5}" type="datetimeFigureOut">
              <a:rPr lang="es-ES" smtClean="0">
                <a:solidFill>
                  <a:prstClr val="black"/>
                </a:solidFill>
              </a:rPr>
              <a:pPr/>
              <a:t>11/8/16</a:t>
            </a:fld>
            <a:endParaRPr lang="es-E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40094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6626CA6-0839-4F73-BF0A-89FCFE569F9F}" type="datetime1">
              <a:rPr lang="en-US"/>
              <a:pPr>
                <a:defRPr/>
              </a:pPr>
              <a:t>8/11/16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1AEFF7CC-E1F8-4FF2-B741-12947B08F4FF}" type="slidenum">
              <a:rPr lang="en-US"/>
              <a:pPr>
                <a:defRPr/>
              </a:pPr>
              <a:t>‹Nr.›</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ES"/>
          </a:p>
        </p:txBody>
      </p:sp>
      <p:sp>
        <p:nvSpPr>
          <p:cNvPr id="4" name="Slide Number Placeholder 4"/>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203157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ES"/>
          </a:p>
        </p:txBody>
      </p:sp>
      <p:sp>
        <p:nvSpPr>
          <p:cNvPr id="3" name="Slide Number Placeholder 3"/>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16130461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endParaRPr lang="es-ES"/>
          </a:p>
        </p:txBody>
      </p:sp>
      <p:sp>
        <p:nvSpPr>
          <p:cNvPr id="6" name="Slide Number Placeholder 6"/>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19428582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endParaRPr lang="es-ES"/>
          </a:p>
        </p:txBody>
      </p:sp>
      <p:sp>
        <p:nvSpPr>
          <p:cNvPr id="6" name="Slide Number Placeholder 6"/>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3825323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ES"/>
          </a:p>
        </p:txBody>
      </p:sp>
      <p:sp>
        <p:nvSpPr>
          <p:cNvPr id="5" name="Slide Number Placeholder 5"/>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3461817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80"/>
            <a:ext cx="2057400" cy="43886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05980"/>
            <a:ext cx="54102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ES"/>
          </a:p>
        </p:txBody>
      </p:sp>
      <p:sp>
        <p:nvSpPr>
          <p:cNvPr id="5" name="Slide Number Placeholder 5"/>
          <p:cNvSpPr>
            <a:spLocks noGrp="1"/>
          </p:cNvSpPr>
          <p:nvPr>
            <p:ph type="sldNum" sz="quarter" idx="11"/>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2573478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4767264"/>
            <a:ext cx="2133600" cy="273844"/>
          </a:xfrm>
          <a:prstGeom prst="rect">
            <a:avLst/>
          </a:prstGeom>
        </p:spPr>
        <p:txBody>
          <a:bodyPr/>
          <a:lstStyle>
            <a:lvl1pPr>
              <a:defRPr/>
            </a:lvl1pPr>
          </a:lstStyle>
          <a:p>
            <a:fld id="{806E1D00-A08C-4944-ABA6-ED9B9A4449A5}" type="datetimeFigureOut">
              <a:rPr lang="es-ES" smtClean="0">
                <a:solidFill>
                  <a:prstClr val="black"/>
                </a:solidFill>
              </a:rPr>
              <a:pPr/>
              <a:t>11/8/16</a:t>
            </a:fld>
            <a:endParaRPr lang="es-ES">
              <a:solidFill>
                <a:prstClr val="black"/>
              </a:solidFill>
            </a:endParaRPr>
          </a:p>
        </p:txBody>
      </p:sp>
      <p:sp>
        <p:nvSpPr>
          <p:cNvPr id="3" name="4 Marcador de pie de página"/>
          <p:cNvSpPr>
            <a:spLocks noGrp="1"/>
          </p:cNvSpPr>
          <p:nvPr>
            <p:ph type="ftr" sz="quarter" idx="11"/>
          </p:nvPr>
        </p:nvSpPr>
        <p:spPr/>
        <p:txBody>
          <a:bodyPr/>
          <a:lstStyle>
            <a:lvl1pPr>
              <a:defRPr/>
            </a:lvl1pPr>
          </a:lstStyle>
          <a:p>
            <a:endParaRPr lang="es-ES"/>
          </a:p>
        </p:txBody>
      </p:sp>
      <p:sp>
        <p:nvSpPr>
          <p:cNvPr id="4" name="5 Marcador de número de diapositiva"/>
          <p:cNvSpPr>
            <a:spLocks noGrp="1"/>
          </p:cNvSpPr>
          <p:nvPr>
            <p:ph type="sldNum" sz="quarter" idx="12"/>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4172843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00151"/>
            <a:ext cx="8229600" cy="3394472"/>
          </a:xfrm>
        </p:spPr>
        <p:txBody>
          <a:bodyPr/>
          <a:lstStyle/>
          <a:p>
            <a:pPr lvl="0"/>
            <a:r>
              <a:rPr lang="es-ES" noProof="0" smtClean="0"/>
              <a:t>Haga clic en el icono para agregar una tabla</a:t>
            </a:r>
            <a:endParaRPr lang="es-ES" noProof="0" dirty="0"/>
          </a:p>
        </p:txBody>
      </p:sp>
      <p:sp>
        <p:nvSpPr>
          <p:cNvPr id="4" name="3 Marcador de fecha"/>
          <p:cNvSpPr>
            <a:spLocks noGrp="1"/>
          </p:cNvSpPr>
          <p:nvPr>
            <p:ph type="dt" sz="half" idx="10"/>
          </p:nvPr>
        </p:nvSpPr>
        <p:spPr>
          <a:xfrm>
            <a:off x="457200" y="4767264"/>
            <a:ext cx="2133600" cy="273844"/>
          </a:xfrm>
          <a:prstGeom prst="rect">
            <a:avLst/>
          </a:prstGeom>
        </p:spPr>
        <p:txBody>
          <a:bodyPr/>
          <a:lstStyle>
            <a:lvl1pPr>
              <a:defRPr/>
            </a:lvl1pPr>
          </a:lstStyle>
          <a:p>
            <a:fld id="{806E1D00-A08C-4944-ABA6-ED9B9A4449A5}" type="datetimeFigureOut">
              <a:rPr lang="es-ES" smtClean="0">
                <a:solidFill>
                  <a:prstClr val="black"/>
                </a:solidFill>
              </a:rPr>
              <a:pPr/>
              <a:t>11/8/16</a:t>
            </a:fld>
            <a:endParaRPr lang="es-ES">
              <a:solidFill>
                <a:prstClr val="black"/>
              </a:solidFill>
            </a:endParaRPr>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0AC7843-424E-4788-89C8-3417C1B113D6}" type="slidenum">
              <a:rPr lang="es-ES" smtClean="0"/>
              <a:pPr/>
              <a:t>‹Nr.›</a:t>
            </a:fld>
            <a:endParaRPr lang="es-ES"/>
          </a:p>
        </p:txBody>
      </p:sp>
    </p:spTree>
    <p:extLst>
      <p:ext uri="{BB962C8B-B14F-4D97-AF65-F5344CB8AC3E}">
        <p14:creationId xmlns:p14="http://schemas.microsoft.com/office/powerpoint/2010/main" val="32520105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Comparació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a:prstGeom prst="rect">
            <a:avLst/>
          </a:prstGeom>
        </p:spPr>
        <p:txBody>
          <a:bodyPr anchor="ctr"/>
          <a:lstStyle>
            <a:lvl1pPr>
              <a:defRPr/>
            </a:lvl1pPr>
            <a:extLst/>
          </a:lstStyle>
          <a:p>
            <a:r>
              <a:rPr lang="es-ES" smtClean="0"/>
              <a:t>Haga clic para modificar el estilo de título del patrón</a:t>
            </a:r>
            <a:endParaRPr lang="en-US"/>
          </a:p>
        </p:txBody>
      </p:sp>
      <p:sp>
        <p:nvSpPr>
          <p:cNvPr id="5" name="4 Marcador de contenido"/>
          <p:cNvSpPr>
            <a:spLocks noGrp="1"/>
          </p:cNvSpPr>
          <p:nvPr>
            <p:ph sz="quarter" idx="2"/>
          </p:nvPr>
        </p:nvSpPr>
        <p:spPr>
          <a:xfrm>
            <a:off x="457200" y="1083230"/>
            <a:ext cx="4040188" cy="352451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33" y="1083230"/>
            <a:ext cx="4041775" cy="352451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6727825" y="4806555"/>
            <a:ext cx="1919288" cy="273844"/>
          </a:xfrm>
          <a:prstGeom prst="rect">
            <a:avLst/>
          </a:prstGeom>
        </p:spPr>
        <p:txBody>
          <a:bodyPr/>
          <a:lstStyle>
            <a:lvl1pPr fontAlgn="auto">
              <a:spcBef>
                <a:spcPts val="0"/>
              </a:spcBef>
              <a:spcAft>
                <a:spcPts val="0"/>
              </a:spcAft>
              <a:defRPr>
                <a:latin typeface="+mn-lt"/>
                <a:cs typeface="+mn-cs"/>
              </a:defRPr>
            </a:lvl1pPr>
            <a:extLst/>
          </a:lstStyle>
          <a:p>
            <a:pPr>
              <a:defRPr/>
            </a:pPr>
            <a:fld id="{5419DCF9-5337-4077-80BA-FFA8BC85361F}" type="datetimeFigureOut">
              <a:rPr lang="es-CL">
                <a:solidFill>
                  <a:prstClr val="black"/>
                </a:solidFill>
              </a:rPr>
              <a:pPr>
                <a:defRPr/>
              </a:pPr>
              <a:t>11-08-16</a:t>
            </a:fld>
            <a:endParaRPr lang="es-CL" dirty="0">
              <a:solidFill>
                <a:prstClr val="black"/>
              </a:solidFill>
            </a:endParaRPr>
          </a:p>
        </p:txBody>
      </p:sp>
      <p:sp>
        <p:nvSpPr>
          <p:cNvPr id="8" name="7 Marcador de pie de página"/>
          <p:cNvSpPr>
            <a:spLocks noGrp="1"/>
          </p:cNvSpPr>
          <p:nvPr>
            <p:ph type="ftr" sz="quarter" idx="11"/>
          </p:nvPr>
        </p:nvSpPr>
        <p:spPr>
          <a:xfrm>
            <a:off x="4379913" y="4806555"/>
            <a:ext cx="2351087" cy="273844"/>
          </a:xfrm>
          <a:prstGeom prst="rect">
            <a:avLst/>
          </a:prstGeom>
        </p:spPr>
        <p:txBody>
          <a:bodyPr/>
          <a:lstStyle>
            <a:lvl1pPr>
              <a:defRPr/>
            </a:lvl1pPr>
            <a:extLst/>
          </a:lstStyle>
          <a:p>
            <a:pPr>
              <a:defRPr/>
            </a:pPr>
            <a:endParaRPr lang="es-CL"/>
          </a:p>
        </p:txBody>
      </p:sp>
      <p:sp>
        <p:nvSpPr>
          <p:cNvPr id="9" name="8 Marcador de número de diapositiva"/>
          <p:cNvSpPr>
            <a:spLocks noGrp="1"/>
          </p:cNvSpPr>
          <p:nvPr>
            <p:ph type="sldNum" sz="quarter" idx="12"/>
          </p:nvPr>
        </p:nvSpPr>
        <p:spPr>
          <a:xfrm>
            <a:off x="8647113" y="4806555"/>
            <a:ext cx="366712" cy="273844"/>
          </a:xfrm>
          <a:prstGeom prst="rect">
            <a:avLst/>
          </a:prstGeom>
        </p:spPr>
        <p:txBody>
          <a:bodyPr/>
          <a:lstStyle>
            <a:lvl1pPr>
              <a:defRPr/>
            </a:lvl1pPr>
            <a:extLst/>
          </a:lstStyle>
          <a:p>
            <a:pPr>
              <a:defRPr/>
            </a:pPr>
            <a:fld id="{9AC66001-47A4-4C8A-BEC6-ECE34A08A91C}" type="slidenum">
              <a:rPr lang="es-CL"/>
              <a:pPr>
                <a:defRPr/>
              </a:pPr>
              <a:t>‹Nr.›</a:t>
            </a:fld>
            <a:endParaRPr lang="es-CL" dirty="0"/>
          </a:p>
        </p:txBody>
      </p:sp>
    </p:spTree>
    <p:extLst>
      <p:ext uri="{BB962C8B-B14F-4D97-AF65-F5344CB8AC3E}">
        <p14:creationId xmlns:p14="http://schemas.microsoft.com/office/powerpoint/2010/main" val="347771730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0617E1A-EB2C-4633-B2FA-A4C1AE0D7DEC}"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‹Nr.›</a:t>
            </a:fld>
            <a:endParaRPr lang="en-US"/>
          </a:p>
        </p:txBody>
      </p:sp>
      <p:sp>
        <p:nvSpPr>
          <p:cNvPr id="7" name="Footer Placeholder 4"/>
          <p:cNvSpPr>
            <a:spLocks noGrp="1"/>
          </p:cNvSpPr>
          <p:nvPr>
            <p:ph type="ftr" sz="quarter" idx="3"/>
          </p:nvPr>
        </p:nvSpPr>
        <p:spPr>
          <a:xfrm>
            <a:off x="19050" y="489401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215602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7A1FA72-1EEE-43EC-B5F0-625B2C7CD001}" type="datetime1">
              <a:rPr lang="en-US"/>
              <a:pPr>
                <a:defRPr/>
              </a:pPr>
              <a:t>8/11/16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a:lvl1pPr>
          </a:lstStyle>
          <a:p>
            <a:pPr>
              <a:defRPr/>
            </a:pPr>
            <a:fld id="{7F0A07D8-CA02-44FF-A37B-B3AA3A4DAD0B}" type="slidenum">
              <a:rPr lang="en-US"/>
              <a:pPr>
                <a:defRPr/>
              </a:pPr>
              <a:t>‹Nr.›</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‹Nr.›</a:t>
            </a:fld>
            <a:endParaRPr lang="en-US"/>
          </a:p>
        </p:txBody>
      </p:sp>
    </p:spTree>
    <p:extLst>
      <p:ext uri="{BB962C8B-B14F-4D97-AF65-F5344CB8AC3E}">
        <p14:creationId xmlns:p14="http://schemas.microsoft.com/office/powerpoint/2010/main" val="2289595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01224BCB-BFD5-41AA-BD49-7BD5BB733629}"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‹Nr.›</a:t>
            </a:fld>
            <a:endParaRPr lang="en-US"/>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22647795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47A4072-6ACA-4998-A6FC-263076A054E4}"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‹Nr.›</a:t>
            </a:fld>
            <a:endParaRPr lang="en-US"/>
          </a:p>
        </p:txBody>
      </p:sp>
      <p:sp>
        <p:nvSpPr>
          <p:cNvPr id="8"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35452271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3FFCBCF-E5CE-420A-98A1-A21F84451FC5}" type="datetime1">
              <a:rPr lang="en-US">
                <a:solidFill>
                  <a:prstClr val="black"/>
                </a:solidFill>
              </a:rPr>
              <a:pPr defTabSz="457200" fontAlgn="base">
                <a:spcBef>
                  <a:spcPct val="0"/>
                </a:spcBef>
                <a:spcAft>
                  <a:spcPct val="0"/>
                </a:spcAft>
              </a:pPr>
              <a:t>8/11/16</a:t>
            </a:fld>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‹Nr.›</a:t>
            </a:fld>
            <a:endParaRPr lang="en-US"/>
          </a:p>
        </p:txBody>
      </p:sp>
      <p:sp>
        <p:nvSpPr>
          <p:cNvPr id="10" name="Footer Placeholder 4"/>
          <p:cNvSpPr>
            <a:spLocks noGrp="1"/>
          </p:cNvSpPr>
          <p:nvPr>
            <p:ph type="ftr" sz="quarter" idx="1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35021650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‹Nr.›</a:t>
            </a:fld>
            <a:endParaRPr lang="en-US"/>
          </a:p>
        </p:txBody>
      </p:sp>
      <p:sp>
        <p:nvSpPr>
          <p:cNvPr id="5"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4064269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‹Nr.›</a:t>
            </a:fld>
            <a:endParaRPr lang="en-US"/>
          </a:p>
        </p:txBody>
      </p:sp>
      <p:sp>
        <p:nvSpPr>
          <p:cNvPr id="4"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3996697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‹Nr.›</a:t>
            </a:fld>
            <a:endParaRPr lang="en-US"/>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15483849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‹Nr.›</a:t>
            </a:fld>
            <a:endParaRPr lang="en-US"/>
          </a:p>
        </p:txBody>
      </p:sp>
      <p:sp>
        <p:nvSpPr>
          <p:cNvPr id="7"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8429589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‹Nr.›</a:t>
            </a:fld>
            <a:endParaRPr lang="en-US"/>
          </a:p>
        </p:txBody>
      </p:sp>
      <p:sp>
        <p:nvSpPr>
          <p:cNvPr id="6"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10475589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05980"/>
            <a:ext cx="20574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54102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‹Nr.›</a:t>
            </a:fld>
            <a:endParaRPr lang="en-US"/>
          </a:p>
        </p:txBody>
      </p:sp>
      <p:sp>
        <p:nvSpPr>
          <p:cNvPr id="6" name="Footer Placeholder 4"/>
          <p:cNvSpPr>
            <a:spLocks noGrp="1"/>
          </p:cNvSpPr>
          <p:nvPr>
            <p:ph type="ftr" sz="quarter" idx="3"/>
          </p:nvPr>
        </p:nvSpPr>
        <p:spPr>
          <a:xfrm>
            <a:off x="19050" y="4895861"/>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r>
              <a:rPr lang="es-ES_tradnl" dirty="0"/>
              <a:t>Gobierno de Chile | Secretaría Ejecutiva de Desarrollo Digital</a:t>
            </a:r>
          </a:p>
        </p:txBody>
      </p:sp>
    </p:spTree>
    <p:extLst>
      <p:ext uri="{BB962C8B-B14F-4D97-AF65-F5344CB8AC3E}">
        <p14:creationId xmlns:p14="http://schemas.microsoft.com/office/powerpoint/2010/main" val="1956144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10.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1.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3" Type="http://schemas.openxmlformats.org/officeDocument/2006/relationships/image" Target="../media/image4.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theme" Target="../theme/theme6.xml"/><Relationship Id="rId6" Type="http://schemas.openxmlformats.org/officeDocument/2006/relationships/image" Target="../media/image1.png"/><Relationship Id="rId7" Type="http://schemas.openxmlformats.org/officeDocument/2006/relationships/image" Target="../media/image5.png"/><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theme" Target="../theme/theme7.xml"/><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8.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slideLayout" Target="../slideLayouts/slideLayout86.xml"/><Relationship Id="rId13" Type="http://schemas.openxmlformats.org/officeDocument/2006/relationships/slideLayout" Target="../slideLayouts/slideLayout87.xml"/><Relationship Id="rId14" Type="http://schemas.openxmlformats.org/officeDocument/2006/relationships/slideLayout" Target="../slideLayouts/slideLayout88.xml"/><Relationship Id="rId15" Type="http://schemas.openxmlformats.org/officeDocument/2006/relationships/theme" Target="../theme/theme9.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21" y="2500312"/>
            <a:ext cx="1033463" cy="2643188"/>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p:nvSpPr>
        <p:spPr bwMode="auto">
          <a:xfrm>
            <a:off x="1566884" y="2500312"/>
            <a:ext cx="1260475" cy="2643188"/>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7" cstate="print"/>
          <a:srcRect/>
          <a:stretch>
            <a:fillRect/>
          </a:stretch>
        </p:blipFill>
        <p:spPr bwMode="auto">
          <a:xfrm>
            <a:off x="647721" y="2589610"/>
            <a:ext cx="803275" cy="439340"/>
          </a:xfrm>
          <a:prstGeom prst="rect">
            <a:avLst/>
          </a:prstGeom>
          <a:noFill/>
          <a:ln w="12700">
            <a:noFill/>
            <a:miter lim="800000"/>
            <a:headEnd/>
            <a:tailEnd/>
          </a:ln>
        </p:spPr>
      </p:pic>
      <p:pic>
        <p:nvPicPr>
          <p:cNvPr id="1029" name="Picture 1"/>
          <p:cNvPicPr>
            <a:picLocks noChangeAspect="1" noChangeArrowheads="1"/>
          </p:cNvPicPr>
          <p:nvPr/>
        </p:nvPicPr>
        <p:blipFill>
          <a:blip r:embed="rId8" cstate="print"/>
          <a:srcRect/>
          <a:stretch>
            <a:fillRect/>
          </a:stretch>
        </p:blipFill>
        <p:spPr bwMode="auto">
          <a:xfrm>
            <a:off x="1678009" y="2589611"/>
            <a:ext cx="1031875" cy="314325"/>
          </a:xfrm>
          <a:prstGeom prst="rect">
            <a:avLst/>
          </a:prstGeom>
          <a:noFill/>
          <a:ln w="12700">
            <a:noFill/>
            <a:miter lim="800000"/>
            <a:headEnd/>
            <a:tailEnd/>
          </a:ln>
        </p:spPr>
      </p:pic>
      <p:sp>
        <p:nvSpPr>
          <p:cNvPr id="71" name="Rectangle 70"/>
          <p:cNvSpPr>
            <a:spLocks noChangeArrowheads="1"/>
          </p:cNvSpPr>
          <p:nvPr/>
        </p:nvSpPr>
        <p:spPr bwMode="auto">
          <a:xfrm>
            <a:off x="533421" y="0"/>
            <a:ext cx="1033463" cy="10287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p:nvSpPr>
        <p:spPr bwMode="auto">
          <a:xfrm>
            <a:off x="1566884" y="0"/>
            <a:ext cx="1260475" cy="10287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54" r:id="rId5"/>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21" y="114300"/>
            <a:ext cx="8164513"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21" y="1108472"/>
            <a:ext cx="817721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489401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Gobierno de Chile | Secretaría Ejecutiva de Desarrollo Digital</a:t>
            </a:r>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‹Nr.›</a:t>
            </a:fld>
            <a:endParaRPr lang="en-US"/>
          </a:p>
        </p:txBody>
      </p:sp>
      <p:sp>
        <p:nvSpPr>
          <p:cNvPr id="7" name="Rectangle 6"/>
          <p:cNvSpPr>
            <a:spLocks noChangeArrowheads="1"/>
          </p:cNvSpPr>
          <p:nvPr/>
        </p:nvSpPr>
        <p:spPr bwMode="auto">
          <a:xfrm>
            <a:off x="8413771" y="-4761"/>
            <a:ext cx="284163" cy="650081"/>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8" name="Rectangle 7"/>
          <p:cNvSpPr>
            <a:spLocks noChangeArrowheads="1"/>
          </p:cNvSpPr>
          <p:nvPr/>
        </p:nvSpPr>
        <p:spPr bwMode="auto">
          <a:xfrm>
            <a:off x="8697913" y="10"/>
            <a:ext cx="347662" cy="645319"/>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0" name="Rectangle 9"/>
          <p:cNvSpPr>
            <a:spLocks noChangeArrowheads="1"/>
          </p:cNvSpPr>
          <p:nvPr/>
        </p:nvSpPr>
        <p:spPr bwMode="auto">
          <a:xfrm>
            <a:off x="841377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41998551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1" y="114300"/>
            <a:ext cx="8164513"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1" y="1108472"/>
            <a:ext cx="817721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489400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Gobierno de Chile | Secretaría Ejecutiva de Desarrollo Digital</a:t>
            </a:r>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‹Nr.›</a:t>
            </a:fld>
            <a:endParaRPr lang="en-US"/>
          </a:p>
        </p:txBody>
      </p:sp>
      <p:sp>
        <p:nvSpPr>
          <p:cNvPr id="7" name="Rectangle 6"/>
          <p:cNvSpPr>
            <a:spLocks noChangeArrowheads="1"/>
          </p:cNvSpPr>
          <p:nvPr/>
        </p:nvSpPr>
        <p:spPr bwMode="auto">
          <a:xfrm>
            <a:off x="8413751" y="-4762"/>
            <a:ext cx="284163" cy="650081"/>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8" name="Rectangle 7"/>
          <p:cNvSpPr>
            <a:spLocks noChangeArrowheads="1"/>
          </p:cNvSpPr>
          <p:nvPr/>
        </p:nvSpPr>
        <p:spPr bwMode="auto">
          <a:xfrm>
            <a:off x="8697913" y="0"/>
            <a:ext cx="347662" cy="645319"/>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0" name="Rectangle 9"/>
          <p:cNvSpPr>
            <a:spLocks noChangeArrowheads="1"/>
          </p:cNvSpPr>
          <p:nvPr/>
        </p:nvSpPr>
        <p:spPr bwMode="auto">
          <a:xfrm>
            <a:off x="841375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9224025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21" y="114300"/>
            <a:ext cx="8164513"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título del patrón</a:t>
            </a:r>
            <a:endParaRPr lang="en-US" smtClean="0"/>
          </a:p>
        </p:txBody>
      </p:sp>
      <p:sp>
        <p:nvSpPr>
          <p:cNvPr id="2051" name="Text Placeholder 2"/>
          <p:cNvSpPr>
            <a:spLocks noGrp="1"/>
          </p:cNvSpPr>
          <p:nvPr>
            <p:ph type="body" idx="1"/>
          </p:nvPr>
        </p:nvSpPr>
        <p:spPr bwMode="auto">
          <a:xfrm>
            <a:off x="152421" y="1108472"/>
            <a:ext cx="817721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5" name="Footer Placeholder 4"/>
          <p:cNvSpPr>
            <a:spLocks noGrp="1"/>
          </p:cNvSpPr>
          <p:nvPr>
            <p:ph type="ftr" sz="quarter" idx="3"/>
          </p:nvPr>
        </p:nvSpPr>
        <p:spPr>
          <a:xfrm>
            <a:off x="19050" y="4895861"/>
            <a:ext cx="2895600" cy="184547"/>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dirty="0"/>
              <a:t>Gobierno de Chile | Ministerio del Interior</a:t>
            </a:r>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58261CA0-25BB-4E02-B68B-AD5E7E46D035}" type="slidenum">
              <a:rPr lang="en-US"/>
              <a:pPr>
                <a:defRPr/>
              </a:pPr>
              <a:t>‹Nr.›</a:t>
            </a:fld>
            <a:endParaRPr lang="en-US" dirty="0"/>
          </a:p>
        </p:txBody>
      </p:sp>
      <p:sp>
        <p:nvSpPr>
          <p:cNvPr id="7" name="Rectangle 6"/>
          <p:cNvSpPr>
            <a:spLocks noChangeArrowheads="1"/>
          </p:cNvSpPr>
          <p:nvPr/>
        </p:nvSpPr>
        <p:spPr bwMode="auto">
          <a:xfrm>
            <a:off x="8413771" y="-4761"/>
            <a:ext cx="284163" cy="650081"/>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10"/>
            <a:ext cx="347662" cy="645319"/>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7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4972050"/>
            <a:ext cx="9144000" cy="17145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dirty="0">
              <a:solidFill>
                <a:srgbClr val="FFFFFF"/>
              </a:solidFill>
              <a:ea typeface="ヒラギノ角ゴ Pro W3" charset="0"/>
              <a:cs typeface="ヒラギノ角ゴ Pro W3" charset="0"/>
            </a:endParaRPr>
          </a:p>
        </p:txBody>
      </p:sp>
      <p:sp>
        <p:nvSpPr>
          <p:cNvPr id="14" name="Rectangle 13"/>
          <p:cNvSpPr>
            <a:spLocks noChangeArrowheads="1"/>
          </p:cNvSpPr>
          <p:nvPr/>
        </p:nvSpPr>
        <p:spPr bwMode="auto">
          <a:xfrm>
            <a:off x="7153287" y="0"/>
            <a:ext cx="1990725" cy="497205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grpSp>
        <p:nvGrpSpPr>
          <p:cNvPr id="2" name="Group 11"/>
          <p:cNvGrpSpPr>
            <a:grpSpLocks/>
          </p:cNvGrpSpPr>
          <p:nvPr/>
        </p:nvGrpSpPr>
        <p:grpSpPr bwMode="auto">
          <a:xfrm>
            <a:off x="7153287" y="1544251"/>
            <a:ext cx="1990725" cy="1528763"/>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dirty="0">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dirty="0">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cstate="print"/>
            <a:srcRect/>
            <a:stretch>
              <a:fillRect/>
            </a:stretch>
          </p:blipFill>
          <p:spPr bwMode="auto">
            <a:xfrm>
              <a:off x="3660775" y="2287588"/>
              <a:ext cx="1041400" cy="760412"/>
            </a:xfrm>
            <a:prstGeom prst="rect">
              <a:avLst/>
            </a:prstGeom>
            <a:noFill/>
            <a:ln w="12700">
              <a:noFill/>
              <a:miter lim="800000"/>
              <a:headEnd/>
              <a:tailEnd/>
            </a:ln>
          </p:spPr>
        </p:pic>
        <p:pic>
          <p:nvPicPr>
            <p:cNvPr id="3082" name="Picture 1"/>
            <p:cNvPicPr>
              <a:picLocks noChangeAspect="1" noChangeArrowheads="1"/>
            </p:cNvPicPr>
            <p:nvPr userDrawn="1"/>
          </p:nvPicPr>
          <p:blipFill>
            <a:blip cstate="print"/>
            <a:srcRect/>
            <a:stretch>
              <a:fillRect/>
            </a:stretch>
          </p:blipFill>
          <p:spPr bwMode="auto">
            <a:xfrm>
              <a:off x="4995863" y="2287588"/>
              <a:ext cx="1339850" cy="544512"/>
            </a:xfrm>
            <a:prstGeom prst="rect">
              <a:avLst/>
            </a:prstGeom>
            <a:noFill/>
            <a:ln w="12700">
              <a:noFill/>
              <a:miter lim="800000"/>
              <a:headEnd/>
              <a:tailEnd/>
            </a:ln>
          </p:spPr>
        </p:pic>
        <p:pic>
          <p:nvPicPr>
            <p:cNvPr id="3083" name="Picture 1"/>
            <p:cNvPicPr>
              <a:picLocks noChangeAspect="1" noChangeArrowheads="1"/>
            </p:cNvPicPr>
            <p:nvPr userDrawn="1"/>
          </p:nvPicPr>
          <p:blipFill>
            <a:blip r:embed="rId13" cstate="print"/>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497205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dirty="0">
              <a:solidFill>
                <a:srgbClr val="FFFFFF"/>
              </a:solidFill>
              <a:latin typeface="Calibri" charset="0"/>
              <a:ea typeface="ヒラギノ角ゴ Pro W3" charset="0"/>
              <a:cs typeface="ヒラギノ角ゴ Pro W3" charset="0"/>
            </a:endParaRPr>
          </a:p>
        </p:txBody>
      </p:sp>
      <p:sp>
        <p:nvSpPr>
          <p:cNvPr id="3078" name="Title Placeholder 1"/>
          <p:cNvSpPr>
            <a:spLocks noGrp="1"/>
          </p:cNvSpPr>
          <p:nvPr>
            <p:ph type="title"/>
          </p:nvPr>
        </p:nvSpPr>
        <p:spPr bwMode="auto">
          <a:xfrm>
            <a:off x="457200" y="1894285"/>
            <a:ext cx="64770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457200" rtl="0" eaLnBrk="1" fontAlgn="base" hangingPunct="1">
        <a:spcBef>
          <a:spcPct val="0"/>
        </a:spcBef>
        <a:spcAft>
          <a:spcPct val="0"/>
        </a:spcAft>
        <a:defRPr sz="4400" b="1" kern="1200">
          <a:solidFill>
            <a:schemeClr val="tx1"/>
          </a:solidFill>
          <a:latin typeface="Verdana"/>
          <a:ea typeface="ヒラギノ角ゴ Pro W3" charset="-128"/>
          <a:cs typeface="Verdana"/>
        </a:defRPr>
      </a:lvl1pPr>
      <a:lvl2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4400" b="1">
          <a:solidFill>
            <a:schemeClr val="tx1"/>
          </a:solidFill>
          <a:latin typeface="Verdana" charset="0"/>
          <a:ea typeface="ヒラギノ角ゴ Pro W3" charset="-128"/>
        </a:defRPr>
      </a:lvl6pPr>
      <a:lvl7pPr marL="914400" algn="l" defTabSz="457200" rtl="0" eaLnBrk="1" fontAlgn="base" hangingPunct="1">
        <a:spcBef>
          <a:spcPct val="0"/>
        </a:spcBef>
        <a:spcAft>
          <a:spcPct val="0"/>
        </a:spcAft>
        <a:defRPr sz="4400" b="1">
          <a:solidFill>
            <a:schemeClr val="tx1"/>
          </a:solidFill>
          <a:latin typeface="Verdana" charset="0"/>
          <a:ea typeface="ヒラギノ角ゴ Pro W3" charset="-128"/>
        </a:defRPr>
      </a:lvl7pPr>
      <a:lvl8pPr marL="1371600" algn="l" defTabSz="457200" rtl="0" eaLnBrk="1" fontAlgn="base" hangingPunct="1">
        <a:spcBef>
          <a:spcPct val="0"/>
        </a:spcBef>
        <a:spcAft>
          <a:spcPct val="0"/>
        </a:spcAft>
        <a:defRPr sz="4400" b="1">
          <a:solidFill>
            <a:schemeClr val="tx1"/>
          </a:solidFill>
          <a:latin typeface="Verdana" charset="0"/>
          <a:ea typeface="ヒラギノ角ゴ Pro W3" charset="-128"/>
        </a:defRPr>
      </a:lvl8pPr>
      <a:lvl9pPr marL="1828800" algn="l" defTabSz="457200" rtl="0" eaLnBrk="1" fontAlgn="base" hangingPunct="1">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21" y="114300"/>
            <a:ext cx="8164513"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21" y="1108472"/>
            <a:ext cx="817721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4894019"/>
            <a:ext cx="4480942" cy="18454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ea typeface="ヒラギノ角ゴ Pro W3" charset="-128"/>
              </a:rPr>
              <a:pPr defTabSz="457200" fontAlgn="base">
                <a:spcBef>
                  <a:spcPct val="0"/>
                </a:spcBef>
                <a:spcAft>
                  <a:spcPct val="0"/>
                </a:spcAft>
              </a:pPr>
              <a:t>‹Nr.›</a:t>
            </a:fld>
            <a:endParaRPr lang="en-US" dirty="0">
              <a:ea typeface="ヒラギノ角ゴ Pro W3" charset="-128"/>
            </a:endParaRPr>
          </a:p>
        </p:txBody>
      </p:sp>
      <p:sp>
        <p:nvSpPr>
          <p:cNvPr id="10" name="Rectangle 9"/>
          <p:cNvSpPr>
            <a:spLocks noChangeArrowheads="1"/>
          </p:cNvSpPr>
          <p:nvPr/>
        </p:nvSpPr>
        <p:spPr bwMode="auto">
          <a:xfrm>
            <a:off x="841377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1" name="Rectangle 10"/>
          <p:cNvSpPr>
            <a:spLocks noChangeArrowheads="1"/>
          </p:cNvSpPr>
          <p:nvPr/>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pic>
        <p:nvPicPr>
          <p:cNvPr id="12"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599" t="13420" r="6356" b="13388"/>
          <a:stretch/>
        </p:blipFill>
        <p:spPr bwMode="auto">
          <a:xfrm>
            <a:off x="8061162" y="48547"/>
            <a:ext cx="997674" cy="36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910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23283" y="94320"/>
            <a:ext cx="7993651"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23549" y="1108472"/>
            <a:ext cx="800608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9050" y="4895861"/>
            <a:ext cx="5633070" cy="184547"/>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defRPr>
            </a:lvl1pPr>
          </a:lstStyle>
          <a:p>
            <a:pPr defTabSz="457200" fontAlgn="base">
              <a:spcBef>
                <a:spcPct val="0"/>
              </a:spcBef>
              <a:spcAft>
                <a:spcPct val="0"/>
              </a:spcAft>
              <a:defRPr/>
            </a:pPr>
            <a:r>
              <a:rPr lang="es-ES_tradnl" dirty="0" smtClean="0">
                <a:ea typeface="ヒラギノ角ゴ Pro W3" charset="-128"/>
              </a:rPr>
              <a:t>Gobierno de Chile | Ministerio de Transportes y Telecomunicaciones / SUBTEL</a:t>
            </a:r>
            <a:endParaRPr lang="es-ES_tradnl" dirty="0">
              <a:ea typeface="ヒラギノ角ゴ Pro W3" charset="-128"/>
            </a:endParaRPr>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defRPr/>
            </a:pPr>
            <a:fld id="{814A48BC-F0E8-401E-98A8-04E343AF0F64}" type="slidenum">
              <a:rPr lang="en-US">
                <a:ea typeface="ヒラギノ角ゴ Pro W3" charset="-128"/>
              </a:rPr>
              <a:pPr defTabSz="457200" fontAlgn="base">
                <a:spcBef>
                  <a:spcPct val="0"/>
                </a:spcBef>
                <a:spcAft>
                  <a:spcPct val="0"/>
                </a:spcAft>
                <a:defRPr/>
              </a:pPr>
              <a:t>‹Nr.›</a:t>
            </a:fld>
            <a:endParaRPr lang="en-US">
              <a:ea typeface="ヒラギノ角ゴ Pro W3" charset="-128"/>
            </a:endParaRPr>
          </a:p>
        </p:txBody>
      </p:sp>
      <p:sp>
        <p:nvSpPr>
          <p:cNvPr id="7" name="Rectangle 6"/>
          <p:cNvSpPr>
            <a:spLocks noChangeArrowheads="1"/>
          </p:cNvSpPr>
          <p:nvPr userDrawn="1"/>
        </p:nvSpPr>
        <p:spPr bwMode="auto">
          <a:xfrm>
            <a:off x="8413771" y="-4761"/>
            <a:ext cx="284163" cy="650081"/>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a typeface="ヒラギノ角ゴ Pro W3" charset="-128"/>
            </a:endParaRPr>
          </a:p>
        </p:txBody>
      </p:sp>
      <p:sp>
        <p:nvSpPr>
          <p:cNvPr id="8" name="Rectangle 7"/>
          <p:cNvSpPr>
            <a:spLocks noChangeArrowheads="1"/>
          </p:cNvSpPr>
          <p:nvPr userDrawn="1"/>
        </p:nvSpPr>
        <p:spPr bwMode="auto">
          <a:xfrm>
            <a:off x="8697913" y="10"/>
            <a:ext cx="347662" cy="645319"/>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a typeface="ヒラギノ角ゴ Pro W3" charset="-128"/>
            </a:endParaRPr>
          </a:p>
        </p:txBody>
      </p:sp>
      <p:sp>
        <p:nvSpPr>
          <p:cNvPr id="10" name="Rectangle 9"/>
          <p:cNvSpPr>
            <a:spLocks noChangeArrowheads="1"/>
          </p:cNvSpPr>
          <p:nvPr userDrawn="1"/>
        </p:nvSpPr>
        <p:spPr bwMode="auto">
          <a:xfrm>
            <a:off x="841377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a typeface="ヒラギノ角ゴ Pro W3" charset="-128"/>
            </a:endParaRPr>
          </a:p>
        </p:txBody>
      </p:sp>
      <p:sp>
        <p:nvSpPr>
          <p:cNvPr id="11" name="Rectangle 10"/>
          <p:cNvSpPr>
            <a:spLocks noChangeArrowheads="1"/>
          </p:cNvSpPr>
          <p:nvPr userDrawn="1"/>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es-ES">
              <a:solidFill>
                <a:srgbClr val="FFFFFF"/>
              </a:solidFill>
              <a:ea typeface="ヒラギノ角ゴ Pro W3" charset="-128"/>
            </a:endParaRPr>
          </a:p>
        </p:txBody>
      </p:sp>
    </p:spTree>
    <p:extLst>
      <p:ext uri="{BB962C8B-B14F-4D97-AF65-F5344CB8AC3E}">
        <p14:creationId xmlns:p14="http://schemas.microsoft.com/office/powerpoint/2010/main" val="17986440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just"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627063" indent="-271463" algn="just" defTabSz="457200" rtl="0" eaLnBrk="0" fontAlgn="base" hangingPunct="0">
        <a:spcBef>
          <a:spcPct val="20000"/>
        </a:spcBef>
        <a:spcAft>
          <a:spcPct val="0"/>
        </a:spcAft>
        <a:buFont typeface="Arial" pitchFamily="34" charset="0"/>
        <a:buChar char="–"/>
        <a:defRPr sz="1800" kern="1200">
          <a:solidFill>
            <a:srgbClr val="595959"/>
          </a:solidFill>
          <a:latin typeface="+mn-lt"/>
          <a:ea typeface="ヒラギノ角ゴ Pro W3" charset="-128"/>
          <a:cs typeface="+mn-cs"/>
        </a:defRPr>
      </a:lvl2pPr>
      <a:lvl3pPr marL="900113" indent="-273050" algn="just"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160463" indent="-260350" algn="just"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1433513" indent="-273050" algn="just"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21" y="2500312"/>
            <a:ext cx="1033463" cy="2643188"/>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a:defRPr/>
            </a:pPr>
            <a:endParaRPr lang="es-ES">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84" y="2500312"/>
            <a:ext cx="1260475" cy="2643188"/>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a:defRPr/>
            </a:pPr>
            <a:endParaRPr lang="es-ES">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21" y="2589610"/>
            <a:ext cx="803275"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8009" y="2589611"/>
            <a:ext cx="10318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p:cNvSpPr>
            <a:spLocks noChangeArrowheads="1"/>
          </p:cNvSpPr>
          <p:nvPr/>
        </p:nvSpPr>
        <p:spPr bwMode="auto">
          <a:xfrm>
            <a:off x="533421" y="0"/>
            <a:ext cx="1033463" cy="1028700"/>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a:defRPr/>
            </a:pPr>
            <a:endParaRPr lang="es-ES">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84" y="0"/>
            <a:ext cx="1260475" cy="1028700"/>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a:defRPr/>
            </a:pPr>
            <a:endParaRPr lang="es-ES">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609644390"/>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4972050"/>
            <a:ext cx="9144000" cy="17145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4" name="Rectangle 13"/>
          <p:cNvSpPr>
            <a:spLocks noChangeArrowheads="1"/>
          </p:cNvSpPr>
          <p:nvPr userDrawn="1"/>
        </p:nvSpPr>
        <p:spPr bwMode="auto">
          <a:xfrm>
            <a:off x="7153287" y="0"/>
            <a:ext cx="1990725" cy="4972050"/>
          </a:xfrm>
          <a:prstGeom prst="rect">
            <a:avLst/>
          </a:prstGeom>
          <a:solidFill>
            <a:schemeClr val="bg1"/>
          </a:solidFill>
          <a:ln>
            <a:noFill/>
          </a:ln>
          <a:effectLst>
            <a:outerShdw blurRad="254000"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grpSp>
        <p:nvGrpSpPr>
          <p:cNvPr id="18436" name="Group 11"/>
          <p:cNvGrpSpPr>
            <a:grpSpLocks/>
          </p:cNvGrpSpPr>
          <p:nvPr userDrawn="1"/>
        </p:nvGrpSpPr>
        <p:grpSpPr bwMode="auto">
          <a:xfrm>
            <a:off x="7153287" y="1544251"/>
            <a:ext cx="1990725" cy="1528763"/>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pic>
          <p:nvPicPr>
            <p:cNvPr id="18441" name="Picture 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2"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3" name="Picture 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userDrawn="1"/>
        </p:nvSpPr>
        <p:spPr bwMode="auto">
          <a:xfrm>
            <a:off x="4763" y="0"/>
            <a:ext cx="7148512" cy="4972050"/>
          </a:xfrm>
          <a:prstGeom prst="rect">
            <a:avLst/>
          </a:prstGeom>
          <a:solidFill>
            <a:srgbClr val="006CB7"/>
          </a:solidFill>
          <a:ln>
            <a:noFill/>
          </a:ln>
          <a:effectLst>
            <a:outerShdw blurRad="508000"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8438" name="Title Placeholder 1"/>
          <p:cNvSpPr>
            <a:spLocks noGrp="1"/>
          </p:cNvSpPr>
          <p:nvPr>
            <p:ph type="title"/>
          </p:nvPr>
        </p:nvSpPr>
        <p:spPr bwMode="auto">
          <a:xfrm>
            <a:off x="457200" y="1894285"/>
            <a:ext cx="6477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33221477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21" y="114300"/>
            <a:ext cx="8164513"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21" y="1108472"/>
            <a:ext cx="817721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4894019"/>
            <a:ext cx="5305985" cy="178895"/>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‹Nr.›</a:t>
            </a:fld>
            <a:endParaRPr lang="en-US" dirty="0"/>
          </a:p>
        </p:txBody>
      </p:sp>
      <p:sp>
        <p:nvSpPr>
          <p:cNvPr id="10" name="Rectangle 9"/>
          <p:cNvSpPr>
            <a:spLocks noChangeArrowheads="1"/>
          </p:cNvSpPr>
          <p:nvPr/>
        </p:nvSpPr>
        <p:spPr bwMode="auto">
          <a:xfrm>
            <a:off x="841377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42131142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21" y="114300"/>
            <a:ext cx="8164513"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título del patrón</a:t>
            </a:r>
            <a:endParaRPr lang="en-US" smtClean="0"/>
          </a:p>
        </p:txBody>
      </p:sp>
      <p:sp>
        <p:nvSpPr>
          <p:cNvPr id="2051" name="Text Placeholder 2"/>
          <p:cNvSpPr>
            <a:spLocks noGrp="1"/>
          </p:cNvSpPr>
          <p:nvPr>
            <p:ph type="body" idx="1"/>
          </p:nvPr>
        </p:nvSpPr>
        <p:spPr bwMode="auto">
          <a:xfrm>
            <a:off x="152421" y="1108472"/>
            <a:ext cx="817721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5" name="Footer Placeholder 4"/>
          <p:cNvSpPr>
            <a:spLocks noGrp="1"/>
          </p:cNvSpPr>
          <p:nvPr>
            <p:ph type="ftr" sz="quarter" idx="3"/>
          </p:nvPr>
        </p:nvSpPr>
        <p:spPr>
          <a:xfrm>
            <a:off x="19050" y="4895861"/>
            <a:ext cx="2895600" cy="184547"/>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endParaRPr lang="es-ES"/>
          </a:p>
        </p:txBody>
      </p:sp>
      <p:sp>
        <p:nvSpPr>
          <p:cNvPr id="6" name="Slide Number Placeholder 5"/>
          <p:cNvSpPr>
            <a:spLocks noGrp="1"/>
          </p:cNvSpPr>
          <p:nvPr>
            <p:ph type="sldNum" sz="quarter" idx="4"/>
          </p:nvPr>
        </p:nvSpPr>
        <p:spPr>
          <a:xfrm>
            <a:off x="6183313" y="4895851"/>
            <a:ext cx="2133600" cy="145256"/>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00AC7843-424E-4788-89C8-3417C1B113D6}" type="slidenum">
              <a:rPr lang="es-ES" smtClean="0"/>
              <a:pPr/>
              <a:t>‹Nr.›</a:t>
            </a:fld>
            <a:endParaRPr lang="es-ES"/>
          </a:p>
        </p:txBody>
      </p:sp>
      <p:sp>
        <p:nvSpPr>
          <p:cNvPr id="7" name="Rectangle 6"/>
          <p:cNvSpPr>
            <a:spLocks noChangeArrowheads="1"/>
          </p:cNvSpPr>
          <p:nvPr/>
        </p:nvSpPr>
        <p:spPr bwMode="auto">
          <a:xfrm>
            <a:off x="8413771" y="-4761"/>
            <a:ext cx="284163" cy="650081"/>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dirty="0">
              <a:solidFill>
                <a:srgbClr val="FFFFFF"/>
              </a:solidFill>
              <a:ea typeface="ヒラギノ角ゴ Pro W3" charset="0"/>
              <a:cs typeface="ヒラギノ角ゴ Pro W3" charset="0"/>
            </a:endParaRPr>
          </a:p>
        </p:txBody>
      </p:sp>
      <p:sp>
        <p:nvSpPr>
          <p:cNvPr id="8" name="Rectangle 7"/>
          <p:cNvSpPr>
            <a:spLocks noChangeArrowheads="1"/>
          </p:cNvSpPr>
          <p:nvPr/>
        </p:nvSpPr>
        <p:spPr bwMode="auto">
          <a:xfrm>
            <a:off x="8697913" y="10"/>
            <a:ext cx="347662" cy="645319"/>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dirty="0">
              <a:solidFill>
                <a:srgbClr val="FFFFFF"/>
              </a:solidFill>
              <a:ea typeface="ヒラギノ角ゴ Pro W3" charset="0"/>
              <a:cs typeface="ヒラギノ角ゴ Pro W3" charset="0"/>
            </a:endParaRPr>
          </a:p>
        </p:txBody>
      </p:sp>
      <p:sp>
        <p:nvSpPr>
          <p:cNvPr id="10" name="Rectangle 9"/>
          <p:cNvSpPr>
            <a:spLocks noChangeArrowheads="1"/>
          </p:cNvSpPr>
          <p:nvPr/>
        </p:nvSpPr>
        <p:spPr bwMode="auto">
          <a:xfrm>
            <a:off x="8413771" y="4800600"/>
            <a:ext cx="284163" cy="3429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dirty="0">
              <a:solidFill>
                <a:srgbClr val="FFFFFF"/>
              </a:solidFill>
              <a:ea typeface="ヒラギノ角ゴ Pro W3" charset="0"/>
              <a:cs typeface="ヒラギノ角ゴ Pro W3" charset="0"/>
            </a:endParaRPr>
          </a:p>
        </p:txBody>
      </p:sp>
      <p:sp>
        <p:nvSpPr>
          <p:cNvPr id="11" name="Rectangle 10"/>
          <p:cNvSpPr>
            <a:spLocks noChangeArrowheads="1"/>
          </p:cNvSpPr>
          <p:nvPr/>
        </p:nvSpPr>
        <p:spPr bwMode="auto">
          <a:xfrm>
            <a:off x="8697913" y="4800600"/>
            <a:ext cx="347662" cy="3429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59154079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01.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01.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jpeg"/><Relationship Id="rId1" Type="http://schemas.openxmlformats.org/officeDocument/2006/relationships/slideLayout" Target="../slideLayouts/slideLayout101.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1.xml"/><Relationship Id="rId2"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gif"/><Relationship Id="rId5" Type="http://schemas.openxmlformats.org/officeDocument/2006/relationships/comments" Target="../comments/comment1.xml"/><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3.gif"/><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11.xml"/><Relationship Id="rId2"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70.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95.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06.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CuadroTexto"/>
          <p:cNvSpPr txBox="1">
            <a:spLocks noChangeArrowheads="1"/>
          </p:cNvSpPr>
          <p:nvPr/>
        </p:nvSpPr>
        <p:spPr bwMode="auto">
          <a:xfrm>
            <a:off x="1457874" y="1071110"/>
            <a:ext cx="67618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b="1" dirty="0" smtClean="0">
                <a:latin typeface="Calibri"/>
                <a:ea typeface="Verdana" panose="020B0604030504040204" pitchFamily="34" charset="0"/>
                <a:cs typeface="Calibri"/>
              </a:rPr>
              <a:t>Plan Nacional de </a:t>
            </a:r>
            <a:r>
              <a:rPr lang="en-US" sz="3200" b="1" dirty="0" err="1" smtClean="0">
                <a:latin typeface="Calibri"/>
                <a:ea typeface="Verdana" panose="020B0604030504040204" pitchFamily="34" charset="0"/>
                <a:cs typeface="Calibri"/>
              </a:rPr>
              <a:t>Infraestuctura</a:t>
            </a:r>
            <a:r>
              <a:rPr lang="en-US" sz="3200" b="1" dirty="0" smtClean="0">
                <a:latin typeface="Calibri"/>
                <a:ea typeface="Verdana" panose="020B0604030504040204" pitchFamily="34" charset="0"/>
                <a:cs typeface="Calibri"/>
              </a:rPr>
              <a:t> y el</a:t>
            </a:r>
          </a:p>
          <a:p>
            <a:r>
              <a:rPr lang="en-US" sz="3200" b="1" dirty="0" smtClean="0">
                <a:latin typeface="Calibri"/>
                <a:ea typeface="Verdana" panose="020B0604030504040204" pitchFamily="34" charset="0"/>
                <a:cs typeface="Calibri"/>
              </a:rPr>
              <a:t>Proyecto Fibra </a:t>
            </a:r>
            <a:r>
              <a:rPr lang="en-US" sz="3200" b="1" dirty="0" err="1" smtClean="0">
                <a:latin typeface="Calibri"/>
                <a:ea typeface="Verdana" panose="020B0604030504040204" pitchFamily="34" charset="0"/>
                <a:cs typeface="Calibri"/>
              </a:rPr>
              <a:t>Óptica</a:t>
            </a:r>
            <a:r>
              <a:rPr lang="en-US" sz="3200" b="1" dirty="0" smtClean="0">
                <a:latin typeface="Calibri"/>
                <a:ea typeface="Verdana" panose="020B0604030504040204" pitchFamily="34" charset="0"/>
                <a:cs typeface="Calibri"/>
              </a:rPr>
              <a:t> Austral</a:t>
            </a:r>
            <a:endParaRPr lang="en-US" sz="3200" b="1" dirty="0">
              <a:latin typeface="Calibri"/>
              <a:ea typeface="Verdana" panose="020B0604030504040204" pitchFamily="34" charset="0"/>
              <a:cs typeface="Calibri"/>
            </a:endParaRPr>
          </a:p>
        </p:txBody>
      </p:sp>
      <p:sp>
        <p:nvSpPr>
          <p:cNvPr id="7" name="6 CuadroTexto"/>
          <p:cNvSpPr txBox="1">
            <a:spLocks noChangeArrowheads="1"/>
          </p:cNvSpPr>
          <p:nvPr/>
        </p:nvSpPr>
        <p:spPr bwMode="auto">
          <a:xfrm>
            <a:off x="4967288" y="3756296"/>
            <a:ext cx="37541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s-MX" altLang="es-CL" sz="1600" dirty="0" smtClean="0">
                <a:solidFill>
                  <a:prstClr val="white"/>
                </a:solidFill>
                <a:latin typeface="Calibri" pitchFamily="34" charset="0"/>
              </a:rPr>
              <a:t>Raúl Lazcano</a:t>
            </a:r>
          </a:p>
          <a:p>
            <a:pPr eaLnBrk="1" fontAlgn="base" hangingPunct="1">
              <a:spcBef>
                <a:spcPct val="0"/>
              </a:spcBef>
              <a:spcAft>
                <a:spcPct val="0"/>
              </a:spcAft>
            </a:pPr>
            <a:r>
              <a:rPr lang="es-MX" altLang="es-CL" sz="1600" dirty="0" smtClean="0">
                <a:solidFill>
                  <a:prstClr val="white"/>
                </a:solidFill>
                <a:latin typeface="Calibri" pitchFamily="34" charset="0"/>
              </a:rPr>
              <a:t>Jefe División Política Regulatoria y Estudios</a:t>
            </a:r>
            <a:endParaRPr lang="en-US" altLang="es-CL" sz="1600" dirty="0">
              <a:solidFill>
                <a:prstClr val="white"/>
              </a:solidFill>
              <a:latin typeface="Calibri" pitchFamily="34" charset="0"/>
            </a:endParaRPr>
          </a:p>
          <a:p>
            <a:pPr eaLnBrk="1" fontAlgn="base" hangingPunct="1">
              <a:spcBef>
                <a:spcPct val="0"/>
              </a:spcBef>
              <a:spcAft>
                <a:spcPct val="0"/>
              </a:spcAft>
            </a:pPr>
            <a:r>
              <a:rPr lang="en-US" altLang="es-CL" b="1" dirty="0" smtClean="0">
                <a:solidFill>
                  <a:prstClr val="white"/>
                </a:solidFill>
                <a:latin typeface="Calibri" pitchFamily="34" charset="0"/>
              </a:rPr>
              <a:t>SUBTEL</a:t>
            </a:r>
          </a:p>
          <a:p>
            <a:pPr eaLnBrk="1" fontAlgn="base" hangingPunct="1">
              <a:spcBef>
                <a:spcPct val="0"/>
              </a:spcBef>
              <a:spcAft>
                <a:spcPct val="0"/>
              </a:spcAft>
            </a:pPr>
            <a:r>
              <a:rPr lang="en-US" altLang="es-CL" sz="1600" b="1" dirty="0" smtClean="0">
                <a:solidFill>
                  <a:prstClr val="white"/>
                </a:solidFill>
                <a:latin typeface="Calibri" pitchFamily="34" charset="0"/>
              </a:rPr>
              <a:t>Agosto 2016</a:t>
            </a:r>
            <a:endParaRPr lang="en-US" altLang="es-CL" sz="1600" dirty="0">
              <a:solidFill>
                <a:prstClr val="white"/>
              </a:solidFill>
              <a:latin typeface="Calibri" pitchFamily="34" charset="0"/>
            </a:endParaRPr>
          </a:p>
        </p:txBody>
      </p:sp>
    </p:spTree>
    <p:extLst>
      <p:ext uri="{BB962C8B-B14F-4D97-AF65-F5344CB8AC3E}">
        <p14:creationId xmlns:p14="http://schemas.microsoft.com/office/powerpoint/2010/main" val="40515939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9743" y="231775"/>
            <a:ext cx="8164513" cy="450920"/>
          </a:xfrm>
        </p:spPr>
        <p:txBody>
          <a:bodyPr/>
          <a:lstStyle/>
          <a:p>
            <a:r>
              <a:rPr lang="es-ES" sz="2000" b="1" dirty="0" smtClean="0">
                <a:latin typeface="Calibri" charset="0"/>
                <a:ea typeface="Calibri" charset="0"/>
                <a:cs typeface="Calibri" charset="0"/>
              </a:rPr>
              <a:t>2. Crecimiento Económico</a:t>
            </a:r>
            <a:endParaRPr lang="en-US" sz="2000" b="1" dirty="0">
              <a:latin typeface="Calibri" charset="0"/>
              <a:ea typeface="Calibri" charset="0"/>
              <a:cs typeface="Calibri"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275" y="1545732"/>
            <a:ext cx="7697037" cy="2344976"/>
          </a:xfrm>
          <a:prstGeom prst="rect">
            <a:avLst/>
          </a:prstGeom>
          <a:noFill/>
        </p:spPr>
      </p:pic>
      <p:sp>
        <p:nvSpPr>
          <p:cNvPr id="7" name="6 CuadroTexto"/>
          <p:cNvSpPr txBox="1"/>
          <p:nvPr/>
        </p:nvSpPr>
        <p:spPr>
          <a:xfrm>
            <a:off x="572756" y="773192"/>
            <a:ext cx="8098972" cy="584775"/>
          </a:xfrm>
          <a:prstGeom prst="rect">
            <a:avLst/>
          </a:prstGeom>
          <a:noFill/>
        </p:spPr>
        <p:txBody>
          <a:bodyPr wrap="square" rtlCol="0">
            <a:spAutoFit/>
          </a:bodyPr>
          <a:lstStyle/>
          <a:p>
            <a:r>
              <a:rPr lang="es-ES" sz="1600" b="1" dirty="0">
                <a:solidFill>
                  <a:prstClr val="black"/>
                </a:solidFill>
              </a:rPr>
              <a:t>Impacto en el PIB de Chile por incremento de 20pp de la penetración de banda </a:t>
            </a:r>
            <a:r>
              <a:rPr lang="es-ES" sz="1600" b="1" dirty="0" smtClean="0">
                <a:solidFill>
                  <a:prstClr val="black"/>
                </a:solidFill>
              </a:rPr>
              <a:t>ancha</a:t>
            </a:r>
          </a:p>
          <a:p>
            <a:endParaRPr lang="en-US" sz="1600" dirty="0">
              <a:solidFill>
                <a:prstClr val="black"/>
              </a:solidFill>
            </a:endParaRPr>
          </a:p>
        </p:txBody>
      </p:sp>
      <p:sp>
        <p:nvSpPr>
          <p:cNvPr id="9" name="8 Rectángulo"/>
          <p:cNvSpPr/>
          <p:nvPr/>
        </p:nvSpPr>
        <p:spPr>
          <a:xfrm>
            <a:off x="503238" y="4772241"/>
            <a:ext cx="6611817" cy="246221"/>
          </a:xfrm>
          <a:prstGeom prst="rect">
            <a:avLst/>
          </a:prstGeom>
        </p:spPr>
        <p:txBody>
          <a:bodyPr wrap="square">
            <a:spAutoFit/>
          </a:bodyPr>
          <a:lstStyle/>
          <a:p>
            <a:r>
              <a:rPr lang="es-ES" sz="1000" dirty="0">
                <a:solidFill>
                  <a:schemeClr val="bg1">
                    <a:lumMod val="65000"/>
                  </a:schemeClr>
                </a:solidFill>
              </a:rPr>
              <a:t>Fuente: Análisis de  Subtel en base a estudios indicados.  (*) Considera impacto por duplicación de velocidad</a:t>
            </a:r>
            <a:endParaRPr lang="en-US" sz="1000" dirty="0">
              <a:solidFill>
                <a:schemeClr val="bg1">
                  <a:lumMod val="65000"/>
                </a:schemeClr>
              </a:solidFill>
            </a:endParaRPr>
          </a:p>
        </p:txBody>
      </p:sp>
    </p:spTree>
    <p:extLst>
      <p:ext uri="{BB962C8B-B14F-4D97-AF65-F5344CB8AC3E}">
        <p14:creationId xmlns:p14="http://schemas.microsoft.com/office/powerpoint/2010/main" val="13656864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503238" y="231775"/>
            <a:ext cx="8164513" cy="45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ES" sz="2000" b="1" dirty="0" smtClean="0">
                <a:latin typeface="Calibri" charset="0"/>
                <a:ea typeface="Calibri" charset="0"/>
                <a:cs typeface="Calibri" charset="0"/>
              </a:rPr>
              <a:t>3. Inclusión digital</a:t>
            </a:r>
            <a:endParaRPr lang="en-US" sz="2000" b="1" dirty="0">
              <a:latin typeface="Calibri" charset="0"/>
              <a:ea typeface="Calibri" charset="0"/>
              <a:cs typeface="Calibri" charset="0"/>
            </a:endParaRPr>
          </a:p>
        </p:txBody>
      </p:sp>
      <p:sp>
        <p:nvSpPr>
          <p:cNvPr id="11" name="10 Rectángulo"/>
          <p:cNvSpPr/>
          <p:nvPr/>
        </p:nvSpPr>
        <p:spPr>
          <a:xfrm>
            <a:off x="655972" y="3217193"/>
            <a:ext cx="7941623" cy="1569660"/>
          </a:xfrm>
          <a:prstGeom prst="rect">
            <a:avLst/>
          </a:prstGeom>
          <a:noFill/>
        </p:spPr>
        <p:txBody>
          <a:bodyPr wrap="square" rtlCol="0">
            <a:spAutoFit/>
          </a:bodyPr>
          <a:lstStyle/>
          <a:p>
            <a:r>
              <a:rPr lang="es-ES" sz="2400" b="1" dirty="0">
                <a:solidFill>
                  <a:srgbClr val="1F497D"/>
                </a:solidFill>
              </a:rPr>
              <a:t>Uno de los factores determinantes de la brecha digital son los altos precios de la banda ancha atribuibles al </a:t>
            </a:r>
            <a:r>
              <a:rPr lang="es-ES" sz="2400" b="1" dirty="0" smtClean="0">
                <a:solidFill>
                  <a:srgbClr val="1F497D"/>
                </a:solidFill>
              </a:rPr>
              <a:t>costo </a:t>
            </a:r>
            <a:r>
              <a:rPr lang="es-ES" sz="2400" b="1" dirty="0">
                <a:solidFill>
                  <a:srgbClr val="1F497D"/>
                </a:solidFill>
              </a:rPr>
              <a:t>de la conectividad internacional y la baja cobertura y competencia de redes de alta velocidad.</a:t>
            </a:r>
            <a:endParaRPr lang="en-US" sz="2400" b="1" dirty="0">
              <a:solidFill>
                <a:srgbClr val="1F497D"/>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147" y="332951"/>
            <a:ext cx="5746704" cy="325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3516401" y="2904401"/>
            <a:ext cx="1753172" cy="307777"/>
          </a:xfrm>
          <a:prstGeom prst="rect">
            <a:avLst/>
          </a:prstGeom>
          <a:noFill/>
        </p:spPr>
        <p:txBody>
          <a:bodyPr wrap="none" rtlCol="0">
            <a:spAutoFit/>
          </a:bodyPr>
          <a:lstStyle/>
          <a:p>
            <a:r>
              <a:rPr lang="es-ES" sz="1400" i="1" dirty="0" smtClean="0">
                <a:latin typeface="+mj-lt"/>
              </a:rPr>
              <a:t>Quintiles de Ingresos</a:t>
            </a:r>
            <a:endParaRPr lang="en-US" sz="1400" i="1" dirty="0">
              <a:latin typeface="+mj-lt"/>
            </a:endParaRPr>
          </a:p>
        </p:txBody>
      </p:sp>
      <p:sp>
        <p:nvSpPr>
          <p:cNvPr id="19" name="18 CuadroTexto"/>
          <p:cNvSpPr txBox="1"/>
          <p:nvPr/>
        </p:nvSpPr>
        <p:spPr>
          <a:xfrm>
            <a:off x="503238" y="4794200"/>
            <a:ext cx="7000648" cy="230832"/>
          </a:xfrm>
          <a:prstGeom prst="rect">
            <a:avLst/>
          </a:prstGeom>
          <a:noFill/>
        </p:spPr>
        <p:txBody>
          <a:bodyPr wrap="square" rtlCol="0">
            <a:spAutoFit/>
          </a:bodyPr>
          <a:lstStyle/>
          <a:p>
            <a:r>
              <a:rPr lang="es-ES" sz="900" dirty="0">
                <a:solidFill>
                  <a:schemeClr val="bg1">
                    <a:lumMod val="65000"/>
                  </a:schemeClr>
                </a:solidFill>
              </a:rPr>
              <a:t>Fuente: </a:t>
            </a:r>
            <a:r>
              <a:rPr lang="es-ES" sz="900" dirty="0" smtClean="0">
                <a:solidFill>
                  <a:schemeClr val="bg1">
                    <a:lumMod val="65000"/>
                  </a:schemeClr>
                </a:solidFill>
              </a:rPr>
              <a:t>VII Encuesta </a:t>
            </a:r>
            <a:r>
              <a:rPr lang="es-ES" sz="900" dirty="0">
                <a:solidFill>
                  <a:schemeClr val="bg1">
                    <a:lumMod val="65000"/>
                  </a:schemeClr>
                </a:solidFill>
              </a:rPr>
              <a:t>Nacional de Accesos, Usos y Usuarios de Internet, </a:t>
            </a:r>
            <a:r>
              <a:rPr lang="es-ES" sz="900" dirty="0" err="1" smtClean="0">
                <a:solidFill>
                  <a:schemeClr val="bg1">
                    <a:lumMod val="65000"/>
                  </a:schemeClr>
                </a:solidFill>
              </a:rPr>
              <a:t>Ipsos</a:t>
            </a:r>
            <a:r>
              <a:rPr lang="es-ES" sz="900" dirty="0" smtClean="0">
                <a:solidFill>
                  <a:schemeClr val="bg1">
                    <a:lumMod val="65000"/>
                  </a:schemeClr>
                </a:solidFill>
              </a:rPr>
              <a:t> 2015 (</a:t>
            </a:r>
            <a:r>
              <a:rPr lang="es-ES" sz="900" dirty="0" err="1" smtClean="0">
                <a:solidFill>
                  <a:schemeClr val="bg1">
                    <a:lumMod val="65000"/>
                  </a:schemeClr>
                </a:solidFill>
              </a:rPr>
              <a:t>subtel</a:t>
            </a:r>
            <a:r>
              <a:rPr lang="es-ES" sz="900" dirty="0" smtClean="0">
                <a:solidFill>
                  <a:schemeClr val="bg1">
                    <a:lumMod val="65000"/>
                  </a:schemeClr>
                </a:solidFill>
              </a:rPr>
              <a:t>)</a:t>
            </a:r>
            <a:endParaRPr lang="es-ES" sz="900" dirty="0">
              <a:solidFill>
                <a:schemeClr val="bg1">
                  <a:lumMod val="65000"/>
                </a:schemeClr>
              </a:solidFill>
            </a:endParaRPr>
          </a:p>
        </p:txBody>
      </p:sp>
    </p:spTree>
    <p:extLst>
      <p:ext uri="{BB962C8B-B14F-4D97-AF65-F5344CB8AC3E}">
        <p14:creationId xmlns:p14="http://schemas.microsoft.com/office/powerpoint/2010/main" val="41182488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503238" y="231775"/>
            <a:ext cx="8164513" cy="45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ES" sz="2000" b="1" dirty="0" smtClean="0">
                <a:latin typeface="Calibri" charset="0"/>
                <a:ea typeface="Calibri" charset="0"/>
                <a:cs typeface="Calibri" charset="0"/>
              </a:rPr>
              <a:t>4. Mejorar significativamente la calidad de servicio</a:t>
            </a:r>
            <a:endParaRPr lang="en-US" sz="2000" b="1" dirty="0">
              <a:latin typeface="Calibri" charset="0"/>
              <a:ea typeface="Calibri" charset="0"/>
              <a:cs typeface="Calibri" charset="0"/>
            </a:endParaRPr>
          </a:p>
        </p:txBody>
      </p:sp>
      <p:sp>
        <p:nvSpPr>
          <p:cNvPr id="18" name="17 CuadroTexto"/>
          <p:cNvSpPr txBox="1"/>
          <p:nvPr/>
        </p:nvSpPr>
        <p:spPr>
          <a:xfrm>
            <a:off x="311500" y="4213816"/>
            <a:ext cx="8832501" cy="461665"/>
          </a:xfrm>
          <a:prstGeom prst="rect">
            <a:avLst/>
          </a:prstGeom>
          <a:noFill/>
        </p:spPr>
        <p:txBody>
          <a:bodyPr wrap="square" rtlCol="0">
            <a:spAutoFit/>
          </a:bodyPr>
          <a:lstStyle/>
          <a:p>
            <a:r>
              <a:rPr lang="es-ES" sz="2400" b="1" dirty="0" smtClean="0">
                <a:solidFill>
                  <a:srgbClr val="1F497D"/>
                </a:solidFill>
              </a:rPr>
              <a:t>Deberíamos aspirar al menos a la velocidad de Portugal 6 Mbps</a:t>
            </a:r>
            <a:endParaRPr lang="es-ES" sz="2400" b="1" dirty="0">
              <a:solidFill>
                <a:srgbClr val="1F497D"/>
              </a:solidFill>
            </a:endParaRPr>
          </a:p>
        </p:txBody>
      </p:sp>
      <p:sp>
        <p:nvSpPr>
          <p:cNvPr id="19" name="18 Rectángulo"/>
          <p:cNvSpPr/>
          <p:nvPr/>
        </p:nvSpPr>
        <p:spPr>
          <a:xfrm>
            <a:off x="6788723" y="1517347"/>
            <a:ext cx="1091517" cy="307777"/>
          </a:xfrm>
          <a:prstGeom prst="rect">
            <a:avLst/>
          </a:prstGeom>
        </p:spPr>
        <p:txBody>
          <a:bodyPr wrap="square">
            <a:spAutoFit/>
          </a:bodyPr>
          <a:lstStyle/>
          <a:p>
            <a:pPr>
              <a:defRPr sz="1400" b="0" i="0" u="none" strike="noStrike" kern="1200" baseline="0">
                <a:solidFill>
                  <a:srgbClr val="000000"/>
                </a:solidFill>
                <a:latin typeface="Calibri"/>
                <a:ea typeface="Calibri"/>
                <a:cs typeface="Calibri"/>
              </a:defRPr>
            </a:pPr>
            <a:r>
              <a:rPr lang="es-ES" sz="1400" b="1" dirty="0" smtClean="0">
                <a:solidFill>
                  <a:srgbClr val="000000"/>
                </a:solidFill>
                <a:ea typeface="Calibri"/>
                <a:cs typeface="Calibri"/>
              </a:rPr>
              <a:t>OCDE</a:t>
            </a:r>
            <a:endParaRPr lang="es-ES" sz="1400" b="1" dirty="0">
              <a:solidFill>
                <a:srgbClr val="000000"/>
              </a:solidFill>
              <a:ea typeface="Calibri"/>
              <a:cs typeface="Calibri"/>
            </a:endParaRPr>
          </a:p>
        </p:txBody>
      </p:sp>
      <p:sp>
        <p:nvSpPr>
          <p:cNvPr id="21" name="20 Rectángulo"/>
          <p:cNvSpPr/>
          <p:nvPr/>
        </p:nvSpPr>
        <p:spPr>
          <a:xfrm>
            <a:off x="6788723" y="2705552"/>
            <a:ext cx="2183035" cy="307777"/>
          </a:xfrm>
          <a:prstGeom prst="rect">
            <a:avLst/>
          </a:prstGeom>
        </p:spPr>
        <p:txBody>
          <a:bodyPr wrap="square">
            <a:spAutoFit/>
          </a:bodyPr>
          <a:lstStyle/>
          <a:p>
            <a:pPr>
              <a:defRPr sz="1400" b="0" i="0" u="none" strike="noStrike" kern="1200" baseline="0">
                <a:solidFill>
                  <a:srgbClr val="000000"/>
                </a:solidFill>
                <a:latin typeface="Calibri"/>
                <a:ea typeface="Calibri"/>
                <a:cs typeface="Calibri"/>
              </a:defRPr>
            </a:pPr>
            <a:r>
              <a:rPr lang="es-ES" sz="1400" b="1" dirty="0" smtClean="0">
                <a:solidFill>
                  <a:srgbClr val="000000"/>
                </a:solidFill>
                <a:ea typeface="Calibri"/>
                <a:cs typeface="Calibri"/>
              </a:rPr>
              <a:t>CHILE</a:t>
            </a:r>
            <a:endParaRPr lang="es-ES" sz="1400" dirty="0">
              <a:solidFill>
                <a:srgbClr val="000000"/>
              </a:solidFill>
              <a:ea typeface="Calibri"/>
              <a:cs typeface="Calibri"/>
            </a:endParaRPr>
          </a:p>
        </p:txBody>
      </p:sp>
      <p:graphicFrame>
        <p:nvGraphicFramePr>
          <p:cNvPr id="22" name="21 Gráfico"/>
          <p:cNvGraphicFramePr/>
          <p:nvPr>
            <p:extLst>
              <p:ext uri="{D42A27DB-BD31-4B8C-83A1-F6EECF244321}">
                <p14:modId xmlns:p14="http://schemas.microsoft.com/office/powerpoint/2010/main" val="1432282223"/>
              </p:ext>
            </p:extLst>
          </p:nvPr>
        </p:nvGraphicFramePr>
        <p:xfrm>
          <a:off x="527180" y="1198019"/>
          <a:ext cx="6432524" cy="2911616"/>
        </p:xfrm>
        <a:graphic>
          <a:graphicData uri="http://schemas.openxmlformats.org/drawingml/2006/chart">
            <c:chart xmlns:c="http://schemas.openxmlformats.org/drawingml/2006/chart" xmlns:r="http://schemas.openxmlformats.org/officeDocument/2006/relationships" r:id="rId2"/>
          </a:graphicData>
        </a:graphic>
      </p:graphicFrame>
      <p:sp>
        <p:nvSpPr>
          <p:cNvPr id="23" name="22 Rectángulo"/>
          <p:cNvSpPr/>
          <p:nvPr/>
        </p:nvSpPr>
        <p:spPr>
          <a:xfrm>
            <a:off x="555829" y="1013291"/>
            <a:ext cx="1558888" cy="338554"/>
          </a:xfrm>
          <a:prstGeom prst="rect">
            <a:avLst/>
          </a:prstGeom>
        </p:spPr>
        <p:txBody>
          <a:bodyPr wrap="none">
            <a:spAutoFit/>
          </a:bodyPr>
          <a:lstStyle/>
          <a:p>
            <a:pPr algn="ctr">
              <a:defRPr sz="1400" b="0" i="0" u="none" strike="noStrike" kern="1200" baseline="0">
                <a:solidFill>
                  <a:srgbClr val="000000"/>
                </a:solidFill>
                <a:latin typeface="Calibri"/>
                <a:ea typeface="Calibri"/>
                <a:cs typeface="Calibri"/>
              </a:defRPr>
            </a:pPr>
            <a:r>
              <a:rPr lang="es-ES" sz="1600" dirty="0">
                <a:solidFill>
                  <a:srgbClr val="000000"/>
                </a:solidFill>
                <a:ea typeface="Calibri"/>
                <a:cs typeface="Calibri"/>
              </a:rPr>
              <a:t>Promedio Mbps </a:t>
            </a:r>
          </a:p>
        </p:txBody>
      </p:sp>
    </p:spTree>
    <p:extLst>
      <p:ext uri="{BB962C8B-B14F-4D97-AF65-F5344CB8AC3E}">
        <p14:creationId xmlns:p14="http://schemas.microsoft.com/office/powerpoint/2010/main" val="6029765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503238" y="231775"/>
            <a:ext cx="8164513" cy="450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ES" sz="2000" b="1" dirty="0">
                <a:latin typeface="Calibri" charset="0"/>
                <a:ea typeface="Calibri" charset="0"/>
                <a:cs typeface="Calibri" charset="0"/>
              </a:rPr>
              <a:t>5</a:t>
            </a:r>
            <a:r>
              <a:rPr lang="es-ES" sz="2000" b="1" dirty="0" smtClean="0">
                <a:latin typeface="Calibri" charset="0"/>
                <a:ea typeface="Calibri" charset="0"/>
                <a:cs typeface="Calibri" charset="0"/>
              </a:rPr>
              <a:t>. </a:t>
            </a:r>
            <a:r>
              <a:rPr lang="es-ES" sz="2000" b="1" dirty="0">
                <a:latin typeface="Calibri" charset="0"/>
                <a:ea typeface="Calibri" charset="0"/>
                <a:cs typeface="Calibri" charset="0"/>
              </a:rPr>
              <a:t>Integración de regiones y zonas aisladas</a:t>
            </a:r>
            <a:endParaRPr lang="en-US" sz="2000" b="1" dirty="0">
              <a:latin typeface="Calibri" charset="0"/>
              <a:ea typeface="Calibri" charset="0"/>
              <a:cs typeface="Calibri" charset="0"/>
            </a:endParaRPr>
          </a:p>
        </p:txBody>
      </p:sp>
      <p:sp>
        <p:nvSpPr>
          <p:cNvPr id="5" name="4 Rectángulo"/>
          <p:cNvSpPr/>
          <p:nvPr/>
        </p:nvSpPr>
        <p:spPr>
          <a:xfrm>
            <a:off x="698362" y="1019324"/>
            <a:ext cx="7551261" cy="4093428"/>
          </a:xfrm>
          <a:prstGeom prst="rect">
            <a:avLst/>
          </a:prstGeom>
        </p:spPr>
        <p:txBody>
          <a:bodyPr wrap="square">
            <a:spAutoFit/>
          </a:bodyPr>
          <a:lstStyle/>
          <a:p>
            <a:r>
              <a:rPr lang="es-CL" sz="2400" dirty="0">
                <a:solidFill>
                  <a:prstClr val="black"/>
                </a:solidFill>
              </a:rPr>
              <a:t>“Pero sabemos que, o nos desarrollamos como país completo, o no vamos a ser un país desarrollado. Que el desarrollo sin las regiones no es un desarrollo integral</a:t>
            </a:r>
            <a:r>
              <a:rPr lang="es-CL" sz="2400" dirty="0" smtClean="0">
                <a:solidFill>
                  <a:prstClr val="black"/>
                </a:solidFill>
              </a:rPr>
              <a:t>.”</a:t>
            </a:r>
          </a:p>
          <a:p>
            <a:endParaRPr lang="en-US" sz="2400" dirty="0">
              <a:solidFill>
                <a:prstClr val="black"/>
              </a:solidFill>
            </a:endParaRPr>
          </a:p>
          <a:p>
            <a:r>
              <a:rPr lang="es-CL" sz="2400" dirty="0">
                <a:solidFill>
                  <a:prstClr val="black"/>
                </a:solidFill>
              </a:rPr>
              <a:t>“Para que la disminución de la desigualdad territorial y el incremento del crecimiento lleguen  de manera directa a todos los chilenos y chilenas, se requiere de una política de Estado con inversión permanente y sostenida en infraestructura pública de calidad</a:t>
            </a:r>
            <a:r>
              <a:rPr lang="es-CL" sz="2400" dirty="0" smtClean="0">
                <a:solidFill>
                  <a:prstClr val="black"/>
                </a:solidFill>
              </a:rPr>
              <a:t>.”</a:t>
            </a:r>
          </a:p>
          <a:p>
            <a:endParaRPr lang="en-US" sz="2400" dirty="0">
              <a:solidFill>
                <a:prstClr val="black"/>
              </a:solidFill>
            </a:endParaRPr>
          </a:p>
          <a:p>
            <a:pPr algn="r"/>
            <a:r>
              <a:rPr lang="es-CL" i="1" dirty="0">
                <a:solidFill>
                  <a:schemeClr val="bg1">
                    <a:lumMod val="65000"/>
                  </a:schemeClr>
                </a:solidFill>
              </a:rPr>
              <a:t>Discurso Presidenta Michelle Bachelet, 21 Mayo 2014</a:t>
            </a:r>
            <a:endParaRPr lang="en-US" dirty="0">
              <a:solidFill>
                <a:schemeClr val="bg1">
                  <a:lumMod val="65000"/>
                </a:schemeClr>
              </a:solidFill>
            </a:endParaRPr>
          </a:p>
        </p:txBody>
      </p:sp>
    </p:spTree>
    <p:extLst>
      <p:ext uri="{BB962C8B-B14F-4D97-AF65-F5344CB8AC3E}">
        <p14:creationId xmlns:p14="http://schemas.microsoft.com/office/powerpoint/2010/main" val="33209150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231775"/>
            <a:ext cx="8164513" cy="406307"/>
          </a:xfrm>
        </p:spPr>
        <p:txBody>
          <a:bodyPr/>
          <a:lstStyle/>
          <a:p>
            <a:r>
              <a:rPr lang="es-ES" sz="2000" b="1" dirty="0">
                <a:latin typeface="Calibri" charset="0"/>
                <a:ea typeface="Calibri" charset="0"/>
                <a:cs typeface="Calibri" charset="0"/>
              </a:rPr>
              <a:t>6. 	Obsolescencia de la </a:t>
            </a:r>
            <a:r>
              <a:rPr lang="es-ES" sz="2000" b="1" dirty="0" smtClean="0">
                <a:latin typeface="Calibri" charset="0"/>
                <a:ea typeface="Calibri" charset="0"/>
                <a:cs typeface="Calibri" charset="0"/>
              </a:rPr>
              <a:t>infraestructura</a:t>
            </a:r>
            <a:endParaRPr lang="en-US" sz="2000" dirty="0">
              <a:latin typeface="Calibri" charset="0"/>
              <a:ea typeface="Calibri" charset="0"/>
              <a:cs typeface="Calibri" charset="0"/>
            </a:endParaRPr>
          </a:p>
        </p:txBody>
      </p:sp>
      <p:sp>
        <p:nvSpPr>
          <p:cNvPr id="4" name="3 Forma libre"/>
          <p:cNvSpPr/>
          <p:nvPr/>
        </p:nvSpPr>
        <p:spPr>
          <a:xfrm>
            <a:off x="6465102" y="1848994"/>
            <a:ext cx="169818" cy="408282"/>
          </a:xfrm>
          <a:custGeom>
            <a:avLst/>
            <a:gdLst>
              <a:gd name="connsiteX0" fmla="*/ 1247888 w 1904104"/>
              <a:gd name="connsiteY0" fmla="*/ 0 h 3033657"/>
              <a:gd name="connsiteX1" fmla="*/ 1312433 w 1904104"/>
              <a:gd name="connsiteY1" fmla="*/ 268942 h 3033657"/>
              <a:gd name="connsiteX2" fmla="*/ 1430768 w 1904104"/>
              <a:gd name="connsiteY2" fmla="*/ 537883 h 3033657"/>
              <a:gd name="connsiteX3" fmla="*/ 1516829 w 1904104"/>
              <a:gd name="connsiteY3" fmla="*/ 613186 h 3033657"/>
              <a:gd name="connsiteX4" fmla="*/ 1624405 w 1904104"/>
              <a:gd name="connsiteY4" fmla="*/ 666974 h 3033657"/>
              <a:gd name="connsiteX5" fmla="*/ 1678193 w 1904104"/>
              <a:gd name="connsiteY5" fmla="*/ 806824 h 3033657"/>
              <a:gd name="connsiteX6" fmla="*/ 1742739 w 1904104"/>
              <a:gd name="connsiteY6" fmla="*/ 946673 h 3033657"/>
              <a:gd name="connsiteX7" fmla="*/ 1796528 w 1904104"/>
              <a:gd name="connsiteY7" fmla="*/ 1032734 h 3033657"/>
              <a:gd name="connsiteX8" fmla="*/ 1796528 w 1904104"/>
              <a:gd name="connsiteY8" fmla="*/ 1032734 h 3033657"/>
              <a:gd name="connsiteX9" fmla="*/ 1839558 w 1904104"/>
              <a:gd name="connsiteY9" fmla="*/ 1183342 h 3033657"/>
              <a:gd name="connsiteX10" fmla="*/ 1850316 w 1904104"/>
              <a:gd name="connsiteY10" fmla="*/ 1237130 h 3033657"/>
              <a:gd name="connsiteX11" fmla="*/ 1871831 w 1904104"/>
              <a:gd name="connsiteY11" fmla="*/ 1323191 h 3033657"/>
              <a:gd name="connsiteX12" fmla="*/ 1839558 w 1904104"/>
              <a:gd name="connsiteY12" fmla="*/ 1430767 h 3033657"/>
              <a:gd name="connsiteX13" fmla="*/ 1861073 w 1904104"/>
              <a:gd name="connsiteY13" fmla="*/ 1559859 h 3033657"/>
              <a:gd name="connsiteX14" fmla="*/ 1828800 w 1904104"/>
              <a:gd name="connsiteY14" fmla="*/ 1624405 h 3033657"/>
              <a:gd name="connsiteX15" fmla="*/ 1796528 w 1904104"/>
              <a:gd name="connsiteY15" fmla="*/ 1721224 h 3033657"/>
              <a:gd name="connsiteX16" fmla="*/ 1807285 w 1904104"/>
              <a:gd name="connsiteY16" fmla="*/ 1807285 h 3033657"/>
              <a:gd name="connsiteX17" fmla="*/ 1807285 w 1904104"/>
              <a:gd name="connsiteY17" fmla="*/ 1807285 h 3033657"/>
              <a:gd name="connsiteX18" fmla="*/ 1904104 w 1904104"/>
              <a:gd name="connsiteY18" fmla="*/ 1839558 h 3033657"/>
              <a:gd name="connsiteX19" fmla="*/ 1904104 w 1904104"/>
              <a:gd name="connsiteY19" fmla="*/ 1839558 h 3033657"/>
              <a:gd name="connsiteX20" fmla="*/ 1871831 w 1904104"/>
              <a:gd name="connsiteY20" fmla="*/ 2022438 h 3033657"/>
              <a:gd name="connsiteX21" fmla="*/ 1850316 w 1904104"/>
              <a:gd name="connsiteY21" fmla="*/ 2259106 h 3033657"/>
              <a:gd name="connsiteX22" fmla="*/ 1731982 w 1904104"/>
              <a:gd name="connsiteY22" fmla="*/ 2452744 h 3033657"/>
              <a:gd name="connsiteX23" fmla="*/ 1656678 w 1904104"/>
              <a:gd name="connsiteY23" fmla="*/ 2517290 h 3033657"/>
              <a:gd name="connsiteX24" fmla="*/ 1613648 w 1904104"/>
              <a:gd name="connsiteY24" fmla="*/ 2549563 h 3033657"/>
              <a:gd name="connsiteX25" fmla="*/ 1527586 w 1904104"/>
              <a:gd name="connsiteY25" fmla="*/ 2538805 h 3033657"/>
              <a:gd name="connsiteX26" fmla="*/ 1452283 w 1904104"/>
              <a:gd name="connsiteY26" fmla="*/ 2538805 h 3033657"/>
              <a:gd name="connsiteX27" fmla="*/ 1398495 w 1904104"/>
              <a:gd name="connsiteY27" fmla="*/ 2528047 h 3033657"/>
              <a:gd name="connsiteX28" fmla="*/ 1333949 w 1904104"/>
              <a:gd name="connsiteY28" fmla="*/ 2528047 h 3033657"/>
              <a:gd name="connsiteX29" fmla="*/ 1301676 w 1904104"/>
              <a:gd name="connsiteY29" fmla="*/ 2528047 h 3033657"/>
              <a:gd name="connsiteX30" fmla="*/ 1301676 w 1904104"/>
              <a:gd name="connsiteY30" fmla="*/ 2528047 h 3033657"/>
              <a:gd name="connsiteX31" fmla="*/ 1290918 w 1904104"/>
              <a:gd name="connsiteY31" fmla="*/ 2678654 h 3033657"/>
              <a:gd name="connsiteX32" fmla="*/ 1258645 w 1904104"/>
              <a:gd name="connsiteY32" fmla="*/ 2710927 h 3033657"/>
              <a:gd name="connsiteX33" fmla="*/ 1237130 w 1904104"/>
              <a:gd name="connsiteY33" fmla="*/ 2657139 h 3033657"/>
              <a:gd name="connsiteX34" fmla="*/ 1204857 w 1904104"/>
              <a:gd name="connsiteY34" fmla="*/ 2646382 h 3033657"/>
              <a:gd name="connsiteX35" fmla="*/ 1151069 w 1904104"/>
              <a:gd name="connsiteY35" fmla="*/ 2646382 h 3033657"/>
              <a:gd name="connsiteX36" fmla="*/ 1075765 w 1904104"/>
              <a:gd name="connsiteY36" fmla="*/ 2646382 h 3033657"/>
              <a:gd name="connsiteX37" fmla="*/ 1032735 w 1904104"/>
              <a:gd name="connsiteY37" fmla="*/ 2614109 h 3033657"/>
              <a:gd name="connsiteX38" fmla="*/ 1032735 w 1904104"/>
              <a:gd name="connsiteY38" fmla="*/ 2571078 h 3033657"/>
              <a:gd name="connsiteX39" fmla="*/ 957431 w 1904104"/>
              <a:gd name="connsiteY39" fmla="*/ 2603351 h 3033657"/>
              <a:gd name="connsiteX40" fmla="*/ 914400 w 1904104"/>
              <a:gd name="connsiteY40" fmla="*/ 2603351 h 3033657"/>
              <a:gd name="connsiteX41" fmla="*/ 871370 w 1904104"/>
              <a:gd name="connsiteY41" fmla="*/ 2603351 h 3033657"/>
              <a:gd name="connsiteX42" fmla="*/ 806824 w 1904104"/>
              <a:gd name="connsiteY42" fmla="*/ 2635624 h 3033657"/>
              <a:gd name="connsiteX43" fmla="*/ 720763 w 1904104"/>
              <a:gd name="connsiteY43" fmla="*/ 2678654 h 3033657"/>
              <a:gd name="connsiteX44" fmla="*/ 688490 w 1904104"/>
              <a:gd name="connsiteY44" fmla="*/ 2721685 h 3033657"/>
              <a:gd name="connsiteX45" fmla="*/ 688490 w 1904104"/>
              <a:gd name="connsiteY45" fmla="*/ 2721685 h 3033657"/>
              <a:gd name="connsiteX46" fmla="*/ 656217 w 1904104"/>
              <a:gd name="connsiteY46" fmla="*/ 2796989 h 3033657"/>
              <a:gd name="connsiteX47" fmla="*/ 613186 w 1904104"/>
              <a:gd name="connsiteY47" fmla="*/ 2807746 h 3033657"/>
              <a:gd name="connsiteX48" fmla="*/ 580913 w 1904104"/>
              <a:gd name="connsiteY48" fmla="*/ 2807746 h 3033657"/>
              <a:gd name="connsiteX49" fmla="*/ 537883 w 1904104"/>
              <a:gd name="connsiteY49" fmla="*/ 2807746 h 3033657"/>
              <a:gd name="connsiteX50" fmla="*/ 462579 w 1904104"/>
              <a:gd name="connsiteY50" fmla="*/ 2818504 h 3033657"/>
              <a:gd name="connsiteX51" fmla="*/ 430306 w 1904104"/>
              <a:gd name="connsiteY51" fmla="*/ 2872292 h 3033657"/>
              <a:gd name="connsiteX52" fmla="*/ 398033 w 1904104"/>
              <a:gd name="connsiteY52" fmla="*/ 2904565 h 3033657"/>
              <a:gd name="connsiteX53" fmla="*/ 376518 w 1904104"/>
              <a:gd name="connsiteY53" fmla="*/ 2969111 h 3033657"/>
              <a:gd name="connsiteX54" fmla="*/ 344245 w 1904104"/>
              <a:gd name="connsiteY54" fmla="*/ 2979869 h 3033657"/>
              <a:gd name="connsiteX55" fmla="*/ 322730 w 1904104"/>
              <a:gd name="connsiteY55" fmla="*/ 2904565 h 3033657"/>
              <a:gd name="connsiteX56" fmla="*/ 247426 w 1904104"/>
              <a:gd name="connsiteY56" fmla="*/ 2979869 h 3033657"/>
              <a:gd name="connsiteX57" fmla="*/ 204396 w 1904104"/>
              <a:gd name="connsiteY57" fmla="*/ 3033657 h 3033657"/>
              <a:gd name="connsiteX58" fmla="*/ 204396 w 1904104"/>
              <a:gd name="connsiteY58" fmla="*/ 3033657 h 3033657"/>
              <a:gd name="connsiteX59" fmla="*/ 204396 w 1904104"/>
              <a:gd name="connsiteY59" fmla="*/ 3033657 h 3033657"/>
              <a:gd name="connsiteX60" fmla="*/ 118335 w 1904104"/>
              <a:gd name="connsiteY60" fmla="*/ 2936838 h 3033657"/>
              <a:gd name="connsiteX61" fmla="*/ 86062 w 1904104"/>
              <a:gd name="connsiteY61" fmla="*/ 2893807 h 3033657"/>
              <a:gd name="connsiteX62" fmla="*/ 10758 w 1904104"/>
              <a:gd name="connsiteY62" fmla="*/ 2818504 h 3033657"/>
              <a:gd name="connsiteX63" fmla="*/ 107577 w 1904104"/>
              <a:gd name="connsiteY63" fmla="*/ 2850777 h 3033657"/>
              <a:gd name="connsiteX64" fmla="*/ 161365 w 1904104"/>
              <a:gd name="connsiteY64" fmla="*/ 2807746 h 3033657"/>
              <a:gd name="connsiteX65" fmla="*/ 139850 w 1904104"/>
              <a:gd name="connsiteY65" fmla="*/ 2764716 h 3033657"/>
              <a:gd name="connsiteX66" fmla="*/ 139850 w 1904104"/>
              <a:gd name="connsiteY66" fmla="*/ 2764716 h 3033657"/>
              <a:gd name="connsiteX67" fmla="*/ 161365 w 1904104"/>
              <a:gd name="connsiteY67" fmla="*/ 2667897 h 3033657"/>
              <a:gd name="connsiteX68" fmla="*/ 107577 w 1904104"/>
              <a:gd name="connsiteY68" fmla="*/ 2624866 h 3033657"/>
              <a:gd name="connsiteX69" fmla="*/ 107577 w 1904104"/>
              <a:gd name="connsiteY69" fmla="*/ 2581836 h 3033657"/>
              <a:gd name="connsiteX70" fmla="*/ 107577 w 1904104"/>
              <a:gd name="connsiteY70" fmla="*/ 2528047 h 3033657"/>
              <a:gd name="connsiteX71" fmla="*/ 86062 w 1904104"/>
              <a:gd name="connsiteY71" fmla="*/ 2441986 h 3033657"/>
              <a:gd name="connsiteX72" fmla="*/ 150608 w 1904104"/>
              <a:gd name="connsiteY72" fmla="*/ 2323652 h 3033657"/>
              <a:gd name="connsiteX73" fmla="*/ 139850 w 1904104"/>
              <a:gd name="connsiteY73" fmla="*/ 2280622 h 3033657"/>
              <a:gd name="connsiteX74" fmla="*/ 139850 w 1904104"/>
              <a:gd name="connsiteY74" fmla="*/ 2280622 h 3033657"/>
              <a:gd name="connsiteX75" fmla="*/ 215153 w 1904104"/>
              <a:gd name="connsiteY75" fmla="*/ 2173045 h 3033657"/>
              <a:gd name="connsiteX76" fmla="*/ 161365 w 1904104"/>
              <a:gd name="connsiteY76" fmla="*/ 2162287 h 3033657"/>
              <a:gd name="connsiteX77" fmla="*/ 150608 w 1904104"/>
              <a:gd name="connsiteY77" fmla="*/ 2108499 h 3033657"/>
              <a:gd name="connsiteX78" fmla="*/ 150608 w 1904104"/>
              <a:gd name="connsiteY78" fmla="*/ 2065469 h 3033657"/>
              <a:gd name="connsiteX79" fmla="*/ 279699 w 1904104"/>
              <a:gd name="connsiteY79" fmla="*/ 2011680 h 3033657"/>
              <a:gd name="connsiteX80" fmla="*/ 311972 w 1904104"/>
              <a:gd name="connsiteY80" fmla="*/ 1990165 h 3033657"/>
              <a:gd name="connsiteX81" fmla="*/ 301215 w 1904104"/>
              <a:gd name="connsiteY81" fmla="*/ 1947134 h 3033657"/>
              <a:gd name="connsiteX82" fmla="*/ 258184 w 1904104"/>
              <a:gd name="connsiteY82" fmla="*/ 1893346 h 3033657"/>
              <a:gd name="connsiteX83" fmla="*/ 258184 w 1904104"/>
              <a:gd name="connsiteY83" fmla="*/ 1828800 h 3033657"/>
              <a:gd name="connsiteX84" fmla="*/ 236669 w 1904104"/>
              <a:gd name="connsiteY84" fmla="*/ 1753497 h 3033657"/>
              <a:gd name="connsiteX85" fmla="*/ 193638 w 1904104"/>
              <a:gd name="connsiteY85" fmla="*/ 1678193 h 3033657"/>
              <a:gd name="connsiteX86" fmla="*/ 172123 w 1904104"/>
              <a:gd name="connsiteY86" fmla="*/ 1645920 h 3033657"/>
              <a:gd name="connsiteX87" fmla="*/ 150608 w 1904104"/>
              <a:gd name="connsiteY87" fmla="*/ 1624405 h 3033657"/>
              <a:gd name="connsiteX88" fmla="*/ 193638 w 1904104"/>
              <a:gd name="connsiteY88" fmla="*/ 1549102 h 3033657"/>
              <a:gd name="connsiteX89" fmla="*/ 172123 w 1904104"/>
              <a:gd name="connsiteY89" fmla="*/ 1506071 h 3033657"/>
              <a:gd name="connsiteX90" fmla="*/ 182880 w 1904104"/>
              <a:gd name="connsiteY90" fmla="*/ 1441525 h 3033657"/>
              <a:gd name="connsiteX91" fmla="*/ 172123 w 1904104"/>
              <a:gd name="connsiteY91" fmla="*/ 1398494 h 3033657"/>
              <a:gd name="connsiteX92" fmla="*/ 129092 w 1904104"/>
              <a:gd name="connsiteY92" fmla="*/ 1387737 h 3033657"/>
              <a:gd name="connsiteX93" fmla="*/ 86062 w 1904104"/>
              <a:gd name="connsiteY93" fmla="*/ 1409252 h 3033657"/>
              <a:gd name="connsiteX94" fmla="*/ 32273 w 1904104"/>
              <a:gd name="connsiteY94" fmla="*/ 1409252 h 3033657"/>
              <a:gd name="connsiteX95" fmla="*/ 0 w 1904104"/>
              <a:gd name="connsiteY95" fmla="*/ 1376979 h 3033657"/>
              <a:gd name="connsiteX96" fmla="*/ 0 w 1904104"/>
              <a:gd name="connsiteY96" fmla="*/ 1323191 h 3033657"/>
              <a:gd name="connsiteX97" fmla="*/ 43031 w 1904104"/>
              <a:gd name="connsiteY97" fmla="*/ 1247887 h 3033657"/>
              <a:gd name="connsiteX98" fmla="*/ 96819 w 1904104"/>
              <a:gd name="connsiteY98" fmla="*/ 1194099 h 3033657"/>
              <a:gd name="connsiteX99" fmla="*/ 150608 w 1904104"/>
              <a:gd name="connsiteY99" fmla="*/ 1172584 h 3033657"/>
              <a:gd name="connsiteX100" fmla="*/ 236669 w 1904104"/>
              <a:gd name="connsiteY100" fmla="*/ 1161826 h 3033657"/>
              <a:gd name="connsiteX101" fmla="*/ 279699 w 1904104"/>
              <a:gd name="connsiteY101" fmla="*/ 1204857 h 3033657"/>
              <a:gd name="connsiteX102" fmla="*/ 279699 w 1904104"/>
              <a:gd name="connsiteY102" fmla="*/ 1204857 h 3033657"/>
              <a:gd name="connsiteX103" fmla="*/ 344245 w 1904104"/>
              <a:gd name="connsiteY103" fmla="*/ 1280160 h 3033657"/>
              <a:gd name="connsiteX104" fmla="*/ 408791 w 1904104"/>
              <a:gd name="connsiteY104" fmla="*/ 1258645 h 3033657"/>
              <a:gd name="connsiteX105" fmla="*/ 462579 w 1904104"/>
              <a:gd name="connsiteY105" fmla="*/ 1215614 h 3033657"/>
              <a:gd name="connsiteX106" fmla="*/ 408791 w 1904104"/>
              <a:gd name="connsiteY106" fmla="*/ 1151069 h 3033657"/>
              <a:gd name="connsiteX107" fmla="*/ 408791 w 1904104"/>
              <a:gd name="connsiteY107" fmla="*/ 1151069 h 3033657"/>
              <a:gd name="connsiteX108" fmla="*/ 430306 w 1904104"/>
              <a:gd name="connsiteY108" fmla="*/ 1054250 h 3033657"/>
              <a:gd name="connsiteX109" fmla="*/ 408791 w 1904104"/>
              <a:gd name="connsiteY109" fmla="*/ 1011219 h 3033657"/>
              <a:gd name="connsiteX110" fmla="*/ 365760 w 1904104"/>
              <a:gd name="connsiteY110" fmla="*/ 1000462 h 3033657"/>
              <a:gd name="connsiteX111" fmla="*/ 301215 w 1904104"/>
              <a:gd name="connsiteY111" fmla="*/ 968189 h 3033657"/>
              <a:gd name="connsiteX112" fmla="*/ 301215 w 1904104"/>
              <a:gd name="connsiteY112" fmla="*/ 968189 h 3033657"/>
              <a:gd name="connsiteX113" fmla="*/ 333488 w 1904104"/>
              <a:gd name="connsiteY113" fmla="*/ 860612 h 3033657"/>
              <a:gd name="connsiteX114" fmla="*/ 290457 w 1904104"/>
              <a:gd name="connsiteY114" fmla="*/ 785309 h 3033657"/>
              <a:gd name="connsiteX115" fmla="*/ 279699 w 1904104"/>
              <a:gd name="connsiteY115" fmla="*/ 720763 h 3033657"/>
              <a:gd name="connsiteX116" fmla="*/ 215153 w 1904104"/>
              <a:gd name="connsiteY116" fmla="*/ 666974 h 3033657"/>
              <a:gd name="connsiteX117" fmla="*/ 215153 w 1904104"/>
              <a:gd name="connsiteY117" fmla="*/ 666974 h 3033657"/>
              <a:gd name="connsiteX118" fmla="*/ 311972 w 1904104"/>
              <a:gd name="connsiteY118" fmla="*/ 527125 h 3033657"/>
              <a:gd name="connsiteX119" fmla="*/ 344245 w 1904104"/>
              <a:gd name="connsiteY119" fmla="*/ 484094 h 3033657"/>
              <a:gd name="connsiteX120" fmla="*/ 344245 w 1904104"/>
              <a:gd name="connsiteY120" fmla="*/ 484094 h 3033657"/>
              <a:gd name="connsiteX121" fmla="*/ 408791 w 1904104"/>
              <a:gd name="connsiteY121" fmla="*/ 398033 h 3033657"/>
              <a:gd name="connsiteX122" fmla="*/ 462579 w 1904104"/>
              <a:gd name="connsiteY122" fmla="*/ 355003 h 3033657"/>
              <a:gd name="connsiteX123" fmla="*/ 494852 w 1904104"/>
              <a:gd name="connsiteY123" fmla="*/ 290457 h 3033657"/>
              <a:gd name="connsiteX124" fmla="*/ 548640 w 1904104"/>
              <a:gd name="connsiteY124" fmla="*/ 236669 h 3033657"/>
              <a:gd name="connsiteX125" fmla="*/ 623944 w 1904104"/>
              <a:gd name="connsiteY125" fmla="*/ 204396 h 3033657"/>
              <a:gd name="connsiteX126" fmla="*/ 623944 w 1904104"/>
              <a:gd name="connsiteY126" fmla="*/ 204396 h 3033657"/>
              <a:gd name="connsiteX127" fmla="*/ 774551 w 1904104"/>
              <a:gd name="connsiteY127" fmla="*/ 225911 h 3033657"/>
              <a:gd name="connsiteX128" fmla="*/ 806824 w 1904104"/>
              <a:gd name="connsiteY128" fmla="*/ 225911 h 3033657"/>
              <a:gd name="connsiteX129" fmla="*/ 817582 w 1904104"/>
              <a:gd name="connsiteY129" fmla="*/ 247426 h 3033657"/>
              <a:gd name="connsiteX130" fmla="*/ 903643 w 1904104"/>
              <a:gd name="connsiteY130" fmla="*/ 215153 h 3033657"/>
              <a:gd name="connsiteX131" fmla="*/ 957431 w 1904104"/>
              <a:gd name="connsiteY131" fmla="*/ 225911 h 3033657"/>
              <a:gd name="connsiteX132" fmla="*/ 1075765 w 1904104"/>
              <a:gd name="connsiteY132" fmla="*/ 247426 h 3033657"/>
              <a:gd name="connsiteX133" fmla="*/ 1161826 w 1904104"/>
              <a:gd name="connsiteY133" fmla="*/ 193638 h 3033657"/>
              <a:gd name="connsiteX134" fmla="*/ 1215615 w 1904104"/>
              <a:gd name="connsiteY134" fmla="*/ 118334 h 3033657"/>
              <a:gd name="connsiteX135" fmla="*/ 1215615 w 1904104"/>
              <a:gd name="connsiteY135" fmla="*/ 96819 h 3033657"/>
              <a:gd name="connsiteX0" fmla="*/ 1247888 w 1904104"/>
              <a:gd name="connsiteY0" fmla="*/ 10757 h 3044414"/>
              <a:gd name="connsiteX1" fmla="*/ 1312433 w 1904104"/>
              <a:gd name="connsiteY1" fmla="*/ 279699 h 3044414"/>
              <a:gd name="connsiteX2" fmla="*/ 1430768 w 1904104"/>
              <a:gd name="connsiteY2" fmla="*/ 548640 h 3044414"/>
              <a:gd name="connsiteX3" fmla="*/ 1516829 w 1904104"/>
              <a:gd name="connsiteY3" fmla="*/ 623943 h 3044414"/>
              <a:gd name="connsiteX4" fmla="*/ 1624405 w 1904104"/>
              <a:gd name="connsiteY4" fmla="*/ 677731 h 3044414"/>
              <a:gd name="connsiteX5" fmla="*/ 1678193 w 1904104"/>
              <a:gd name="connsiteY5" fmla="*/ 817581 h 3044414"/>
              <a:gd name="connsiteX6" fmla="*/ 1742739 w 1904104"/>
              <a:gd name="connsiteY6" fmla="*/ 957430 h 3044414"/>
              <a:gd name="connsiteX7" fmla="*/ 1796528 w 1904104"/>
              <a:gd name="connsiteY7" fmla="*/ 1043491 h 3044414"/>
              <a:gd name="connsiteX8" fmla="*/ 1796528 w 1904104"/>
              <a:gd name="connsiteY8" fmla="*/ 1043491 h 3044414"/>
              <a:gd name="connsiteX9" fmla="*/ 1839558 w 1904104"/>
              <a:gd name="connsiteY9" fmla="*/ 1194099 h 3044414"/>
              <a:gd name="connsiteX10" fmla="*/ 1850316 w 1904104"/>
              <a:gd name="connsiteY10" fmla="*/ 1247887 h 3044414"/>
              <a:gd name="connsiteX11" fmla="*/ 1871831 w 1904104"/>
              <a:gd name="connsiteY11" fmla="*/ 1333948 h 3044414"/>
              <a:gd name="connsiteX12" fmla="*/ 1839558 w 1904104"/>
              <a:gd name="connsiteY12" fmla="*/ 1441524 h 3044414"/>
              <a:gd name="connsiteX13" fmla="*/ 1861073 w 1904104"/>
              <a:gd name="connsiteY13" fmla="*/ 1570616 h 3044414"/>
              <a:gd name="connsiteX14" fmla="*/ 1828800 w 1904104"/>
              <a:gd name="connsiteY14" fmla="*/ 1635162 h 3044414"/>
              <a:gd name="connsiteX15" fmla="*/ 1796528 w 1904104"/>
              <a:gd name="connsiteY15" fmla="*/ 1731981 h 3044414"/>
              <a:gd name="connsiteX16" fmla="*/ 1807285 w 1904104"/>
              <a:gd name="connsiteY16" fmla="*/ 1818042 h 3044414"/>
              <a:gd name="connsiteX17" fmla="*/ 1807285 w 1904104"/>
              <a:gd name="connsiteY17" fmla="*/ 1818042 h 3044414"/>
              <a:gd name="connsiteX18" fmla="*/ 1904104 w 1904104"/>
              <a:gd name="connsiteY18" fmla="*/ 1850315 h 3044414"/>
              <a:gd name="connsiteX19" fmla="*/ 1904104 w 1904104"/>
              <a:gd name="connsiteY19" fmla="*/ 1850315 h 3044414"/>
              <a:gd name="connsiteX20" fmla="*/ 1871831 w 1904104"/>
              <a:gd name="connsiteY20" fmla="*/ 2033195 h 3044414"/>
              <a:gd name="connsiteX21" fmla="*/ 1850316 w 1904104"/>
              <a:gd name="connsiteY21" fmla="*/ 2269863 h 3044414"/>
              <a:gd name="connsiteX22" fmla="*/ 1731982 w 1904104"/>
              <a:gd name="connsiteY22" fmla="*/ 2463501 h 3044414"/>
              <a:gd name="connsiteX23" fmla="*/ 1656678 w 1904104"/>
              <a:gd name="connsiteY23" fmla="*/ 2528047 h 3044414"/>
              <a:gd name="connsiteX24" fmla="*/ 1613648 w 1904104"/>
              <a:gd name="connsiteY24" fmla="*/ 2560320 h 3044414"/>
              <a:gd name="connsiteX25" fmla="*/ 1527586 w 1904104"/>
              <a:gd name="connsiteY25" fmla="*/ 2549562 h 3044414"/>
              <a:gd name="connsiteX26" fmla="*/ 1452283 w 1904104"/>
              <a:gd name="connsiteY26" fmla="*/ 2549562 h 3044414"/>
              <a:gd name="connsiteX27" fmla="*/ 1398495 w 1904104"/>
              <a:gd name="connsiteY27" fmla="*/ 2538804 h 3044414"/>
              <a:gd name="connsiteX28" fmla="*/ 1333949 w 1904104"/>
              <a:gd name="connsiteY28" fmla="*/ 2538804 h 3044414"/>
              <a:gd name="connsiteX29" fmla="*/ 1301676 w 1904104"/>
              <a:gd name="connsiteY29" fmla="*/ 2538804 h 3044414"/>
              <a:gd name="connsiteX30" fmla="*/ 1301676 w 1904104"/>
              <a:gd name="connsiteY30" fmla="*/ 2538804 h 3044414"/>
              <a:gd name="connsiteX31" fmla="*/ 1290918 w 1904104"/>
              <a:gd name="connsiteY31" fmla="*/ 2689411 h 3044414"/>
              <a:gd name="connsiteX32" fmla="*/ 1258645 w 1904104"/>
              <a:gd name="connsiteY32" fmla="*/ 2721684 h 3044414"/>
              <a:gd name="connsiteX33" fmla="*/ 1237130 w 1904104"/>
              <a:gd name="connsiteY33" fmla="*/ 2667896 h 3044414"/>
              <a:gd name="connsiteX34" fmla="*/ 1204857 w 1904104"/>
              <a:gd name="connsiteY34" fmla="*/ 2657139 h 3044414"/>
              <a:gd name="connsiteX35" fmla="*/ 1151069 w 1904104"/>
              <a:gd name="connsiteY35" fmla="*/ 2657139 h 3044414"/>
              <a:gd name="connsiteX36" fmla="*/ 1075765 w 1904104"/>
              <a:gd name="connsiteY36" fmla="*/ 2657139 h 3044414"/>
              <a:gd name="connsiteX37" fmla="*/ 1032735 w 1904104"/>
              <a:gd name="connsiteY37" fmla="*/ 2624866 h 3044414"/>
              <a:gd name="connsiteX38" fmla="*/ 1032735 w 1904104"/>
              <a:gd name="connsiteY38" fmla="*/ 2581835 h 3044414"/>
              <a:gd name="connsiteX39" fmla="*/ 957431 w 1904104"/>
              <a:gd name="connsiteY39" fmla="*/ 2614108 h 3044414"/>
              <a:gd name="connsiteX40" fmla="*/ 914400 w 1904104"/>
              <a:gd name="connsiteY40" fmla="*/ 2614108 h 3044414"/>
              <a:gd name="connsiteX41" fmla="*/ 871370 w 1904104"/>
              <a:gd name="connsiteY41" fmla="*/ 2614108 h 3044414"/>
              <a:gd name="connsiteX42" fmla="*/ 806824 w 1904104"/>
              <a:gd name="connsiteY42" fmla="*/ 2646381 h 3044414"/>
              <a:gd name="connsiteX43" fmla="*/ 720763 w 1904104"/>
              <a:gd name="connsiteY43" fmla="*/ 2689411 h 3044414"/>
              <a:gd name="connsiteX44" fmla="*/ 688490 w 1904104"/>
              <a:gd name="connsiteY44" fmla="*/ 2732442 h 3044414"/>
              <a:gd name="connsiteX45" fmla="*/ 688490 w 1904104"/>
              <a:gd name="connsiteY45" fmla="*/ 2732442 h 3044414"/>
              <a:gd name="connsiteX46" fmla="*/ 656217 w 1904104"/>
              <a:gd name="connsiteY46" fmla="*/ 2807746 h 3044414"/>
              <a:gd name="connsiteX47" fmla="*/ 613186 w 1904104"/>
              <a:gd name="connsiteY47" fmla="*/ 2818503 h 3044414"/>
              <a:gd name="connsiteX48" fmla="*/ 580913 w 1904104"/>
              <a:gd name="connsiteY48" fmla="*/ 2818503 h 3044414"/>
              <a:gd name="connsiteX49" fmla="*/ 537883 w 1904104"/>
              <a:gd name="connsiteY49" fmla="*/ 2818503 h 3044414"/>
              <a:gd name="connsiteX50" fmla="*/ 462579 w 1904104"/>
              <a:gd name="connsiteY50" fmla="*/ 2829261 h 3044414"/>
              <a:gd name="connsiteX51" fmla="*/ 430306 w 1904104"/>
              <a:gd name="connsiteY51" fmla="*/ 2883049 h 3044414"/>
              <a:gd name="connsiteX52" fmla="*/ 398033 w 1904104"/>
              <a:gd name="connsiteY52" fmla="*/ 2915322 h 3044414"/>
              <a:gd name="connsiteX53" fmla="*/ 376518 w 1904104"/>
              <a:gd name="connsiteY53" fmla="*/ 2979868 h 3044414"/>
              <a:gd name="connsiteX54" fmla="*/ 344245 w 1904104"/>
              <a:gd name="connsiteY54" fmla="*/ 2990626 h 3044414"/>
              <a:gd name="connsiteX55" fmla="*/ 322730 w 1904104"/>
              <a:gd name="connsiteY55" fmla="*/ 2915322 h 3044414"/>
              <a:gd name="connsiteX56" fmla="*/ 247426 w 1904104"/>
              <a:gd name="connsiteY56" fmla="*/ 2990626 h 3044414"/>
              <a:gd name="connsiteX57" fmla="*/ 204396 w 1904104"/>
              <a:gd name="connsiteY57" fmla="*/ 3044414 h 3044414"/>
              <a:gd name="connsiteX58" fmla="*/ 204396 w 1904104"/>
              <a:gd name="connsiteY58" fmla="*/ 3044414 h 3044414"/>
              <a:gd name="connsiteX59" fmla="*/ 204396 w 1904104"/>
              <a:gd name="connsiteY59" fmla="*/ 3044414 h 3044414"/>
              <a:gd name="connsiteX60" fmla="*/ 118335 w 1904104"/>
              <a:gd name="connsiteY60" fmla="*/ 2947595 h 3044414"/>
              <a:gd name="connsiteX61" fmla="*/ 86062 w 1904104"/>
              <a:gd name="connsiteY61" fmla="*/ 2904564 h 3044414"/>
              <a:gd name="connsiteX62" fmla="*/ 10758 w 1904104"/>
              <a:gd name="connsiteY62" fmla="*/ 2829261 h 3044414"/>
              <a:gd name="connsiteX63" fmla="*/ 107577 w 1904104"/>
              <a:gd name="connsiteY63" fmla="*/ 2861534 h 3044414"/>
              <a:gd name="connsiteX64" fmla="*/ 161365 w 1904104"/>
              <a:gd name="connsiteY64" fmla="*/ 2818503 h 3044414"/>
              <a:gd name="connsiteX65" fmla="*/ 139850 w 1904104"/>
              <a:gd name="connsiteY65" fmla="*/ 2775473 h 3044414"/>
              <a:gd name="connsiteX66" fmla="*/ 139850 w 1904104"/>
              <a:gd name="connsiteY66" fmla="*/ 2775473 h 3044414"/>
              <a:gd name="connsiteX67" fmla="*/ 161365 w 1904104"/>
              <a:gd name="connsiteY67" fmla="*/ 2678654 h 3044414"/>
              <a:gd name="connsiteX68" fmla="*/ 107577 w 1904104"/>
              <a:gd name="connsiteY68" fmla="*/ 2635623 h 3044414"/>
              <a:gd name="connsiteX69" fmla="*/ 107577 w 1904104"/>
              <a:gd name="connsiteY69" fmla="*/ 2592593 h 3044414"/>
              <a:gd name="connsiteX70" fmla="*/ 107577 w 1904104"/>
              <a:gd name="connsiteY70" fmla="*/ 2538804 h 3044414"/>
              <a:gd name="connsiteX71" fmla="*/ 86062 w 1904104"/>
              <a:gd name="connsiteY71" fmla="*/ 2452743 h 3044414"/>
              <a:gd name="connsiteX72" fmla="*/ 150608 w 1904104"/>
              <a:gd name="connsiteY72" fmla="*/ 2334409 h 3044414"/>
              <a:gd name="connsiteX73" fmla="*/ 139850 w 1904104"/>
              <a:gd name="connsiteY73" fmla="*/ 2291379 h 3044414"/>
              <a:gd name="connsiteX74" fmla="*/ 139850 w 1904104"/>
              <a:gd name="connsiteY74" fmla="*/ 2291379 h 3044414"/>
              <a:gd name="connsiteX75" fmla="*/ 215153 w 1904104"/>
              <a:gd name="connsiteY75" fmla="*/ 2183802 h 3044414"/>
              <a:gd name="connsiteX76" fmla="*/ 161365 w 1904104"/>
              <a:gd name="connsiteY76" fmla="*/ 2173044 h 3044414"/>
              <a:gd name="connsiteX77" fmla="*/ 150608 w 1904104"/>
              <a:gd name="connsiteY77" fmla="*/ 2119256 h 3044414"/>
              <a:gd name="connsiteX78" fmla="*/ 150608 w 1904104"/>
              <a:gd name="connsiteY78" fmla="*/ 2076226 h 3044414"/>
              <a:gd name="connsiteX79" fmla="*/ 279699 w 1904104"/>
              <a:gd name="connsiteY79" fmla="*/ 2022437 h 3044414"/>
              <a:gd name="connsiteX80" fmla="*/ 311972 w 1904104"/>
              <a:gd name="connsiteY80" fmla="*/ 2000922 h 3044414"/>
              <a:gd name="connsiteX81" fmla="*/ 301215 w 1904104"/>
              <a:gd name="connsiteY81" fmla="*/ 1957891 h 3044414"/>
              <a:gd name="connsiteX82" fmla="*/ 258184 w 1904104"/>
              <a:gd name="connsiteY82" fmla="*/ 1904103 h 3044414"/>
              <a:gd name="connsiteX83" fmla="*/ 258184 w 1904104"/>
              <a:gd name="connsiteY83" fmla="*/ 1839557 h 3044414"/>
              <a:gd name="connsiteX84" fmla="*/ 236669 w 1904104"/>
              <a:gd name="connsiteY84" fmla="*/ 1764254 h 3044414"/>
              <a:gd name="connsiteX85" fmla="*/ 193638 w 1904104"/>
              <a:gd name="connsiteY85" fmla="*/ 1688950 h 3044414"/>
              <a:gd name="connsiteX86" fmla="*/ 172123 w 1904104"/>
              <a:gd name="connsiteY86" fmla="*/ 1656677 h 3044414"/>
              <a:gd name="connsiteX87" fmla="*/ 150608 w 1904104"/>
              <a:gd name="connsiteY87" fmla="*/ 1635162 h 3044414"/>
              <a:gd name="connsiteX88" fmla="*/ 193638 w 1904104"/>
              <a:gd name="connsiteY88" fmla="*/ 1559859 h 3044414"/>
              <a:gd name="connsiteX89" fmla="*/ 172123 w 1904104"/>
              <a:gd name="connsiteY89" fmla="*/ 1516828 h 3044414"/>
              <a:gd name="connsiteX90" fmla="*/ 182880 w 1904104"/>
              <a:gd name="connsiteY90" fmla="*/ 1452282 h 3044414"/>
              <a:gd name="connsiteX91" fmla="*/ 172123 w 1904104"/>
              <a:gd name="connsiteY91" fmla="*/ 1409251 h 3044414"/>
              <a:gd name="connsiteX92" fmla="*/ 129092 w 1904104"/>
              <a:gd name="connsiteY92" fmla="*/ 1398494 h 3044414"/>
              <a:gd name="connsiteX93" fmla="*/ 86062 w 1904104"/>
              <a:gd name="connsiteY93" fmla="*/ 1420009 h 3044414"/>
              <a:gd name="connsiteX94" fmla="*/ 32273 w 1904104"/>
              <a:gd name="connsiteY94" fmla="*/ 1420009 h 3044414"/>
              <a:gd name="connsiteX95" fmla="*/ 0 w 1904104"/>
              <a:gd name="connsiteY95" fmla="*/ 1387736 h 3044414"/>
              <a:gd name="connsiteX96" fmla="*/ 0 w 1904104"/>
              <a:gd name="connsiteY96" fmla="*/ 1333948 h 3044414"/>
              <a:gd name="connsiteX97" fmla="*/ 43031 w 1904104"/>
              <a:gd name="connsiteY97" fmla="*/ 1258644 h 3044414"/>
              <a:gd name="connsiteX98" fmla="*/ 96819 w 1904104"/>
              <a:gd name="connsiteY98" fmla="*/ 1204856 h 3044414"/>
              <a:gd name="connsiteX99" fmla="*/ 150608 w 1904104"/>
              <a:gd name="connsiteY99" fmla="*/ 1183341 h 3044414"/>
              <a:gd name="connsiteX100" fmla="*/ 236669 w 1904104"/>
              <a:gd name="connsiteY100" fmla="*/ 1172583 h 3044414"/>
              <a:gd name="connsiteX101" fmla="*/ 279699 w 1904104"/>
              <a:gd name="connsiteY101" fmla="*/ 1215614 h 3044414"/>
              <a:gd name="connsiteX102" fmla="*/ 279699 w 1904104"/>
              <a:gd name="connsiteY102" fmla="*/ 1215614 h 3044414"/>
              <a:gd name="connsiteX103" fmla="*/ 344245 w 1904104"/>
              <a:gd name="connsiteY103" fmla="*/ 1290917 h 3044414"/>
              <a:gd name="connsiteX104" fmla="*/ 408791 w 1904104"/>
              <a:gd name="connsiteY104" fmla="*/ 1269402 h 3044414"/>
              <a:gd name="connsiteX105" fmla="*/ 462579 w 1904104"/>
              <a:gd name="connsiteY105" fmla="*/ 1226371 h 3044414"/>
              <a:gd name="connsiteX106" fmla="*/ 408791 w 1904104"/>
              <a:gd name="connsiteY106" fmla="*/ 1161826 h 3044414"/>
              <a:gd name="connsiteX107" fmla="*/ 408791 w 1904104"/>
              <a:gd name="connsiteY107" fmla="*/ 1161826 h 3044414"/>
              <a:gd name="connsiteX108" fmla="*/ 430306 w 1904104"/>
              <a:gd name="connsiteY108" fmla="*/ 1065007 h 3044414"/>
              <a:gd name="connsiteX109" fmla="*/ 408791 w 1904104"/>
              <a:gd name="connsiteY109" fmla="*/ 1021976 h 3044414"/>
              <a:gd name="connsiteX110" fmla="*/ 365760 w 1904104"/>
              <a:gd name="connsiteY110" fmla="*/ 1011219 h 3044414"/>
              <a:gd name="connsiteX111" fmla="*/ 301215 w 1904104"/>
              <a:gd name="connsiteY111" fmla="*/ 978946 h 3044414"/>
              <a:gd name="connsiteX112" fmla="*/ 301215 w 1904104"/>
              <a:gd name="connsiteY112" fmla="*/ 978946 h 3044414"/>
              <a:gd name="connsiteX113" fmla="*/ 333488 w 1904104"/>
              <a:gd name="connsiteY113" fmla="*/ 871369 h 3044414"/>
              <a:gd name="connsiteX114" fmla="*/ 290457 w 1904104"/>
              <a:gd name="connsiteY114" fmla="*/ 796066 h 3044414"/>
              <a:gd name="connsiteX115" fmla="*/ 279699 w 1904104"/>
              <a:gd name="connsiteY115" fmla="*/ 731520 h 3044414"/>
              <a:gd name="connsiteX116" fmla="*/ 215153 w 1904104"/>
              <a:gd name="connsiteY116" fmla="*/ 677731 h 3044414"/>
              <a:gd name="connsiteX117" fmla="*/ 215153 w 1904104"/>
              <a:gd name="connsiteY117" fmla="*/ 677731 h 3044414"/>
              <a:gd name="connsiteX118" fmla="*/ 311972 w 1904104"/>
              <a:gd name="connsiteY118" fmla="*/ 537882 h 3044414"/>
              <a:gd name="connsiteX119" fmla="*/ 344245 w 1904104"/>
              <a:gd name="connsiteY119" fmla="*/ 494851 h 3044414"/>
              <a:gd name="connsiteX120" fmla="*/ 344245 w 1904104"/>
              <a:gd name="connsiteY120" fmla="*/ 494851 h 3044414"/>
              <a:gd name="connsiteX121" fmla="*/ 408791 w 1904104"/>
              <a:gd name="connsiteY121" fmla="*/ 408790 h 3044414"/>
              <a:gd name="connsiteX122" fmla="*/ 462579 w 1904104"/>
              <a:gd name="connsiteY122" fmla="*/ 365760 h 3044414"/>
              <a:gd name="connsiteX123" fmla="*/ 494852 w 1904104"/>
              <a:gd name="connsiteY123" fmla="*/ 301214 h 3044414"/>
              <a:gd name="connsiteX124" fmla="*/ 548640 w 1904104"/>
              <a:gd name="connsiteY124" fmla="*/ 247426 h 3044414"/>
              <a:gd name="connsiteX125" fmla="*/ 623944 w 1904104"/>
              <a:gd name="connsiteY125" fmla="*/ 215153 h 3044414"/>
              <a:gd name="connsiteX126" fmla="*/ 623944 w 1904104"/>
              <a:gd name="connsiteY126" fmla="*/ 215153 h 3044414"/>
              <a:gd name="connsiteX127" fmla="*/ 774551 w 1904104"/>
              <a:gd name="connsiteY127" fmla="*/ 236668 h 3044414"/>
              <a:gd name="connsiteX128" fmla="*/ 806824 w 1904104"/>
              <a:gd name="connsiteY128" fmla="*/ 236668 h 3044414"/>
              <a:gd name="connsiteX129" fmla="*/ 817582 w 1904104"/>
              <a:gd name="connsiteY129" fmla="*/ 258183 h 3044414"/>
              <a:gd name="connsiteX130" fmla="*/ 903643 w 1904104"/>
              <a:gd name="connsiteY130" fmla="*/ 225910 h 3044414"/>
              <a:gd name="connsiteX131" fmla="*/ 957431 w 1904104"/>
              <a:gd name="connsiteY131" fmla="*/ 236668 h 3044414"/>
              <a:gd name="connsiteX132" fmla="*/ 1075765 w 1904104"/>
              <a:gd name="connsiteY132" fmla="*/ 258183 h 3044414"/>
              <a:gd name="connsiteX133" fmla="*/ 1161826 w 1904104"/>
              <a:gd name="connsiteY133" fmla="*/ 204395 h 3044414"/>
              <a:gd name="connsiteX134" fmla="*/ 1215615 w 1904104"/>
              <a:gd name="connsiteY134" fmla="*/ 129091 h 3044414"/>
              <a:gd name="connsiteX135" fmla="*/ 1204857 w 1904104"/>
              <a:gd name="connsiteY135" fmla="*/ 0 h 3044414"/>
              <a:gd name="connsiteX0" fmla="*/ 1247888 w 1904104"/>
              <a:gd name="connsiteY0" fmla="*/ 10757 h 3044414"/>
              <a:gd name="connsiteX1" fmla="*/ 1312433 w 1904104"/>
              <a:gd name="connsiteY1" fmla="*/ 279699 h 3044414"/>
              <a:gd name="connsiteX2" fmla="*/ 1430768 w 1904104"/>
              <a:gd name="connsiteY2" fmla="*/ 548640 h 3044414"/>
              <a:gd name="connsiteX3" fmla="*/ 1516829 w 1904104"/>
              <a:gd name="connsiteY3" fmla="*/ 623943 h 3044414"/>
              <a:gd name="connsiteX4" fmla="*/ 1624405 w 1904104"/>
              <a:gd name="connsiteY4" fmla="*/ 677731 h 3044414"/>
              <a:gd name="connsiteX5" fmla="*/ 1678193 w 1904104"/>
              <a:gd name="connsiteY5" fmla="*/ 817581 h 3044414"/>
              <a:gd name="connsiteX6" fmla="*/ 1742739 w 1904104"/>
              <a:gd name="connsiteY6" fmla="*/ 957430 h 3044414"/>
              <a:gd name="connsiteX7" fmla="*/ 1796528 w 1904104"/>
              <a:gd name="connsiteY7" fmla="*/ 1043491 h 3044414"/>
              <a:gd name="connsiteX8" fmla="*/ 1796528 w 1904104"/>
              <a:gd name="connsiteY8" fmla="*/ 1043491 h 3044414"/>
              <a:gd name="connsiteX9" fmla="*/ 1839558 w 1904104"/>
              <a:gd name="connsiteY9" fmla="*/ 1194099 h 3044414"/>
              <a:gd name="connsiteX10" fmla="*/ 1850316 w 1904104"/>
              <a:gd name="connsiteY10" fmla="*/ 1247887 h 3044414"/>
              <a:gd name="connsiteX11" fmla="*/ 1871831 w 1904104"/>
              <a:gd name="connsiteY11" fmla="*/ 1333948 h 3044414"/>
              <a:gd name="connsiteX12" fmla="*/ 1839558 w 1904104"/>
              <a:gd name="connsiteY12" fmla="*/ 1441524 h 3044414"/>
              <a:gd name="connsiteX13" fmla="*/ 1861073 w 1904104"/>
              <a:gd name="connsiteY13" fmla="*/ 1570616 h 3044414"/>
              <a:gd name="connsiteX14" fmla="*/ 1828800 w 1904104"/>
              <a:gd name="connsiteY14" fmla="*/ 1635162 h 3044414"/>
              <a:gd name="connsiteX15" fmla="*/ 1796528 w 1904104"/>
              <a:gd name="connsiteY15" fmla="*/ 1731981 h 3044414"/>
              <a:gd name="connsiteX16" fmla="*/ 1807285 w 1904104"/>
              <a:gd name="connsiteY16" fmla="*/ 1818042 h 3044414"/>
              <a:gd name="connsiteX17" fmla="*/ 1807285 w 1904104"/>
              <a:gd name="connsiteY17" fmla="*/ 1818042 h 3044414"/>
              <a:gd name="connsiteX18" fmla="*/ 1904104 w 1904104"/>
              <a:gd name="connsiteY18" fmla="*/ 1850315 h 3044414"/>
              <a:gd name="connsiteX19" fmla="*/ 1904104 w 1904104"/>
              <a:gd name="connsiteY19" fmla="*/ 1850315 h 3044414"/>
              <a:gd name="connsiteX20" fmla="*/ 1871831 w 1904104"/>
              <a:gd name="connsiteY20" fmla="*/ 2033195 h 3044414"/>
              <a:gd name="connsiteX21" fmla="*/ 1850316 w 1904104"/>
              <a:gd name="connsiteY21" fmla="*/ 2269863 h 3044414"/>
              <a:gd name="connsiteX22" fmla="*/ 1731982 w 1904104"/>
              <a:gd name="connsiteY22" fmla="*/ 2463501 h 3044414"/>
              <a:gd name="connsiteX23" fmla="*/ 1656678 w 1904104"/>
              <a:gd name="connsiteY23" fmla="*/ 2528047 h 3044414"/>
              <a:gd name="connsiteX24" fmla="*/ 1613648 w 1904104"/>
              <a:gd name="connsiteY24" fmla="*/ 2560320 h 3044414"/>
              <a:gd name="connsiteX25" fmla="*/ 1527586 w 1904104"/>
              <a:gd name="connsiteY25" fmla="*/ 2549562 h 3044414"/>
              <a:gd name="connsiteX26" fmla="*/ 1452283 w 1904104"/>
              <a:gd name="connsiteY26" fmla="*/ 2549562 h 3044414"/>
              <a:gd name="connsiteX27" fmla="*/ 1398495 w 1904104"/>
              <a:gd name="connsiteY27" fmla="*/ 2538804 h 3044414"/>
              <a:gd name="connsiteX28" fmla="*/ 1333949 w 1904104"/>
              <a:gd name="connsiteY28" fmla="*/ 2538804 h 3044414"/>
              <a:gd name="connsiteX29" fmla="*/ 1301676 w 1904104"/>
              <a:gd name="connsiteY29" fmla="*/ 2538804 h 3044414"/>
              <a:gd name="connsiteX30" fmla="*/ 1301676 w 1904104"/>
              <a:gd name="connsiteY30" fmla="*/ 2538804 h 3044414"/>
              <a:gd name="connsiteX31" fmla="*/ 1290918 w 1904104"/>
              <a:gd name="connsiteY31" fmla="*/ 2689411 h 3044414"/>
              <a:gd name="connsiteX32" fmla="*/ 1258645 w 1904104"/>
              <a:gd name="connsiteY32" fmla="*/ 2721684 h 3044414"/>
              <a:gd name="connsiteX33" fmla="*/ 1237130 w 1904104"/>
              <a:gd name="connsiteY33" fmla="*/ 2667896 h 3044414"/>
              <a:gd name="connsiteX34" fmla="*/ 1204857 w 1904104"/>
              <a:gd name="connsiteY34" fmla="*/ 2657139 h 3044414"/>
              <a:gd name="connsiteX35" fmla="*/ 1151069 w 1904104"/>
              <a:gd name="connsiteY35" fmla="*/ 2657139 h 3044414"/>
              <a:gd name="connsiteX36" fmla="*/ 1075765 w 1904104"/>
              <a:gd name="connsiteY36" fmla="*/ 2657139 h 3044414"/>
              <a:gd name="connsiteX37" fmla="*/ 1032735 w 1904104"/>
              <a:gd name="connsiteY37" fmla="*/ 2624866 h 3044414"/>
              <a:gd name="connsiteX38" fmla="*/ 1032735 w 1904104"/>
              <a:gd name="connsiteY38" fmla="*/ 2581835 h 3044414"/>
              <a:gd name="connsiteX39" fmla="*/ 957431 w 1904104"/>
              <a:gd name="connsiteY39" fmla="*/ 2614108 h 3044414"/>
              <a:gd name="connsiteX40" fmla="*/ 914400 w 1904104"/>
              <a:gd name="connsiteY40" fmla="*/ 2614108 h 3044414"/>
              <a:gd name="connsiteX41" fmla="*/ 871370 w 1904104"/>
              <a:gd name="connsiteY41" fmla="*/ 2614108 h 3044414"/>
              <a:gd name="connsiteX42" fmla="*/ 806824 w 1904104"/>
              <a:gd name="connsiteY42" fmla="*/ 2646381 h 3044414"/>
              <a:gd name="connsiteX43" fmla="*/ 720763 w 1904104"/>
              <a:gd name="connsiteY43" fmla="*/ 2689411 h 3044414"/>
              <a:gd name="connsiteX44" fmla="*/ 688490 w 1904104"/>
              <a:gd name="connsiteY44" fmla="*/ 2732442 h 3044414"/>
              <a:gd name="connsiteX45" fmla="*/ 688490 w 1904104"/>
              <a:gd name="connsiteY45" fmla="*/ 2732442 h 3044414"/>
              <a:gd name="connsiteX46" fmla="*/ 656217 w 1904104"/>
              <a:gd name="connsiteY46" fmla="*/ 2807746 h 3044414"/>
              <a:gd name="connsiteX47" fmla="*/ 613186 w 1904104"/>
              <a:gd name="connsiteY47" fmla="*/ 2818503 h 3044414"/>
              <a:gd name="connsiteX48" fmla="*/ 580913 w 1904104"/>
              <a:gd name="connsiteY48" fmla="*/ 2818503 h 3044414"/>
              <a:gd name="connsiteX49" fmla="*/ 537883 w 1904104"/>
              <a:gd name="connsiteY49" fmla="*/ 2818503 h 3044414"/>
              <a:gd name="connsiteX50" fmla="*/ 462579 w 1904104"/>
              <a:gd name="connsiteY50" fmla="*/ 2829261 h 3044414"/>
              <a:gd name="connsiteX51" fmla="*/ 430306 w 1904104"/>
              <a:gd name="connsiteY51" fmla="*/ 2883049 h 3044414"/>
              <a:gd name="connsiteX52" fmla="*/ 398033 w 1904104"/>
              <a:gd name="connsiteY52" fmla="*/ 2915322 h 3044414"/>
              <a:gd name="connsiteX53" fmla="*/ 376518 w 1904104"/>
              <a:gd name="connsiteY53" fmla="*/ 2979868 h 3044414"/>
              <a:gd name="connsiteX54" fmla="*/ 344245 w 1904104"/>
              <a:gd name="connsiteY54" fmla="*/ 2990626 h 3044414"/>
              <a:gd name="connsiteX55" fmla="*/ 322730 w 1904104"/>
              <a:gd name="connsiteY55" fmla="*/ 2915322 h 3044414"/>
              <a:gd name="connsiteX56" fmla="*/ 247426 w 1904104"/>
              <a:gd name="connsiteY56" fmla="*/ 2990626 h 3044414"/>
              <a:gd name="connsiteX57" fmla="*/ 204396 w 1904104"/>
              <a:gd name="connsiteY57" fmla="*/ 3044414 h 3044414"/>
              <a:gd name="connsiteX58" fmla="*/ 204396 w 1904104"/>
              <a:gd name="connsiteY58" fmla="*/ 3044414 h 3044414"/>
              <a:gd name="connsiteX59" fmla="*/ 204396 w 1904104"/>
              <a:gd name="connsiteY59" fmla="*/ 3044414 h 3044414"/>
              <a:gd name="connsiteX60" fmla="*/ 118335 w 1904104"/>
              <a:gd name="connsiteY60" fmla="*/ 2947595 h 3044414"/>
              <a:gd name="connsiteX61" fmla="*/ 86062 w 1904104"/>
              <a:gd name="connsiteY61" fmla="*/ 2904564 h 3044414"/>
              <a:gd name="connsiteX62" fmla="*/ 10758 w 1904104"/>
              <a:gd name="connsiteY62" fmla="*/ 2829261 h 3044414"/>
              <a:gd name="connsiteX63" fmla="*/ 107577 w 1904104"/>
              <a:gd name="connsiteY63" fmla="*/ 2861534 h 3044414"/>
              <a:gd name="connsiteX64" fmla="*/ 161365 w 1904104"/>
              <a:gd name="connsiteY64" fmla="*/ 2818503 h 3044414"/>
              <a:gd name="connsiteX65" fmla="*/ 139850 w 1904104"/>
              <a:gd name="connsiteY65" fmla="*/ 2775473 h 3044414"/>
              <a:gd name="connsiteX66" fmla="*/ 139850 w 1904104"/>
              <a:gd name="connsiteY66" fmla="*/ 2775473 h 3044414"/>
              <a:gd name="connsiteX67" fmla="*/ 161365 w 1904104"/>
              <a:gd name="connsiteY67" fmla="*/ 2678654 h 3044414"/>
              <a:gd name="connsiteX68" fmla="*/ 107577 w 1904104"/>
              <a:gd name="connsiteY68" fmla="*/ 2635623 h 3044414"/>
              <a:gd name="connsiteX69" fmla="*/ 107577 w 1904104"/>
              <a:gd name="connsiteY69" fmla="*/ 2592593 h 3044414"/>
              <a:gd name="connsiteX70" fmla="*/ 107577 w 1904104"/>
              <a:gd name="connsiteY70" fmla="*/ 2538804 h 3044414"/>
              <a:gd name="connsiteX71" fmla="*/ 86062 w 1904104"/>
              <a:gd name="connsiteY71" fmla="*/ 2452743 h 3044414"/>
              <a:gd name="connsiteX72" fmla="*/ 150608 w 1904104"/>
              <a:gd name="connsiteY72" fmla="*/ 2334409 h 3044414"/>
              <a:gd name="connsiteX73" fmla="*/ 139850 w 1904104"/>
              <a:gd name="connsiteY73" fmla="*/ 2291379 h 3044414"/>
              <a:gd name="connsiteX74" fmla="*/ 139850 w 1904104"/>
              <a:gd name="connsiteY74" fmla="*/ 2291379 h 3044414"/>
              <a:gd name="connsiteX75" fmla="*/ 215153 w 1904104"/>
              <a:gd name="connsiteY75" fmla="*/ 2183802 h 3044414"/>
              <a:gd name="connsiteX76" fmla="*/ 161365 w 1904104"/>
              <a:gd name="connsiteY76" fmla="*/ 2173044 h 3044414"/>
              <a:gd name="connsiteX77" fmla="*/ 150608 w 1904104"/>
              <a:gd name="connsiteY77" fmla="*/ 2119256 h 3044414"/>
              <a:gd name="connsiteX78" fmla="*/ 150608 w 1904104"/>
              <a:gd name="connsiteY78" fmla="*/ 2076226 h 3044414"/>
              <a:gd name="connsiteX79" fmla="*/ 279699 w 1904104"/>
              <a:gd name="connsiteY79" fmla="*/ 2022437 h 3044414"/>
              <a:gd name="connsiteX80" fmla="*/ 311972 w 1904104"/>
              <a:gd name="connsiteY80" fmla="*/ 2000922 h 3044414"/>
              <a:gd name="connsiteX81" fmla="*/ 301215 w 1904104"/>
              <a:gd name="connsiteY81" fmla="*/ 1957891 h 3044414"/>
              <a:gd name="connsiteX82" fmla="*/ 258184 w 1904104"/>
              <a:gd name="connsiteY82" fmla="*/ 1904103 h 3044414"/>
              <a:gd name="connsiteX83" fmla="*/ 258184 w 1904104"/>
              <a:gd name="connsiteY83" fmla="*/ 1839557 h 3044414"/>
              <a:gd name="connsiteX84" fmla="*/ 236669 w 1904104"/>
              <a:gd name="connsiteY84" fmla="*/ 1764254 h 3044414"/>
              <a:gd name="connsiteX85" fmla="*/ 193638 w 1904104"/>
              <a:gd name="connsiteY85" fmla="*/ 1688950 h 3044414"/>
              <a:gd name="connsiteX86" fmla="*/ 172123 w 1904104"/>
              <a:gd name="connsiteY86" fmla="*/ 1656677 h 3044414"/>
              <a:gd name="connsiteX87" fmla="*/ 150608 w 1904104"/>
              <a:gd name="connsiteY87" fmla="*/ 1635162 h 3044414"/>
              <a:gd name="connsiteX88" fmla="*/ 193638 w 1904104"/>
              <a:gd name="connsiteY88" fmla="*/ 1559859 h 3044414"/>
              <a:gd name="connsiteX89" fmla="*/ 172123 w 1904104"/>
              <a:gd name="connsiteY89" fmla="*/ 1516828 h 3044414"/>
              <a:gd name="connsiteX90" fmla="*/ 182880 w 1904104"/>
              <a:gd name="connsiteY90" fmla="*/ 1452282 h 3044414"/>
              <a:gd name="connsiteX91" fmla="*/ 172123 w 1904104"/>
              <a:gd name="connsiteY91" fmla="*/ 1409251 h 3044414"/>
              <a:gd name="connsiteX92" fmla="*/ 129092 w 1904104"/>
              <a:gd name="connsiteY92" fmla="*/ 1398494 h 3044414"/>
              <a:gd name="connsiteX93" fmla="*/ 86062 w 1904104"/>
              <a:gd name="connsiteY93" fmla="*/ 1420009 h 3044414"/>
              <a:gd name="connsiteX94" fmla="*/ 32273 w 1904104"/>
              <a:gd name="connsiteY94" fmla="*/ 1420009 h 3044414"/>
              <a:gd name="connsiteX95" fmla="*/ 0 w 1904104"/>
              <a:gd name="connsiteY95" fmla="*/ 1387736 h 3044414"/>
              <a:gd name="connsiteX96" fmla="*/ 0 w 1904104"/>
              <a:gd name="connsiteY96" fmla="*/ 1333948 h 3044414"/>
              <a:gd name="connsiteX97" fmla="*/ 43031 w 1904104"/>
              <a:gd name="connsiteY97" fmla="*/ 1258644 h 3044414"/>
              <a:gd name="connsiteX98" fmla="*/ 96819 w 1904104"/>
              <a:gd name="connsiteY98" fmla="*/ 1204856 h 3044414"/>
              <a:gd name="connsiteX99" fmla="*/ 150608 w 1904104"/>
              <a:gd name="connsiteY99" fmla="*/ 1183341 h 3044414"/>
              <a:gd name="connsiteX100" fmla="*/ 236669 w 1904104"/>
              <a:gd name="connsiteY100" fmla="*/ 1172583 h 3044414"/>
              <a:gd name="connsiteX101" fmla="*/ 279699 w 1904104"/>
              <a:gd name="connsiteY101" fmla="*/ 1215614 h 3044414"/>
              <a:gd name="connsiteX102" fmla="*/ 279699 w 1904104"/>
              <a:gd name="connsiteY102" fmla="*/ 1215614 h 3044414"/>
              <a:gd name="connsiteX103" fmla="*/ 344245 w 1904104"/>
              <a:gd name="connsiteY103" fmla="*/ 1290917 h 3044414"/>
              <a:gd name="connsiteX104" fmla="*/ 408791 w 1904104"/>
              <a:gd name="connsiteY104" fmla="*/ 1269402 h 3044414"/>
              <a:gd name="connsiteX105" fmla="*/ 462579 w 1904104"/>
              <a:gd name="connsiteY105" fmla="*/ 1226371 h 3044414"/>
              <a:gd name="connsiteX106" fmla="*/ 408791 w 1904104"/>
              <a:gd name="connsiteY106" fmla="*/ 1161826 h 3044414"/>
              <a:gd name="connsiteX107" fmla="*/ 408791 w 1904104"/>
              <a:gd name="connsiteY107" fmla="*/ 1161826 h 3044414"/>
              <a:gd name="connsiteX108" fmla="*/ 430306 w 1904104"/>
              <a:gd name="connsiteY108" fmla="*/ 1065007 h 3044414"/>
              <a:gd name="connsiteX109" fmla="*/ 408791 w 1904104"/>
              <a:gd name="connsiteY109" fmla="*/ 1021976 h 3044414"/>
              <a:gd name="connsiteX110" fmla="*/ 365760 w 1904104"/>
              <a:gd name="connsiteY110" fmla="*/ 1011219 h 3044414"/>
              <a:gd name="connsiteX111" fmla="*/ 301215 w 1904104"/>
              <a:gd name="connsiteY111" fmla="*/ 978946 h 3044414"/>
              <a:gd name="connsiteX112" fmla="*/ 301215 w 1904104"/>
              <a:gd name="connsiteY112" fmla="*/ 978946 h 3044414"/>
              <a:gd name="connsiteX113" fmla="*/ 333488 w 1904104"/>
              <a:gd name="connsiteY113" fmla="*/ 871369 h 3044414"/>
              <a:gd name="connsiteX114" fmla="*/ 290457 w 1904104"/>
              <a:gd name="connsiteY114" fmla="*/ 796066 h 3044414"/>
              <a:gd name="connsiteX115" fmla="*/ 279699 w 1904104"/>
              <a:gd name="connsiteY115" fmla="*/ 731520 h 3044414"/>
              <a:gd name="connsiteX116" fmla="*/ 215153 w 1904104"/>
              <a:gd name="connsiteY116" fmla="*/ 677731 h 3044414"/>
              <a:gd name="connsiteX117" fmla="*/ 215153 w 1904104"/>
              <a:gd name="connsiteY117" fmla="*/ 677731 h 3044414"/>
              <a:gd name="connsiteX118" fmla="*/ 311972 w 1904104"/>
              <a:gd name="connsiteY118" fmla="*/ 537882 h 3044414"/>
              <a:gd name="connsiteX119" fmla="*/ 344245 w 1904104"/>
              <a:gd name="connsiteY119" fmla="*/ 494851 h 3044414"/>
              <a:gd name="connsiteX120" fmla="*/ 344245 w 1904104"/>
              <a:gd name="connsiteY120" fmla="*/ 494851 h 3044414"/>
              <a:gd name="connsiteX121" fmla="*/ 408791 w 1904104"/>
              <a:gd name="connsiteY121" fmla="*/ 408790 h 3044414"/>
              <a:gd name="connsiteX122" fmla="*/ 462579 w 1904104"/>
              <a:gd name="connsiteY122" fmla="*/ 365760 h 3044414"/>
              <a:gd name="connsiteX123" fmla="*/ 494852 w 1904104"/>
              <a:gd name="connsiteY123" fmla="*/ 301214 h 3044414"/>
              <a:gd name="connsiteX124" fmla="*/ 548640 w 1904104"/>
              <a:gd name="connsiteY124" fmla="*/ 247426 h 3044414"/>
              <a:gd name="connsiteX125" fmla="*/ 623944 w 1904104"/>
              <a:gd name="connsiteY125" fmla="*/ 215153 h 3044414"/>
              <a:gd name="connsiteX126" fmla="*/ 623944 w 1904104"/>
              <a:gd name="connsiteY126" fmla="*/ 215153 h 3044414"/>
              <a:gd name="connsiteX127" fmla="*/ 774551 w 1904104"/>
              <a:gd name="connsiteY127" fmla="*/ 236668 h 3044414"/>
              <a:gd name="connsiteX128" fmla="*/ 806824 w 1904104"/>
              <a:gd name="connsiteY128" fmla="*/ 236668 h 3044414"/>
              <a:gd name="connsiteX129" fmla="*/ 817582 w 1904104"/>
              <a:gd name="connsiteY129" fmla="*/ 258183 h 3044414"/>
              <a:gd name="connsiteX130" fmla="*/ 903643 w 1904104"/>
              <a:gd name="connsiteY130" fmla="*/ 225910 h 3044414"/>
              <a:gd name="connsiteX131" fmla="*/ 957431 w 1904104"/>
              <a:gd name="connsiteY131" fmla="*/ 236668 h 3044414"/>
              <a:gd name="connsiteX132" fmla="*/ 1075765 w 1904104"/>
              <a:gd name="connsiteY132" fmla="*/ 258183 h 3044414"/>
              <a:gd name="connsiteX133" fmla="*/ 1161826 w 1904104"/>
              <a:gd name="connsiteY133" fmla="*/ 204395 h 3044414"/>
              <a:gd name="connsiteX134" fmla="*/ 1215615 w 1904104"/>
              <a:gd name="connsiteY134" fmla="*/ 129091 h 3044414"/>
              <a:gd name="connsiteX135" fmla="*/ 1204857 w 1904104"/>
              <a:gd name="connsiteY135" fmla="*/ 0 h 3044414"/>
              <a:gd name="connsiteX136" fmla="*/ 1247888 w 1904104"/>
              <a:gd name="connsiteY136" fmla="*/ 10757 h 30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904104" h="3044414">
                <a:moveTo>
                  <a:pt x="1247888" y="10757"/>
                </a:moveTo>
                <a:lnTo>
                  <a:pt x="1312433" y="279699"/>
                </a:lnTo>
                <a:lnTo>
                  <a:pt x="1430768" y="548640"/>
                </a:lnTo>
                <a:lnTo>
                  <a:pt x="1516829" y="623943"/>
                </a:lnTo>
                <a:lnTo>
                  <a:pt x="1624405" y="677731"/>
                </a:lnTo>
                <a:lnTo>
                  <a:pt x="1678193" y="817581"/>
                </a:lnTo>
                <a:lnTo>
                  <a:pt x="1742739" y="957430"/>
                </a:lnTo>
                <a:lnTo>
                  <a:pt x="1796528" y="1043491"/>
                </a:lnTo>
                <a:lnTo>
                  <a:pt x="1796528" y="1043491"/>
                </a:lnTo>
                <a:lnTo>
                  <a:pt x="1839558" y="1194099"/>
                </a:lnTo>
                <a:lnTo>
                  <a:pt x="1850316" y="1247887"/>
                </a:lnTo>
                <a:lnTo>
                  <a:pt x="1871831" y="1333948"/>
                </a:lnTo>
                <a:lnTo>
                  <a:pt x="1839558" y="1441524"/>
                </a:lnTo>
                <a:lnTo>
                  <a:pt x="1861073" y="1570616"/>
                </a:lnTo>
                <a:lnTo>
                  <a:pt x="1828800" y="1635162"/>
                </a:lnTo>
                <a:lnTo>
                  <a:pt x="1796528" y="1731981"/>
                </a:lnTo>
                <a:lnTo>
                  <a:pt x="1807285" y="1818042"/>
                </a:lnTo>
                <a:lnTo>
                  <a:pt x="1807285" y="1818042"/>
                </a:lnTo>
                <a:lnTo>
                  <a:pt x="1904104" y="1850315"/>
                </a:lnTo>
                <a:lnTo>
                  <a:pt x="1904104" y="1850315"/>
                </a:lnTo>
                <a:lnTo>
                  <a:pt x="1871831" y="2033195"/>
                </a:lnTo>
                <a:lnTo>
                  <a:pt x="1850316" y="2269863"/>
                </a:lnTo>
                <a:lnTo>
                  <a:pt x="1731982" y="2463501"/>
                </a:lnTo>
                <a:lnTo>
                  <a:pt x="1656678" y="2528047"/>
                </a:lnTo>
                <a:lnTo>
                  <a:pt x="1613648" y="2560320"/>
                </a:lnTo>
                <a:lnTo>
                  <a:pt x="1527586" y="2549562"/>
                </a:lnTo>
                <a:lnTo>
                  <a:pt x="1452283" y="2549562"/>
                </a:lnTo>
                <a:lnTo>
                  <a:pt x="1398495" y="2538804"/>
                </a:lnTo>
                <a:lnTo>
                  <a:pt x="1333949" y="2538804"/>
                </a:lnTo>
                <a:lnTo>
                  <a:pt x="1301676" y="2538804"/>
                </a:lnTo>
                <a:lnTo>
                  <a:pt x="1301676" y="2538804"/>
                </a:lnTo>
                <a:lnTo>
                  <a:pt x="1290918" y="2689411"/>
                </a:lnTo>
                <a:lnTo>
                  <a:pt x="1258645" y="2721684"/>
                </a:lnTo>
                <a:lnTo>
                  <a:pt x="1237130" y="2667896"/>
                </a:lnTo>
                <a:lnTo>
                  <a:pt x="1204857" y="2657139"/>
                </a:lnTo>
                <a:lnTo>
                  <a:pt x="1151069" y="2657139"/>
                </a:lnTo>
                <a:lnTo>
                  <a:pt x="1075765" y="2657139"/>
                </a:lnTo>
                <a:lnTo>
                  <a:pt x="1032735" y="2624866"/>
                </a:lnTo>
                <a:lnTo>
                  <a:pt x="1032735" y="2581835"/>
                </a:lnTo>
                <a:lnTo>
                  <a:pt x="957431" y="2614108"/>
                </a:lnTo>
                <a:lnTo>
                  <a:pt x="914400" y="2614108"/>
                </a:lnTo>
                <a:lnTo>
                  <a:pt x="871370" y="2614108"/>
                </a:lnTo>
                <a:lnTo>
                  <a:pt x="806824" y="2646381"/>
                </a:lnTo>
                <a:lnTo>
                  <a:pt x="720763" y="2689411"/>
                </a:lnTo>
                <a:lnTo>
                  <a:pt x="688490" y="2732442"/>
                </a:lnTo>
                <a:lnTo>
                  <a:pt x="688490" y="2732442"/>
                </a:lnTo>
                <a:lnTo>
                  <a:pt x="656217" y="2807746"/>
                </a:lnTo>
                <a:lnTo>
                  <a:pt x="613186" y="2818503"/>
                </a:lnTo>
                <a:lnTo>
                  <a:pt x="580913" y="2818503"/>
                </a:lnTo>
                <a:lnTo>
                  <a:pt x="537883" y="2818503"/>
                </a:lnTo>
                <a:lnTo>
                  <a:pt x="462579" y="2829261"/>
                </a:lnTo>
                <a:lnTo>
                  <a:pt x="430306" y="2883049"/>
                </a:lnTo>
                <a:lnTo>
                  <a:pt x="398033" y="2915322"/>
                </a:lnTo>
                <a:lnTo>
                  <a:pt x="376518" y="2979868"/>
                </a:lnTo>
                <a:lnTo>
                  <a:pt x="344245" y="2990626"/>
                </a:lnTo>
                <a:lnTo>
                  <a:pt x="322730" y="2915322"/>
                </a:lnTo>
                <a:lnTo>
                  <a:pt x="247426" y="2990626"/>
                </a:lnTo>
                <a:lnTo>
                  <a:pt x="204396" y="3044414"/>
                </a:lnTo>
                <a:lnTo>
                  <a:pt x="204396" y="3044414"/>
                </a:lnTo>
                <a:lnTo>
                  <a:pt x="204396" y="3044414"/>
                </a:lnTo>
                <a:lnTo>
                  <a:pt x="118335" y="2947595"/>
                </a:lnTo>
                <a:lnTo>
                  <a:pt x="86062" y="2904564"/>
                </a:lnTo>
                <a:lnTo>
                  <a:pt x="10758" y="2829261"/>
                </a:lnTo>
                <a:lnTo>
                  <a:pt x="107577" y="2861534"/>
                </a:lnTo>
                <a:lnTo>
                  <a:pt x="161365" y="2818503"/>
                </a:lnTo>
                <a:lnTo>
                  <a:pt x="139850" y="2775473"/>
                </a:lnTo>
                <a:lnTo>
                  <a:pt x="139850" y="2775473"/>
                </a:lnTo>
                <a:lnTo>
                  <a:pt x="161365" y="2678654"/>
                </a:lnTo>
                <a:lnTo>
                  <a:pt x="107577" y="2635623"/>
                </a:lnTo>
                <a:lnTo>
                  <a:pt x="107577" y="2592593"/>
                </a:lnTo>
                <a:lnTo>
                  <a:pt x="107577" y="2538804"/>
                </a:lnTo>
                <a:lnTo>
                  <a:pt x="86062" y="2452743"/>
                </a:lnTo>
                <a:lnTo>
                  <a:pt x="150608" y="2334409"/>
                </a:lnTo>
                <a:lnTo>
                  <a:pt x="139850" y="2291379"/>
                </a:lnTo>
                <a:lnTo>
                  <a:pt x="139850" y="2291379"/>
                </a:lnTo>
                <a:lnTo>
                  <a:pt x="215153" y="2183802"/>
                </a:lnTo>
                <a:lnTo>
                  <a:pt x="161365" y="2173044"/>
                </a:lnTo>
                <a:lnTo>
                  <a:pt x="150608" y="2119256"/>
                </a:lnTo>
                <a:lnTo>
                  <a:pt x="150608" y="2076226"/>
                </a:lnTo>
                <a:lnTo>
                  <a:pt x="279699" y="2022437"/>
                </a:lnTo>
                <a:lnTo>
                  <a:pt x="311972" y="2000922"/>
                </a:lnTo>
                <a:lnTo>
                  <a:pt x="301215" y="1957891"/>
                </a:lnTo>
                <a:lnTo>
                  <a:pt x="258184" y="1904103"/>
                </a:lnTo>
                <a:lnTo>
                  <a:pt x="258184" y="1839557"/>
                </a:lnTo>
                <a:lnTo>
                  <a:pt x="236669" y="1764254"/>
                </a:lnTo>
                <a:lnTo>
                  <a:pt x="193638" y="1688950"/>
                </a:lnTo>
                <a:lnTo>
                  <a:pt x="172123" y="1656677"/>
                </a:lnTo>
                <a:lnTo>
                  <a:pt x="150608" y="1635162"/>
                </a:lnTo>
                <a:lnTo>
                  <a:pt x="193638" y="1559859"/>
                </a:lnTo>
                <a:lnTo>
                  <a:pt x="172123" y="1516828"/>
                </a:lnTo>
                <a:lnTo>
                  <a:pt x="182880" y="1452282"/>
                </a:lnTo>
                <a:lnTo>
                  <a:pt x="172123" y="1409251"/>
                </a:lnTo>
                <a:lnTo>
                  <a:pt x="129092" y="1398494"/>
                </a:lnTo>
                <a:lnTo>
                  <a:pt x="86062" y="1420009"/>
                </a:lnTo>
                <a:lnTo>
                  <a:pt x="32273" y="1420009"/>
                </a:lnTo>
                <a:lnTo>
                  <a:pt x="0" y="1387736"/>
                </a:lnTo>
                <a:lnTo>
                  <a:pt x="0" y="1333948"/>
                </a:lnTo>
                <a:lnTo>
                  <a:pt x="43031" y="1258644"/>
                </a:lnTo>
                <a:lnTo>
                  <a:pt x="96819" y="1204856"/>
                </a:lnTo>
                <a:lnTo>
                  <a:pt x="150608" y="1183341"/>
                </a:lnTo>
                <a:lnTo>
                  <a:pt x="236669" y="1172583"/>
                </a:lnTo>
                <a:lnTo>
                  <a:pt x="279699" y="1215614"/>
                </a:lnTo>
                <a:lnTo>
                  <a:pt x="279699" y="1215614"/>
                </a:lnTo>
                <a:lnTo>
                  <a:pt x="344245" y="1290917"/>
                </a:lnTo>
                <a:lnTo>
                  <a:pt x="408791" y="1269402"/>
                </a:lnTo>
                <a:lnTo>
                  <a:pt x="462579" y="1226371"/>
                </a:lnTo>
                <a:lnTo>
                  <a:pt x="408791" y="1161826"/>
                </a:lnTo>
                <a:lnTo>
                  <a:pt x="408791" y="1161826"/>
                </a:lnTo>
                <a:lnTo>
                  <a:pt x="430306" y="1065007"/>
                </a:lnTo>
                <a:lnTo>
                  <a:pt x="408791" y="1021976"/>
                </a:lnTo>
                <a:lnTo>
                  <a:pt x="365760" y="1011219"/>
                </a:lnTo>
                <a:lnTo>
                  <a:pt x="301215" y="978946"/>
                </a:lnTo>
                <a:lnTo>
                  <a:pt x="301215" y="978946"/>
                </a:lnTo>
                <a:lnTo>
                  <a:pt x="333488" y="871369"/>
                </a:lnTo>
                <a:lnTo>
                  <a:pt x="290457" y="796066"/>
                </a:lnTo>
                <a:lnTo>
                  <a:pt x="279699" y="731520"/>
                </a:lnTo>
                <a:lnTo>
                  <a:pt x="215153" y="677731"/>
                </a:lnTo>
                <a:lnTo>
                  <a:pt x="215153" y="677731"/>
                </a:lnTo>
                <a:lnTo>
                  <a:pt x="311972" y="537882"/>
                </a:lnTo>
                <a:lnTo>
                  <a:pt x="344245" y="494851"/>
                </a:lnTo>
                <a:lnTo>
                  <a:pt x="344245" y="494851"/>
                </a:lnTo>
                <a:lnTo>
                  <a:pt x="408791" y="408790"/>
                </a:lnTo>
                <a:lnTo>
                  <a:pt x="462579" y="365760"/>
                </a:lnTo>
                <a:lnTo>
                  <a:pt x="494852" y="301214"/>
                </a:lnTo>
                <a:lnTo>
                  <a:pt x="548640" y="247426"/>
                </a:lnTo>
                <a:lnTo>
                  <a:pt x="623944" y="215153"/>
                </a:lnTo>
                <a:lnTo>
                  <a:pt x="623944" y="215153"/>
                </a:lnTo>
                <a:lnTo>
                  <a:pt x="774551" y="236668"/>
                </a:lnTo>
                <a:lnTo>
                  <a:pt x="806824" y="236668"/>
                </a:lnTo>
                <a:lnTo>
                  <a:pt x="817582" y="258183"/>
                </a:lnTo>
                <a:lnTo>
                  <a:pt x="903643" y="225910"/>
                </a:lnTo>
                <a:lnTo>
                  <a:pt x="957431" y="236668"/>
                </a:lnTo>
                <a:lnTo>
                  <a:pt x="1075765" y="258183"/>
                </a:lnTo>
                <a:lnTo>
                  <a:pt x="1161826" y="204395"/>
                </a:lnTo>
                <a:lnTo>
                  <a:pt x="1215615" y="129091"/>
                </a:lnTo>
                <a:lnTo>
                  <a:pt x="1204857" y="0"/>
                </a:lnTo>
                <a:lnTo>
                  <a:pt x="1247888" y="10757"/>
                </a:lnTo>
                <a:close/>
              </a:path>
            </a:pathLst>
          </a:cu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5" name="4 Forma libre"/>
          <p:cNvSpPr/>
          <p:nvPr/>
        </p:nvSpPr>
        <p:spPr>
          <a:xfrm>
            <a:off x="4716016" y="1602560"/>
            <a:ext cx="1176350" cy="654718"/>
          </a:xfrm>
          <a:custGeom>
            <a:avLst/>
            <a:gdLst>
              <a:gd name="connsiteX0" fmla="*/ 0 w 5220586"/>
              <a:gd name="connsiteY0" fmla="*/ 0 h 3476846"/>
              <a:gd name="connsiteX1" fmla="*/ 212651 w 5220586"/>
              <a:gd name="connsiteY1" fmla="*/ 74428 h 3476846"/>
              <a:gd name="connsiteX2" fmla="*/ 382772 w 5220586"/>
              <a:gd name="connsiteY2" fmla="*/ 138223 h 3476846"/>
              <a:gd name="connsiteX3" fmla="*/ 723013 w 5220586"/>
              <a:gd name="connsiteY3" fmla="*/ 202018 h 3476846"/>
              <a:gd name="connsiteX4" fmla="*/ 1105786 w 5220586"/>
              <a:gd name="connsiteY4" fmla="*/ 255181 h 3476846"/>
              <a:gd name="connsiteX5" fmla="*/ 1467293 w 5220586"/>
              <a:gd name="connsiteY5" fmla="*/ 297711 h 3476846"/>
              <a:gd name="connsiteX6" fmla="*/ 1818167 w 5220586"/>
              <a:gd name="connsiteY6" fmla="*/ 318976 h 3476846"/>
              <a:gd name="connsiteX7" fmla="*/ 2137144 w 5220586"/>
              <a:gd name="connsiteY7" fmla="*/ 318976 h 3476846"/>
              <a:gd name="connsiteX8" fmla="*/ 2360427 w 5220586"/>
              <a:gd name="connsiteY8" fmla="*/ 329609 h 3476846"/>
              <a:gd name="connsiteX9" fmla="*/ 2466753 w 5220586"/>
              <a:gd name="connsiteY9" fmla="*/ 318976 h 3476846"/>
              <a:gd name="connsiteX10" fmla="*/ 2466753 w 5220586"/>
              <a:gd name="connsiteY10" fmla="*/ 276446 h 3476846"/>
              <a:gd name="connsiteX11" fmla="*/ 2466753 w 5220586"/>
              <a:gd name="connsiteY11" fmla="*/ 276446 h 3476846"/>
              <a:gd name="connsiteX12" fmla="*/ 2573079 w 5220586"/>
              <a:gd name="connsiteY12" fmla="*/ 350874 h 3476846"/>
              <a:gd name="connsiteX13" fmla="*/ 2690037 w 5220586"/>
              <a:gd name="connsiteY13" fmla="*/ 372139 h 3476846"/>
              <a:gd name="connsiteX14" fmla="*/ 2806995 w 5220586"/>
              <a:gd name="connsiteY14" fmla="*/ 382772 h 3476846"/>
              <a:gd name="connsiteX15" fmla="*/ 2913320 w 5220586"/>
              <a:gd name="connsiteY15" fmla="*/ 425302 h 3476846"/>
              <a:gd name="connsiteX16" fmla="*/ 2987748 w 5220586"/>
              <a:gd name="connsiteY16" fmla="*/ 446567 h 3476846"/>
              <a:gd name="connsiteX17" fmla="*/ 2987748 w 5220586"/>
              <a:gd name="connsiteY17" fmla="*/ 446567 h 3476846"/>
              <a:gd name="connsiteX18" fmla="*/ 2987748 w 5220586"/>
              <a:gd name="connsiteY18" fmla="*/ 520995 h 3476846"/>
              <a:gd name="connsiteX19" fmla="*/ 3019646 w 5220586"/>
              <a:gd name="connsiteY19" fmla="*/ 542260 h 3476846"/>
              <a:gd name="connsiteX20" fmla="*/ 3094074 w 5220586"/>
              <a:gd name="connsiteY20" fmla="*/ 542260 h 3476846"/>
              <a:gd name="connsiteX21" fmla="*/ 3157869 w 5220586"/>
              <a:gd name="connsiteY21" fmla="*/ 520995 h 3476846"/>
              <a:gd name="connsiteX22" fmla="*/ 3157869 w 5220586"/>
              <a:gd name="connsiteY22" fmla="*/ 520995 h 3476846"/>
              <a:gd name="connsiteX23" fmla="*/ 3232297 w 5220586"/>
              <a:gd name="connsiteY23" fmla="*/ 584790 h 3476846"/>
              <a:gd name="connsiteX24" fmla="*/ 3253562 w 5220586"/>
              <a:gd name="connsiteY24" fmla="*/ 606055 h 3476846"/>
              <a:gd name="connsiteX25" fmla="*/ 3349255 w 5220586"/>
              <a:gd name="connsiteY25" fmla="*/ 606055 h 3476846"/>
              <a:gd name="connsiteX26" fmla="*/ 3413051 w 5220586"/>
              <a:gd name="connsiteY26" fmla="*/ 606055 h 3476846"/>
              <a:gd name="connsiteX27" fmla="*/ 3413051 w 5220586"/>
              <a:gd name="connsiteY27" fmla="*/ 606055 h 3476846"/>
              <a:gd name="connsiteX28" fmla="*/ 3540641 w 5220586"/>
              <a:gd name="connsiteY28" fmla="*/ 669851 h 3476846"/>
              <a:gd name="connsiteX29" fmla="*/ 3561907 w 5220586"/>
              <a:gd name="connsiteY29" fmla="*/ 701748 h 3476846"/>
              <a:gd name="connsiteX30" fmla="*/ 3583172 w 5220586"/>
              <a:gd name="connsiteY30" fmla="*/ 744279 h 3476846"/>
              <a:gd name="connsiteX31" fmla="*/ 3636334 w 5220586"/>
              <a:gd name="connsiteY31" fmla="*/ 786809 h 3476846"/>
              <a:gd name="connsiteX32" fmla="*/ 3636334 w 5220586"/>
              <a:gd name="connsiteY32" fmla="*/ 786809 h 3476846"/>
              <a:gd name="connsiteX33" fmla="*/ 3678865 w 5220586"/>
              <a:gd name="connsiteY33" fmla="*/ 893135 h 3476846"/>
              <a:gd name="connsiteX34" fmla="*/ 3678865 w 5220586"/>
              <a:gd name="connsiteY34" fmla="*/ 893135 h 3476846"/>
              <a:gd name="connsiteX35" fmla="*/ 3763925 w 5220586"/>
              <a:gd name="connsiteY35" fmla="*/ 1041990 h 3476846"/>
              <a:gd name="connsiteX36" fmla="*/ 3763925 w 5220586"/>
              <a:gd name="connsiteY36" fmla="*/ 1116418 h 3476846"/>
              <a:gd name="connsiteX37" fmla="*/ 3763925 w 5220586"/>
              <a:gd name="connsiteY37" fmla="*/ 1116418 h 3476846"/>
              <a:gd name="connsiteX38" fmla="*/ 3721395 w 5220586"/>
              <a:gd name="connsiteY38" fmla="*/ 1222744 h 3476846"/>
              <a:gd name="connsiteX39" fmla="*/ 3721395 w 5220586"/>
              <a:gd name="connsiteY39" fmla="*/ 1265274 h 3476846"/>
              <a:gd name="connsiteX40" fmla="*/ 3817088 w 5220586"/>
              <a:gd name="connsiteY40" fmla="*/ 1275907 h 3476846"/>
              <a:gd name="connsiteX41" fmla="*/ 3923413 w 5220586"/>
              <a:gd name="connsiteY41" fmla="*/ 1222744 h 3476846"/>
              <a:gd name="connsiteX42" fmla="*/ 4019107 w 5220586"/>
              <a:gd name="connsiteY42" fmla="*/ 1169581 h 3476846"/>
              <a:gd name="connsiteX43" fmla="*/ 4136065 w 5220586"/>
              <a:gd name="connsiteY43" fmla="*/ 1084521 h 3476846"/>
              <a:gd name="connsiteX44" fmla="*/ 4136065 w 5220586"/>
              <a:gd name="connsiteY44" fmla="*/ 1084521 h 3476846"/>
              <a:gd name="connsiteX45" fmla="*/ 4210493 w 5220586"/>
              <a:gd name="connsiteY45" fmla="*/ 935665 h 3476846"/>
              <a:gd name="connsiteX46" fmla="*/ 4316818 w 5220586"/>
              <a:gd name="connsiteY46" fmla="*/ 925032 h 3476846"/>
              <a:gd name="connsiteX47" fmla="*/ 4380613 w 5220586"/>
              <a:gd name="connsiteY47" fmla="*/ 850604 h 3476846"/>
              <a:gd name="connsiteX48" fmla="*/ 4423144 w 5220586"/>
              <a:gd name="connsiteY48" fmla="*/ 712381 h 3476846"/>
              <a:gd name="connsiteX49" fmla="*/ 4529469 w 5220586"/>
              <a:gd name="connsiteY49" fmla="*/ 606055 h 3476846"/>
              <a:gd name="connsiteX50" fmla="*/ 4731488 w 5220586"/>
              <a:gd name="connsiteY50" fmla="*/ 584790 h 3476846"/>
              <a:gd name="connsiteX51" fmla="*/ 4805916 w 5220586"/>
              <a:gd name="connsiteY51" fmla="*/ 520995 h 3476846"/>
              <a:gd name="connsiteX52" fmla="*/ 4880344 w 5220586"/>
              <a:gd name="connsiteY52" fmla="*/ 478465 h 3476846"/>
              <a:gd name="connsiteX53" fmla="*/ 4880344 w 5220586"/>
              <a:gd name="connsiteY53" fmla="*/ 361507 h 3476846"/>
              <a:gd name="connsiteX54" fmla="*/ 4890976 w 5220586"/>
              <a:gd name="connsiteY54" fmla="*/ 265814 h 3476846"/>
              <a:gd name="connsiteX55" fmla="*/ 4901609 w 5220586"/>
              <a:gd name="connsiteY55" fmla="*/ 159488 h 3476846"/>
              <a:gd name="connsiteX56" fmla="*/ 5007934 w 5220586"/>
              <a:gd name="connsiteY56" fmla="*/ 180753 h 3476846"/>
              <a:gd name="connsiteX57" fmla="*/ 5071730 w 5220586"/>
              <a:gd name="connsiteY57" fmla="*/ 233916 h 3476846"/>
              <a:gd name="connsiteX58" fmla="*/ 5082362 w 5220586"/>
              <a:gd name="connsiteY58" fmla="*/ 329609 h 3476846"/>
              <a:gd name="connsiteX59" fmla="*/ 5124893 w 5220586"/>
              <a:gd name="connsiteY59" fmla="*/ 372139 h 3476846"/>
              <a:gd name="connsiteX60" fmla="*/ 5167423 w 5220586"/>
              <a:gd name="connsiteY60" fmla="*/ 425302 h 3476846"/>
              <a:gd name="connsiteX61" fmla="*/ 5220586 w 5220586"/>
              <a:gd name="connsiteY61" fmla="*/ 467832 h 3476846"/>
              <a:gd name="connsiteX62" fmla="*/ 5220586 w 5220586"/>
              <a:gd name="connsiteY62" fmla="*/ 467832 h 3476846"/>
              <a:gd name="connsiteX63" fmla="*/ 5114260 w 5220586"/>
              <a:gd name="connsiteY63" fmla="*/ 584790 h 3476846"/>
              <a:gd name="connsiteX64" fmla="*/ 5114260 w 5220586"/>
              <a:gd name="connsiteY64" fmla="*/ 584790 h 3476846"/>
              <a:gd name="connsiteX65" fmla="*/ 5039832 w 5220586"/>
              <a:gd name="connsiteY65" fmla="*/ 669851 h 3476846"/>
              <a:gd name="connsiteX66" fmla="*/ 4976037 w 5220586"/>
              <a:gd name="connsiteY66" fmla="*/ 691116 h 3476846"/>
              <a:gd name="connsiteX67" fmla="*/ 4954772 w 5220586"/>
              <a:gd name="connsiteY67" fmla="*/ 765544 h 3476846"/>
              <a:gd name="connsiteX68" fmla="*/ 4954772 w 5220586"/>
              <a:gd name="connsiteY68" fmla="*/ 765544 h 3476846"/>
              <a:gd name="connsiteX69" fmla="*/ 4933507 w 5220586"/>
              <a:gd name="connsiteY69" fmla="*/ 850604 h 3476846"/>
              <a:gd name="connsiteX70" fmla="*/ 4965404 w 5220586"/>
              <a:gd name="connsiteY70" fmla="*/ 914400 h 3476846"/>
              <a:gd name="connsiteX71" fmla="*/ 4965404 w 5220586"/>
              <a:gd name="connsiteY71" fmla="*/ 914400 h 3476846"/>
              <a:gd name="connsiteX72" fmla="*/ 4997302 w 5220586"/>
              <a:gd name="connsiteY72" fmla="*/ 946297 h 3476846"/>
              <a:gd name="connsiteX73" fmla="*/ 4997302 w 5220586"/>
              <a:gd name="connsiteY73" fmla="*/ 946297 h 3476846"/>
              <a:gd name="connsiteX74" fmla="*/ 4997302 w 5220586"/>
              <a:gd name="connsiteY74" fmla="*/ 946297 h 3476846"/>
              <a:gd name="connsiteX75" fmla="*/ 5039832 w 5220586"/>
              <a:gd name="connsiteY75" fmla="*/ 1010093 h 3476846"/>
              <a:gd name="connsiteX76" fmla="*/ 4933507 w 5220586"/>
              <a:gd name="connsiteY76" fmla="*/ 1020725 h 3476846"/>
              <a:gd name="connsiteX77" fmla="*/ 4805916 w 5220586"/>
              <a:gd name="connsiteY77" fmla="*/ 1095153 h 3476846"/>
              <a:gd name="connsiteX78" fmla="*/ 4752753 w 5220586"/>
              <a:gd name="connsiteY78" fmla="*/ 1116418 h 3476846"/>
              <a:gd name="connsiteX79" fmla="*/ 4699590 w 5220586"/>
              <a:gd name="connsiteY79" fmla="*/ 1158948 h 3476846"/>
              <a:gd name="connsiteX80" fmla="*/ 4699590 w 5220586"/>
              <a:gd name="connsiteY80" fmla="*/ 1158948 h 3476846"/>
              <a:gd name="connsiteX81" fmla="*/ 4710223 w 5220586"/>
              <a:gd name="connsiteY81" fmla="*/ 1275907 h 3476846"/>
              <a:gd name="connsiteX82" fmla="*/ 4699590 w 5220586"/>
              <a:gd name="connsiteY82" fmla="*/ 1371600 h 3476846"/>
              <a:gd name="connsiteX83" fmla="*/ 4699590 w 5220586"/>
              <a:gd name="connsiteY83" fmla="*/ 1371600 h 3476846"/>
              <a:gd name="connsiteX84" fmla="*/ 4625162 w 5220586"/>
              <a:gd name="connsiteY84" fmla="*/ 1446028 h 3476846"/>
              <a:gd name="connsiteX85" fmla="*/ 4625162 w 5220586"/>
              <a:gd name="connsiteY85" fmla="*/ 1509823 h 3476846"/>
              <a:gd name="connsiteX86" fmla="*/ 4625162 w 5220586"/>
              <a:gd name="connsiteY86" fmla="*/ 1509823 h 3476846"/>
              <a:gd name="connsiteX87" fmla="*/ 4625162 w 5220586"/>
              <a:gd name="connsiteY87" fmla="*/ 1648046 h 3476846"/>
              <a:gd name="connsiteX88" fmla="*/ 4625162 w 5220586"/>
              <a:gd name="connsiteY88" fmla="*/ 1669311 h 3476846"/>
              <a:gd name="connsiteX89" fmla="*/ 4625162 w 5220586"/>
              <a:gd name="connsiteY89" fmla="*/ 1669311 h 3476846"/>
              <a:gd name="connsiteX90" fmla="*/ 4550734 w 5220586"/>
              <a:gd name="connsiteY90" fmla="*/ 1573618 h 3476846"/>
              <a:gd name="connsiteX91" fmla="*/ 4529469 w 5220586"/>
              <a:gd name="connsiteY91" fmla="*/ 1520455 h 3476846"/>
              <a:gd name="connsiteX92" fmla="*/ 4486939 w 5220586"/>
              <a:gd name="connsiteY92" fmla="*/ 1499190 h 3476846"/>
              <a:gd name="connsiteX93" fmla="*/ 4486939 w 5220586"/>
              <a:gd name="connsiteY93" fmla="*/ 1499190 h 3476846"/>
              <a:gd name="connsiteX94" fmla="*/ 4476307 w 5220586"/>
              <a:gd name="connsiteY94" fmla="*/ 1637414 h 3476846"/>
              <a:gd name="connsiteX95" fmla="*/ 4497572 w 5220586"/>
              <a:gd name="connsiteY95" fmla="*/ 1711841 h 3476846"/>
              <a:gd name="connsiteX96" fmla="*/ 4529469 w 5220586"/>
              <a:gd name="connsiteY96" fmla="*/ 1765004 h 3476846"/>
              <a:gd name="connsiteX97" fmla="*/ 4593265 w 5220586"/>
              <a:gd name="connsiteY97" fmla="*/ 1818167 h 3476846"/>
              <a:gd name="connsiteX98" fmla="*/ 4667693 w 5220586"/>
              <a:gd name="connsiteY98" fmla="*/ 1860697 h 3476846"/>
              <a:gd name="connsiteX99" fmla="*/ 4699590 w 5220586"/>
              <a:gd name="connsiteY99" fmla="*/ 1924493 h 3476846"/>
              <a:gd name="connsiteX100" fmla="*/ 4678325 w 5220586"/>
              <a:gd name="connsiteY100" fmla="*/ 2041451 h 3476846"/>
              <a:gd name="connsiteX101" fmla="*/ 4614530 w 5220586"/>
              <a:gd name="connsiteY101" fmla="*/ 2094614 h 3476846"/>
              <a:gd name="connsiteX102" fmla="*/ 4582632 w 5220586"/>
              <a:gd name="connsiteY102" fmla="*/ 2094614 h 3476846"/>
              <a:gd name="connsiteX103" fmla="*/ 4486939 w 5220586"/>
              <a:gd name="connsiteY103" fmla="*/ 2115879 h 3476846"/>
              <a:gd name="connsiteX104" fmla="*/ 4486939 w 5220586"/>
              <a:gd name="connsiteY104" fmla="*/ 2115879 h 3476846"/>
              <a:gd name="connsiteX105" fmla="*/ 4476307 w 5220586"/>
              <a:gd name="connsiteY105" fmla="*/ 2200939 h 3476846"/>
              <a:gd name="connsiteX106" fmla="*/ 4455041 w 5220586"/>
              <a:gd name="connsiteY106" fmla="*/ 2222204 h 3476846"/>
              <a:gd name="connsiteX107" fmla="*/ 4412511 w 5220586"/>
              <a:gd name="connsiteY107" fmla="*/ 2232837 h 3476846"/>
              <a:gd name="connsiteX108" fmla="*/ 4359348 w 5220586"/>
              <a:gd name="connsiteY108" fmla="*/ 2275367 h 3476846"/>
              <a:gd name="connsiteX109" fmla="*/ 4359348 w 5220586"/>
              <a:gd name="connsiteY109" fmla="*/ 2275367 h 3476846"/>
              <a:gd name="connsiteX110" fmla="*/ 4316818 w 5220586"/>
              <a:gd name="connsiteY110" fmla="*/ 2392325 h 3476846"/>
              <a:gd name="connsiteX111" fmla="*/ 4263655 w 5220586"/>
              <a:gd name="connsiteY111" fmla="*/ 2456121 h 3476846"/>
              <a:gd name="connsiteX112" fmla="*/ 4221125 w 5220586"/>
              <a:gd name="connsiteY112" fmla="*/ 2498651 h 3476846"/>
              <a:gd name="connsiteX113" fmla="*/ 4189227 w 5220586"/>
              <a:gd name="connsiteY113" fmla="*/ 2541181 h 3476846"/>
              <a:gd name="connsiteX114" fmla="*/ 4167962 w 5220586"/>
              <a:gd name="connsiteY114" fmla="*/ 2604976 h 3476846"/>
              <a:gd name="connsiteX115" fmla="*/ 4146697 w 5220586"/>
              <a:gd name="connsiteY115" fmla="*/ 2690037 h 3476846"/>
              <a:gd name="connsiteX116" fmla="*/ 4146697 w 5220586"/>
              <a:gd name="connsiteY116" fmla="*/ 2764465 h 3476846"/>
              <a:gd name="connsiteX117" fmla="*/ 4146697 w 5220586"/>
              <a:gd name="connsiteY117" fmla="*/ 2764465 h 3476846"/>
              <a:gd name="connsiteX118" fmla="*/ 4210493 w 5220586"/>
              <a:gd name="connsiteY118" fmla="*/ 2923953 h 3476846"/>
              <a:gd name="connsiteX119" fmla="*/ 4253023 w 5220586"/>
              <a:gd name="connsiteY119" fmla="*/ 2977116 h 3476846"/>
              <a:gd name="connsiteX120" fmla="*/ 4274288 w 5220586"/>
              <a:gd name="connsiteY120" fmla="*/ 2998381 h 3476846"/>
              <a:gd name="connsiteX121" fmla="*/ 4306186 w 5220586"/>
              <a:gd name="connsiteY121" fmla="*/ 3040911 h 3476846"/>
              <a:gd name="connsiteX122" fmla="*/ 4338083 w 5220586"/>
              <a:gd name="connsiteY122" fmla="*/ 3136604 h 3476846"/>
              <a:gd name="connsiteX123" fmla="*/ 4359348 w 5220586"/>
              <a:gd name="connsiteY123" fmla="*/ 3168502 h 3476846"/>
              <a:gd name="connsiteX124" fmla="*/ 4391246 w 5220586"/>
              <a:gd name="connsiteY124" fmla="*/ 3200400 h 3476846"/>
              <a:gd name="connsiteX125" fmla="*/ 4412511 w 5220586"/>
              <a:gd name="connsiteY125" fmla="*/ 3327990 h 3476846"/>
              <a:gd name="connsiteX126" fmla="*/ 4412511 w 5220586"/>
              <a:gd name="connsiteY126" fmla="*/ 3370521 h 3476846"/>
              <a:gd name="connsiteX127" fmla="*/ 4412511 w 5220586"/>
              <a:gd name="connsiteY127" fmla="*/ 3370521 h 3476846"/>
              <a:gd name="connsiteX128" fmla="*/ 4391246 w 5220586"/>
              <a:gd name="connsiteY128" fmla="*/ 3466214 h 3476846"/>
              <a:gd name="connsiteX129" fmla="*/ 4391246 w 5220586"/>
              <a:gd name="connsiteY129" fmla="*/ 3466214 h 3476846"/>
              <a:gd name="connsiteX130" fmla="*/ 4295553 w 5220586"/>
              <a:gd name="connsiteY130" fmla="*/ 3476846 h 3476846"/>
              <a:gd name="connsiteX131" fmla="*/ 4284920 w 5220586"/>
              <a:gd name="connsiteY131" fmla="*/ 3455581 h 3476846"/>
              <a:gd name="connsiteX132" fmla="*/ 4263655 w 5220586"/>
              <a:gd name="connsiteY132" fmla="*/ 3434316 h 3476846"/>
              <a:gd name="connsiteX133" fmla="*/ 4263655 w 5220586"/>
              <a:gd name="connsiteY133" fmla="*/ 3434316 h 3476846"/>
              <a:gd name="connsiteX134" fmla="*/ 4189227 w 5220586"/>
              <a:gd name="connsiteY134" fmla="*/ 3381153 h 3476846"/>
              <a:gd name="connsiteX0" fmla="*/ 217655 w 5007935"/>
              <a:gd name="connsiteY0" fmla="*/ 1969525 h 3402418"/>
              <a:gd name="connsiteX1" fmla="*/ 0 w 5007935"/>
              <a:gd name="connsiteY1" fmla="*/ 0 h 3402418"/>
              <a:gd name="connsiteX2" fmla="*/ 170121 w 5007935"/>
              <a:gd name="connsiteY2" fmla="*/ 63795 h 3402418"/>
              <a:gd name="connsiteX3" fmla="*/ 510362 w 5007935"/>
              <a:gd name="connsiteY3" fmla="*/ 127590 h 3402418"/>
              <a:gd name="connsiteX4" fmla="*/ 893135 w 5007935"/>
              <a:gd name="connsiteY4" fmla="*/ 180753 h 3402418"/>
              <a:gd name="connsiteX5" fmla="*/ 1254642 w 5007935"/>
              <a:gd name="connsiteY5" fmla="*/ 223283 h 3402418"/>
              <a:gd name="connsiteX6" fmla="*/ 1605516 w 5007935"/>
              <a:gd name="connsiteY6" fmla="*/ 244548 h 3402418"/>
              <a:gd name="connsiteX7" fmla="*/ 1924493 w 5007935"/>
              <a:gd name="connsiteY7" fmla="*/ 244548 h 3402418"/>
              <a:gd name="connsiteX8" fmla="*/ 2147776 w 5007935"/>
              <a:gd name="connsiteY8" fmla="*/ 255181 h 3402418"/>
              <a:gd name="connsiteX9" fmla="*/ 2254102 w 5007935"/>
              <a:gd name="connsiteY9" fmla="*/ 244548 h 3402418"/>
              <a:gd name="connsiteX10" fmla="*/ 2254102 w 5007935"/>
              <a:gd name="connsiteY10" fmla="*/ 202018 h 3402418"/>
              <a:gd name="connsiteX11" fmla="*/ 2254102 w 5007935"/>
              <a:gd name="connsiteY11" fmla="*/ 202018 h 3402418"/>
              <a:gd name="connsiteX12" fmla="*/ 2360428 w 5007935"/>
              <a:gd name="connsiteY12" fmla="*/ 276446 h 3402418"/>
              <a:gd name="connsiteX13" fmla="*/ 2477386 w 5007935"/>
              <a:gd name="connsiteY13" fmla="*/ 297711 h 3402418"/>
              <a:gd name="connsiteX14" fmla="*/ 2594344 w 5007935"/>
              <a:gd name="connsiteY14" fmla="*/ 308344 h 3402418"/>
              <a:gd name="connsiteX15" fmla="*/ 2700669 w 5007935"/>
              <a:gd name="connsiteY15" fmla="*/ 350874 h 3402418"/>
              <a:gd name="connsiteX16" fmla="*/ 2775097 w 5007935"/>
              <a:gd name="connsiteY16" fmla="*/ 372139 h 3402418"/>
              <a:gd name="connsiteX17" fmla="*/ 2775097 w 5007935"/>
              <a:gd name="connsiteY17" fmla="*/ 372139 h 3402418"/>
              <a:gd name="connsiteX18" fmla="*/ 2775097 w 5007935"/>
              <a:gd name="connsiteY18" fmla="*/ 446567 h 3402418"/>
              <a:gd name="connsiteX19" fmla="*/ 2806995 w 5007935"/>
              <a:gd name="connsiteY19" fmla="*/ 467832 h 3402418"/>
              <a:gd name="connsiteX20" fmla="*/ 2881423 w 5007935"/>
              <a:gd name="connsiteY20" fmla="*/ 467832 h 3402418"/>
              <a:gd name="connsiteX21" fmla="*/ 2945218 w 5007935"/>
              <a:gd name="connsiteY21" fmla="*/ 446567 h 3402418"/>
              <a:gd name="connsiteX22" fmla="*/ 2945218 w 5007935"/>
              <a:gd name="connsiteY22" fmla="*/ 446567 h 3402418"/>
              <a:gd name="connsiteX23" fmla="*/ 3019646 w 5007935"/>
              <a:gd name="connsiteY23" fmla="*/ 510362 h 3402418"/>
              <a:gd name="connsiteX24" fmla="*/ 3040911 w 5007935"/>
              <a:gd name="connsiteY24" fmla="*/ 531627 h 3402418"/>
              <a:gd name="connsiteX25" fmla="*/ 3136604 w 5007935"/>
              <a:gd name="connsiteY25" fmla="*/ 531627 h 3402418"/>
              <a:gd name="connsiteX26" fmla="*/ 3200400 w 5007935"/>
              <a:gd name="connsiteY26" fmla="*/ 531627 h 3402418"/>
              <a:gd name="connsiteX27" fmla="*/ 3200400 w 5007935"/>
              <a:gd name="connsiteY27" fmla="*/ 531627 h 3402418"/>
              <a:gd name="connsiteX28" fmla="*/ 3327990 w 5007935"/>
              <a:gd name="connsiteY28" fmla="*/ 595423 h 3402418"/>
              <a:gd name="connsiteX29" fmla="*/ 3349256 w 5007935"/>
              <a:gd name="connsiteY29" fmla="*/ 627320 h 3402418"/>
              <a:gd name="connsiteX30" fmla="*/ 3370521 w 5007935"/>
              <a:gd name="connsiteY30" fmla="*/ 669851 h 3402418"/>
              <a:gd name="connsiteX31" fmla="*/ 3423683 w 5007935"/>
              <a:gd name="connsiteY31" fmla="*/ 712381 h 3402418"/>
              <a:gd name="connsiteX32" fmla="*/ 3423683 w 5007935"/>
              <a:gd name="connsiteY32" fmla="*/ 712381 h 3402418"/>
              <a:gd name="connsiteX33" fmla="*/ 3466214 w 5007935"/>
              <a:gd name="connsiteY33" fmla="*/ 818707 h 3402418"/>
              <a:gd name="connsiteX34" fmla="*/ 3466214 w 5007935"/>
              <a:gd name="connsiteY34" fmla="*/ 818707 h 3402418"/>
              <a:gd name="connsiteX35" fmla="*/ 3551274 w 5007935"/>
              <a:gd name="connsiteY35" fmla="*/ 967562 h 3402418"/>
              <a:gd name="connsiteX36" fmla="*/ 3551274 w 5007935"/>
              <a:gd name="connsiteY36" fmla="*/ 1041990 h 3402418"/>
              <a:gd name="connsiteX37" fmla="*/ 3551274 w 5007935"/>
              <a:gd name="connsiteY37" fmla="*/ 1041990 h 3402418"/>
              <a:gd name="connsiteX38" fmla="*/ 3508744 w 5007935"/>
              <a:gd name="connsiteY38" fmla="*/ 1148316 h 3402418"/>
              <a:gd name="connsiteX39" fmla="*/ 3508744 w 5007935"/>
              <a:gd name="connsiteY39" fmla="*/ 1190846 h 3402418"/>
              <a:gd name="connsiteX40" fmla="*/ 3604437 w 5007935"/>
              <a:gd name="connsiteY40" fmla="*/ 1201479 h 3402418"/>
              <a:gd name="connsiteX41" fmla="*/ 3710762 w 5007935"/>
              <a:gd name="connsiteY41" fmla="*/ 1148316 h 3402418"/>
              <a:gd name="connsiteX42" fmla="*/ 3806456 w 5007935"/>
              <a:gd name="connsiteY42" fmla="*/ 1095153 h 3402418"/>
              <a:gd name="connsiteX43" fmla="*/ 3923414 w 5007935"/>
              <a:gd name="connsiteY43" fmla="*/ 1010093 h 3402418"/>
              <a:gd name="connsiteX44" fmla="*/ 3923414 w 5007935"/>
              <a:gd name="connsiteY44" fmla="*/ 1010093 h 3402418"/>
              <a:gd name="connsiteX45" fmla="*/ 3997842 w 5007935"/>
              <a:gd name="connsiteY45" fmla="*/ 861237 h 3402418"/>
              <a:gd name="connsiteX46" fmla="*/ 4104167 w 5007935"/>
              <a:gd name="connsiteY46" fmla="*/ 850604 h 3402418"/>
              <a:gd name="connsiteX47" fmla="*/ 4167962 w 5007935"/>
              <a:gd name="connsiteY47" fmla="*/ 776176 h 3402418"/>
              <a:gd name="connsiteX48" fmla="*/ 4210493 w 5007935"/>
              <a:gd name="connsiteY48" fmla="*/ 637953 h 3402418"/>
              <a:gd name="connsiteX49" fmla="*/ 4316818 w 5007935"/>
              <a:gd name="connsiteY49" fmla="*/ 531627 h 3402418"/>
              <a:gd name="connsiteX50" fmla="*/ 4518837 w 5007935"/>
              <a:gd name="connsiteY50" fmla="*/ 510362 h 3402418"/>
              <a:gd name="connsiteX51" fmla="*/ 4593265 w 5007935"/>
              <a:gd name="connsiteY51" fmla="*/ 446567 h 3402418"/>
              <a:gd name="connsiteX52" fmla="*/ 4667693 w 5007935"/>
              <a:gd name="connsiteY52" fmla="*/ 404037 h 3402418"/>
              <a:gd name="connsiteX53" fmla="*/ 4667693 w 5007935"/>
              <a:gd name="connsiteY53" fmla="*/ 287079 h 3402418"/>
              <a:gd name="connsiteX54" fmla="*/ 4678325 w 5007935"/>
              <a:gd name="connsiteY54" fmla="*/ 191386 h 3402418"/>
              <a:gd name="connsiteX55" fmla="*/ 4688958 w 5007935"/>
              <a:gd name="connsiteY55" fmla="*/ 85060 h 3402418"/>
              <a:gd name="connsiteX56" fmla="*/ 4795283 w 5007935"/>
              <a:gd name="connsiteY56" fmla="*/ 106325 h 3402418"/>
              <a:gd name="connsiteX57" fmla="*/ 4859079 w 5007935"/>
              <a:gd name="connsiteY57" fmla="*/ 159488 h 3402418"/>
              <a:gd name="connsiteX58" fmla="*/ 4869711 w 5007935"/>
              <a:gd name="connsiteY58" fmla="*/ 255181 h 3402418"/>
              <a:gd name="connsiteX59" fmla="*/ 4912242 w 5007935"/>
              <a:gd name="connsiteY59" fmla="*/ 297711 h 3402418"/>
              <a:gd name="connsiteX60" fmla="*/ 4954772 w 5007935"/>
              <a:gd name="connsiteY60" fmla="*/ 350874 h 3402418"/>
              <a:gd name="connsiteX61" fmla="*/ 5007935 w 5007935"/>
              <a:gd name="connsiteY61" fmla="*/ 393404 h 3402418"/>
              <a:gd name="connsiteX62" fmla="*/ 5007935 w 5007935"/>
              <a:gd name="connsiteY62" fmla="*/ 393404 h 3402418"/>
              <a:gd name="connsiteX63" fmla="*/ 4901609 w 5007935"/>
              <a:gd name="connsiteY63" fmla="*/ 510362 h 3402418"/>
              <a:gd name="connsiteX64" fmla="*/ 4901609 w 5007935"/>
              <a:gd name="connsiteY64" fmla="*/ 510362 h 3402418"/>
              <a:gd name="connsiteX65" fmla="*/ 4827181 w 5007935"/>
              <a:gd name="connsiteY65" fmla="*/ 595423 h 3402418"/>
              <a:gd name="connsiteX66" fmla="*/ 4763386 w 5007935"/>
              <a:gd name="connsiteY66" fmla="*/ 616688 h 3402418"/>
              <a:gd name="connsiteX67" fmla="*/ 4742121 w 5007935"/>
              <a:gd name="connsiteY67" fmla="*/ 691116 h 3402418"/>
              <a:gd name="connsiteX68" fmla="*/ 4742121 w 5007935"/>
              <a:gd name="connsiteY68" fmla="*/ 691116 h 3402418"/>
              <a:gd name="connsiteX69" fmla="*/ 4720856 w 5007935"/>
              <a:gd name="connsiteY69" fmla="*/ 776176 h 3402418"/>
              <a:gd name="connsiteX70" fmla="*/ 4752753 w 5007935"/>
              <a:gd name="connsiteY70" fmla="*/ 839972 h 3402418"/>
              <a:gd name="connsiteX71" fmla="*/ 4752753 w 5007935"/>
              <a:gd name="connsiteY71" fmla="*/ 839972 h 3402418"/>
              <a:gd name="connsiteX72" fmla="*/ 4784651 w 5007935"/>
              <a:gd name="connsiteY72" fmla="*/ 871869 h 3402418"/>
              <a:gd name="connsiteX73" fmla="*/ 4784651 w 5007935"/>
              <a:gd name="connsiteY73" fmla="*/ 871869 h 3402418"/>
              <a:gd name="connsiteX74" fmla="*/ 4784651 w 5007935"/>
              <a:gd name="connsiteY74" fmla="*/ 871869 h 3402418"/>
              <a:gd name="connsiteX75" fmla="*/ 4827181 w 5007935"/>
              <a:gd name="connsiteY75" fmla="*/ 935665 h 3402418"/>
              <a:gd name="connsiteX76" fmla="*/ 4720856 w 5007935"/>
              <a:gd name="connsiteY76" fmla="*/ 946297 h 3402418"/>
              <a:gd name="connsiteX77" fmla="*/ 4593265 w 5007935"/>
              <a:gd name="connsiteY77" fmla="*/ 1020725 h 3402418"/>
              <a:gd name="connsiteX78" fmla="*/ 4540102 w 5007935"/>
              <a:gd name="connsiteY78" fmla="*/ 1041990 h 3402418"/>
              <a:gd name="connsiteX79" fmla="*/ 4486939 w 5007935"/>
              <a:gd name="connsiteY79" fmla="*/ 1084520 h 3402418"/>
              <a:gd name="connsiteX80" fmla="*/ 4486939 w 5007935"/>
              <a:gd name="connsiteY80" fmla="*/ 1084520 h 3402418"/>
              <a:gd name="connsiteX81" fmla="*/ 4497572 w 5007935"/>
              <a:gd name="connsiteY81" fmla="*/ 1201479 h 3402418"/>
              <a:gd name="connsiteX82" fmla="*/ 4486939 w 5007935"/>
              <a:gd name="connsiteY82" fmla="*/ 1297172 h 3402418"/>
              <a:gd name="connsiteX83" fmla="*/ 4486939 w 5007935"/>
              <a:gd name="connsiteY83" fmla="*/ 1297172 h 3402418"/>
              <a:gd name="connsiteX84" fmla="*/ 4412511 w 5007935"/>
              <a:gd name="connsiteY84" fmla="*/ 1371600 h 3402418"/>
              <a:gd name="connsiteX85" fmla="*/ 4412511 w 5007935"/>
              <a:gd name="connsiteY85" fmla="*/ 1435395 h 3402418"/>
              <a:gd name="connsiteX86" fmla="*/ 4412511 w 5007935"/>
              <a:gd name="connsiteY86" fmla="*/ 1435395 h 3402418"/>
              <a:gd name="connsiteX87" fmla="*/ 4412511 w 5007935"/>
              <a:gd name="connsiteY87" fmla="*/ 1573618 h 3402418"/>
              <a:gd name="connsiteX88" fmla="*/ 4412511 w 5007935"/>
              <a:gd name="connsiteY88" fmla="*/ 1594883 h 3402418"/>
              <a:gd name="connsiteX89" fmla="*/ 4412511 w 5007935"/>
              <a:gd name="connsiteY89" fmla="*/ 1594883 h 3402418"/>
              <a:gd name="connsiteX90" fmla="*/ 4338083 w 5007935"/>
              <a:gd name="connsiteY90" fmla="*/ 1499190 h 3402418"/>
              <a:gd name="connsiteX91" fmla="*/ 4316818 w 5007935"/>
              <a:gd name="connsiteY91" fmla="*/ 1446027 h 3402418"/>
              <a:gd name="connsiteX92" fmla="*/ 4274288 w 5007935"/>
              <a:gd name="connsiteY92" fmla="*/ 1424762 h 3402418"/>
              <a:gd name="connsiteX93" fmla="*/ 4274288 w 5007935"/>
              <a:gd name="connsiteY93" fmla="*/ 1424762 h 3402418"/>
              <a:gd name="connsiteX94" fmla="*/ 4263656 w 5007935"/>
              <a:gd name="connsiteY94" fmla="*/ 1562986 h 3402418"/>
              <a:gd name="connsiteX95" fmla="*/ 4284921 w 5007935"/>
              <a:gd name="connsiteY95" fmla="*/ 1637413 h 3402418"/>
              <a:gd name="connsiteX96" fmla="*/ 4316818 w 5007935"/>
              <a:gd name="connsiteY96" fmla="*/ 1690576 h 3402418"/>
              <a:gd name="connsiteX97" fmla="*/ 4380614 w 5007935"/>
              <a:gd name="connsiteY97" fmla="*/ 1743739 h 3402418"/>
              <a:gd name="connsiteX98" fmla="*/ 4455042 w 5007935"/>
              <a:gd name="connsiteY98" fmla="*/ 1786269 h 3402418"/>
              <a:gd name="connsiteX99" fmla="*/ 4486939 w 5007935"/>
              <a:gd name="connsiteY99" fmla="*/ 1850065 h 3402418"/>
              <a:gd name="connsiteX100" fmla="*/ 4465674 w 5007935"/>
              <a:gd name="connsiteY100" fmla="*/ 1967023 h 3402418"/>
              <a:gd name="connsiteX101" fmla="*/ 4401879 w 5007935"/>
              <a:gd name="connsiteY101" fmla="*/ 2020186 h 3402418"/>
              <a:gd name="connsiteX102" fmla="*/ 4369981 w 5007935"/>
              <a:gd name="connsiteY102" fmla="*/ 2020186 h 3402418"/>
              <a:gd name="connsiteX103" fmla="*/ 4274288 w 5007935"/>
              <a:gd name="connsiteY103" fmla="*/ 2041451 h 3402418"/>
              <a:gd name="connsiteX104" fmla="*/ 4274288 w 5007935"/>
              <a:gd name="connsiteY104" fmla="*/ 2041451 h 3402418"/>
              <a:gd name="connsiteX105" fmla="*/ 4263656 w 5007935"/>
              <a:gd name="connsiteY105" fmla="*/ 2126511 h 3402418"/>
              <a:gd name="connsiteX106" fmla="*/ 4242390 w 5007935"/>
              <a:gd name="connsiteY106" fmla="*/ 2147776 h 3402418"/>
              <a:gd name="connsiteX107" fmla="*/ 4199860 w 5007935"/>
              <a:gd name="connsiteY107" fmla="*/ 2158409 h 3402418"/>
              <a:gd name="connsiteX108" fmla="*/ 4146697 w 5007935"/>
              <a:gd name="connsiteY108" fmla="*/ 2200939 h 3402418"/>
              <a:gd name="connsiteX109" fmla="*/ 4146697 w 5007935"/>
              <a:gd name="connsiteY109" fmla="*/ 2200939 h 3402418"/>
              <a:gd name="connsiteX110" fmla="*/ 4104167 w 5007935"/>
              <a:gd name="connsiteY110" fmla="*/ 2317897 h 3402418"/>
              <a:gd name="connsiteX111" fmla="*/ 4051004 w 5007935"/>
              <a:gd name="connsiteY111" fmla="*/ 2381693 h 3402418"/>
              <a:gd name="connsiteX112" fmla="*/ 4008474 w 5007935"/>
              <a:gd name="connsiteY112" fmla="*/ 2424223 h 3402418"/>
              <a:gd name="connsiteX113" fmla="*/ 3976576 w 5007935"/>
              <a:gd name="connsiteY113" fmla="*/ 2466753 h 3402418"/>
              <a:gd name="connsiteX114" fmla="*/ 3955311 w 5007935"/>
              <a:gd name="connsiteY114" fmla="*/ 2530548 h 3402418"/>
              <a:gd name="connsiteX115" fmla="*/ 3934046 w 5007935"/>
              <a:gd name="connsiteY115" fmla="*/ 2615609 h 3402418"/>
              <a:gd name="connsiteX116" fmla="*/ 3934046 w 5007935"/>
              <a:gd name="connsiteY116" fmla="*/ 2690037 h 3402418"/>
              <a:gd name="connsiteX117" fmla="*/ 3934046 w 5007935"/>
              <a:gd name="connsiteY117" fmla="*/ 2690037 h 3402418"/>
              <a:gd name="connsiteX118" fmla="*/ 3997842 w 5007935"/>
              <a:gd name="connsiteY118" fmla="*/ 2849525 h 3402418"/>
              <a:gd name="connsiteX119" fmla="*/ 4040372 w 5007935"/>
              <a:gd name="connsiteY119" fmla="*/ 2902688 h 3402418"/>
              <a:gd name="connsiteX120" fmla="*/ 4061637 w 5007935"/>
              <a:gd name="connsiteY120" fmla="*/ 2923953 h 3402418"/>
              <a:gd name="connsiteX121" fmla="*/ 4093535 w 5007935"/>
              <a:gd name="connsiteY121" fmla="*/ 2966483 h 3402418"/>
              <a:gd name="connsiteX122" fmla="*/ 4125432 w 5007935"/>
              <a:gd name="connsiteY122" fmla="*/ 3062176 h 3402418"/>
              <a:gd name="connsiteX123" fmla="*/ 4146697 w 5007935"/>
              <a:gd name="connsiteY123" fmla="*/ 3094074 h 3402418"/>
              <a:gd name="connsiteX124" fmla="*/ 4178595 w 5007935"/>
              <a:gd name="connsiteY124" fmla="*/ 3125972 h 3402418"/>
              <a:gd name="connsiteX125" fmla="*/ 4199860 w 5007935"/>
              <a:gd name="connsiteY125" fmla="*/ 3253562 h 3402418"/>
              <a:gd name="connsiteX126" fmla="*/ 4199860 w 5007935"/>
              <a:gd name="connsiteY126" fmla="*/ 3296093 h 3402418"/>
              <a:gd name="connsiteX127" fmla="*/ 4199860 w 5007935"/>
              <a:gd name="connsiteY127" fmla="*/ 3296093 h 3402418"/>
              <a:gd name="connsiteX128" fmla="*/ 4178595 w 5007935"/>
              <a:gd name="connsiteY128" fmla="*/ 3391786 h 3402418"/>
              <a:gd name="connsiteX129" fmla="*/ 4178595 w 5007935"/>
              <a:gd name="connsiteY129" fmla="*/ 3391786 h 3402418"/>
              <a:gd name="connsiteX130" fmla="*/ 4082902 w 5007935"/>
              <a:gd name="connsiteY130" fmla="*/ 3402418 h 3402418"/>
              <a:gd name="connsiteX131" fmla="*/ 4072269 w 5007935"/>
              <a:gd name="connsiteY131" fmla="*/ 3381153 h 3402418"/>
              <a:gd name="connsiteX132" fmla="*/ 4051004 w 5007935"/>
              <a:gd name="connsiteY132" fmla="*/ 3359888 h 3402418"/>
              <a:gd name="connsiteX133" fmla="*/ 4051004 w 5007935"/>
              <a:gd name="connsiteY133" fmla="*/ 3359888 h 3402418"/>
              <a:gd name="connsiteX134" fmla="*/ 3976576 w 5007935"/>
              <a:gd name="connsiteY134" fmla="*/ 3306725 h 3402418"/>
              <a:gd name="connsiteX0" fmla="*/ 432808 w 5007935"/>
              <a:gd name="connsiteY0" fmla="*/ 2571953 h 3402418"/>
              <a:gd name="connsiteX1" fmla="*/ 0 w 5007935"/>
              <a:gd name="connsiteY1" fmla="*/ 0 h 3402418"/>
              <a:gd name="connsiteX2" fmla="*/ 170121 w 5007935"/>
              <a:gd name="connsiteY2" fmla="*/ 63795 h 3402418"/>
              <a:gd name="connsiteX3" fmla="*/ 510362 w 5007935"/>
              <a:gd name="connsiteY3" fmla="*/ 127590 h 3402418"/>
              <a:gd name="connsiteX4" fmla="*/ 893135 w 5007935"/>
              <a:gd name="connsiteY4" fmla="*/ 180753 h 3402418"/>
              <a:gd name="connsiteX5" fmla="*/ 1254642 w 5007935"/>
              <a:gd name="connsiteY5" fmla="*/ 223283 h 3402418"/>
              <a:gd name="connsiteX6" fmla="*/ 1605516 w 5007935"/>
              <a:gd name="connsiteY6" fmla="*/ 244548 h 3402418"/>
              <a:gd name="connsiteX7" fmla="*/ 1924493 w 5007935"/>
              <a:gd name="connsiteY7" fmla="*/ 244548 h 3402418"/>
              <a:gd name="connsiteX8" fmla="*/ 2147776 w 5007935"/>
              <a:gd name="connsiteY8" fmla="*/ 255181 h 3402418"/>
              <a:gd name="connsiteX9" fmla="*/ 2254102 w 5007935"/>
              <a:gd name="connsiteY9" fmla="*/ 244548 h 3402418"/>
              <a:gd name="connsiteX10" fmla="*/ 2254102 w 5007935"/>
              <a:gd name="connsiteY10" fmla="*/ 202018 h 3402418"/>
              <a:gd name="connsiteX11" fmla="*/ 2254102 w 5007935"/>
              <a:gd name="connsiteY11" fmla="*/ 202018 h 3402418"/>
              <a:gd name="connsiteX12" fmla="*/ 2360428 w 5007935"/>
              <a:gd name="connsiteY12" fmla="*/ 276446 h 3402418"/>
              <a:gd name="connsiteX13" fmla="*/ 2477386 w 5007935"/>
              <a:gd name="connsiteY13" fmla="*/ 297711 h 3402418"/>
              <a:gd name="connsiteX14" fmla="*/ 2594344 w 5007935"/>
              <a:gd name="connsiteY14" fmla="*/ 308344 h 3402418"/>
              <a:gd name="connsiteX15" fmla="*/ 2700669 w 5007935"/>
              <a:gd name="connsiteY15" fmla="*/ 350874 h 3402418"/>
              <a:gd name="connsiteX16" fmla="*/ 2775097 w 5007935"/>
              <a:gd name="connsiteY16" fmla="*/ 372139 h 3402418"/>
              <a:gd name="connsiteX17" fmla="*/ 2775097 w 5007935"/>
              <a:gd name="connsiteY17" fmla="*/ 372139 h 3402418"/>
              <a:gd name="connsiteX18" fmla="*/ 2775097 w 5007935"/>
              <a:gd name="connsiteY18" fmla="*/ 446567 h 3402418"/>
              <a:gd name="connsiteX19" fmla="*/ 2806995 w 5007935"/>
              <a:gd name="connsiteY19" fmla="*/ 467832 h 3402418"/>
              <a:gd name="connsiteX20" fmla="*/ 2881423 w 5007935"/>
              <a:gd name="connsiteY20" fmla="*/ 467832 h 3402418"/>
              <a:gd name="connsiteX21" fmla="*/ 2945218 w 5007935"/>
              <a:gd name="connsiteY21" fmla="*/ 446567 h 3402418"/>
              <a:gd name="connsiteX22" fmla="*/ 2945218 w 5007935"/>
              <a:gd name="connsiteY22" fmla="*/ 446567 h 3402418"/>
              <a:gd name="connsiteX23" fmla="*/ 3019646 w 5007935"/>
              <a:gd name="connsiteY23" fmla="*/ 510362 h 3402418"/>
              <a:gd name="connsiteX24" fmla="*/ 3040911 w 5007935"/>
              <a:gd name="connsiteY24" fmla="*/ 531627 h 3402418"/>
              <a:gd name="connsiteX25" fmla="*/ 3136604 w 5007935"/>
              <a:gd name="connsiteY25" fmla="*/ 531627 h 3402418"/>
              <a:gd name="connsiteX26" fmla="*/ 3200400 w 5007935"/>
              <a:gd name="connsiteY26" fmla="*/ 531627 h 3402418"/>
              <a:gd name="connsiteX27" fmla="*/ 3200400 w 5007935"/>
              <a:gd name="connsiteY27" fmla="*/ 531627 h 3402418"/>
              <a:gd name="connsiteX28" fmla="*/ 3327990 w 5007935"/>
              <a:gd name="connsiteY28" fmla="*/ 595423 h 3402418"/>
              <a:gd name="connsiteX29" fmla="*/ 3349256 w 5007935"/>
              <a:gd name="connsiteY29" fmla="*/ 627320 h 3402418"/>
              <a:gd name="connsiteX30" fmla="*/ 3370521 w 5007935"/>
              <a:gd name="connsiteY30" fmla="*/ 669851 h 3402418"/>
              <a:gd name="connsiteX31" fmla="*/ 3423683 w 5007935"/>
              <a:gd name="connsiteY31" fmla="*/ 712381 h 3402418"/>
              <a:gd name="connsiteX32" fmla="*/ 3423683 w 5007935"/>
              <a:gd name="connsiteY32" fmla="*/ 712381 h 3402418"/>
              <a:gd name="connsiteX33" fmla="*/ 3466214 w 5007935"/>
              <a:gd name="connsiteY33" fmla="*/ 818707 h 3402418"/>
              <a:gd name="connsiteX34" fmla="*/ 3466214 w 5007935"/>
              <a:gd name="connsiteY34" fmla="*/ 818707 h 3402418"/>
              <a:gd name="connsiteX35" fmla="*/ 3551274 w 5007935"/>
              <a:gd name="connsiteY35" fmla="*/ 967562 h 3402418"/>
              <a:gd name="connsiteX36" fmla="*/ 3551274 w 5007935"/>
              <a:gd name="connsiteY36" fmla="*/ 1041990 h 3402418"/>
              <a:gd name="connsiteX37" fmla="*/ 3551274 w 5007935"/>
              <a:gd name="connsiteY37" fmla="*/ 1041990 h 3402418"/>
              <a:gd name="connsiteX38" fmla="*/ 3508744 w 5007935"/>
              <a:gd name="connsiteY38" fmla="*/ 1148316 h 3402418"/>
              <a:gd name="connsiteX39" fmla="*/ 3508744 w 5007935"/>
              <a:gd name="connsiteY39" fmla="*/ 1190846 h 3402418"/>
              <a:gd name="connsiteX40" fmla="*/ 3604437 w 5007935"/>
              <a:gd name="connsiteY40" fmla="*/ 1201479 h 3402418"/>
              <a:gd name="connsiteX41" fmla="*/ 3710762 w 5007935"/>
              <a:gd name="connsiteY41" fmla="*/ 1148316 h 3402418"/>
              <a:gd name="connsiteX42" fmla="*/ 3806456 w 5007935"/>
              <a:gd name="connsiteY42" fmla="*/ 1095153 h 3402418"/>
              <a:gd name="connsiteX43" fmla="*/ 3923414 w 5007935"/>
              <a:gd name="connsiteY43" fmla="*/ 1010093 h 3402418"/>
              <a:gd name="connsiteX44" fmla="*/ 3923414 w 5007935"/>
              <a:gd name="connsiteY44" fmla="*/ 1010093 h 3402418"/>
              <a:gd name="connsiteX45" fmla="*/ 3997842 w 5007935"/>
              <a:gd name="connsiteY45" fmla="*/ 861237 h 3402418"/>
              <a:gd name="connsiteX46" fmla="*/ 4104167 w 5007935"/>
              <a:gd name="connsiteY46" fmla="*/ 850604 h 3402418"/>
              <a:gd name="connsiteX47" fmla="*/ 4167962 w 5007935"/>
              <a:gd name="connsiteY47" fmla="*/ 776176 h 3402418"/>
              <a:gd name="connsiteX48" fmla="*/ 4210493 w 5007935"/>
              <a:gd name="connsiteY48" fmla="*/ 637953 h 3402418"/>
              <a:gd name="connsiteX49" fmla="*/ 4316818 w 5007935"/>
              <a:gd name="connsiteY49" fmla="*/ 531627 h 3402418"/>
              <a:gd name="connsiteX50" fmla="*/ 4518837 w 5007935"/>
              <a:gd name="connsiteY50" fmla="*/ 510362 h 3402418"/>
              <a:gd name="connsiteX51" fmla="*/ 4593265 w 5007935"/>
              <a:gd name="connsiteY51" fmla="*/ 446567 h 3402418"/>
              <a:gd name="connsiteX52" fmla="*/ 4667693 w 5007935"/>
              <a:gd name="connsiteY52" fmla="*/ 404037 h 3402418"/>
              <a:gd name="connsiteX53" fmla="*/ 4667693 w 5007935"/>
              <a:gd name="connsiteY53" fmla="*/ 287079 h 3402418"/>
              <a:gd name="connsiteX54" fmla="*/ 4678325 w 5007935"/>
              <a:gd name="connsiteY54" fmla="*/ 191386 h 3402418"/>
              <a:gd name="connsiteX55" fmla="*/ 4688958 w 5007935"/>
              <a:gd name="connsiteY55" fmla="*/ 85060 h 3402418"/>
              <a:gd name="connsiteX56" fmla="*/ 4795283 w 5007935"/>
              <a:gd name="connsiteY56" fmla="*/ 106325 h 3402418"/>
              <a:gd name="connsiteX57" fmla="*/ 4859079 w 5007935"/>
              <a:gd name="connsiteY57" fmla="*/ 159488 h 3402418"/>
              <a:gd name="connsiteX58" fmla="*/ 4869711 w 5007935"/>
              <a:gd name="connsiteY58" fmla="*/ 255181 h 3402418"/>
              <a:gd name="connsiteX59" fmla="*/ 4912242 w 5007935"/>
              <a:gd name="connsiteY59" fmla="*/ 297711 h 3402418"/>
              <a:gd name="connsiteX60" fmla="*/ 4954772 w 5007935"/>
              <a:gd name="connsiteY60" fmla="*/ 350874 h 3402418"/>
              <a:gd name="connsiteX61" fmla="*/ 5007935 w 5007935"/>
              <a:gd name="connsiteY61" fmla="*/ 393404 h 3402418"/>
              <a:gd name="connsiteX62" fmla="*/ 5007935 w 5007935"/>
              <a:gd name="connsiteY62" fmla="*/ 393404 h 3402418"/>
              <a:gd name="connsiteX63" fmla="*/ 4901609 w 5007935"/>
              <a:gd name="connsiteY63" fmla="*/ 510362 h 3402418"/>
              <a:gd name="connsiteX64" fmla="*/ 4901609 w 5007935"/>
              <a:gd name="connsiteY64" fmla="*/ 510362 h 3402418"/>
              <a:gd name="connsiteX65" fmla="*/ 4827181 w 5007935"/>
              <a:gd name="connsiteY65" fmla="*/ 595423 h 3402418"/>
              <a:gd name="connsiteX66" fmla="*/ 4763386 w 5007935"/>
              <a:gd name="connsiteY66" fmla="*/ 616688 h 3402418"/>
              <a:gd name="connsiteX67" fmla="*/ 4742121 w 5007935"/>
              <a:gd name="connsiteY67" fmla="*/ 691116 h 3402418"/>
              <a:gd name="connsiteX68" fmla="*/ 4742121 w 5007935"/>
              <a:gd name="connsiteY68" fmla="*/ 691116 h 3402418"/>
              <a:gd name="connsiteX69" fmla="*/ 4720856 w 5007935"/>
              <a:gd name="connsiteY69" fmla="*/ 776176 h 3402418"/>
              <a:gd name="connsiteX70" fmla="*/ 4752753 w 5007935"/>
              <a:gd name="connsiteY70" fmla="*/ 839972 h 3402418"/>
              <a:gd name="connsiteX71" fmla="*/ 4752753 w 5007935"/>
              <a:gd name="connsiteY71" fmla="*/ 839972 h 3402418"/>
              <a:gd name="connsiteX72" fmla="*/ 4784651 w 5007935"/>
              <a:gd name="connsiteY72" fmla="*/ 871869 h 3402418"/>
              <a:gd name="connsiteX73" fmla="*/ 4784651 w 5007935"/>
              <a:gd name="connsiteY73" fmla="*/ 871869 h 3402418"/>
              <a:gd name="connsiteX74" fmla="*/ 4784651 w 5007935"/>
              <a:gd name="connsiteY74" fmla="*/ 871869 h 3402418"/>
              <a:gd name="connsiteX75" fmla="*/ 4827181 w 5007935"/>
              <a:gd name="connsiteY75" fmla="*/ 935665 h 3402418"/>
              <a:gd name="connsiteX76" fmla="*/ 4720856 w 5007935"/>
              <a:gd name="connsiteY76" fmla="*/ 946297 h 3402418"/>
              <a:gd name="connsiteX77" fmla="*/ 4593265 w 5007935"/>
              <a:gd name="connsiteY77" fmla="*/ 1020725 h 3402418"/>
              <a:gd name="connsiteX78" fmla="*/ 4540102 w 5007935"/>
              <a:gd name="connsiteY78" fmla="*/ 1041990 h 3402418"/>
              <a:gd name="connsiteX79" fmla="*/ 4486939 w 5007935"/>
              <a:gd name="connsiteY79" fmla="*/ 1084520 h 3402418"/>
              <a:gd name="connsiteX80" fmla="*/ 4486939 w 5007935"/>
              <a:gd name="connsiteY80" fmla="*/ 1084520 h 3402418"/>
              <a:gd name="connsiteX81" fmla="*/ 4497572 w 5007935"/>
              <a:gd name="connsiteY81" fmla="*/ 1201479 h 3402418"/>
              <a:gd name="connsiteX82" fmla="*/ 4486939 w 5007935"/>
              <a:gd name="connsiteY82" fmla="*/ 1297172 h 3402418"/>
              <a:gd name="connsiteX83" fmla="*/ 4486939 w 5007935"/>
              <a:gd name="connsiteY83" fmla="*/ 1297172 h 3402418"/>
              <a:gd name="connsiteX84" fmla="*/ 4412511 w 5007935"/>
              <a:gd name="connsiteY84" fmla="*/ 1371600 h 3402418"/>
              <a:gd name="connsiteX85" fmla="*/ 4412511 w 5007935"/>
              <a:gd name="connsiteY85" fmla="*/ 1435395 h 3402418"/>
              <a:gd name="connsiteX86" fmla="*/ 4412511 w 5007935"/>
              <a:gd name="connsiteY86" fmla="*/ 1435395 h 3402418"/>
              <a:gd name="connsiteX87" fmla="*/ 4412511 w 5007935"/>
              <a:gd name="connsiteY87" fmla="*/ 1573618 h 3402418"/>
              <a:gd name="connsiteX88" fmla="*/ 4412511 w 5007935"/>
              <a:gd name="connsiteY88" fmla="*/ 1594883 h 3402418"/>
              <a:gd name="connsiteX89" fmla="*/ 4412511 w 5007935"/>
              <a:gd name="connsiteY89" fmla="*/ 1594883 h 3402418"/>
              <a:gd name="connsiteX90" fmla="*/ 4338083 w 5007935"/>
              <a:gd name="connsiteY90" fmla="*/ 1499190 h 3402418"/>
              <a:gd name="connsiteX91" fmla="*/ 4316818 w 5007935"/>
              <a:gd name="connsiteY91" fmla="*/ 1446027 h 3402418"/>
              <a:gd name="connsiteX92" fmla="*/ 4274288 w 5007935"/>
              <a:gd name="connsiteY92" fmla="*/ 1424762 h 3402418"/>
              <a:gd name="connsiteX93" fmla="*/ 4274288 w 5007935"/>
              <a:gd name="connsiteY93" fmla="*/ 1424762 h 3402418"/>
              <a:gd name="connsiteX94" fmla="*/ 4263656 w 5007935"/>
              <a:gd name="connsiteY94" fmla="*/ 1562986 h 3402418"/>
              <a:gd name="connsiteX95" fmla="*/ 4284921 w 5007935"/>
              <a:gd name="connsiteY95" fmla="*/ 1637413 h 3402418"/>
              <a:gd name="connsiteX96" fmla="*/ 4316818 w 5007935"/>
              <a:gd name="connsiteY96" fmla="*/ 1690576 h 3402418"/>
              <a:gd name="connsiteX97" fmla="*/ 4380614 w 5007935"/>
              <a:gd name="connsiteY97" fmla="*/ 1743739 h 3402418"/>
              <a:gd name="connsiteX98" fmla="*/ 4455042 w 5007935"/>
              <a:gd name="connsiteY98" fmla="*/ 1786269 h 3402418"/>
              <a:gd name="connsiteX99" fmla="*/ 4486939 w 5007935"/>
              <a:gd name="connsiteY99" fmla="*/ 1850065 h 3402418"/>
              <a:gd name="connsiteX100" fmla="*/ 4465674 w 5007935"/>
              <a:gd name="connsiteY100" fmla="*/ 1967023 h 3402418"/>
              <a:gd name="connsiteX101" fmla="*/ 4401879 w 5007935"/>
              <a:gd name="connsiteY101" fmla="*/ 2020186 h 3402418"/>
              <a:gd name="connsiteX102" fmla="*/ 4369981 w 5007935"/>
              <a:gd name="connsiteY102" fmla="*/ 2020186 h 3402418"/>
              <a:gd name="connsiteX103" fmla="*/ 4274288 w 5007935"/>
              <a:gd name="connsiteY103" fmla="*/ 2041451 h 3402418"/>
              <a:gd name="connsiteX104" fmla="*/ 4274288 w 5007935"/>
              <a:gd name="connsiteY104" fmla="*/ 2041451 h 3402418"/>
              <a:gd name="connsiteX105" fmla="*/ 4263656 w 5007935"/>
              <a:gd name="connsiteY105" fmla="*/ 2126511 h 3402418"/>
              <a:gd name="connsiteX106" fmla="*/ 4242390 w 5007935"/>
              <a:gd name="connsiteY106" fmla="*/ 2147776 h 3402418"/>
              <a:gd name="connsiteX107" fmla="*/ 4199860 w 5007935"/>
              <a:gd name="connsiteY107" fmla="*/ 2158409 h 3402418"/>
              <a:gd name="connsiteX108" fmla="*/ 4146697 w 5007935"/>
              <a:gd name="connsiteY108" fmla="*/ 2200939 h 3402418"/>
              <a:gd name="connsiteX109" fmla="*/ 4146697 w 5007935"/>
              <a:gd name="connsiteY109" fmla="*/ 2200939 h 3402418"/>
              <a:gd name="connsiteX110" fmla="*/ 4104167 w 5007935"/>
              <a:gd name="connsiteY110" fmla="*/ 2317897 h 3402418"/>
              <a:gd name="connsiteX111" fmla="*/ 4051004 w 5007935"/>
              <a:gd name="connsiteY111" fmla="*/ 2381693 h 3402418"/>
              <a:gd name="connsiteX112" fmla="*/ 4008474 w 5007935"/>
              <a:gd name="connsiteY112" fmla="*/ 2424223 h 3402418"/>
              <a:gd name="connsiteX113" fmla="*/ 3976576 w 5007935"/>
              <a:gd name="connsiteY113" fmla="*/ 2466753 h 3402418"/>
              <a:gd name="connsiteX114" fmla="*/ 3955311 w 5007935"/>
              <a:gd name="connsiteY114" fmla="*/ 2530548 h 3402418"/>
              <a:gd name="connsiteX115" fmla="*/ 3934046 w 5007935"/>
              <a:gd name="connsiteY115" fmla="*/ 2615609 h 3402418"/>
              <a:gd name="connsiteX116" fmla="*/ 3934046 w 5007935"/>
              <a:gd name="connsiteY116" fmla="*/ 2690037 h 3402418"/>
              <a:gd name="connsiteX117" fmla="*/ 3934046 w 5007935"/>
              <a:gd name="connsiteY117" fmla="*/ 2690037 h 3402418"/>
              <a:gd name="connsiteX118" fmla="*/ 3997842 w 5007935"/>
              <a:gd name="connsiteY118" fmla="*/ 2849525 h 3402418"/>
              <a:gd name="connsiteX119" fmla="*/ 4040372 w 5007935"/>
              <a:gd name="connsiteY119" fmla="*/ 2902688 h 3402418"/>
              <a:gd name="connsiteX120" fmla="*/ 4061637 w 5007935"/>
              <a:gd name="connsiteY120" fmla="*/ 2923953 h 3402418"/>
              <a:gd name="connsiteX121" fmla="*/ 4093535 w 5007935"/>
              <a:gd name="connsiteY121" fmla="*/ 2966483 h 3402418"/>
              <a:gd name="connsiteX122" fmla="*/ 4125432 w 5007935"/>
              <a:gd name="connsiteY122" fmla="*/ 3062176 h 3402418"/>
              <a:gd name="connsiteX123" fmla="*/ 4146697 w 5007935"/>
              <a:gd name="connsiteY123" fmla="*/ 3094074 h 3402418"/>
              <a:gd name="connsiteX124" fmla="*/ 4178595 w 5007935"/>
              <a:gd name="connsiteY124" fmla="*/ 3125972 h 3402418"/>
              <a:gd name="connsiteX125" fmla="*/ 4199860 w 5007935"/>
              <a:gd name="connsiteY125" fmla="*/ 3253562 h 3402418"/>
              <a:gd name="connsiteX126" fmla="*/ 4199860 w 5007935"/>
              <a:gd name="connsiteY126" fmla="*/ 3296093 h 3402418"/>
              <a:gd name="connsiteX127" fmla="*/ 4199860 w 5007935"/>
              <a:gd name="connsiteY127" fmla="*/ 3296093 h 3402418"/>
              <a:gd name="connsiteX128" fmla="*/ 4178595 w 5007935"/>
              <a:gd name="connsiteY128" fmla="*/ 3391786 h 3402418"/>
              <a:gd name="connsiteX129" fmla="*/ 4178595 w 5007935"/>
              <a:gd name="connsiteY129" fmla="*/ 3391786 h 3402418"/>
              <a:gd name="connsiteX130" fmla="*/ 4082902 w 5007935"/>
              <a:gd name="connsiteY130" fmla="*/ 3402418 h 3402418"/>
              <a:gd name="connsiteX131" fmla="*/ 4072269 w 5007935"/>
              <a:gd name="connsiteY131" fmla="*/ 3381153 h 3402418"/>
              <a:gd name="connsiteX132" fmla="*/ 4051004 w 5007935"/>
              <a:gd name="connsiteY132" fmla="*/ 3359888 h 3402418"/>
              <a:gd name="connsiteX133" fmla="*/ 4051004 w 5007935"/>
              <a:gd name="connsiteY133" fmla="*/ 3359888 h 3402418"/>
              <a:gd name="connsiteX134" fmla="*/ 3976576 w 5007935"/>
              <a:gd name="connsiteY134" fmla="*/ 3306725 h 3402418"/>
              <a:gd name="connsiteX0" fmla="*/ 432808 w 5007935"/>
              <a:gd name="connsiteY0" fmla="*/ 2571953 h 3402418"/>
              <a:gd name="connsiteX1" fmla="*/ 0 w 5007935"/>
              <a:gd name="connsiteY1" fmla="*/ 0 h 3402418"/>
              <a:gd name="connsiteX2" fmla="*/ 170121 w 5007935"/>
              <a:gd name="connsiteY2" fmla="*/ 63795 h 3402418"/>
              <a:gd name="connsiteX3" fmla="*/ 510362 w 5007935"/>
              <a:gd name="connsiteY3" fmla="*/ 127590 h 3402418"/>
              <a:gd name="connsiteX4" fmla="*/ 893135 w 5007935"/>
              <a:gd name="connsiteY4" fmla="*/ 180753 h 3402418"/>
              <a:gd name="connsiteX5" fmla="*/ 1254642 w 5007935"/>
              <a:gd name="connsiteY5" fmla="*/ 223283 h 3402418"/>
              <a:gd name="connsiteX6" fmla="*/ 1605516 w 5007935"/>
              <a:gd name="connsiteY6" fmla="*/ 244548 h 3402418"/>
              <a:gd name="connsiteX7" fmla="*/ 1924493 w 5007935"/>
              <a:gd name="connsiteY7" fmla="*/ 244548 h 3402418"/>
              <a:gd name="connsiteX8" fmla="*/ 2147776 w 5007935"/>
              <a:gd name="connsiteY8" fmla="*/ 255181 h 3402418"/>
              <a:gd name="connsiteX9" fmla="*/ 2254102 w 5007935"/>
              <a:gd name="connsiteY9" fmla="*/ 244548 h 3402418"/>
              <a:gd name="connsiteX10" fmla="*/ 2254102 w 5007935"/>
              <a:gd name="connsiteY10" fmla="*/ 202018 h 3402418"/>
              <a:gd name="connsiteX11" fmla="*/ 2254102 w 5007935"/>
              <a:gd name="connsiteY11" fmla="*/ 202018 h 3402418"/>
              <a:gd name="connsiteX12" fmla="*/ 2360428 w 5007935"/>
              <a:gd name="connsiteY12" fmla="*/ 276446 h 3402418"/>
              <a:gd name="connsiteX13" fmla="*/ 2477386 w 5007935"/>
              <a:gd name="connsiteY13" fmla="*/ 297711 h 3402418"/>
              <a:gd name="connsiteX14" fmla="*/ 2594344 w 5007935"/>
              <a:gd name="connsiteY14" fmla="*/ 308344 h 3402418"/>
              <a:gd name="connsiteX15" fmla="*/ 2700669 w 5007935"/>
              <a:gd name="connsiteY15" fmla="*/ 350874 h 3402418"/>
              <a:gd name="connsiteX16" fmla="*/ 2775097 w 5007935"/>
              <a:gd name="connsiteY16" fmla="*/ 372139 h 3402418"/>
              <a:gd name="connsiteX17" fmla="*/ 2775097 w 5007935"/>
              <a:gd name="connsiteY17" fmla="*/ 372139 h 3402418"/>
              <a:gd name="connsiteX18" fmla="*/ 2775097 w 5007935"/>
              <a:gd name="connsiteY18" fmla="*/ 446567 h 3402418"/>
              <a:gd name="connsiteX19" fmla="*/ 2806995 w 5007935"/>
              <a:gd name="connsiteY19" fmla="*/ 467832 h 3402418"/>
              <a:gd name="connsiteX20" fmla="*/ 2881423 w 5007935"/>
              <a:gd name="connsiteY20" fmla="*/ 467832 h 3402418"/>
              <a:gd name="connsiteX21" fmla="*/ 2945218 w 5007935"/>
              <a:gd name="connsiteY21" fmla="*/ 446567 h 3402418"/>
              <a:gd name="connsiteX22" fmla="*/ 2945218 w 5007935"/>
              <a:gd name="connsiteY22" fmla="*/ 446567 h 3402418"/>
              <a:gd name="connsiteX23" fmla="*/ 3019646 w 5007935"/>
              <a:gd name="connsiteY23" fmla="*/ 510362 h 3402418"/>
              <a:gd name="connsiteX24" fmla="*/ 3040911 w 5007935"/>
              <a:gd name="connsiteY24" fmla="*/ 531627 h 3402418"/>
              <a:gd name="connsiteX25" fmla="*/ 3136604 w 5007935"/>
              <a:gd name="connsiteY25" fmla="*/ 531627 h 3402418"/>
              <a:gd name="connsiteX26" fmla="*/ 3200400 w 5007935"/>
              <a:gd name="connsiteY26" fmla="*/ 531627 h 3402418"/>
              <a:gd name="connsiteX27" fmla="*/ 3200400 w 5007935"/>
              <a:gd name="connsiteY27" fmla="*/ 531627 h 3402418"/>
              <a:gd name="connsiteX28" fmla="*/ 3327990 w 5007935"/>
              <a:gd name="connsiteY28" fmla="*/ 595423 h 3402418"/>
              <a:gd name="connsiteX29" fmla="*/ 3349256 w 5007935"/>
              <a:gd name="connsiteY29" fmla="*/ 627320 h 3402418"/>
              <a:gd name="connsiteX30" fmla="*/ 3370521 w 5007935"/>
              <a:gd name="connsiteY30" fmla="*/ 669851 h 3402418"/>
              <a:gd name="connsiteX31" fmla="*/ 3423683 w 5007935"/>
              <a:gd name="connsiteY31" fmla="*/ 712381 h 3402418"/>
              <a:gd name="connsiteX32" fmla="*/ 3423683 w 5007935"/>
              <a:gd name="connsiteY32" fmla="*/ 712381 h 3402418"/>
              <a:gd name="connsiteX33" fmla="*/ 3466214 w 5007935"/>
              <a:gd name="connsiteY33" fmla="*/ 818707 h 3402418"/>
              <a:gd name="connsiteX34" fmla="*/ 3466214 w 5007935"/>
              <a:gd name="connsiteY34" fmla="*/ 818707 h 3402418"/>
              <a:gd name="connsiteX35" fmla="*/ 3551274 w 5007935"/>
              <a:gd name="connsiteY35" fmla="*/ 967562 h 3402418"/>
              <a:gd name="connsiteX36" fmla="*/ 3551274 w 5007935"/>
              <a:gd name="connsiteY36" fmla="*/ 1041990 h 3402418"/>
              <a:gd name="connsiteX37" fmla="*/ 3551274 w 5007935"/>
              <a:gd name="connsiteY37" fmla="*/ 1041990 h 3402418"/>
              <a:gd name="connsiteX38" fmla="*/ 3508744 w 5007935"/>
              <a:gd name="connsiteY38" fmla="*/ 1148316 h 3402418"/>
              <a:gd name="connsiteX39" fmla="*/ 3508744 w 5007935"/>
              <a:gd name="connsiteY39" fmla="*/ 1190846 h 3402418"/>
              <a:gd name="connsiteX40" fmla="*/ 3604437 w 5007935"/>
              <a:gd name="connsiteY40" fmla="*/ 1201479 h 3402418"/>
              <a:gd name="connsiteX41" fmla="*/ 3710762 w 5007935"/>
              <a:gd name="connsiteY41" fmla="*/ 1148316 h 3402418"/>
              <a:gd name="connsiteX42" fmla="*/ 3806456 w 5007935"/>
              <a:gd name="connsiteY42" fmla="*/ 1095153 h 3402418"/>
              <a:gd name="connsiteX43" fmla="*/ 3923414 w 5007935"/>
              <a:gd name="connsiteY43" fmla="*/ 1010093 h 3402418"/>
              <a:gd name="connsiteX44" fmla="*/ 3923414 w 5007935"/>
              <a:gd name="connsiteY44" fmla="*/ 1010093 h 3402418"/>
              <a:gd name="connsiteX45" fmla="*/ 3997842 w 5007935"/>
              <a:gd name="connsiteY45" fmla="*/ 861237 h 3402418"/>
              <a:gd name="connsiteX46" fmla="*/ 4104167 w 5007935"/>
              <a:gd name="connsiteY46" fmla="*/ 850604 h 3402418"/>
              <a:gd name="connsiteX47" fmla="*/ 4167962 w 5007935"/>
              <a:gd name="connsiteY47" fmla="*/ 776176 h 3402418"/>
              <a:gd name="connsiteX48" fmla="*/ 4210493 w 5007935"/>
              <a:gd name="connsiteY48" fmla="*/ 637953 h 3402418"/>
              <a:gd name="connsiteX49" fmla="*/ 4316818 w 5007935"/>
              <a:gd name="connsiteY49" fmla="*/ 531627 h 3402418"/>
              <a:gd name="connsiteX50" fmla="*/ 4518837 w 5007935"/>
              <a:gd name="connsiteY50" fmla="*/ 510362 h 3402418"/>
              <a:gd name="connsiteX51" fmla="*/ 4593265 w 5007935"/>
              <a:gd name="connsiteY51" fmla="*/ 446567 h 3402418"/>
              <a:gd name="connsiteX52" fmla="*/ 4667693 w 5007935"/>
              <a:gd name="connsiteY52" fmla="*/ 404037 h 3402418"/>
              <a:gd name="connsiteX53" fmla="*/ 4667693 w 5007935"/>
              <a:gd name="connsiteY53" fmla="*/ 287079 h 3402418"/>
              <a:gd name="connsiteX54" fmla="*/ 4678325 w 5007935"/>
              <a:gd name="connsiteY54" fmla="*/ 191386 h 3402418"/>
              <a:gd name="connsiteX55" fmla="*/ 4688958 w 5007935"/>
              <a:gd name="connsiteY55" fmla="*/ 85060 h 3402418"/>
              <a:gd name="connsiteX56" fmla="*/ 4795283 w 5007935"/>
              <a:gd name="connsiteY56" fmla="*/ 106325 h 3402418"/>
              <a:gd name="connsiteX57" fmla="*/ 4859079 w 5007935"/>
              <a:gd name="connsiteY57" fmla="*/ 159488 h 3402418"/>
              <a:gd name="connsiteX58" fmla="*/ 4869711 w 5007935"/>
              <a:gd name="connsiteY58" fmla="*/ 255181 h 3402418"/>
              <a:gd name="connsiteX59" fmla="*/ 4912242 w 5007935"/>
              <a:gd name="connsiteY59" fmla="*/ 297711 h 3402418"/>
              <a:gd name="connsiteX60" fmla="*/ 4954772 w 5007935"/>
              <a:gd name="connsiteY60" fmla="*/ 350874 h 3402418"/>
              <a:gd name="connsiteX61" fmla="*/ 5007935 w 5007935"/>
              <a:gd name="connsiteY61" fmla="*/ 393404 h 3402418"/>
              <a:gd name="connsiteX62" fmla="*/ 5007935 w 5007935"/>
              <a:gd name="connsiteY62" fmla="*/ 393404 h 3402418"/>
              <a:gd name="connsiteX63" fmla="*/ 4901609 w 5007935"/>
              <a:gd name="connsiteY63" fmla="*/ 510362 h 3402418"/>
              <a:gd name="connsiteX64" fmla="*/ 4901609 w 5007935"/>
              <a:gd name="connsiteY64" fmla="*/ 510362 h 3402418"/>
              <a:gd name="connsiteX65" fmla="*/ 4827181 w 5007935"/>
              <a:gd name="connsiteY65" fmla="*/ 595423 h 3402418"/>
              <a:gd name="connsiteX66" fmla="*/ 4763386 w 5007935"/>
              <a:gd name="connsiteY66" fmla="*/ 616688 h 3402418"/>
              <a:gd name="connsiteX67" fmla="*/ 4742121 w 5007935"/>
              <a:gd name="connsiteY67" fmla="*/ 691116 h 3402418"/>
              <a:gd name="connsiteX68" fmla="*/ 4742121 w 5007935"/>
              <a:gd name="connsiteY68" fmla="*/ 691116 h 3402418"/>
              <a:gd name="connsiteX69" fmla="*/ 4720856 w 5007935"/>
              <a:gd name="connsiteY69" fmla="*/ 776176 h 3402418"/>
              <a:gd name="connsiteX70" fmla="*/ 4752753 w 5007935"/>
              <a:gd name="connsiteY70" fmla="*/ 839972 h 3402418"/>
              <a:gd name="connsiteX71" fmla="*/ 4752753 w 5007935"/>
              <a:gd name="connsiteY71" fmla="*/ 839972 h 3402418"/>
              <a:gd name="connsiteX72" fmla="*/ 4784651 w 5007935"/>
              <a:gd name="connsiteY72" fmla="*/ 871869 h 3402418"/>
              <a:gd name="connsiteX73" fmla="*/ 4784651 w 5007935"/>
              <a:gd name="connsiteY73" fmla="*/ 871869 h 3402418"/>
              <a:gd name="connsiteX74" fmla="*/ 4784651 w 5007935"/>
              <a:gd name="connsiteY74" fmla="*/ 871869 h 3402418"/>
              <a:gd name="connsiteX75" fmla="*/ 4827181 w 5007935"/>
              <a:gd name="connsiteY75" fmla="*/ 935665 h 3402418"/>
              <a:gd name="connsiteX76" fmla="*/ 4720856 w 5007935"/>
              <a:gd name="connsiteY76" fmla="*/ 946297 h 3402418"/>
              <a:gd name="connsiteX77" fmla="*/ 4593265 w 5007935"/>
              <a:gd name="connsiteY77" fmla="*/ 1020725 h 3402418"/>
              <a:gd name="connsiteX78" fmla="*/ 4540102 w 5007935"/>
              <a:gd name="connsiteY78" fmla="*/ 1041990 h 3402418"/>
              <a:gd name="connsiteX79" fmla="*/ 4486939 w 5007935"/>
              <a:gd name="connsiteY79" fmla="*/ 1084520 h 3402418"/>
              <a:gd name="connsiteX80" fmla="*/ 4486939 w 5007935"/>
              <a:gd name="connsiteY80" fmla="*/ 1084520 h 3402418"/>
              <a:gd name="connsiteX81" fmla="*/ 4497572 w 5007935"/>
              <a:gd name="connsiteY81" fmla="*/ 1201479 h 3402418"/>
              <a:gd name="connsiteX82" fmla="*/ 4486939 w 5007935"/>
              <a:gd name="connsiteY82" fmla="*/ 1297172 h 3402418"/>
              <a:gd name="connsiteX83" fmla="*/ 4486939 w 5007935"/>
              <a:gd name="connsiteY83" fmla="*/ 1297172 h 3402418"/>
              <a:gd name="connsiteX84" fmla="*/ 4412511 w 5007935"/>
              <a:gd name="connsiteY84" fmla="*/ 1371600 h 3402418"/>
              <a:gd name="connsiteX85" fmla="*/ 4412511 w 5007935"/>
              <a:gd name="connsiteY85" fmla="*/ 1435395 h 3402418"/>
              <a:gd name="connsiteX86" fmla="*/ 4412511 w 5007935"/>
              <a:gd name="connsiteY86" fmla="*/ 1435395 h 3402418"/>
              <a:gd name="connsiteX87" fmla="*/ 4412511 w 5007935"/>
              <a:gd name="connsiteY87" fmla="*/ 1573618 h 3402418"/>
              <a:gd name="connsiteX88" fmla="*/ 4412511 w 5007935"/>
              <a:gd name="connsiteY88" fmla="*/ 1594883 h 3402418"/>
              <a:gd name="connsiteX89" fmla="*/ 4412511 w 5007935"/>
              <a:gd name="connsiteY89" fmla="*/ 1594883 h 3402418"/>
              <a:gd name="connsiteX90" fmla="*/ 4338083 w 5007935"/>
              <a:gd name="connsiteY90" fmla="*/ 1499190 h 3402418"/>
              <a:gd name="connsiteX91" fmla="*/ 4316818 w 5007935"/>
              <a:gd name="connsiteY91" fmla="*/ 1446027 h 3402418"/>
              <a:gd name="connsiteX92" fmla="*/ 4274288 w 5007935"/>
              <a:gd name="connsiteY92" fmla="*/ 1424762 h 3402418"/>
              <a:gd name="connsiteX93" fmla="*/ 4274288 w 5007935"/>
              <a:gd name="connsiteY93" fmla="*/ 1424762 h 3402418"/>
              <a:gd name="connsiteX94" fmla="*/ 4263656 w 5007935"/>
              <a:gd name="connsiteY94" fmla="*/ 1562986 h 3402418"/>
              <a:gd name="connsiteX95" fmla="*/ 4284921 w 5007935"/>
              <a:gd name="connsiteY95" fmla="*/ 1637413 h 3402418"/>
              <a:gd name="connsiteX96" fmla="*/ 4316818 w 5007935"/>
              <a:gd name="connsiteY96" fmla="*/ 1690576 h 3402418"/>
              <a:gd name="connsiteX97" fmla="*/ 4380614 w 5007935"/>
              <a:gd name="connsiteY97" fmla="*/ 1743739 h 3402418"/>
              <a:gd name="connsiteX98" fmla="*/ 4455042 w 5007935"/>
              <a:gd name="connsiteY98" fmla="*/ 1786269 h 3402418"/>
              <a:gd name="connsiteX99" fmla="*/ 4486939 w 5007935"/>
              <a:gd name="connsiteY99" fmla="*/ 1850065 h 3402418"/>
              <a:gd name="connsiteX100" fmla="*/ 4465674 w 5007935"/>
              <a:gd name="connsiteY100" fmla="*/ 1967023 h 3402418"/>
              <a:gd name="connsiteX101" fmla="*/ 4401879 w 5007935"/>
              <a:gd name="connsiteY101" fmla="*/ 2020186 h 3402418"/>
              <a:gd name="connsiteX102" fmla="*/ 4369981 w 5007935"/>
              <a:gd name="connsiteY102" fmla="*/ 2020186 h 3402418"/>
              <a:gd name="connsiteX103" fmla="*/ 4274288 w 5007935"/>
              <a:gd name="connsiteY103" fmla="*/ 2041451 h 3402418"/>
              <a:gd name="connsiteX104" fmla="*/ 4274288 w 5007935"/>
              <a:gd name="connsiteY104" fmla="*/ 2041451 h 3402418"/>
              <a:gd name="connsiteX105" fmla="*/ 4263656 w 5007935"/>
              <a:gd name="connsiteY105" fmla="*/ 2126511 h 3402418"/>
              <a:gd name="connsiteX106" fmla="*/ 4242390 w 5007935"/>
              <a:gd name="connsiteY106" fmla="*/ 2147776 h 3402418"/>
              <a:gd name="connsiteX107" fmla="*/ 4199860 w 5007935"/>
              <a:gd name="connsiteY107" fmla="*/ 2158409 h 3402418"/>
              <a:gd name="connsiteX108" fmla="*/ 4146697 w 5007935"/>
              <a:gd name="connsiteY108" fmla="*/ 2200939 h 3402418"/>
              <a:gd name="connsiteX109" fmla="*/ 4146697 w 5007935"/>
              <a:gd name="connsiteY109" fmla="*/ 2200939 h 3402418"/>
              <a:gd name="connsiteX110" fmla="*/ 4104167 w 5007935"/>
              <a:gd name="connsiteY110" fmla="*/ 2317897 h 3402418"/>
              <a:gd name="connsiteX111" fmla="*/ 4051004 w 5007935"/>
              <a:gd name="connsiteY111" fmla="*/ 2381693 h 3402418"/>
              <a:gd name="connsiteX112" fmla="*/ 4008474 w 5007935"/>
              <a:gd name="connsiteY112" fmla="*/ 2424223 h 3402418"/>
              <a:gd name="connsiteX113" fmla="*/ 3976576 w 5007935"/>
              <a:gd name="connsiteY113" fmla="*/ 2466753 h 3402418"/>
              <a:gd name="connsiteX114" fmla="*/ 3955311 w 5007935"/>
              <a:gd name="connsiteY114" fmla="*/ 2530548 h 3402418"/>
              <a:gd name="connsiteX115" fmla="*/ 3934046 w 5007935"/>
              <a:gd name="connsiteY115" fmla="*/ 2615609 h 3402418"/>
              <a:gd name="connsiteX116" fmla="*/ 3934046 w 5007935"/>
              <a:gd name="connsiteY116" fmla="*/ 2690037 h 3402418"/>
              <a:gd name="connsiteX117" fmla="*/ 3934046 w 5007935"/>
              <a:gd name="connsiteY117" fmla="*/ 2690037 h 3402418"/>
              <a:gd name="connsiteX118" fmla="*/ 3997842 w 5007935"/>
              <a:gd name="connsiteY118" fmla="*/ 2849525 h 3402418"/>
              <a:gd name="connsiteX119" fmla="*/ 4040372 w 5007935"/>
              <a:gd name="connsiteY119" fmla="*/ 2902688 h 3402418"/>
              <a:gd name="connsiteX120" fmla="*/ 4061637 w 5007935"/>
              <a:gd name="connsiteY120" fmla="*/ 2923953 h 3402418"/>
              <a:gd name="connsiteX121" fmla="*/ 4093535 w 5007935"/>
              <a:gd name="connsiteY121" fmla="*/ 2966483 h 3402418"/>
              <a:gd name="connsiteX122" fmla="*/ 4125432 w 5007935"/>
              <a:gd name="connsiteY122" fmla="*/ 3062176 h 3402418"/>
              <a:gd name="connsiteX123" fmla="*/ 4146697 w 5007935"/>
              <a:gd name="connsiteY123" fmla="*/ 3094074 h 3402418"/>
              <a:gd name="connsiteX124" fmla="*/ 4178595 w 5007935"/>
              <a:gd name="connsiteY124" fmla="*/ 3125972 h 3402418"/>
              <a:gd name="connsiteX125" fmla="*/ 4199860 w 5007935"/>
              <a:gd name="connsiteY125" fmla="*/ 3253562 h 3402418"/>
              <a:gd name="connsiteX126" fmla="*/ 4199860 w 5007935"/>
              <a:gd name="connsiteY126" fmla="*/ 3296093 h 3402418"/>
              <a:gd name="connsiteX127" fmla="*/ 4199860 w 5007935"/>
              <a:gd name="connsiteY127" fmla="*/ 3296093 h 3402418"/>
              <a:gd name="connsiteX128" fmla="*/ 4178595 w 5007935"/>
              <a:gd name="connsiteY128" fmla="*/ 3391786 h 3402418"/>
              <a:gd name="connsiteX129" fmla="*/ 4178595 w 5007935"/>
              <a:gd name="connsiteY129" fmla="*/ 3391786 h 3402418"/>
              <a:gd name="connsiteX130" fmla="*/ 4082902 w 5007935"/>
              <a:gd name="connsiteY130" fmla="*/ 3402418 h 3402418"/>
              <a:gd name="connsiteX131" fmla="*/ 4072269 w 5007935"/>
              <a:gd name="connsiteY131" fmla="*/ 3381153 h 3402418"/>
              <a:gd name="connsiteX132" fmla="*/ 4051004 w 5007935"/>
              <a:gd name="connsiteY132" fmla="*/ 3359888 h 3402418"/>
              <a:gd name="connsiteX133" fmla="*/ 4051004 w 5007935"/>
              <a:gd name="connsiteY133" fmla="*/ 3359888 h 3402418"/>
              <a:gd name="connsiteX134" fmla="*/ 3976576 w 5007935"/>
              <a:gd name="connsiteY134" fmla="*/ 3306725 h 3402418"/>
              <a:gd name="connsiteX0" fmla="*/ 432808 w 5007935"/>
              <a:gd name="connsiteY0" fmla="*/ 2571953 h 3402418"/>
              <a:gd name="connsiteX1" fmla="*/ 189760 w 5007935"/>
              <a:gd name="connsiteY1" fmla="*/ 1160825 h 3402418"/>
              <a:gd name="connsiteX2" fmla="*/ 0 w 5007935"/>
              <a:gd name="connsiteY2" fmla="*/ 0 h 3402418"/>
              <a:gd name="connsiteX3" fmla="*/ 170121 w 5007935"/>
              <a:gd name="connsiteY3" fmla="*/ 63795 h 3402418"/>
              <a:gd name="connsiteX4" fmla="*/ 510362 w 5007935"/>
              <a:gd name="connsiteY4" fmla="*/ 127590 h 3402418"/>
              <a:gd name="connsiteX5" fmla="*/ 893135 w 5007935"/>
              <a:gd name="connsiteY5" fmla="*/ 180753 h 3402418"/>
              <a:gd name="connsiteX6" fmla="*/ 1254642 w 5007935"/>
              <a:gd name="connsiteY6" fmla="*/ 223283 h 3402418"/>
              <a:gd name="connsiteX7" fmla="*/ 1605516 w 5007935"/>
              <a:gd name="connsiteY7" fmla="*/ 244548 h 3402418"/>
              <a:gd name="connsiteX8" fmla="*/ 1924493 w 5007935"/>
              <a:gd name="connsiteY8" fmla="*/ 244548 h 3402418"/>
              <a:gd name="connsiteX9" fmla="*/ 2147776 w 5007935"/>
              <a:gd name="connsiteY9" fmla="*/ 255181 h 3402418"/>
              <a:gd name="connsiteX10" fmla="*/ 2254102 w 5007935"/>
              <a:gd name="connsiteY10" fmla="*/ 244548 h 3402418"/>
              <a:gd name="connsiteX11" fmla="*/ 2254102 w 5007935"/>
              <a:gd name="connsiteY11" fmla="*/ 202018 h 3402418"/>
              <a:gd name="connsiteX12" fmla="*/ 2254102 w 5007935"/>
              <a:gd name="connsiteY12" fmla="*/ 202018 h 3402418"/>
              <a:gd name="connsiteX13" fmla="*/ 2360428 w 5007935"/>
              <a:gd name="connsiteY13" fmla="*/ 276446 h 3402418"/>
              <a:gd name="connsiteX14" fmla="*/ 2477386 w 5007935"/>
              <a:gd name="connsiteY14" fmla="*/ 297711 h 3402418"/>
              <a:gd name="connsiteX15" fmla="*/ 2594344 w 5007935"/>
              <a:gd name="connsiteY15" fmla="*/ 308344 h 3402418"/>
              <a:gd name="connsiteX16" fmla="*/ 2700669 w 5007935"/>
              <a:gd name="connsiteY16" fmla="*/ 350874 h 3402418"/>
              <a:gd name="connsiteX17" fmla="*/ 2775097 w 5007935"/>
              <a:gd name="connsiteY17" fmla="*/ 372139 h 3402418"/>
              <a:gd name="connsiteX18" fmla="*/ 2775097 w 5007935"/>
              <a:gd name="connsiteY18" fmla="*/ 372139 h 3402418"/>
              <a:gd name="connsiteX19" fmla="*/ 2775097 w 5007935"/>
              <a:gd name="connsiteY19" fmla="*/ 446567 h 3402418"/>
              <a:gd name="connsiteX20" fmla="*/ 2806995 w 5007935"/>
              <a:gd name="connsiteY20" fmla="*/ 467832 h 3402418"/>
              <a:gd name="connsiteX21" fmla="*/ 2881423 w 5007935"/>
              <a:gd name="connsiteY21" fmla="*/ 467832 h 3402418"/>
              <a:gd name="connsiteX22" fmla="*/ 2945218 w 5007935"/>
              <a:gd name="connsiteY22" fmla="*/ 446567 h 3402418"/>
              <a:gd name="connsiteX23" fmla="*/ 2945218 w 5007935"/>
              <a:gd name="connsiteY23" fmla="*/ 446567 h 3402418"/>
              <a:gd name="connsiteX24" fmla="*/ 3019646 w 5007935"/>
              <a:gd name="connsiteY24" fmla="*/ 510362 h 3402418"/>
              <a:gd name="connsiteX25" fmla="*/ 3040911 w 5007935"/>
              <a:gd name="connsiteY25" fmla="*/ 531627 h 3402418"/>
              <a:gd name="connsiteX26" fmla="*/ 3136604 w 5007935"/>
              <a:gd name="connsiteY26" fmla="*/ 531627 h 3402418"/>
              <a:gd name="connsiteX27" fmla="*/ 3200400 w 5007935"/>
              <a:gd name="connsiteY27" fmla="*/ 531627 h 3402418"/>
              <a:gd name="connsiteX28" fmla="*/ 3200400 w 5007935"/>
              <a:gd name="connsiteY28" fmla="*/ 531627 h 3402418"/>
              <a:gd name="connsiteX29" fmla="*/ 3327990 w 5007935"/>
              <a:gd name="connsiteY29" fmla="*/ 595423 h 3402418"/>
              <a:gd name="connsiteX30" fmla="*/ 3349256 w 5007935"/>
              <a:gd name="connsiteY30" fmla="*/ 627320 h 3402418"/>
              <a:gd name="connsiteX31" fmla="*/ 3370521 w 5007935"/>
              <a:gd name="connsiteY31" fmla="*/ 669851 h 3402418"/>
              <a:gd name="connsiteX32" fmla="*/ 3423683 w 5007935"/>
              <a:gd name="connsiteY32" fmla="*/ 712381 h 3402418"/>
              <a:gd name="connsiteX33" fmla="*/ 3423683 w 5007935"/>
              <a:gd name="connsiteY33" fmla="*/ 712381 h 3402418"/>
              <a:gd name="connsiteX34" fmla="*/ 3466214 w 5007935"/>
              <a:gd name="connsiteY34" fmla="*/ 818707 h 3402418"/>
              <a:gd name="connsiteX35" fmla="*/ 3466214 w 5007935"/>
              <a:gd name="connsiteY35" fmla="*/ 818707 h 3402418"/>
              <a:gd name="connsiteX36" fmla="*/ 3551274 w 5007935"/>
              <a:gd name="connsiteY36" fmla="*/ 967562 h 3402418"/>
              <a:gd name="connsiteX37" fmla="*/ 3551274 w 5007935"/>
              <a:gd name="connsiteY37" fmla="*/ 1041990 h 3402418"/>
              <a:gd name="connsiteX38" fmla="*/ 3551274 w 5007935"/>
              <a:gd name="connsiteY38" fmla="*/ 1041990 h 3402418"/>
              <a:gd name="connsiteX39" fmla="*/ 3508744 w 5007935"/>
              <a:gd name="connsiteY39" fmla="*/ 1148316 h 3402418"/>
              <a:gd name="connsiteX40" fmla="*/ 3508744 w 5007935"/>
              <a:gd name="connsiteY40" fmla="*/ 1190846 h 3402418"/>
              <a:gd name="connsiteX41" fmla="*/ 3604437 w 5007935"/>
              <a:gd name="connsiteY41" fmla="*/ 1201479 h 3402418"/>
              <a:gd name="connsiteX42" fmla="*/ 3710762 w 5007935"/>
              <a:gd name="connsiteY42" fmla="*/ 1148316 h 3402418"/>
              <a:gd name="connsiteX43" fmla="*/ 3806456 w 5007935"/>
              <a:gd name="connsiteY43" fmla="*/ 1095153 h 3402418"/>
              <a:gd name="connsiteX44" fmla="*/ 3923414 w 5007935"/>
              <a:gd name="connsiteY44" fmla="*/ 1010093 h 3402418"/>
              <a:gd name="connsiteX45" fmla="*/ 3923414 w 5007935"/>
              <a:gd name="connsiteY45" fmla="*/ 1010093 h 3402418"/>
              <a:gd name="connsiteX46" fmla="*/ 3997842 w 5007935"/>
              <a:gd name="connsiteY46" fmla="*/ 861237 h 3402418"/>
              <a:gd name="connsiteX47" fmla="*/ 4104167 w 5007935"/>
              <a:gd name="connsiteY47" fmla="*/ 850604 h 3402418"/>
              <a:gd name="connsiteX48" fmla="*/ 4167962 w 5007935"/>
              <a:gd name="connsiteY48" fmla="*/ 776176 h 3402418"/>
              <a:gd name="connsiteX49" fmla="*/ 4210493 w 5007935"/>
              <a:gd name="connsiteY49" fmla="*/ 637953 h 3402418"/>
              <a:gd name="connsiteX50" fmla="*/ 4316818 w 5007935"/>
              <a:gd name="connsiteY50" fmla="*/ 531627 h 3402418"/>
              <a:gd name="connsiteX51" fmla="*/ 4518837 w 5007935"/>
              <a:gd name="connsiteY51" fmla="*/ 510362 h 3402418"/>
              <a:gd name="connsiteX52" fmla="*/ 4593265 w 5007935"/>
              <a:gd name="connsiteY52" fmla="*/ 446567 h 3402418"/>
              <a:gd name="connsiteX53" fmla="*/ 4667693 w 5007935"/>
              <a:gd name="connsiteY53" fmla="*/ 404037 h 3402418"/>
              <a:gd name="connsiteX54" fmla="*/ 4667693 w 5007935"/>
              <a:gd name="connsiteY54" fmla="*/ 287079 h 3402418"/>
              <a:gd name="connsiteX55" fmla="*/ 4678325 w 5007935"/>
              <a:gd name="connsiteY55" fmla="*/ 191386 h 3402418"/>
              <a:gd name="connsiteX56" fmla="*/ 4688958 w 5007935"/>
              <a:gd name="connsiteY56" fmla="*/ 85060 h 3402418"/>
              <a:gd name="connsiteX57" fmla="*/ 4795283 w 5007935"/>
              <a:gd name="connsiteY57" fmla="*/ 106325 h 3402418"/>
              <a:gd name="connsiteX58" fmla="*/ 4859079 w 5007935"/>
              <a:gd name="connsiteY58" fmla="*/ 159488 h 3402418"/>
              <a:gd name="connsiteX59" fmla="*/ 4869711 w 5007935"/>
              <a:gd name="connsiteY59" fmla="*/ 255181 h 3402418"/>
              <a:gd name="connsiteX60" fmla="*/ 4912242 w 5007935"/>
              <a:gd name="connsiteY60" fmla="*/ 297711 h 3402418"/>
              <a:gd name="connsiteX61" fmla="*/ 4954772 w 5007935"/>
              <a:gd name="connsiteY61" fmla="*/ 350874 h 3402418"/>
              <a:gd name="connsiteX62" fmla="*/ 5007935 w 5007935"/>
              <a:gd name="connsiteY62" fmla="*/ 393404 h 3402418"/>
              <a:gd name="connsiteX63" fmla="*/ 5007935 w 5007935"/>
              <a:gd name="connsiteY63" fmla="*/ 393404 h 3402418"/>
              <a:gd name="connsiteX64" fmla="*/ 4901609 w 5007935"/>
              <a:gd name="connsiteY64" fmla="*/ 510362 h 3402418"/>
              <a:gd name="connsiteX65" fmla="*/ 4901609 w 5007935"/>
              <a:gd name="connsiteY65" fmla="*/ 510362 h 3402418"/>
              <a:gd name="connsiteX66" fmla="*/ 4827181 w 5007935"/>
              <a:gd name="connsiteY66" fmla="*/ 595423 h 3402418"/>
              <a:gd name="connsiteX67" fmla="*/ 4763386 w 5007935"/>
              <a:gd name="connsiteY67" fmla="*/ 616688 h 3402418"/>
              <a:gd name="connsiteX68" fmla="*/ 4742121 w 5007935"/>
              <a:gd name="connsiteY68" fmla="*/ 691116 h 3402418"/>
              <a:gd name="connsiteX69" fmla="*/ 4742121 w 5007935"/>
              <a:gd name="connsiteY69" fmla="*/ 691116 h 3402418"/>
              <a:gd name="connsiteX70" fmla="*/ 4720856 w 5007935"/>
              <a:gd name="connsiteY70" fmla="*/ 776176 h 3402418"/>
              <a:gd name="connsiteX71" fmla="*/ 4752753 w 5007935"/>
              <a:gd name="connsiteY71" fmla="*/ 839972 h 3402418"/>
              <a:gd name="connsiteX72" fmla="*/ 4752753 w 5007935"/>
              <a:gd name="connsiteY72" fmla="*/ 839972 h 3402418"/>
              <a:gd name="connsiteX73" fmla="*/ 4784651 w 5007935"/>
              <a:gd name="connsiteY73" fmla="*/ 871869 h 3402418"/>
              <a:gd name="connsiteX74" fmla="*/ 4784651 w 5007935"/>
              <a:gd name="connsiteY74" fmla="*/ 871869 h 3402418"/>
              <a:gd name="connsiteX75" fmla="*/ 4784651 w 5007935"/>
              <a:gd name="connsiteY75" fmla="*/ 871869 h 3402418"/>
              <a:gd name="connsiteX76" fmla="*/ 4827181 w 5007935"/>
              <a:gd name="connsiteY76" fmla="*/ 935665 h 3402418"/>
              <a:gd name="connsiteX77" fmla="*/ 4720856 w 5007935"/>
              <a:gd name="connsiteY77" fmla="*/ 946297 h 3402418"/>
              <a:gd name="connsiteX78" fmla="*/ 4593265 w 5007935"/>
              <a:gd name="connsiteY78" fmla="*/ 1020725 h 3402418"/>
              <a:gd name="connsiteX79" fmla="*/ 4540102 w 5007935"/>
              <a:gd name="connsiteY79" fmla="*/ 1041990 h 3402418"/>
              <a:gd name="connsiteX80" fmla="*/ 4486939 w 5007935"/>
              <a:gd name="connsiteY80" fmla="*/ 1084520 h 3402418"/>
              <a:gd name="connsiteX81" fmla="*/ 4486939 w 5007935"/>
              <a:gd name="connsiteY81" fmla="*/ 1084520 h 3402418"/>
              <a:gd name="connsiteX82" fmla="*/ 4497572 w 5007935"/>
              <a:gd name="connsiteY82" fmla="*/ 1201479 h 3402418"/>
              <a:gd name="connsiteX83" fmla="*/ 4486939 w 5007935"/>
              <a:gd name="connsiteY83" fmla="*/ 1297172 h 3402418"/>
              <a:gd name="connsiteX84" fmla="*/ 4486939 w 5007935"/>
              <a:gd name="connsiteY84" fmla="*/ 1297172 h 3402418"/>
              <a:gd name="connsiteX85" fmla="*/ 4412511 w 5007935"/>
              <a:gd name="connsiteY85" fmla="*/ 1371600 h 3402418"/>
              <a:gd name="connsiteX86" fmla="*/ 4412511 w 5007935"/>
              <a:gd name="connsiteY86" fmla="*/ 1435395 h 3402418"/>
              <a:gd name="connsiteX87" fmla="*/ 4412511 w 5007935"/>
              <a:gd name="connsiteY87" fmla="*/ 1435395 h 3402418"/>
              <a:gd name="connsiteX88" fmla="*/ 4412511 w 5007935"/>
              <a:gd name="connsiteY88" fmla="*/ 1573618 h 3402418"/>
              <a:gd name="connsiteX89" fmla="*/ 4412511 w 5007935"/>
              <a:gd name="connsiteY89" fmla="*/ 1594883 h 3402418"/>
              <a:gd name="connsiteX90" fmla="*/ 4412511 w 5007935"/>
              <a:gd name="connsiteY90" fmla="*/ 1594883 h 3402418"/>
              <a:gd name="connsiteX91" fmla="*/ 4338083 w 5007935"/>
              <a:gd name="connsiteY91" fmla="*/ 1499190 h 3402418"/>
              <a:gd name="connsiteX92" fmla="*/ 4316818 w 5007935"/>
              <a:gd name="connsiteY92" fmla="*/ 1446027 h 3402418"/>
              <a:gd name="connsiteX93" fmla="*/ 4274288 w 5007935"/>
              <a:gd name="connsiteY93" fmla="*/ 1424762 h 3402418"/>
              <a:gd name="connsiteX94" fmla="*/ 4274288 w 5007935"/>
              <a:gd name="connsiteY94" fmla="*/ 1424762 h 3402418"/>
              <a:gd name="connsiteX95" fmla="*/ 4263656 w 5007935"/>
              <a:gd name="connsiteY95" fmla="*/ 1562986 h 3402418"/>
              <a:gd name="connsiteX96" fmla="*/ 4284921 w 5007935"/>
              <a:gd name="connsiteY96" fmla="*/ 1637413 h 3402418"/>
              <a:gd name="connsiteX97" fmla="*/ 4316818 w 5007935"/>
              <a:gd name="connsiteY97" fmla="*/ 1690576 h 3402418"/>
              <a:gd name="connsiteX98" fmla="*/ 4380614 w 5007935"/>
              <a:gd name="connsiteY98" fmla="*/ 1743739 h 3402418"/>
              <a:gd name="connsiteX99" fmla="*/ 4455042 w 5007935"/>
              <a:gd name="connsiteY99" fmla="*/ 1786269 h 3402418"/>
              <a:gd name="connsiteX100" fmla="*/ 4486939 w 5007935"/>
              <a:gd name="connsiteY100" fmla="*/ 1850065 h 3402418"/>
              <a:gd name="connsiteX101" fmla="*/ 4465674 w 5007935"/>
              <a:gd name="connsiteY101" fmla="*/ 1967023 h 3402418"/>
              <a:gd name="connsiteX102" fmla="*/ 4401879 w 5007935"/>
              <a:gd name="connsiteY102" fmla="*/ 2020186 h 3402418"/>
              <a:gd name="connsiteX103" fmla="*/ 4369981 w 5007935"/>
              <a:gd name="connsiteY103" fmla="*/ 2020186 h 3402418"/>
              <a:gd name="connsiteX104" fmla="*/ 4274288 w 5007935"/>
              <a:gd name="connsiteY104" fmla="*/ 2041451 h 3402418"/>
              <a:gd name="connsiteX105" fmla="*/ 4274288 w 5007935"/>
              <a:gd name="connsiteY105" fmla="*/ 2041451 h 3402418"/>
              <a:gd name="connsiteX106" fmla="*/ 4263656 w 5007935"/>
              <a:gd name="connsiteY106" fmla="*/ 2126511 h 3402418"/>
              <a:gd name="connsiteX107" fmla="*/ 4242390 w 5007935"/>
              <a:gd name="connsiteY107" fmla="*/ 2147776 h 3402418"/>
              <a:gd name="connsiteX108" fmla="*/ 4199860 w 5007935"/>
              <a:gd name="connsiteY108" fmla="*/ 2158409 h 3402418"/>
              <a:gd name="connsiteX109" fmla="*/ 4146697 w 5007935"/>
              <a:gd name="connsiteY109" fmla="*/ 2200939 h 3402418"/>
              <a:gd name="connsiteX110" fmla="*/ 4146697 w 5007935"/>
              <a:gd name="connsiteY110" fmla="*/ 2200939 h 3402418"/>
              <a:gd name="connsiteX111" fmla="*/ 4104167 w 5007935"/>
              <a:gd name="connsiteY111" fmla="*/ 2317897 h 3402418"/>
              <a:gd name="connsiteX112" fmla="*/ 4051004 w 5007935"/>
              <a:gd name="connsiteY112" fmla="*/ 2381693 h 3402418"/>
              <a:gd name="connsiteX113" fmla="*/ 4008474 w 5007935"/>
              <a:gd name="connsiteY113" fmla="*/ 2424223 h 3402418"/>
              <a:gd name="connsiteX114" fmla="*/ 3976576 w 5007935"/>
              <a:gd name="connsiteY114" fmla="*/ 2466753 h 3402418"/>
              <a:gd name="connsiteX115" fmla="*/ 3955311 w 5007935"/>
              <a:gd name="connsiteY115" fmla="*/ 2530548 h 3402418"/>
              <a:gd name="connsiteX116" fmla="*/ 3934046 w 5007935"/>
              <a:gd name="connsiteY116" fmla="*/ 2615609 h 3402418"/>
              <a:gd name="connsiteX117" fmla="*/ 3934046 w 5007935"/>
              <a:gd name="connsiteY117" fmla="*/ 2690037 h 3402418"/>
              <a:gd name="connsiteX118" fmla="*/ 3934046 w 5007935"/>
              <a:gd name="connsiteY118" fmla="*/ 2690037 h 3402418"/>
              <a:gd name="connsiteX119" fmla="*/ 3997842 w 5007935"/>
              <a:gd name="connsiteY119" fmla="*/ 2849525 h 3402418"/>
              <a:gd name="connsiteX120" fmla="*/ 4040372 w 5007935"/>
              <a:gd name="connsiteY120" fmla="*/ 2902688 h 3402418"/>
              <a:gd name="connsiteX121" fmla="*/ 4061637 w 5007935"/>
              <a:gd name="connsiteY121" fmla="*/ 2923953 h 3402418"/>
              <a:gd name="connsiteX122" fmla="*/ 4093535 w 5007935"/>
              <a:gd name="connsiteY122" fmla="*/ 2966483 h 3402418"/>
              <a:gd name="connsiteX123" fmla="*/ 4125432 w 5007935"/>
              <a:gd name="connsiteY123" fmla="*/ 3062176 h 3402418"/>
              <a:gd name="connsiteX124" fmla="*/ 4146697 w 5007935"/>
              <a:gd name="connsiteY124" fmla="*/ 3094074 h 3402418"/>
              <a:gd name="connsiteX125" fmla="*/ 4178595 w 5007935"/>
              <a:gd name="connsiteY125" fmla="*/ 3125972 h 3402418"/>
              <a:gd name="connsiteX126" fmla="*/ 4199860 w 5007935"/>
              <a:gd name="connsiteY126" fmla="*/ 3253562 h 3402418"/>
              <a:gd name="connsiteX127" fmla="*/ 4199860 w 5007935"/>
              <a:gd name="connsiteY127" fmla="*/ 3296093 h 3402418"/>
              <a:gd name="connsiteX128" fmla="*/ 4199860 w 5007935"/>
              <a:gd name="connsiteY128" fmla="*/ 3296093 h 3402418"/>
              <a:gd name="connsiteX129" fmla="*/ 4178595 w 5007935"/>
              <a:gd name="connsiteY129" fmla="*/ 3391786 h 3402418"/>
              <a:gd name="connsiteX130" fmla="*/ 4178595 w 5007935"/>
              <a:gd name="connsiteY130" fmla="*/ 3391786 h 3402418"/>
              <a:gd name="connsiteX131" fmla="*/ 4082902 w 5007935"/>
              <a:gd name="connsiteY131" fmla="*/ 3402418 h 3402418"/>
              <a:gd name="connsiteX132" fmla="*/ 4072269 w 5007935"/>
              <a:gd name="connsiteY132" fmla="*/ 3381153 h 3402418"/>
              <a:gd name="connsiteX133" fmla="*/ 4051004 w 5007935"/>
              <a:gd name="connsiteY133" fmla="*/ 3359888 h 3402418"/>
              <a:gd name="connsiteX134" fmla="*/ 4051004 w 5007935"/>
              <a:gd name="connsiteY134" fmla="*/ 3359888 h 3402418"/>
              <a:gd name="connsiteX135" fmla="*/ 3976576 w 5007935"/>
              <a:gd name="connsiteY135" fmla="*/ 3306725 h 3402418"/>
              <a:gd name="connsiteX0" fmla="*/ 1087193 w 5662320"/>
              <a:gd name="connsiteY0" fmla="*/ 2571953 h 3402418"/>
              <a:gd name="connsiteX1" fmla="*/ 5048 w 5662320"/>
              <a:gd name="connsiteY1" fmla="*/ 1257644 h 3402418"/>
              <a:gd name="connsiteX2" fmla="*/ 654385 w 5662320"/>
              <a:gd name="connsiteY2" fmla="*/ 0 h 3402418"/>
              <a:gd name="connsiteX3" fmla="*/ 824506 w 5662320"/>
              <a:gd name="connsiteY3" fmla="*/ 63795 h 3402418"/>
              <a:gd name="connsiteX4" fmla="*/ 1164747 w 5662320"/>
              <a:gd name="connsiteY4" fmla="*/ 127590 h 3402418"/>
              <a:gd name="connsiteX5" fmla="*/ 1547520 w 5662320"/>
              <a:gd name="connsiteY5" fmla="*/ 180753 h 3402418"/>
              <a:gd name="connsiteX6" fmla="*/ 1909027 w 5662320"/>
              <a:gd name="connsiteY6" fmla="*/ 223283 h 3402418"/>
              <a:gd name="connsiteX7" fmla="*/ 2259901 w 5662320"/>
              <a:gd name="connsiteY7" fmla="*/ 244548 h 3402418"/>
              <a:gd name="connsiteX8" fmla="*/ 2578878 w 5662320"/>
              <a:gd name="connsiteY8" fmla="*/ 244548 h 3402418"/>
              <a:gd name="connsiteX9" fmla="*/ 2802161 w 5662320"/>
              <a:gd name="connsiteY9" fmla="*/ 255181 h 3402418"/>
              <a:gd name="connsiteX10" fmla="*/ 2908487 w 5662320"/>
              <a:gd name="connsiteY10" fmla="*/ 244548 h 3402418"/>
              <a:gd name="connsiteX11" fmla="*/ 2908487 w 5662320"/>
              <a:gd name="connsiteY11" fmla="*/ 202018 h 3402418"/>
              <a:gd name="connsiteX12" fmla="*/ 2908487 w 5662320"/>
              <a:gd name="connsiteY12" fmla="*/ 202018 h 3402418"/>
              <a:gd name="connsiteX13" fmla="*/ 3014813 w 5662320"/>
              <a:gd name="connsiteY13" fmla="*/ 276446 h 3402418"/>
              <a:gd name="connsiteX14" fmla="*/ 3131771 w 5662320"/>
              <a:gd name="connsiteY14" fmla="*/ 297711 h 3402418"/>
              <a:gd name="connsiteX15" fmla="*/ 3248729 w 5662320"/>
              <a:gd name="connsiteY15" fmla="*/ 308344 h 3402418"/>
              <a:gd name="connsiteX16" fmla="*/ 3355054 w 5662320"/>
              <a:gd name="connsiteY16" fmla="*/ 350874 h 3402418"/>
              <a:gd name="connsiteX17" fmla="*/ 3429482 w 5662320"/>
              <a:gd name="connsiteY17" fmla="*/ 372139 h 3402418"/>
              <a:gd name="connsiteX18" fmla="*/ 3429482 w 5662320"/>
              <a:gd name="connsiteY18" fmla="*/ 372139 h 3402418"/>
              <a:gd name="connsiteX19" fmla="*/ 3429482 w 5662320"/>
              <a:gd name="connsiteY19" fmla="*/ 446567 h 3402418"/>
              <a:gd name="connsiteX20" fmla="*/ 3461380 w 5662320"/>
              <a:gd name="connsiteY20" fmla="*/ 467832 h 3402418"/>
              <a:gd name="connsiteX21" fmla="*/ 3535808 w 5662320"/>
              <a:gd name="connsiteY21" fmla="*/ 467832 h 3402418"/>
              <a:gd name="connsiteX22" fmla="*/ 3599603 w 5662320"/>
              <a:gd name="connsiteY22" fmla="*/ 446567 h 3402418"/>
              <a:gd name="connsiteX23" fmla="*/ 3599603 w 5662320"/>
              <a:gd name="connsiteY23" fmla="*/ 446567 h 3402418"/>
              <a:gd name="connsiteX24" fmla="*/ 3674031 w 5662320"/>
              <a:gd name="connsiteY24" fmla="*/ 510362 h 3402418"/>
              <a:gd name="connsiteX25" fmla="*/ 3695296 w 5662320"/>
              <a:gd name="connsiteY25" fmla="*/ 531627 h 3402418"/>
              <a:gd name="connsiteX26" fmla="*/ 3790989 w 5662320"/>
              <a:gd name="connsiteY26" fmla="*/ 531627 h 3402418"/>
              <a:gd name="connsiteX27" fmla="*/ 3854785 w 5662320"/>
              <a:gd name="connsiteY27" fmla="*/ 531627 h 3402418"/>
              <a:gd name="connsiteX28" fmla="*/ 3854785 w 5662320"/>
              <a:gd name="connsiteY28" fmla="*/ 531627 h 3402418"/>
              <a:gd name="connsiteX29" fmla="*/ 3982375 w 5662320"/>
              <a:gd name="connsiteY29" fmla="*/ 595423 h 3402418"/>
              <a:gd name="connsiteX30" fmla="*/ 4003641 w 5662320"/>
              <a:gd name="connsiteY30" fmla="*/ 627320 h 3402418"/>
              <a:gd name="connsiteX31" fmla="*/ 4024906 w 5662320"/>
              <a:gd name="connsiteY31" fmla="*/ 669851 h 3402418"/>
              <a:gd name="connsiteX32" fmla="*/ 4078068 w 5662320"/>
              <a:gd name="connsiteY32" fmla="*/ 712381 h 3402418"/>
              <a:gd name="connsiteX33" fmla="*/ 4078068 w 5662320"/>
              <a:gd name="connsiteY33" fmla="*/ 712381 h 3402418"/>
              <a:gd name="connsiteX34" fmla="*/ 4120599 w 5662320"/>
              <a:gd name="connsiteY34" fmla="*/ 818707 h 3402418"/>
              <a:gd name="connsiteX35" fmla="*/ 4120599 w 5662320"/>
              <a:gd name="connsiteY35" fmla="*/ 818707 h 3402418"/>
              <a:gd name="connsiteX36" fmla="*/ 4205659 w 5662320"/>
              <a:gd name="connsiteY36" fmla="*/ 967562 h 3402418"/>
              <a:gd name="connsiteX37" fmla="*/ 4205659 w 5662320"/>
              <a:gd name="connsiteY37" fmla="*/ 1041990 h 3402418"/>
              <a:gd name="connsiteX38" fmla="*/ 4205659 w 5662320"/>
              <a:gd name="connsiteY38" fmla="*/ 1041990 h 3402418"/>
              <a:gd name="connsiteX39" fmla="*/ 4163129 w 5662320"/>
              <a:gd name="connsiteY39" fmla="*/ 1148316 h 3402418"/>
              <a:gd name="connsiteX40" fmla="*/ 4163129 w 5662320"/>
              <a:gd name="connsiteY40" fmla="*/ 1190846 h 3402418"/>
              <a:gd name="connsiteX41" fmla="*/ 4258822 w 5662320"/>
              <a:gd name="connsiteY41" fmla="*/ 1201479 h 3402418"/>
              <a:gd name="connsiteX42" fmla="*/ 4365147 w 5662320"/>
              <a:gd name="connsiteY42" fmla="*/ 1148316 h 3402418"/>
              <a:gd name="connsiteX43" fmla="*/ 4460841 w 5662320"/>
              <a:gd name="connsiteY43" fmla="*/ 1095153 h 3402418"/>
              <a:gd name="connsiteX44" fmla="*/ 4577799 w 5662320"/>
              <a:gd name="connsiteY44" fmla="*/ 1010093 h 3402418"/>
              <a:gd name="connsiteX45" fmla="*/ 4577799 w 5662320"/>
              <a:gd name="connsiteY45" fmla="*/ 1010093 h 3402418"/>
              <a:gd name="connsiteX46" fmla="*/ 4652227 w 5662320"/>
              <a:gd name="connsiteY46" fmla="*/ 861237 h 3402418"/>
              <a:gd name="connsiteX47" fmla="*/ 4758552 w 5662320"/>
              <a:gd name="connsiteY47" fmla="*/ 850604 h 3402418"/>
              <a:gd name="connsiteX48" fmla="*/ 4822347 w 5662320"/>
              <a:gd name="connsiteY48" fmla="*/ 776176 h 3402418"/>
              <a:gd name="connsiteX49" fmla="*/ 4864878 w 5662320"/>
              <a:gd name="connsiteY49" fmla="*/ 637953 h 3402418"/>
              <a:gd name="connsiteX50" fmla="*/ 4971203 w 5662320"/>
              <a:gd name="connsiteY50" fmla="*/ 531627 h 3402418"/>
              <a:gd name="connsiteX51" fmla="*/ 5173222 w 5662320"/>
              <a:gd name="connsiteY51" fmla="*/ 510362 h 3402418"/>
              <a:gd name="connsiteX52" fmla="*/ 5247650 w 5662320"/>
              <a:gd name="connsiteY52" fmla="*/ 446567 h 3402418"/>
              <a:gd name="connsiteX53" fmla="*/ 5322078 w 5662320"/>
              <a:gd name="connsiteY53" fmla="*/ 404037 h 3402418"/>
              <a:gd name="connsiteX54" fmla="*/ 5322078 w 5662320"/>
              <a:gd name="connsiteY54" fmla="*/ 287079 h 3402418"/>
              <a:gd name="connsiteX55" fmla="*/ 5332710 w 5662320"/>
              <a:gd name="connsiteY55" fmla="*/ 191386 h 3402418"/>
              <a:gd name="connsiteX56" fmla="*/ 5343343 w 5662320"/>
              <a:gd name="connsiteY56" fmla="*/ 85060 h 3402418"/>
              <a:gd name="connsiteX57" fmla="*/ 5449668 w 5662320"/>
              <a:gd name="connsiteY57" fmla="*/ 106325 h 3402418"/>
              <a:gd name="connsiteX58" fmla="*/ 5513464 w 5662320"/>
              <a:gd name="connsiteY58" fmla="*/ 159488 h 3402418"/>
              <a:gd name="connsiteX59" fmla="*/ 5524096 w 5662320"/>
              <a:gd name="connsiteY59" fmla="*/ 255181 h 3402418"/>
              <a:gd name="connsiteX60" fmla="*/ 5566627 w 5662320"/>
              <a:gd name="connsiteY60" fmla="*/ 297711 h 3402418"/>
              <a:gd name="connsiteX61" fmla="*/ 5609157 w 5662320"/>
              <a:gd name="connsiteY61" fmla="*/ 350874 h 3402418"/>
              <a:gd name="connsiteX62" fmla="*/ 5662320 w 5662320"/>
              <a:gd name="connsiteY62" fmla="*/ 393404 h 3402418"/>
              <a:gd name="connsiteX63" fmla="*/ 5662320 w 5662320"/>
              <a:gd name="connsiteY63" fmla="*/ 393404 h 3402418"/>
              <a:gd name="connsiteX64" fmla="*/ 5555994 w 5662320"/>
              <a:gd name="connsiteY64" fmla="*/ 510362 h 3402418"/>
              <a:gd name="connsiteX65" fmla="*/ 5555994 w 5662320"/>
              <a:gd name="connsiteY65" fmla="*/ 510362 h 3402418"/>
              <a:gd name="connsiteX66" fmla="*/ 5481566 w 5662320"/>
              <a:gd name="connsiteY66" fmla="*/ 595423 h 3402418"/>
              <a:gd name="connsiteX67" fmla="*/ 5417771 w 5662320"/>
              <a:gd name="connsiteY67" fmla="*/ 616688 h 3402418"/>
              <a:gd name="connsiteX68" fmla="*/ 5396506 w 5662320"/>
              <a:gd name="connsiteY68" fmla="*/ 691116 h 3402418"/>
              <a:gd name="connsiteX69" fmla="*/ 5396506 w 5662320"/>
              <a:gd name="connsiteY69" fmla="*/ 691116 h 3402418"/>
              <a:gd name="connsiteX70" fmla="*/ 5375241 w 5662320"/>
              <a:gd name="connsiteY70" fmla="*/ 776176 h 3402418"/>
              <a:gd name="connsiteX71" fmla="*/ 5407138 w 5662320"/>
              <a:gd name="connsiteY71" fmla="*/ 839972 h 3402418"/>
              <a:gd name="connsiteX72" fmla="*/ 5407138 w 5662320"/>
              <a:gd name="connsiteY72" fmla="*/ 839972 h 3402418"/>
              <a:gd name="connsiteX73" fmla="*/ 5439036 w 5662320"/>
              <a:gd name="connsiteY73" fmla="*/ 871869 h 3402418"/>
              <a:gd name="connsiteX74" fmla="*/ 5439036 w 5662320"/>
              <a:gd name="connsiteY74" fmla="*/ 871869 h 3402418"/>
              <a:gd name="connsiteX75" fmla="*/ 5439036 w 5662320"/>
              <a:gd name="connsiteY75" fmla="*/ 871869 h 3402418"/>
              <a:gd name="connsiteX76" fmla="*/ 5481566 w 5662320"/>
              <a:gd name="connsiteY76" fmla="*/ 935665 h 3402418"/>
              <a:gd name="connsiteX77" fmla="*/ 5375241 w 5662320"/>
              <a:gd name="connsiteY77" fmla="*/ 946297 h 3402418"/>
              <a:gd name="connsiteX78" fmla="*/ 5247650 w 5662320"/>
              <a:gd name="connsiteY78" fmla="*/ 1020725 h 3402418"/>
              <a:gd name="connsiteX79" fmla="*/ 5194487 w 5662320"/>
              <a:gd name="connsiteY79" fmla="*/ 1041990 h 3402418"/>
              <a:gd name="connsiteX80" fmla="*/ 5141324 w 5662320"/>
              <a:gd name="connsiteY80" fmla="*/ 1084520 h 3402418"/>
              <a:gd name="connsiteX81" fmla="*/ 5141324 w 5662320"/>
              <a:gd name="connsiteY81" fmla="*/ 1084520 h 3402418"/>
              <a:gd name="connsiteX82" fmla="*/ 5151957 w 5662320"/>
              <a:gd name="connsiteY82" fmla="*/ 1201479 h 3402418"/>
              <a:gd name="connsiteX83" fmla="*/ 5141324 w 5662320"/>
              <a:gd name="connsiteY83" fmla="*/ 1297172 h 3402418"/>
              <a:gd name="connsiteX84" fmla="*/ 5141324 w 5662320"/>
              <a:gd name="connsiteY84" fmla="*/ 1297172 h 3402418"/>
              <a:gd name="connsiteX85" fmla="*/ 5066896 w 5662320"/>
              <a:gd name="connsiteY85" fmla="*/ 1371600 h 3402418"/>
              <a:gd name="connsiteX86" fmla="*/ 5066896 w 5662320"/>
              <a:gd name="connsiteY86" fmla="*/ 1435395 h 3402418"/>
              <a:gd name="connsiteX87" fmla="*/ 5066896 w 5662320"/>
              <a:gd name="connsiteY87" fmla="*/ 1435395 h 3402418"/>
              <a:gd name="connsiteX88" fmla="*/ 5066896 w 5662320"/>
              <a:gd name="connsiteY88" fmla="*/ 1573618 h 3402418"/>
              <a:gd name="connsiteX89" fmla="*/ 5066896 w 5662320"/>
              <a:gd name="connsiteY89" fmla="*/ 1594883 h 3402418"/>
              <a:gd name="connsiteX90" fmla="*/ 5066896 w 5662320"/>
              <a:gd name="connsiteY90" fmla="*/ 1594883 h 3402418"/>
              <a:gd name="connsiteX91" fmla="*/ 4992468 w 5662320"/>
              <a:gd name="connsiteY91" fmla="*/ 1499190 h 3402418"/>
              <a:gd name="connsiteX92" fmla="*/ 4971203 w 5662320"/>
              <a:gd name="connsiteY92" fmla="*/ 1446027 h 3402418"/>
              <a:gd name="connsiteX93" fmla="*/ 4928673 w 5662320"/>
              <a:gd name="connsiteY93" fmla="*/ 1424762 h 3402418"/>
              <a:gd name="connsiteX94" fmla="*/ 4928673 w 5662320"/>
              <a:gd name="connsiteY94" fmla="*/ 1424762 h 3402418"/>
              <a:gd name="connsiteX95" fmla="*/ 4918041 w 5662320"/>
              <a:gd name="connsiteY95" fmla="*/ 1562986 h 3402418"/>
              <a:gd name="connsiteX96" fmla="*/ 4939306 w 5662320"/>
              <a:gd name="connsiteY96" fmla="*/ 1637413 h 3402418"/>
              <a:gd name="connsiteX97" fmla="*/ 4971203 w 5662320"/>
              <a:gd name="connsiteY97" fmla="*/ 1690576 h 3402418"/>
              <a:gd name="connsiteX98" fmla="*/ 5034999 w 5662320"/>
              <a:gd name="connsiteY98" fmla="*/ 1743739 h 3402418"/>
              <a:gd name="connsiteX99" fmla="*/ 5109427 w 5662320"/>
              <a:gd name="connsiteY99" fmla="*/ 1786269 h 3402418"/>
              <a:gd name="connsiteX100" fmla="*/ 5141324 w 5662320"/>
              <a:gd name="connsiteY100" fmla="*/ 1850065 h 3402418"/>
              <a:gd name="connsiteX101" fmla="*/ 5120059 w 5662320"/>
              <a:gd name="connsiteY101" fmla="*/ 1967023 h 3402418"/>
              <a:gd name="connsiteX102" fmla="*/ 5056264 w 5662320"/>
              <a:gd name="connsiteY102" fmla="*/ 2020186 h 3402418"/>
              <a:gd name="connsiteX103" fmla="*/ 5024366 w 5662320"/>
              <a:gd name="connsiteY103" fmla="*/ 2020186 h 3402418"/>
              <a:gd name="connsiteX104" fmla="*/ 4928673 w 5662320"/>
              <a:gd name="connsiteY104" fmla="*/ 2041451 h 3402418"/>
              <a:gd name="connsiteX105" fmla="*/ 4928673 w 5662320"/>
              <a:gd name="connsiteY105" fmla="*/ 2041451 h 3402418"/>
              <a:gd name="connsiteX106" fmla="*/ 4918041 w 5662320"/>
              <a:gd name="connsiteY106" fmla="*/ 2126511 h 3402418"/>
              <a:gd name="connsiteX107" fmla="*/ 4896775 w 5662320"/>
              <a:gd name="connsiteY107" fmla="*/ 2147776 h 3402418"/>
              <a:gd name="connsiteX108" fmla="*/ 4854245 w 5662320"/>
              <a:gd name="connsiteY108" fmla="*/ 2158409 h 3402418"/>
              <a:gd name="connsiteX109" fmla="*/ 4801082 w 5662320"/>
              <a:gd name="connsiteY109" fmla="*/ 2200939 h 3402418"/>
              <a:gd name="connsiteX110" fmla="*/ 4801082 w 5662320"/>
              <a:gd name="connsiteY110" fmla="*/ 2200939 h 3402418"/>
              <a:gd name="connsiteX111" fmla="*/ 4758552 w 5662320"/>
              <a:gd name="connsiteY111" fmla="*/ 2317897 h 3402418"/>
              <a:gd name="connsiteX112" fmla="*/ 4705389 w 5662320"/>
              <a:gd name="connsiteY112" fmla="*/ 2381693 h 3402418"/>
              <a:gd name="connsiteX113" fmla="*/ 4662859 w 5662320"/>
              <a:gd name="connsiteY113" fmla="*/ 2424223 h 3402418"/>
              <a:gd name="connsiteX114" fmla="*/ 4630961 w 5662320"/>
              <a:gd name="connsiteY114" fmla="*/ 2466753 h 3402418"/>
              <a:gd name="connsiteX115" fmla="*/ 4609696 w 5662320"/>
              <a:gd name="connsiteY115" fmla="*/ 2530548 h 3402418"/>
              <a:gd name="connsiteX116" fmla="*/ 4588431 w 5662320"/>
              <a:gd name="connsiteY116" fmla="*/ 2615609 h 3402418"/>
              <a:gd name="connsiteX117" fmla="*/ 4588431 w 5662320"/>
              <a:gd name="connsiteY117" fmla="*/ 2690037 h 3402418"/>
              <a:gd name="connsiteX118" fmla="*/ 4588431 w 5662320"/>
              <a:gd name="connsiteY118" fmla="*/ 2690037 h 3402418"/>
              <a:gd name="connsiteX119" fmla="*/ 4652227 w 5662320"/>
              <a:gd name="connsiteY119" fmla="*/ 2849525 h 3402418"/>
              <a:gd name="connsiteX120" fmla="*/ 4694757 w 5662320"/>
              <a:gd name="connsiteY120" fmla="*/ 2902688 h 3402418"/>
              <a:gd name="connsiteX121" fmla="*/ 4716022 w 5662320"/>
              <a:gd name="connsiteY121" fmla="*/ 2923953 h 3402418"/>
              <a:gd name="connsiteX122" fmla="*/ 4747920 w 5662320"/>
              <a:gd name="connsiteY122" fmla="*/ 2966483 h 3402418"/>
              <a:gd name="connsiteX123" fmla="*/ 4779817 w 5662320"/>
              <a:gd name="connsiteY123" fmla="*/ 3062176 h 3402418"/>
              <a:gd name="connsiteX124" fmla="*/ 4801082 w 5662320"/>
              <a:gd name="connsiteY124" fmla="*/ 3094074 h 3402418"/>
              <a:gd name="connsiteX125" fmla="*/ 4832980 w 5662320"/>
              <a:gd name="connsiteY125" fmla="*/ 3125972 h 3402418"/>
              <a:gd name="connsiteX126" fmla="*/ 4854245 w 5662320"/>
              <a:gd name="connsiteY126" fmla="*/ 3253562 h 3402418"/>
              <a:gd name="connsiteX127" fmla="*/ 4854245 w 5662320"/>
              <a:gd name="connsiteY127" fmla="*/ 3296093 h 3402418"/>
              <a:gd name="connsiteX128" fmla="*/ 4854245 w 5662320"/>
              <a:gd name="connsiteY128" fmla="*/ 3296093 h 3402418"/>
              <a:gd name="connsiteX129" fmla="*/ 4832980 w 5662320"/>
              <a:gd name="connsiteY129" fmla="*/ 3391786 h 3402418"/>
              <a:gd name="connsiteX130" fmla="*/ 4832980 w 5662320"/>
              <a:gd name="connsiteY130" fmla="*/ 3391786 h 3402418"/>
              <a:gd name="connsiteX131" fmla="*/ 4737287 w 5662320"/>
              <a:gd name="connsiteY131" fmla="*/ 3402418 h 3402418"/>
              <a:gd name="connsiteX132" fmla="*/ 4726654 w 5662320"/>
              <a:gd name="connsiteY132" fmla="*/ 3381153 h 3402418"/>
              <a:gd name="connsiteX133" fmla="*/ 4705389 w 5662320"/>
              <a:gd name="connsiteY133" fmla="*/ 3359888 h 3402418"/>
              <a:gd name="connsiteX134" fmla="*/ 4705389 w 5662320"/>
              <a:gd name="connsiteY134" fmla="*/ 3359888 h 3402418"/>
              <a:gd name="connsiteX135" fmla="*/ 4630961 w 5662320"/>
              <a:gd name="connsiteY135" fmla="*/ 3306725 h 3402418"/>
              <a:gd name="connsiteX0" fmla="*/ 1115438 w 5690565"/>
              <a:gd name="connsiteY0" fmla="*/ 2571953 h 3402418"/>
              <a:gd name="connsiteX1" fmla="*/ 33293 w 5690565"/>
              <a:gd name="connsiteY1" fmla="*/ 1257644 h 3402418"/>
              <a:gd name="connsiteX2" fmla="*/ 312992 w 5690565"/>
              <a:gd name="connsiteY2" fmla="*/ 569154 h 3402418"/>
              <a:gd name="connsiteX3" fmla="*/ 682630 w 5690565"/>
              <a:gd name="connsiteY3" fmla="*/ 0 h 3402418"/>
              <a:gd name="connsiteX4" fmla="*/ 852751 w 5690565"/>
              <a:gd name="connsiteY4" fmla="*/ 63795 h 3402418"/>
              <a:gd name="connsiteX5" fmla="*/ 1192992 w 5690565"/>
              <a:gd name="connsiteY5" fmla="*/ 127590 h 3402418"/>
              <a:gd name="connsiteX6" fmla="*/ 1575765 w 5690565"/>
              <a:gd name="connsiteY6" fmla="*/ 180753 h 3402418"/>
              <a:gd name="connsiteX7" fmla="*/ 1937272 w 5690565"/>
              <a:gd name="connsiteY7" fmla="*/ 223283 h 3402418"/>
              <a:gd name="connsiteX8" fmla="*/ 2288146 w 5690565"/>
              <a:gd name="connsiteY8" fmla="*/ 244548 h 3402418"/>
              <a:gd name="connsiteX9" fmla="*/ 2607123 w 5690565"/>
              <a:gd name="connsiteY9" fmla="*/ 244548 h 3402418"/>
              <a:gd name="connsiteX10" fmla="*/ 2830406 w 5690565"/>
              <a:gd name="connsiteY10" fmla="*/ 255181 h 3402418"/>
              <a:gd name="connsiteX11" fmla="*/ 2936732 w 5690565"/>
              <a:gd name="connsiteY11" fmla="*/ 244548 h 3402418"/>
              <a:gd name="connsiteX12" fmla="*/ 2936732 w 5690565"/>
              <a:gd name="connsiteY12" fmla="*/ 202018 h 3402418"/>
              <a:gd name="connsiteX13" fmla="*/ 2936732 w 5690565"/>
              <a:gd name="connsiteY13" fmla="*/ 202018 h 3402418"/>
              <a:gd name="connsiteX14" fmla="*/ 3043058 w 5690565"/>
              <a:gd name="connsiteY14" fmla="*/ 276446 h 3402418"/>
              <a:gd name="connsiteX15" fmla="*/ 3160016 w 5690565"/>
              <a:gd name="connsiteY15" fmla="*/ 297711 h 3402418"/>
              <a:gd name="connsiteX16" fmla="*/ 3276974 w 5690565"/>
              <a:gd name="connsiteY16" fmla="*/ 308344 h 3402418"/>
              <a:gd name="connsiteX17" fmla="*/ 3383299 w 5690565"/>
              <a:gd name="connsiteY17" fmla="*/ 350874 h 3402418"/>
              <a:gd name="connsiteX18" fmla="*/ 3457727 w 5690565"/>
              <a:gd name="connsiteY18" fmla="*/ 372139 h 3402418"/>
              <a:gd name="connsiteX19" fmla="*/ 3457727 w 5690565"/>
              <a:gd name="connsiteY19" fmla="*/ 372139 h 3402418"/>
              <a:gd name="connsiteX20" fmla="*/ 3457727 w 5690565"/>
              <a:gd name="connsiteY20" fmla="*/ 446567 h 3402418"/>
              <a:gd name="connsiteX21" fmla="*/ 3489625 w 5690565"/>
              <a:gd name="connsiteY21" fmla="*/ 467832 h 3402418"/>
              <a:gd name="connsiteX22" fmla="*/ 3564053 w 5690565"/>
              <a:gd name="connsiteY22" fmla="*/ 467832 h 3402418"/>
              <a:gd name="connsiteX23" fmla="*/ 3627848 w 5690565"/>
              <a:gd name="connsiteY23" fmla="*/ 446567 h 3402418"/>
              <a:gd name="connsiteX24" fmla="*/ 3627848 w 5690565"/>
              <a:gd name="connsiteY24" fmla="*/ 446567 h 3402418"/>
              <a:gd name="connsiteX25" fmla="*/ 3702276 w 5690565"/>
              <a:gd name="connsiteY25" fmla="*/ 510362 h 3402418"/>
              <a:gd name="connsiteX26" fmla="*/ 3723541 w 5690565"/>
              <a:gd name="connsiteY26" fmla="*/ 531627 h 3402418"/>
              <a:gd name="connsiteX27" fmla="*/ 3819234 w 5690565"/>
              <a:gd name="connsiteY27" fmla="*/ 531627 h 3402418"/>
              <a:gd name="connsiteX28" fmla="*/ 3883030 w 5690565"/>
              <a:gd name="connsiteY28" fmla="*/ 531627 h 3402418"/>
              <a:gd name="connsiteX29" fmla="*/ 3883030 w 5690565"/>
              <a:gd name="connsiteY29" fmla="*/ 531627 h 3402418"/>
              <a:gd name="connsiteX30" fmla="*/ 4010620 w 5690565"/>
              <a:gd name="connsiteY30" fmla="*/ 595423 h 3402418"/>
              <a:gd name="connsiteX31" fmla="*/ 4031886 w 5690565"/>
              <a:gd name="connsiteY31" fmla="*/ 627320 h 3402418"/>
              <a:gd name="connsiteX32" fmla="*/ 4053151 w 5690565"/>
              <a:gd name="connsiteY32" fmla="*/ 669851 h 3402418"/>
              <a:gd name="connsiteX33" fmla="*/ 4106313 w 5690565"/>
              <a:gd name="connsiteY33" fmla="*/ 712381 h 3402418"/>
              <a:gd name="connsiteX34" fmla="*/ 4106313 w 5690565"/>
              <a:gd name="connsiteY34" fmla="*/ 712381 h 3402418"/>
              <a:gd name="connsiteX35" fmla="*/ 4148844 w 5690565"/>
              <a:gd name="connsiteY35" fmla="*/ 818707 h 3402418"/>
              <a:gd name="connsiteX36" fmla="*/ 4148844 w 5690565"/>
              <a:gd name="connsiteY36" fmla="*/ 818707 h 3402418"/>
              <a:gd name="connsiteX37" fmla="*/ 4233904 w 5690565"/>
              <a:gd name="connsiteY37" fmla="*/ 967562 h 3402418"/>
              <a:gd name="connsiteX38" fmla="*/ 4233904 w 5690565"/>
              <a:gd name="connsiteY38" fmla="*/ 1041990 h 3402418"/>
              <a:gd name="connsiteX39" fmla="*/ 4233904 w 5690565"/>
              <a:gd name="connsiteY39" fmla="*/ 1041990 h 3402418"/>
              <a:gd name="connsiteX40" fmla="*/ 4191374 w 5690565"/>
              <a:gd name="connsiteY40" fmla="*/ 1148316 h 3402418"/>
              <a:gd name="connsiteX41" fmla="*/ 4191374 w 5690565"/>
              <a:gd name="connsiteY41" fmla="*/ 1190846 h 3402418"/>
              <a:gd name="connsiteX42" fmla="*/ 4287067 w 5690565"/>
              <a:gd name="connsiteY42" fmla="*/ 1201479 h 3402418"/>
              <a:gd name="connsiteX43" fmla="*/ 4393392 w 5690565"/>
              <a:gd name="connsiteY43" fmla="*/ 1148316 h 3402418"/>
              <a:gd name="connsiteX44" fmla="*/ 4489086 w 5690565"/>
              <a:gd name="connsiteY44" fmla="*/ 1095153 h 3402418"/>
              <a:gd name="connsiteX45" fmla="*/ 4606044 w 5690565"/>
              <a:gd name="connsiteY45" fmla="*/ 1010093 h 3402418"/>
              <a:gd name="connsiteX46" fmla="*/ 4606044 w 5690565"/>
              <a:gd name="connsiteY46" fmla="*/ 1010093 h 3402418"/>
              <a:gd name="connsiteX47" fmla="*/ 4680472 w 5690565"/>
              <a:gd name="connsiteY47" fmla="*/ 861237 h 3402418"/>
              <a:gd name="connsiteX48" fmla="*/ 4786797 w 5690565"/>
              <a:gd name="connsiteY48" fmla="*/ 850604 h 3402418"/>
              <a:gd name="connsiteX49" fmla="*/ 4850592 w 5690565"/>
              <a:gd name="connsiteY49" fmla="*/ 776176 h 3402418"/>
              <a:gd name="connsiteX50" fmla="*/ 4893123 w 5690565"/>
              <a:gd name="connsiteY50" fmla="*/ 637953 h 3402418"/>
              <a:gd name="connsiteX51" fmla="*/ 4999448 w 5690565"/>
              <a:gd name="connsiteY51" fmla="*/ 531627 h 3402418"/>
              <a:gd name="connsiteX52" fmla="*/ 5201467 w 5690565"/>
              <a:gd name="connsiteY52" fmla="*/ 510362 h 3402418"/>
              <a:gd name="connsiteX53" fmla="*/ 5275895 w 5690565"/>
              <a:gd name="connsiteY53" fmla="*/ 446567 h 3402418"/>
              <a:gd name="connsiteX54" fmla="*/ 5350323 w 5690565"/>
              <a:gd name="connsiteY54" fmla="*/ 404037 h 3402418"/>
              <a:gd name="connsiteX55" fmla="*/ 5350323 w 5690565"/>
              <a:gd name="connsiteY55" fmla="*/ 287079 h 3402418"/>
              <a:gd name="connsiteX56" fmla="*/ 5360955 w 5690565"/>
              <a:gd name="connsiteY56" fmla="*/ 191386 h 3402418"/>
              <a:gd name="connsiteX57" fmla="*/ 5371588 w 5690565"/>
              <a:gd name="connsiteY57" fmla="*/ 85060 h 3402418"/>
              <a:gd name="connsiteX58" fmla="*/ 5477913 w 5690565"/>
              <a:gd name="connsiteY58" fmla="*/ 106325 h 3402418"/>
              <a:gd name="connsiteX59" fmla="*/ 5541709 w 5690565"/>
              <a:gd name="connsiteY59" fmla="*/ 159488 h 3402418"/>
              <a:gd name="connsiteX60" fmla="*/ 5552341 w 5690565"/>
              <a:gd name="connsiteY60" fmla="*/ 255181 h 3402418"/>
              <a:gd name="connsiteX61" fmla="*/ 5594872 w 5690565"/>
              <a:gd name="connsiteY61" fmla="*/ 297711 h 3402418"/>
              <a:gd name="connsiteX62" fmla="*/ 5637402 w 5690565"/>
              <a:gd name="connsiteY62" fmla="*/ 350874 h 3402418"/>
              <a:gd name="connsiteX63" fmla="*/ 5690565 w 5690565"/>
              <a:gd name="connsiteY63" fmla="*/ 393404 h 3402418"/>
              <a:gd name="connsiteX64" fmla="*/ 5690565 w 5690565"/>
              <a:gd name="connsiteY64" fmla="*/ 393404 h 3402418"/>
              <a:gd name="connsiteX65" fmla="*/ 5584239 w 5690565"/>
              <a:gd name="connsiteY65" fmla="*/ 510362 h 3402418"/>
              <a:gd name="connsiteX66" fmla="*/ 5584239 w 5690565"/>
              <a:gd name="connsiteY66" fmla="*/ 510362 h 3402418"/>
              <a:gd name="connsiteX67" fmla="*/ 5509811 w 5690565"/>
              <a:gd name="connsiteY67" fmla="*/ 595423 h 3402418"/>
              <a:gd name="connsiteX68" fmla="*/ 5446016 w 5690565"/>
              <a:gd name="connsiteY68" fmla="*/ 616688 h 3402418"/>
              <a:gd name="connsiteX69" fmla="*/ 5424751 w 5690565"/>
              <a:gd name="connsiteY69" fmla="*/ 691116 h 3402418"/>
              <a:gd name="connsiteX70" fmla="*/ 5424751 w 5690565"/>
              <a:gd name="connsiteY70" fmla="*/ 691116 h 3402418"/>
              <a:gd name="connsiteX71" fmla="*/ 5403486 w 5690565"/>
              <a:gd name="connsiteY71" fmla="*/ 776176 h 3402418"/>
              <a:gd name="connsiteX72" fmla="*/ 5435383 w 5690565"/>
              <a:gd name="connsiteY72" fmla="*/ 839972 h 3402418"/>
              <a:gd name="connsiteX73" fmla="*/ 5435383 w 5690565"/>
              <a:gd name="connsiteY73" fmla="*/ 839972 h 3402418"/>
              <a:gd name="connsiteX74" fmla="*/ 5467281 w 5690565"/>
              <a:gd name="connsiteY74" fmla="*/ 871869 h 3402418"/>
              <a:gd name="connsiteX75" fmla="*/ 5467281 w 5690565"/>
              <a:gd name="connsiteY75" fmla="*/ 871869 h 3402418"/>
              <a:gd name="connsiteX76" fmla="*/ 5467281 w 5690565"/>
              <a:gd name="connsiteY76" fmla="*/ 871869 h 3402418"/>
              <a:gd name="connsiteX77" fmla="*/ 5509811 w 5690565"/>
              <a:gd name="connsiteY77" fmla="*/ 935665 h 3402418"/>
              <a:gd name="connsiteX78" fmla="*/ 5403486 w 5690565"/>
              <a:gd name="connsiteY78" fmla="*/ 946297 h 3402418"/>
              <a:gd name="connsiteX79" fmla="*/ 5275895 w 5690565"/>
              <a:gd name="connsiteY79" fmla="*/ 1020725 h 3402418"/>
              <a:gd name="connsiteX80" fmla="*/ 5222732 w 5690565"/>
              <a:gd name="connsiteY80" fmla="*/ 1041990 h 3402418"/>
              <a:gd name="connsiteX81" fmla="*/ 5169569 w 5690565"/>
              <a:gd name="connsiteY81" fmla="*/ 1084520 h 3402418"/>
              <a:gd name="connsiteX82" fmla="*/ 5169569 w 5690565"/>
              <a:gd name="connsiteY82" fmla="*/ 1084520 h 3402418"/>
              <a:gd name="connsiteX83" fmla="*/ 5180202 w 5690565"/>
              <a:gd name="connsiteY83" fmla="*/ 1201479 h 3402418"/>
              <a:gd name="connsiteX84" fmla="*/ 5169569 w 5690565"/>
              <a:gd name="connsiteY84" fmla="*/ 1297172 h 3402418"/>
              <a:gd name="connsiteX85" fmla="*/ 5169569 w 5690565"/>
              <a:gd name="connsiteY85" fmla="*/ 1297172 h 3402418"/>
              <a:gd name="connsiteX86" fmla="*/ 5095141 w 5690565"/>
              <a:gd name="connsiteY86" fmla="*/ 1371600 h 3402418"/>
              <a:gd name="connsiteX87" fmla="*/ 5095141 w 5690565"/>
              <a:gd name="connsiteY87" fmla="*/ 1435395 h 3402418"/>
              <a:gd name="connsiteX88" fmla="*/ 5095141 w 5690565"/>
              <a:gd name="connsiteY88" fmla="*/ 1435395 h 3402418"/>
              <a:gd name="connsiteX89" fmla="*/ 5095141 w 5690565"/>
              <a:gd name="connsiteY89" fmla="*/ 1573618 h 3402418"/>
              <a:gd name="connsiteX90" fmla="*/ 5095141 w 5690565"/>
              <a:gd name="connsiteY90" fmla="*/ 1594883 h 3402418"/>
              <a:gd name="connsiteX91" fmla="*/ 5095141 w 5690565"/>
              <a:gd name="connsiteY91" fmla="*/ 1594883 h 3402418"/>
              <a:gd name="connsiteX92" fmla="*/ 5020713 w 5690565"/>
              <a:gd name="connsiteY92" fmla="*/ 1499190 h 3402418"/>
              <a:gd name="connsiteX93" fmla="*/ 4999448 w 5690565"/>
              <a:gd name="connsiteY93" fmla="*/ 1446027 h 3402418"/>
              <a:gd name="connsiteX94" fmla="*/ 4956918 w 5690565"/>
              <a:gd name="connsiteY94" fmla="*/ 1424762 h 3402418"/>
              <a:gd name="connsiteX95" fmla="*/ 4956918 w 5690565"/>
              <a:gd name="connsiteY95" fmla="*/ 1424762 h 3402418"/>
              <a:gd name="connsiteX96" fmla="*/ 4946286 w 5690565"/>
              <a:gd name="connsiteY96" fmla="*/ 1562986 h 3402418"/>
              <a:gd name="connsiteX97" fmla="*/ 4967551 w 5690565"/>
              <a:gd name="connsiteY97" fmla="*/ 1637413 h 3402418"/>
              <a:gd name="connsiteX98" fmla="*/ 4999448 w 5690565"/>
              <a:gd name="connsiteY98" fmla="*/ 1690576 h 3402418"/>
              <a:gd name="connsiteX99" fmla="*/ 5063244 w 5690565"/>
              <a:gd name="connsiteY99" fmla="*/ 1743739 h 3402418"/>
              <a:gd name="connsiteX100" fmla="*/ 5137672 w 5690565"/>
              <a:gd name="connsiteY100" fmla="*/ 1786269 h 3402418"/>
              <a:gd name="connsiteX101" fmla="*/ 5169569 w 5690565"/>
              <a:gd name="connsiteY101" fmla="*/ 1850065 h 3402418"/>
              <a:gd name="connsiteX102" fmla="*/ 5148304 w 5690565"/>
              <a:gd name="connsiteY102" fmla="*/ 1967023 h 3402418"/>
              <a:gd name="connsiteX103" fmla="*/ 5084509 w 5690565"/>
              <a:gd name="connsiteY103" fmla="*/ 2020186 h 3402418"/>
              <a:gd name="connsiteX104" fmla="*/ 5052611 w 5690565"/>
              <a:gd name="connsiteY104" fmla="*/ 2020186 h 3402418"/>
              <a:gd name="connsiteX105" fmla="*/ 4956918 w 5690565"/>
              <a:gd name="connsiteY105" fmla="*/ 2041451 h 3402418"/>
              <a:gd name="connsiteX106" fmla="*/ 4956918 w 5690565"/>
              <a:gd name="connsiteY106" fmla="*/ 2041451 h 3402418"/>
              <a:gd name="connsiteX107" fmla="*/ 4946286 w 5690565"/>
              <a:gd name="connsiteY107" fmla="*/ 2126511 h 3402418"/>
              <a:gd name="connsiteX108" fmla="*/ 4925020 w 5690565"/>
              <a:gd name="connsiteY108" fmla="*/ 2147776 h 3402418"/>
              <a:gd name="connsiteX109" fmla="*/ 4882490 w 5690565"/>
              <a:gd name="connsiteY109" fmla="*/ 2158409 h 3402418"/>
              <a:gd name="connsiteX110" fmla="*/ 4829327 w 5690565"/>
              <a:gd name="connsiteY110" fmla="*/ 2200939 h 3402418"/>
              <a:gd name="connsiteX111" fmla="*/ 4829327 w 5690565"/>
              <a:gd name="connsiteY111" fmla="*/ 2200939 h 3402418"/>
              <a:gd name="connsiteX112" fmla="*/ 4786797 w 5690565"/>
              <a:gd name="connsiteY112" fmla="*/ 2317897 h 3402418"/>
              <a:gd name="connsiteX113" fmla="*/ 4733634 w 5690565"/>
              <a:gd name="connsiteY113" fmla="*/ 2381693 h 3402418"/>
              <a:gd name="connsiteX114" fmla="*/ 4691104 w 5690565"/>
              <a:gd name="connsiteY114" fmla="*/ 2424223 h 3402418"/>
              <a:gd name="connsiteX115" fmla="*/ 4659206 w 5690565"/>
              <a:gd name="connsiteY115" fmla="*/ 2466753 h 3402418"/>
              <a:gd name="connsiteX116" fmla="*/ 4637941 w 5690565"/>
              <a:gd name="connsiteY116" fmla="*/ 2530548 h 3402418"/>
              <a:gd name="connsiteX117" fmla="*/ 4616676 w 5690565"/>
              <a:gd name="connsiteY117" fmla="*/ 2615609 h 3402418"/>
              <a:gd name="connsiteX118" fmla="*/ 4616676 w 5690565"/>
              <a:gd name="connsiteY118" fmla="*/ 2690037 h 3402418"/>
              <a:gd name="connsiteX119" fmla="*/ 4616676 w 5690565"/>
              <a:gd name="connsiteY119" fmla="*/ 2690037 h 3402418"/>
              <a:gd name="connsiteX120" fmla="*/ 4680472 w 5690565"/>
              <a:gd name="connsiteY120" fmla="*/ 2849525 h 3402418"/>
              <a:gd name="connsiteX121" fmla="*/ 4723002 w 5690565"/>
              <a:gd name="connsiteY121" fmla="*/ 2902688 h 3402418"/>
              <a:gd name="connsiteX122" fmla="*/ 4744267 w 5690565"/>
              <a:gd name="connsiteY122" fmla="*/ 2923953 h 3402418"/>
              <a:gd name="connsiteX123" fmla="*/ 4776165 w 5690565"/>
              <a:gd name="connsiteY123" fmla="*/ 2966483 h 3402418"/>
              <a:gd name="connsiteX124" fmla="*/ 4808062 w 5690565"/>
              <a:gd name="connsiteY124" fmla="*/ 3062176 h 3402418"/>
              <a:gd name="connsiteX125" fmla="*/ 4829327 w 5690565"/>
              <a:gd name="connsiteY125" fmla="*/ 3094074 h 3402418"/>
              <a:gd name="connsiteX126" fmla="*/ 4861225 w 5690565"/>
              <a:gd name="connsiteY126" fmla="*/ 3125972 h 3402418"/>
              <a:gd name="connsiteX127" fmla="*/ 4882490 w 5690565"/>
              <a:gd name="connsiteY127" fmla="*/ 3253562 h 3402418"/>
              <a:gd name="connsiteX128" fmla="*/ 4882490 w 5690565"/>
              <a:gd name="connsiteY128" fmla="*/ 3296093 h 3402418"/>
              <a:gd name="connsiteX129" fmla="*/ 4882490 w 5690565"/>
              <a:gd name="connsiteY129" fmla="*/ 3296093 h 3402418"/>
              <a:gd name="connsiteX130" fmla="*/ 4861225 w 5690565"/>
              <a:gd name="connsiteY130" fmla="*/ 3391786 h 3402418"/>
              <a:gd name="connsiteX131" fmla="*/ 4861225 w 5690565"/>
              <a:gd name="connsiteY131" fmla="*/ 3391786 h 3402418"/>
              <a:gd name="connsiteX132" fmla="*/ 4765532 w 5690565"/>
              <a:gd name="connsiteY132" fmla="*/ 3402418 h 3402418"/>
              <a:gd name="connsiteX133" fmla="*/ 4754899 w 5690565"/>
              <a:gd name="connsiteY133" fmla="*/ 3381153 h 3402418"/>
              <a:gd name="connsiteX134" fmla="*/ 4733634 w 5690565"/>
              <a:gd name="connsiteY134" fmla="*/ 3359888 h 3402418"/>
              <a:gd name="connsiteX135" fmla="*/ 4733634 w 5690565"/>
              <a:gd name="connsiteY135" fmla="*/ 3359888 h 3402418"/>
              <a:gd name="connsiteX136" fmla="*/ 4659206 w 5690565"/>
              <a:gd name="connsiteY136" fmla="*/ 3306725 h 3402418"/>
              <a:gd name="connsiteX0" fmla="*/ 1119295 w 5694422"/>
              <a:gd name="connsiteY0" fmla="*/ 2649811 h 3480276"/>
              <a:gd name="connsiteX1" fmla="*/ 37150 w 5694422"/>
              <a:gd name="connsiteY1" fmla="*/ 1335502 h 3480276"/>
              <a:gd name="connsiteX2" fmla="*/ 273818 w 5694422"/>
              <a:gd name="connsiteY2" fmla="*/ 76857 h 3480276"/>
              <a:gd name="connsiteX3" fmla="*/ 686487 w 5694422"/>
              <a:gd name="connsiteY3" fmla="*/ 77858 h 3480276"/>
              <a:gd name="connsiteX4" fmla="*/ 856608 w 5694422"/>
              <a:gd name="connsiteY4" fmla="*/ 141653 h 3480276"/>
              <a:gd name="connsiteX5" fmla="*/ 1196849 w 5694422"/>
              <a:gd name="connsiteY5" fmla="*/ 205448 h 3480276"/>
              <a:gd name="connsiteX6" fmla="*/ 1579622 w 5694422"/>
              <a:gd name="connsiteY6" fmla="*/ 258611 h 3480276"/>
              <a:gd name="connsiteX7" fmla="*/ 1941129 w 5694422"/>
              <a:gd name="connsiteY7" fmla="*/ 301141 h 3480276"/>
              <a:gd name="connsiteX8" fmla="*/ 2292003 w 5694422"/>
              <a:gd name="connsiteY8" fmla="*/ 322406 h 3480276"/>
              <a:gd name="connsiteX9" fmla="*/ 2610980 w 5694422"/>
              <a:gd name="connsiteY9" fmla="*/ 322406 h 3480276"/>
              <a:gd name="connsiteX10" fmla="*/ 2834263 w 5694422"/>
              <a:gd name="connsiteY10" fmla="*/ 333039 h 3480276"/>
              <a:gd name="connsiteX11" fmla="*/ 2940589 w 5694422"/>
              <a:gd name="connsiteY11" fmla="*/ 322406 h 3480276"/>
              <a:gd name="connsiteX12" fmla="*/ 2940589 w 5694422"/>
              <a:gd name="connsiteY12" fmla="*/ 279876 h 3480276"/>
              <a:gd name="connsiteX13" fmla="*/ 2940589 w 5694422"/>
              <a:gd name="connsiteY13" fmla="*/ 279876 h 3480276"/>
              <a:gd name="connsiteX14" fmla="*/ 3046915 w 5694422"/>
              <a:gd name="connsiteY14" fmla="*/ 354304 h 3480276"/>
              <a:gd name="connsiteX15" fmla="*/ 3163873 w 5694422"/>
              <a:gd name="connsiteY15" fmla="*/ 375569 h 3480276"/>
              <a:gd name="connsiteX16" fmla="*/ 3280831 w 5694422"/>
              <a:gd name="connsiteY16" fmla="*/ 386202 h 3480276"/>
              <a:gd name="connsiteX17" fmla="*/ 3387156 w 5694422"/>
              <a:gd name="connsiteY17" fmla="*/ 428732 h 3480276"/>
              <a:gd name="connsiteX18" fmla="*/ 3461584 w 5694422"/>
              <a:gd name="connsiteY18" fmla="*/ 449997 h 3480276"/>
              <a:gd name="connsiteX19" fmla="*/ 3461584 w 5694422"/>
              <a:gd name="connsiteY19" fmla="*/ 449997 h 3480276"/>
              <a:gd name="connsiteX20" fmla="*/ 3461584 w 5694422"/>
              <a:gd name="connsiteY20" fmla="*/ 524425 h 3480276"/>
              <a:gd name="connsiteX21" fmla="*/ 3493482 w 5694422"/>
              <a:gd name="connsiteY21" fmla="*/ 545690 h 3480276"/>
              <a:gd name="connsiteX22" fmla="*/ 3567910 w 5694422"/>
              <a:gd name="connsiteY22" fmla="*/ 545690 h 3480276"/>
              <a:gd name="connsiteX23" fmla="*/ 3631705 w 5694422"/>
              <a:gd name="connsiteY23" fmla="*/ 524425 h 3480276"/>
              <a:gd name="connsiteX24" fmla="*/ 3631705 w 5694422"/>
              <a:gd name="connsiteY24" fmla="*/ 524425 h 3480276"/>
              <a:gd name="connsiteX25" fmla="*/ 3706133 w 5694422"/>
              <a:gd name="connsiteY25" fmla="*/ 588220 h 3480276"/>
              <a:gd name="connsiteX26" fmla="*/ 3727398 w 5694422"/>
              <a:gd name="connsiteY26" fmla="*/ 609485 h 3480276"/>
              <a:gd name="connsiteX27" fmla="*/ 3823091 w 5694422"/>
              <a:gd name="connsiteY27" fmla="*/ 609485 h 3480276"/>
              <a:gd name="connsiteX28" fmla="*/ 3886887 w 5694422"/>
              <a:gd name="connsiteY28" fmla="*/ 609485 h 3480276"/>
              <a:gd name="connsiteX29" fmla="*/ 3886887 w 5694422"/>
              <a:gd name="connsiteY29" fmla="*/ 609485 h 3480276"/>
              <a:gd name="connsiteX30" fmla="*/ 4014477 w 5694422"/>
              <a:gd name="connsiteY30" fmla="*/ 673281 h 3480276"/>
              <a:gd name="connsiteX31" fmla="*/ 4035743 w 5694422"/>
              <a:gd name="connsiteY31" fmla="*/ 705178 h 3480276"/>
              <a:gd name="connsiteX32" fmla="*/ 4057008 w 5694422"/>
              <a:gd name="connsiteY32" fmla="*/ 747709 h 3480276"/>
              <a:gd name="connsiteX33" fmla="*/ 4110170 w 5694422"/>
              <a:gd name="connsiteY33" fmla="*/ 790239 h 3480276"/>
              <a:gd name="connsiteX34" fmla="*/ 4110170 w 5694422"/>
              <a:gd name="connsiteY34" fmla="*/ 790239 h 3480276"/>
              <a:gd name="connsiteX35" fmla="*/ 4152701 w 5694422"/>
              <a:gd name="connsiteY35" fmla="*/ 896565 h 3480276"/>
              <a:gd name="connsiteX36" fmla="*/ 4152701 w 5694422"/>
              <a:gd name="connsiteY36" fmla="*/ 896565 h 3480276"/>
              <a:gd name="connsiteX37" fmla="*/ 4237761 w 5694422"/>
              <a:gd name="connsiteY37" fmla="*/ 1045420 h 3480276"/>
              <a:gd name="connsiteX38" fmla="*/ 4237761 w 5694422"/>
              <a:gd name="connsiteY38" fmla="*/ 1119848 h 3480276"/>
              <a:gd name="connsiteX39" fmla="*/ 4237761 w 5694422"/>
              <a:gd name="connsiteY39" fmla="*/ 1119848 h 3480276"/>
              <a:gd name="connsiteX40" fmla="*/ 4195231 w 5694422"/>
              <a:gd name="connsiteY40" fmla="*/ 1226174 h 3480276"/>
              <a:gd name="connsiteX41" fmla="*/ 4195231 w 5694422"/>
              <a:gd name="connsiteY41" fmla="*/ 1268704 h 3480276"/>
              <a:gd name="connsiteX42" fmla="*/ 4290924 w 5694422"/>
              <a:gd name="connsiteY42" fmla="*/ 1279337 h 3480276"/>
              <a:gd name="connsiteX43" fmla="*/ 4397249 w 5694422"/>
              <a:gd name="connsiteY43" fmla="*/ 1226174 h 3480276"/>
              <a:gd name="connsiteX44" fmla="*/ 4492943 w 5694422"/>
              <a:gd name="connsiteY44" fmla="*/ 1173011 h 3480276"/>
              <a:gd name="connsiteX45" fmla="*/ 4609901 w 5694422"/>
              <a:gd name="connsiteY45" fmla="*/ 1087951 h 3480276"/>
              <a:gd name="connsiteX46" fmla="*/ 4609901 w 5694422"/>
              <a:gd name="connsiteY46" fmla="*/ 1087951 h 3480276"/>
              <a:gd name="connsiteX47" fmla="*/ 4684329 w 5694422"/>
              <a:gd name="connsiteY47" fmla="*/ 939095 h 3480276"/>
              <a:gd name="connsiteX48" fmla="*/ 4790654 w 5694422"/>
              <a:gd name="connsiteY48" fmla="*/ 928462 h 3480276"/>
              <a:gd name="connsiteX49" fmla="*/ 4854449 w 5694422"/>
              <a:gd name="connsiteY49" fmla="*/ 854034 h 3480276"/>
              <a:gd name="connsiteX50" fmla="*/ 4896980 w 5694422"/>
              <a:gd name="connsiteY50" fmla="*/ 715811 h 3480276"/>
              <a:gd name="connsiteX51" fmla="*/ 5003305 w 5694422"/>
              <a:gd name="connsiteY51" fmla="*/ 609485 h 3480276"/>
              <a:gd name="connsiteX52" fmla="*/ 5205324 w 5694422"/>
              <a:gd name="connsiteY52" fmla="*/ 588220 h 3480276"/>
              <a:gd name="connsiteX53" fmla="*/ 5279752 w 5694422"/>
              <a:gd name="connsiteY53" fmla="*/ 524425 h 3480276"/>
              <a:gd name="connsiteX54" fmla="*/ 5354180 w 5694422"/>
              <a:gd name="connsiteY54" fmla="*/ 481895 h 3480276"/>
              <a:gd name="connsiteX55" fmla="*/ 5354180 w 5694422"/>
              <a:gd name="connsiteY55" fmla="*/ 364937 h 3480276"/>
              <a:gd name="connsiteX56" fmla="*/ 5364812 w 5694422"/>
              <a:gd name="connsiteY56" fmla="*/ 269244 h 3480276"/>
              <a:gd name="connsiteX57" fmla="*/ 5375445 w 5694422"/>
              <a:gd name="connsiteY57" fmla="*/ 162918 h 3480276"/>
              <a:gd name="connsiteX58" fmla="*/ 5481770 w 5694422"/>
              <a:gd name="connsiteY58" fmla="*/ 184183 h 3480276"/>
              <a:gd name="connsiteX59" fmla="*/ 5545566 w 5694422"/>
              <a:gd name="connsiteY59" fmla="*/ 237346 h 3480276"/>
              <a:gd name="connsiteX60" fmla="*/ 5556198 w 5694422"/>
              <a:gd name="connsiteY60" fmla="*/ 333039 h 3480276"/>
              <a:gd name="connsiteX61" fmla="*/ 5598729 w 5694422"/>
              <a:gd name="connsiteY61" fmla="*/ 375569 h 3480276"/>
              <a:gd name="connsiteX62" fmla="*/ 5641259 w 5694422"/>
              <a:gd name="connsiteY62" fmla="*/ 428732 h 3480276"/>
              <a:gd name="connsiteX63" fmla="*/ 5694422 w 5694422"/>
              <a:gd name="connsiteY63" fmla="*/ 471262 h 3480276"/>
              <a:gd name="connsiteX64" fmla="*/ 5694422 w 5694422"/>
              <a:gd name="connsiteY64" fmla="*/ 471262 h 3480276"/>
              <a:gd name="connsiteX65" fmla="*/ 5588096 w 5694422"/>
              <a:gd name="connsiteY65" fmla="*/ 588220 h 3480276"/>
              <a:gd name="connsiteX66" fmla="*/ 5588096 w 5694422"/>
              <a:gd name="connsiteY66" fmla="*/ 588220 h 3480276"/>
              <a:gd name="connsiteX67" fmla="*/ 5513668 w 5694422"/>
              <a:gd name="connsiteY67" fmla="*/ 673281 h 3480276"/>
              <a:gd name="connsiteX68" fmla="*/ 5449873 w 5694422"/>
              <a:gd name="connsiteY68" fmla="*/ 694546 h 3480276"/>
              <a:gd name="connsiteX69" fmla="*/ 5428608 w 5694422"/>
              <a:gd name="connsiteY69" fmla="*/ 768974 h 3480276"/>
              <a:gd name="connsiteX70" fmla="*/ 5428608 w 5694422"/>
              <a:gd name="connsiteY70" fmla="*/ 768974 h 3480276"/>
              <a:gd name="connsiteX71" fmla="*/ 5407343 w 5694422"/>
              <a:gd name="connsiteY71" fmla="*/ 854034 h 3480276"/>
              <a:gd name="connsiteX72" fmla="*/ 5439240 w 5694422"/>
              <a:gd name="connsiteY72" fmla="*/ 917830 h 3480276"/>
              <a:gd name="connsiteX73" fmla="*/ 5439240 w 5694422"/>
              <a:gd name="connsiteY73" fmla="*/ 917830 h 3480276"/>
              <a:gd name="connsiteX74" fmla="*/ 5471138 w 5694422"/>
              <a:gd name="connsiteY74" fmla="*/ 949727 h 3480276"/>
              <a:gd name="connsiteX75" fmla="*/ 5471138 w 5694422"/>
              <a:gd name="connsiteY75" fmla="*/ 949727 h 3480276"/>
              <a:gd name="connsiteX76" fmla="*/ 5471138 w 5694422"/>
              <a:gd name="connsiteY76" fmla="*/ 949727 h 3480276"/>
              <a:gd name="connsiteX77" fmla="*/ 5513668 w 5694422"/>
              <a:gd name="connsiteY77" fmla="*/ 1013523 h 3480276"/>
              <a:gd name="connsiteX78" fmla="*/ 5407343 w 5694422"/>
              <a:gd name="connsiteY78" fmla="*/ 1024155 h 3480276"/>
              <a:gd name="connsiteX79" fmla="*/ 5279752 w 5694422"/>
              <a:gd name="connsiteY79" fmla="*/ 1098583 h 3480276"/>
              <a:gd name="connsiteX80" fmla="*/ 5226589 w 5694422"/>
              <a:gd name="connsiteY80" fmla="*/ 1119848 h 3480276"/>
              <a:gd name="connsiteX81" fmla="*/ 5173426 w 5694422"/>
              <a:gd name="connsiteY81" fmla="*/ 1162378 h 3480276"/>
              <a:gd name="connsiteX82" fmla="*/ 5173426 w 5694422"/>
              <a:gd name="connsiteY82" fmla="*/ 1162378 h 3480276"/>
              <a:gd name="connsiteX83" fmla="*/ 5184059 w 5694422"/>
              <a:gd name="connsiteY83" fmla="*/ 1279337 h 3480276"/>
              <a:gd name="connsiteX84" fmla="*/ 5173426 w 5694422"/>
              <a:gd name="connsiteY84" fmla="*/ 1375030 h 3480276"/>
              <a:gd name="connsiteX85" fmla="*/ 5173426 w 5694422"/>
              <a:gd name="connsiteY85" fmla="*/ 1375030 h 3480276"/>
              <a:gd name="connsiteX86" fmla="*/ 5098998 w 5694422"/>
              <a:gd name="connsiteY86" fmla="*/ 1449458 h 3480276"/>
              <a:gd name="connsiteX87" fmla="*/ 5098998 w 5694422"/>
              <a:gd name="connsiteY87" fmla="*/ 1513253 h 3480276"/>
              <a:gd name="connsiteX88" fmla="*/ 5098998 w 5694422"/>
              <a:gd name="connsiteY88" fmla="*/ 1513253 h 3480276"/>
              <a:gd name="connsiteX89" fmla="*/ 5098998 w 5694422"/>
              <a:gd name="connsiteY89" fmla="*/ 1651476 h 3480276"/>
              <a:gd name="connsiteX90" fmla="*/ 5098998 w 5694422"/>
              <a:gd name="connsiteY90" fmla="*/ 1672741 h 3480276"/>
              <a:gd name="connsiteX91" fmla="*/ 5098998 w 5694422"/>
              <a:gd name="connsiteY91" fmla="*/ 1672741 h 3480276"/>
              <a:gd name="connsiteX92" fmla="*/ 5024570 w 5694422"/>
              <a:gd name="connsiteY92" fmla="*/ 1577048 h 3480276"/>
              <a:gd name="connsiteX93" fmla="*/ 5003305 w 5694422"/>
              <a:gd name="connsiteY93" fmla="*/ 1523885 h 3480276"/>
              <a:gd name="connsiteX94" fmla="*/ 4960775 w 5694422"/>
              <a:gd name="connsiteY94" fmla="*/ 1502620 h 3480276"/>
              <a:gd name="connsiteX95" fmla="*/ 4960775 w 5694422"/>
              <a:gd name="connsiteY95" fmla="*/ 1502620 h 3480276"/>
              <a:gd name="connsiteX96" fmla="*/ 4950143 w 5694422"/>
              <a:gd name="connsiteY96" fmla="*/ 1640844 h 3480276"/>
              <a:gd name="connsiteX97" fmla="*/ 4971408 w 5694422"/>
              <a:gd name="connsiteY97" fmla="*/ 1715271 h 3480276"/>
              <a:gd name="connsiteX98" fmla="*/ 5003305 w 5694422"/>
              <a:gd name="connsiteY98" fmla="*/ 1768434 h 3480276"/>
              <a:gd name="connsiteX99" fmla="*/ 5067101 w 5694422"/>
              <a:gd name="connsiteY99" fmla="*/ 1821597 h 3480276"/>
              <a:gd name="connsiteX100" fmla="*/ 5141529 w 5694422"/>
              <a:gd name="connsiteY100" fmla="*/ 1864127 h 3480276"/>
              <a:gd name="connsiteX101" fmla="*/ 5173426 w 5694422"/>
              <a:gd name="connsiteY101" fmla="*/ 1927923 h 3480276"/>
              <a:gd name="connsiteX102" fmla="*/ 5152161 w 5694422"/>
              <a:gd name="connsiteY102" fmla="*/ 2044881 h 3480276"/>
              <a:gd name="connsiteX103" fmla="*/ 5088366 w 5694422"/>
              <a:gd name="connsiteY103" fmla="*/ 2098044 h 3480276"/>
              <a:gd name="connsiteX104" fmla="*/ 5056468 w 5694422"/>
              <a:gd name="connsiteY104" fmla="*/ 2098044 h 3480276"/>
              <a:gd name="connsiteX105" fmla="*/ 4960775 w 5694422"/>
              <a:gd name="connsiteY105" fmla="*/ 2119309 h 3480276"/>
              <a:gd name="connsiteX106" fmla="*/ 4960775 w 5694422"/>
              <a:gd name="connsiteY106" fmla="*/ 2119309 h 3480276"/>
              <a:gd name="connsiteX107" fmla="*/ 4950143 w 5694422"/>
              <a:gd name="connsiteY107" fmla="*/ 2204369 h 3480276"/>
              <a:gd name="connsiteX108" fmla="*/ 4928877 w 5694422"/>
              <a:gd name="connsiteY108" fmla="*/ 2225634 h 3480276"/>
              <a:gd name="connsiteX109" fmla="*/ 4886347 w 5694422"/>
              <a:gd name="connsiteY109" fmla="*/ 2236267 h 3480276"/>
              <a:gd name="connsiteX110" fmla="*/ 4833184 w 5694422"/>
              <a:gd name="connsiteY110" fmla="*/ 2278797 h 3480276"/>
              <a:gd name="connsiteX111" fmla="*/ 4833184 w 5694422"/>
              <a:gd name="connsiteY111" fmla="*/ 2278797 h 3480276"/>
              <a:gd name="connsiteX112" fmla="*/ 4790654 w 5694422"/>
              <a:gd name="connsiteY112" fmla="*/ 2395755 h 3480276"/>
              <a:gd name="connsiteX113" fmla="*/ 4737491 w 5694422"/>
              <a:gd name="connsiteY113" fmla="*/ 2459551 h 3480276"/>
              <a:gd name="connsiteX114" fmla="*/ 4694961 w 5694422"/>
              <a:gd name="connsiteY114" fmla="*/ 2502081 h 3480276"/>
              <a:gd name="connsiteX115" fmla="*/ 4663063 w 5694422"/>
              <a:gd name="connsiteY115" fmla="*/ 2544611 h 3480276"/>
              <a:gd name="connsiteX116" fmla="*/ 4641798 w 5694422"/>
              <a:gd name="connsiteY116" fmla="*/ 2608406 h 3480276"/>
              <a:gd name="connsiteX117" fmla="*/ 4620533 w 5694422"/>
              <a:gd name="connsiteY117" fmla="*/ 2693467 h 3480276"/>
              <a:gd name="connsiteX118" fmla="*/ 4620533 w 5694422"/>
              <a:gd name="connsiteY118" fmla="*/ 2767895 h 3480276"/>
              <a:gd name="connsiteX119" fmla="*/ 4620533 w 5694422"/>
              <a:gd name="connsiteY119" fmla="*/ 2767895 h 3480276"/>
              <a:gd name="connsiteX120" fmla="*/ 4684329 w 5694422"/>
              <a:gd name="connsiteY120" fmla="*/ 2927383 h 3480276"/>
              <a:gd name="connsiteX121" fmla="*/ 4726859 w 5694422"/>
              <a:gd name="connsiteY121" fmla="*/ 2980546 h 3480276"/>
              <a:gd name="connsiteX122" fmla="*/ 4748124 w 5694422"/>
              <a:gd name="connsiteY122" fmla="*/ 3001811 h 3480276"/>
              <a:gd name="connsiteX123" fmla="*/ 4780022 w 5694422"/>
              <a:gd name="connsiteY123" fmla="*/ 3044341 h 3480276"/>
              <a:gd name="connsiteX124" fmla="*/ 4811919 w 5694422"/>
              <a:gd name="connsiteY124" fmla="*/ 3140034 h 3480276"/>
              <a:gd name="connsiteX125" fmla="*/ 4833184 w 5694422"/>
              <a:gd name="connsiteY125" fmla="*/ 3171932 h 3480276"/>
              <a:gd name="connsiteX126" fmla="*/ 4865082 w 5694422"/>
              <a:gd name="connsiteY126" fmla="*/ 3203830 h 3480276"/>
              <a:gd name="connsiteX127" fmla="*/ 4886347 w 5694422"/>
              <a:gd name="connsiteY127" fmla="*/ 3331420 h 3480276"/>
              <a:gd name="connsiteX128" fmla="*/ 4886347 w 5694422"/>
              <a:gd name="connsiteY128" fmla="*/ 3373951 h 3480276"/>
              <a:gd name="connsiteX129" fmla="*/ 4886347 w 5694422"/>
              <a:gd name="connsiteY129" fmla="*/ 3373951 h 3480276"/>
              <a:gd name="connsiteX130" fmla="*/ 4865082 w 5694422"/>
              <a:gd name="connsiteY130" fmla="*/ 3469644 h 3480276"/>
              <a:gd name="connsiteX131" fmla="*/ 4865082 w 5694422"/>
              <a:gd name="connsiteY131" fmla="*/ 3469644 h 3480276"/>
              <a:gd name="connsiteX132" fmla="*/ 4769389 w 5694422"/>
              <a:gd name="connsiteY132" fmla="*/ 3480276 h 3480276"/>
              <a:gd name="connsiteX133" fmla="*/ 4758756 w 5694422"/>
              <a:gd name="connsiteY133" fmla="*/ 3459011 h 3480276"/>
              <a:gd name="connsiteX134" fmla="*/ 4737491 w 5694422"/>
              <a:gd name="connsiteY134" fmla="*/ 3437746 h 3480276"/>
              <a:gd name="connsiteX135" fmla="*/ 4737491 w 5694422"/>
              <a:gd name="connsiteY135" fmla="*/ 3437746 h 3480276"/>
              <a:gd name="connsiteX136" fmla="*/ 4663063 w 5694422"/>
              <a:gd name="connsiteY136" fmla="*/ 3384583 h 3480276"/>
              <a:gd name="connsiteX0" fmla="*/ 1160317 w 5735444"/>
              <a:gd name="connsiteY0" fmla="*/ 2597105 h 3427570"/>
              <a:gd name="connsiteX1" fmla="*/ 78172 w 5735444"/>
              <a:gd name="connsiteY1" fmla="*/ 1282796 h 3427570"/>
              <a:gd name="connsiteX2" fmla="*/ 110446 w 5735444"/>
              <a:gd name="connsiteY2" fmla="*/ 529760 h 3427570"/>
              <a:gd name="connsiteX3" fmla="*/ 314840 w 5735444"/>
              <a:gd name="connsiteY3" fmla="*/ 24151 h 3427570"/>
              <a:gd name="connsiteX4" fmla="*/ 727509 w 5735444"/>
              <a:gd name="connsiteY4" fmla="*/ 25152 h 3427570"/>
              <a:gd name="connsiteX5" fmla="*/ 897630 w 5735444"/>
              <a:gd name="connsiteY5" fmla="*/ 88947 h 3427570"/>
              <a:gd name="connsiteX6" fmla="*/ 1237871 w 5735444"/>
              <a:gd name="connsiteY6" fmla="*/ 152742 h 3427570"/>
              <a:gd name="connsiteX7" fmla="*/ 1620644 w 5735444"/>
              <a:gd name="connsiteY7" fmla="*/ 205905 h 3427570"/>
              <a:gd name="connsiteX8" fmla="*/ 1982151 w 5735444"/>
              <a:gd name="connsiteY8" fmla="*/ 248435 h 3427570"/>
              <a:gd name="connsiteX9" fmla="*/ 2333025 w 5735444"/>
              <a:gd name="connsiteY9" fmla="*/ 269700 h 3427570"/>
              <a:gd name="connsiteX10" fmla="*/ 2652002 w 5735444"/>
              <a:gd name="connsiteY10" fmla="*/ 269700 h 3427570"/>
              <a:gd name="connsiteX11" fmla="*/ 2875285 w 5735444"/>
              <a:gd name="connsiteY11" fmla="*/ 280333 h 3427570"/>
              <a:gd name="connsiteX12" fmla="*/ 2981611 w 5735444"/>
              <a:gd name="connsiteY12" fmla="*/ 269700 h 3427570"/>
              <a:gd name="connsiteX13" fmla="*/ 2981611 w 5735444"/>
              <a:gd name="connsiteY13" fmla="*/ 227170 h 3427570"/>
              <a:gd name="connsiteX14" fmla="*/ 2981611 w 5735444"/>
              <a:gd name="connsiteY14" fmla="*/ 227170 h 3427570"/>
              <a:gd name="connsiteX15" fmla="*/ 3087937 w 5735444"/>
              <a:gd name="connsiteY15" fmla="*/ 301598 h 3427570"/>
              <a:gd name="connsiteX16" fmla="*/ 3204895 w 5735444"/>
              <a:gd name="connsiteY16" fmla="*/ 322863 h 3427570"/>
              <a:gd name="connsiteX17" fmla="*/ 3321853 w 5735444"/>
              <a:gd name="connsiteY17" fmla="*/ 333496 h 3427570"/>
              <a:gd name="connsiteX18" fmla="*/ 3428178 w 5735444"/>
              <a:gd name="connsiteY18" fmla="*/ 376026 h 3427570"/>
              <a:gd name="connsiteX19" fmla="*/ 3502606 w 5735444"/>
              <a:gd name="connsiteY19" fmla="*/ 397291 h 3427570"/>
              <a:gd name="connsiteX20" fmla="*/ 3502606 w 5735444"/>
              <a:gd name="connsiteY20" fmla="*/ 397291 h 3427570"/>
              <a:gd name="connsiteX21" fmla="*/ 3502606 w 5735444"/>
              <a:gd name="connsiteY21" fmla="*/ 471719 h 3427570"/>
              <a:gd name="connsiteX22" fmla="*/ 3534504 w 5735444"/>
              <a:gd name="connsiteY22" fmla="*/ 492984 h 3427570"/>
              <a:gd name="connsiteX23" fmla="*/ 3608932 w 5735444"/>
              <a:gd name="connsiteY23" fmla="*/ 492984 h 3427570"/>
              <a:gd name="connsiteX24" fmla="*/ 3672727 w 5735444"/>
              <a:gd name="connsiteY24" fmla="*/ 471719 h 3427570"/>
              <a:gd name="connsiteX25" fmla="*/ 3672727 w 5735444"/>
              <a:gd name="connsiteY25" fmla="*/ 471719 h 3427570"/>
              <a:gd name="connsiteX26" fmla="*/ 3747155 w 5735444"/>
              <a:gd name="connsiteY26" fmla="*/ 535514 h 3427570"/>
              <a:gd name="connsiteX27" fmla="*/ 3768420 w 5735444"/>
              <a:gd name="connsiteY27" fmla="*/ 556779 h 3427570"/>
              <a:gd name="connsiteX28" fmla="*/ 3864113 w 5735444"/>
              <a:gd name="connsiteY28" fmla="*/ 556779 h 3427570"/>
              <a:gd name="connsiteX29" fmla="*/ 3927909 w 5735444"/>
              <a:gd name="connsiteY29" fmla="*/ 556779 h 3427570"/>
              <a:gd name="connsiteX30" fmla="*/ 3927909 w 5735444"/>
              <a:gd name="connsiteY30" fmla="*/ 556779 h 3427570"/>
              <a:gd name="connsiteX31" fmla="*/ 4055499 w 5735444"/>
              <a:gd name="connsiteY31" fmla="*/ 620575 h 3427570"/>
              <a:gd name="connsiteX32" fmla="*/ 4076765 w 5735444"/>
              <a:gd name="connsiteY32" fmla="*/ 652472 h 3427570"/>
              <a:gd name="connsiteX33" fmla="*/ 4098030 w 5735444"/>
              <a:gd name="connsiteY33" fmla="*/ 695003 h 3427570"/>
              <a:gd name="connsiteX34" fmla="*/ 4151192 w 5735444"/>
              <a:gd name="connsiteY34" fmla="*/ 737533 h 3427570"/>
              <a:gd name="connsiteX35" fmla="*/ 4151192 w 5735444"/>
              <a:gd name="connsiteY35" fmla="*/ 737533 h 3427570"/>
              <a:gd name="connsiteX36" fmla="*/ 4193723 w 5735444"/>
              <a:gd name="connsiteY36" fmla="*/ 843859 h 3427570"/>
              <a:gd name="connsiteX37" fmla="*/ 4193723 w 5735444"/>
              <a:gd name="connsiteY37" fmla="*/ 843859 h 3427570"/>
              <a:gd name="connsiteX38" fmla="*/ 4278783 w 5735444"/>
              <a:gd name="connsiteY38" fmla="*/ 992714 h 3427570"/>
              <a:gd name="connsiteX39" fmla="*/ 4278783 w 5735444"/>
              <a:gd name="connsiteY39" fmla="*/ 1067142 h 3427570"/>
              <a:gd name="connsiteX40" fmla="*/ 4278783 w 5735444"/>
              <a:gd name="connsiteY40" fmla="*/ 1067142 h 3427570"/>
              <a:gd name="connsiteX41" fmla="*/ 4236253 w 5735444"/>
              <a:gd name="connsiteY41" fmla="*/ 1173468 h 3427570"/>
              <a:gd name="connsiteX42" fmla="*/ 4236253 w 5735444"/>
              <a:gd name="connsiteY42" fmla="*/ 1215998 h 3427570"/>
              <a:gd name="connsiteX43" fmla="*/ 4331946 w 5735444"/>
              <a:gd name="connsiteY43" fmla="*/ 1226631 h 3427570"/>
              <a:gd name="connsiteX44" fmla="*/ 4438271 w 5735444"/>
              <a:gd name="connsiteY44" fmla="*/ 1173468 h 3427570"/>
              <a:gd name="connsiteX45" fmla="*/ 4533965 w 5735444"/>
              <a:gd name="connsiteY45" fmla="*/ 1120305 h 3427570"/>
              <a:gd name="connsiteX46" fmla="*/ 4650923 w 5735444"/>
              <a:gd name="connsiteY46" fmla="*/ 1035245 h 3427570"/>
              <a:gd name="connsiteX47" fmla="*/ 4650923 w 5735444"/>
              <a:gd name="connsiteY47" fmla="*/ 1035245 h 3427570"/>
              <a:gd name="connsiteX48" fmla="*/ 4725351 w 5735444"/>
              <a:gd name="connsiteY48" fmla="*/ 886389 h 3427570"/>
              <a:gd name="connsiteX49" fmla="*/ 4831676 w 5735444"/>
              <a:gd name="connsiteY49" fmla="*/ 875756 h 3427570"/>
              <a:gd name="connsiteX50" fmla="*/ 4895471 w 5735444"/>
              <a:gd name="connsiteY50" fmla="*/ 801328 h 3427570"/>
              <a:gd name="connsiteX51" fmla="*/ 4938002 w 5735444"/>
              <a:gd name="connsiteY51" fmla="*/ 663105 h 3427570"/>
              <a:gd name="connsiteX52" fmla="*/ 5044327 w 5735444"/>
              <a:gd name="connsiteY52" fmla="*/ 556779 h 3427570"/>
              <a:gd name="connsiteX53" fmla="*/ 5246346 w 5735444"/>
              <a:gd name="connsiteY53" fmla="*/ 535514 h 3427570"/>
              <a:gd name="connsiteX54" fmla="*/ 5320774 w 5735444"/>
              <a:gd name="connsiteY54" fmla="*/ 471719 h 3427570"/>
              <a:gd name="connsiteX55" fmla="*/ 5395202 w 5735444"/>
              <a:gd name="connsiteY55" fmla="*/ 429189 h 3427570"/>
              <a:gd name="connsiteX56" fmla="*/ 5395202 w 5735444"/>
              <a:gd name="connsiteY56" fmla="*/ 312231 h 3427570"/>
              <a:gd name="connsiteX57" fmla="*/ 5405834 w 5735444"/>
              <a:gd name="connsiteY57" fmla="*/ 216538 h 3427570"/>
              <a:gd name="connsiteX58" fmla="*/ 5416467 w 5735444"/>
              <a:gd name="connsiteY58" fmla="*/ 110212 h 3427570"/>
              <a:gd name="connsiteX59" fmla="*/ 5522792 w 5735444"/>
              <a:gd name="connsiteY59" fmla="*/ 131477 h 3427570"/>
              <a:gd name="connsiteX60" fmla="*/ 5586588 w 5735444"/>
              <a:gd name="connsiteY60" fmla="*/ 184640 h 3427570"/>
              <a:gd name="connsiteX61" fmla="*/ 5597220 w 5735444"/>
              <a:gd name="connsiteY61" fmla="*/ 280333 h 3427570"/>
              <a:gd name="connsiteX62" fmla="*/ 5639751 w 5735444"/>
              <a:gd name="connsiteY62" fmla="*/ 322863 h 3427570"/>
              <a:gd name="connsiteX63" fmla="*/ 5682281 w 5735444"/>
              <a:gd name="connsiteY63" fmla="*/ 376026 h 3427570"/>
              <a:gd name="connsiteX64" fmla="*/ 5735444 w 5735444"/>
              <a:gd name="connsiteY64" fmla="*/ 418556 h 3427570"/>
              <a:gd name="connsiteX65" fmla="*/ 5735444 w 5735444"/>
              <a:gd name="connsiteY65" fmla="*/ 418556 h 3427570"/>
              <a:gd name="connsiteX66" fmla="*/ 5629118 w 5735444"/>
              <a:gd name="connsiteY66" fmla="*/ 535514 h 3427570"/>
              <a:gd name="connsiteX67" fmla="*/ 5629118 w 5735444"/>
              <a:gd name="connsiteY67" fmla="*/ 535514 h 3427570"/>
              <a:gd name="connsiteX68" fmla="*/ 5554690 w 5735444"/>
              <a:gd name="connsiteY68" fmla="*/ 620575 h 3427570"/>
              <a:gd name="connsiteX69" fmla="*/ 5490895 w 5735444"/>
              <a:gd name="connsiteY69" fmla="*/ 641840 h 3427570"/>
              <a:gd name="connsiteX70" fmla="*/ 5469630 w 5735444"/>
              <a:gd name="connsiteY70" fmla="*/ 716268 h 3427570"/>
              <a:gd name="connsiteX71" fmla="*/ 5469630 w 5735444"/>
              <a:gd name="connsiteY71" fmla="*/ 716268 h 3427570"/>
              <a:gd name="connsiteX72" fmla="*/ 5448365 w 5735444"/>
              <a:gd name="connsiteY72" fmla="*/ 801328 h 3427570"/>
              <a:gd name="connsiteX73" fmla="*/ 5480262 w 5735444"/>
              <a:gd name="connsiteY73" fmla="*/ 865124 h 3427570"/>
              <a:gd name="connsiteX74" fmla="*/ 5480262 w 5735444"/>
              <a:gd name="connsiteY74" fmla="*/ 865124 h 3427570"/>
              <a:gd name="connsiteX75" fmla="*/ 5512160 w 5735444"/>
              <a:gd name="connsiteY75" fmla="*/ 897021 h 3427570"/>
              <a:gd name="connsiteX76" fmla="*/ 5512160 w 5735444"/>
              <a:gd name="connsiteY76" fmla="*/ 897021 h 3427570"/>
              <a:gd name="connsiteX77" fmla="*/ 5512160 w 5735444"/>
              <a:gd name="connsiteY77" fmla="*/ 897021 h 3427570"/>
              <a:gd name="connsiteX78" fmla="*/ 5554690 w 5735444"/>
              <a:gd name="connsiteY78" fmla="*/ 960817 h 3427570"/>
              <a:gd name="connsiteX79" fmla="*/ 5448365 w 5735444"/>
              <a:gd name="connsiteY79" fmla="*/ 971449 h 3427570"/>
              <a:gd name="connsiteX80" fmla="*/ 5320774 w 5735444"/>
              <a:gd name="connsiteY80" fmla="*/ 1045877 h 3427570"/>
              <a:gd name="connsiteX81" fmla="*/ 5267611 w 5735444"/>
              <a:gd name="connsiteY81" fmla="*/ 1067142 h 3427570"/>
              <a:gd name="connsiteX82" fmla="*/ 5214448 w 5735444"/>
              <a:gd name="connsiteY82" fmla="*/ 1109672 h 3427570"/>
              <a:gd name="connsiteX83" fmla="*/ 5214448 w 5735444"/>
              <a:gd name="connsiteY83" fmla="*/ 1109672 h 3427570"/>
              <a:gd name="connsiteX84" fmla="*/ 5225081 w 5735444"/>
              <a:gd name="connsiteY84" fmla="*/ 1226631 h 3427570"/>
              <a:gd name="connsiteX85" fmla="*/ 5214448 w 5735444"/>
              <a:gd name="connsiteY85" fmla="*/ 1322324 h 3427570"/>
              <a:gd name="connsiteX86" fmla="*/ 5214448 w 5735444"/>
              <a:gd name="connsiteY86" fmla="*/ 1322324 h 3427570"/>
              <a:gd name="connsiteX87" fmla="*/ 5140020 w 5735444"/>
              <a:gd name="connsiteY87" fmla="*/ 1396752 h 3427570"/>
              <a:gd name="connsiteX88" fmla="*/ 5140020 w 5735444"/>
              <a:gd name="connsiteY88" fmla="*/ 1460547 h 3427570"/>
              <a:gd name="connsiteX89" fmla="*/ 5140020 w 5735444"/>
              <a:gd name="connsiteY89" fmla="*/ 1460547 h 3427570"/>
              <a:gd name="connsiteX90" fmla="*/ 5140020 w 5735444"/>
              <a:gd name="connsiteY90" fmla="*/ 1598770 h 3427570"/>
              <a:gd name="connsiteX91" fmla="*/ 5140020 w 5735444"/>
              <a:gd name="connsiteY91" fmla="*/ 1620035 h 3427570"/>
              <a:gd name="connsiteX92" fmla="*/ 5140020 w 5735444"/>
              <a:gd name="connsiteY92" fmla="*/ 1620035 h 3427570"/>
              <a:gd name="connsiteX93" fmla="*/ 5065592 w 5735444"/>
              <a:gd name="connsiteY93" fmla="*/ 1524342 h 3427570"/>
              <a:gd name="connsiteX94" fmla="*/ 5044327 w 5735444"/>
              <a:gd name="connsiteY94" fmla="*/ 1471179 h 3427570"/>
              <a:gd name="connsiteX95" fmla="*/ 5001797 w 5735444"/>
              <a:gd name="connsiteY95" fmla="*/ 1449914 h 3427570"/>
              <a:gd name="connsiteX96" fmla="*/ 5001797 w 5735444"/>
              <a:gd name="connsiteY96" fmla="*/ 1449914 h 3427570"/>
              <a:gd name="connsiteX97" fmla="*/ 4991165 w 5735444"/>
              <a:gd name="connsiteY97" fmla="*/ 1588138 h 3427570"/>
              <a:gd name="connsiteX98" fmla="*/ 5012430 w 5735444"/>
              <a:gd name="connsiteY98" fmla="*/ 1662565 h 3427570"/>
              <a:gd name="connsiteX99" fmla="*/ 5044327 w 5735444"/>
              <a:gd name="connsiteY99" fmla="*/ 1715728 h 3427570"/>
              <a:gd name="connsiteX100" fmla="*/ 5108123 w 5735444"/>
              <a:gd name="connsiteY100" fmla="*/ 1768891 h 3427570"/>
              <a:gd name="connsiteX101" fmla="*/ 5182551 w 5735444"/>
              <a:gd name="connsiteY101" fmla="*/ 1811421 h 3427570"/>
              <a:gd name="connsiteX102" fmla="*/ 5214448 w 5735444"/>
              <a:gd name="connsiteY102" fmla="*/ 1875217 h 3427570"/>
              <a:gd name="connsiteX103" fmla="*/ 5193183 w 5735444"/>
              <a:gd name="connsiteY103" fmla="*/ 1992175 h 3427570"/>
              <a:gd name="connsiteX104" fmla="*/ 5129388 w 5735444"/>
              <a:gd name="connsiteY104" fmla="*/ 2045338 h 3427570"/>
              <a:gd name="connsiteX105" fmla="*/ 5097490 w 5735444"/>
              <a:gd name="connsiteY105" fmla="*/ 2045338 h 3427570"/>
              <a:gd name="connsiteX106" fmla="*/ 5001797 w 5735444"/>
              <a:gd name="connsiteY106" fmla="*/ 2066603 h 3427570"/>
              <a:gd name="connsiteX107" fmla="*/ 5001797 w 5735444"/>
              <a:gd name="connsiteY107" fmla="*/ 2066603 h 3427570"/>
              <a:gd name="connsiteX108" fmla="*/ 4991165 w 5735444"/>
              <a:gd name="connsiteY108" fmla="*/ 2151663 h 3427570"/>
              <a:gd name="connsiteX109" fmla="*/ 4969899 w 5735444"/>
              <a:gd name="connsiteY109" fmla="*/ 2172928 h 3427570"/>
              <a:gd name="connsiteX110" fmla="*/ 4927369 w 5735444"/>
              <a:gd name="connsiteY110" fmla="*/ 2183561 h 3427570"/>
              <a:gd name="connsiteX111" fmla="*/ 4874206 w 5735444"/>
              <a:gd name="connsiteY111" fmla="*/ 2226091 h 3427570"/>
              <a:gd name="connsiteX112" fmla="*/ 4874206 w 5735444"/>
              <a:gd name="connsiteY112" fmla="*/ 2226091 h 3427570"/>
              <a:gd name="connsiteX113" fmla="*/ 4831676 w 5735444"/>
              <a:gd name="connsiteY113" fmla="*/ 2343049 h 3427570"/>
              <a:gd name="connsiteX114" fmla="*/ 4778513 w 5735444"/>
              <a:gd name="connsiteY114" fmla="*/ 2406845 h 3427570"/>
              <a:gd name="connsiteX115" fmla="*/ 4735983 w 5735444"/>
              <a:gd name="connsiteY115" fmla="*/ 2449375 h 3427570"/>
              <a:gd name="connsiteX116" fmla="*/ 4704085 w 5735444"/>
              <a:gd name="connsiteY116" fmla="*/ 2491905 h 3427570"/>
              <a:gd name="connsiteX117" fmla="*/ 4682820 w 5735444"/>
              <a:gd name="connsiteY117" fmla="*/ 2555700 h 3427570"/>
              <a:gd name="connsiteX118" fmla="*/ 4661555 w 5735444"/>
              <a:gd name="connsiteY118" fmla="*/ 2640761 h 3427570"/>
              <a:gd name="connsiteX119" fmla="*/ 4661555 w 5735444"/>
              <a:gd name="connsiteY119" fmla="*/ 2715189 h 3427570"/>
              <a:gd name="connsiteX120" fmla="*/ 4661555 w 5735444"/>
              <a:gd name="connsiteY120" fmla="*/ 2715189 h 3427570"/>
              <a:gd name="connsiteX121" fmla="*/ 4725351 w 5735444"/>
              <a:gd name="connsiteY121" fmla="*/ 2874677 h 3427570"/>
              <a:gd name="connsiteX122" fmla="*/ 4767881 w 5735444"/>
              <a:gd name="connsiteY122" fmla="*/ 2927840 h 3427570"/>
              <a:gd name="connsiteX123" fmla="*/ 4789146 w 5735444"/>
              <a:gd name="connsiteY123" fmla="*/ 2949105 h 3427570"/>
              <a:gd name="connsiteX124" fmla="*/ 4821044 w 5735444"/>
              <a:gd name="connsiteY124" fmla="*/ 2991635 h 3427570"/>
              <a:gd name="connsiteX125" fmla="*/ 4852941 w 5735444"/>
              <a:gd name="connsiteY125" fmla="*/ 3087328 h 3427570"/>
              <a:gd name="connsiteX126" fmla="*/ 4874206 w 5735444"/>
              <a:gd name="connsiteY126" fmla="*/ 3119226 h 3427570"/>
              <a:gd name="connsiteX127" fmla="*/ 4906104 w 5735444"/>
              <a:gd name="connsiteY127" fmla="*/ 3151124 h 3427570"/>
              <a:gd name="connsiteX128" fmla="*/ 4927369 w 5735444"/>
              <a:gd name="connsiteY128" fmla="*/ 3278714 h 3427570"/>
              <a:gd name="connsiteX129" fmla="*/ 4927369 w 5735444"/>
              <a:gd name="connsiteY129" fmla="*/ 3321245 h 3427570"/>
              <a:gd name="connsiteX130" fmla="*/ 4927369 w 5735444"/>
              <a:gd name="connsiteY130" fmla="*/ 3321245 h 3427570"/>
              <a:gd name="connsiteX131" fmla="*/ 4906104 w 5735444"/>
              <a:gd name="connsiteY131" fmla="*/ 3416938 h 3427570"/>
              <a:gd name="connsiteX132" fmla="*/ 4906104 w 5735444"/>
              <a:gd name="connsiteY132" fmla="*/ 3416938 h 3427570"/>
              <a:gd name="connsiteX133" fmla="*/ 4810411 w 5735444"/>
              <a:gd name="connsiteY133" fmla="*/ 3427570 h 3427570"/>
              <a:gd name="connsiteX134" fmla="*/ 4799778 w 5735444"/>
              <a:gd name="connsiteY134" fmla="*/ 3406305 h 3427570"/>
              <a:gd name="connsiteX135" fmla="*/ 4778513 w 5735444"/>
              <a:gd name="connsiteY135" fmla="*/ 3385040 h 3427570"/>
              <a:gd name="connsiteX136" fmla="*/ 4778513 w 5735444"/>
              <a:gd name="connsiteY136" fmla="*/ 3385040 h 3427570"/>
              <a:gd name="connsiteX137" fmla="*/ 4704085 w 5735444"/>
              <a:gd name="connsiteY137" fmla="*/ 3331877 h 3427570"/>
              <a:gd name="connsiteX0" fmla="*/ 1155174 w 5730301"/>
              <a:gd name="connsiteY0" fmla="*/ 2597105 h 3427570"/>
              <a:gd name="connsiteX1" fmla="*/ 73029 w 5730301"/>
              <a:gd name="connsiteY1" fmla="*/ 1282796 h 3427570"/>
              <a:gd name="connsiteX2" fmla="*/ 126818 w 5730301"/>
              <a:gd name="connsiteY2" fmla="*/ 615821 h 3427570"/>
              <a:gd name="connsiteX3" fmla="*/ 309697 w 5730301"/>
              <a:gd name="connsiteY3" fmla="*/ 24151 h 3427570"/>
              <a:gd name="connsiteX4" fmla="*/ 722366 w 5730301"/>
              <a:gd name="connsiteY4" fmla="*/ 25152 h 3427570"/>
              <a:gd name="connsiteX5" fmla="*/ 892487 w 5730301"/>
              <a:gd name="connsiteY5" fmla="*/ 88947 h 3427570"/>
              <a:gd name="connsiteX6" fmla="*/ 1232728 w 5730301"/>
              <a:gd name="connsiteY6" fmla="*/ 152742 h 3427570"/>
              <a:gd name="connsiteX7" fmla="*/ 1615501 w 5730301"/>
              <a:gd name="connsiteY7" fmla="*/ 205905 h 3427570"/>
              <a:gd name="connsiteX8" fmla="*/ 1977008 w 5730301"/>
              <a:gd name="connsiteY8" fmla="*/ 248435 h 3427570"/>
              <a:gd name="connsiteX9" fmla="*/ 2327882 w 5730301"/>
              <a:gd name="connsiteY9" fmla="*/ 269700 h 3427570"/>
              <a:gd name="connsiteX10" fmla="*/ 2646859 w 5730301"/>
              <a:gd name="connsiteY10" fmla="*/ 269700 h 3427570"/>
              <a:gd name="connsiteX11" fmla="*/ 2870142 w 5730301"/>
              <a:gd name="connsiteY11" fmla="*/ 280333 h 3427570"/>
              <a:gd name="connsiteX12" fmla="*/ 2976468 w 5730301"/>
              <a:gd name="connsiteY12" fmla="*/ 269700 h 3427570"/>
              <a:gd name="connsiteX13" fmla="*/ 2976468 w 5730301"/>
              <a:gd name="connsiteY13" fmla="*/ 227170 h 3427570"/>
              <a:gd name="connsiteX14" fmla="*/ 2976468 w 5730301"/>
              <a:gd name="connsiteY14" fmla="*/ 227170 h 3427570"/>
              <a:gd name="connsiteX15" fmla="*/ 3082794 w 5730301"/>
              <a:gd name="connsiteY15" fmla="*/ 301598 h 3427570"/>
              <a:gd name="connsiteX16" fmla="*/ 3199752 w 5730301"/>
              <a:gd name="connsiteY16" fmla="*/ 322863 h 3427570"/>
              <a:gd name="connsiteX17" fmla="*/ 3316710 w 5730301"/>
              <a:gd name="connsiteY17" fmla="*/ 333496 h 3427570"/>
              <a:gd name="connsiteX18" fmla="*/ 3423035 w 5730301"/>
              <a:gd name="connsiteY18" fmla="*/ 376026 h 3427570"/>
              <a:gd name="connsiteX19" fmla="*/ 3497463 w 5730301"/>
              <a:gd name="connsiteY19" fmla="*/ 397291 h 3427570"/>
              <a:gd name="connsiteX20" fmla="*/ 3497463 w 5730301"/>
              <a:gd name="connsiteY20" fmla="*/ 397291 h 3427570"/>
              <a:gd name="connsiteX21" fmla="*/ 3497463 w 5730301"/>
              <a:gd name="connsiteY21" fmla="*/ 471719 h 3427570"/>
              <a:gd name="connsiteX22" fmla="*/ 3529361 w 5730301"/>
              <a:gd name="connsiteY22" fmla="*/ 492984 h 3427570"/>
              <a:gd name="connsiteX23" fmla="*/ 3603789 w 5730301"/>
              <a:gd name="connsiteY23" fmla="*/ 492984 h 3427570"/>
              <a:gd name="connsiteX24" fmla="*/ 3667584 w 5730301"/>
              <a:gd name="connsiteY24" fmla="*/ 471719 h 3427570"/>
              <a:gd name="connsiteX25" fmla="*/ 3667584 w 5730301"/>
              <a:gd name="connsiteY25" fmla="*/ 471719 h 3427570"/>
              <a:gd name="connsiteX26" fmla="*/ 3742012 w 5730301"/>
              <a:gd name="connsiteY26" fmla="*/ 535514 h 3427570"/>
              <a:gd name="connsiteX27" fmla="*/ 3763277 w 5730301"/>
              <a:gd name="connsiteY27" fmla="*/ 556779 h 3427570"/>
              <a:gd name="connsiteX28" fmla="*/ 3858970 w 5730301"/>
              <a:gd name="connsiteY28" fmla="*/ 556779 h 3427570"/>
              <a:gd name="connsiteX29" fmla="*/ 3922766 w 5730301"/>
              <a:gd name="connsiteY29" fmla="*/ 556779 h 3427570"/>
              <a:gd name="connsiteX30" fmla="*/ 3922766 w 5730301"/>
              <a:gd name="connsiteY30" fmla="*/ 556779 h 3427570"/>
              <a:gd name="connsiteX31" fmla="*/ 4050356 w 5730301"/>
              <a:gd name="connsiteY31" fmla="*/ 620575 h 3427570"/>
              <a:gd name="connsiteX32" fmla="*/ 4071622 w 5730301"/>
              <a:gd name="connsiteY32" fmla="*/ 652472 h 3427570"/>
              <a:gd name="connsiteX33" fmla="*/ 4092887 w 5730301"/>
              <a:gd name="connsiteY33" fmla="*/ 695003 h 3427570"/>
              <a:gd name="connsiteX34" fmla="*/ 4146049 w 5730301"/>
              <a:gd name="connsiteY34" fmla="*/ 737533 h 3427570"/>
              <a:gd name="connsiteX35" fmla="*/ 4146049 w 5730301"/>
              <a:gd name="connsiteY35" fmla="*/ 737533 h 3427570"/>
              <a:gd name="connsiteX36" fmla="*/ 4188580 w 5730301"/>
              <a:gd name="connsiteY36" fmla="*/ 843859 h 3427570"/>
              <a:gd name="connsiteX37" fmla="*/ 4188580 w 5730301"/>
              <a:gd name="connsiteY37" fmla="*/ 843859 h 3427570"/>
              <a:gd name="connsiteX38" fmla="*/ 4273640 w 5730301"/>
              <a:gd name="connsiteY38" fmla="*/ 992714 h 3427570"/>
              <a:gd name="connsiteX39" fmla="*/ 4273640 w 5730301"/>
              <a:gd name="connsiteY39" fmla="*/ 1067142 h 3427570"/>
              <a:gd name="connsiteX40" fmla="*/ 4273640 w 5730301"/>
              <a:gd name="connsiteY40" fmla="*/ 1067142 h 3427570"/>
              <a:gd name="connsiteX41" fmla="*/ 4231110 w 5730301"/>
              <a:gd name="connsiteY41" fmla="*/ 1173468 h 3427570"/>
              <a:gd name="connsiteX42" fmla="*/ 4231110 w 5730301"/>
              <a:gd name="connsiteY42" fmla="*/ 1215998 h 3427570"/>
              <a:gd name="connsiteX43" fmla="*/ 4326803 w 5730301"/>
              <a:gd name="connsiteY43" fmla="*/ 1226631 h 3427570"/>
              <a:gd name="connsiteX44" fmla="*/ 4433128 w 5730301"/>
              <a:gd name="connsiteY44" fmla="*/ 1173468 h 3427570"/>
              <a:gd name="connsiteX45" fmla="*/ 4528822 w 5730301"/>
              <a:gd name="connsiteY45" fmla="*/ 1120305 h 3427570"/>
              <a:gd name="connsiteX46" fmla="*/ 4645780 w 5730301"/>
              <a:gd name="connsiteY46" fmla="*/ 1035245 h 3427570"/>
              <a:gd name="connsiteX47" fmla="*/ 4645780 w 5730301"/>
              <a:gd name="connsiteY47" fmla="*/ 1035245 h 3427570"/>
              <a:gd name="connsiteX48" fmla="*/ 4720208 w 5730301"/>
              <a:gd name="connsiteY48" fmla="*/ 886389 h 3427570"/>
              <a:gd name="connsiteX49" fmla="*/ 4826533 w 5730301"/>
              <a:gd name="connsiteY49" fmla="*/ 875756 h 3427570"/>
              <a:gd name="connsiteX50" fmla="*/ 4890328 w 5730301"/>
              <a:gd name="connsiteY50" fmla="*/ 801328 h 3427570"/>
              <a:gd name="connsiteX51" fmla="*/ 4932859 w 5730301"/>
              <a:gd name="connsiteY51" fmla="*/ 663105 h 3427570"/>
              <a:gd name="connsiteX52" fmla="*/ 5039184 w 5730301"/>
              <a:gd name="connsiteY52" fmla="*/ 556779 h 3427570"/>
              <a:gd name="connsiteX53" fmla="*/ 5241203 w 5730301"/>
              <a:gd name="connsiteY53" fmla="*/ 535514 h 3427570"/>
              <a:gd name="connsiteX54" fmla="*/ 5315631 w 5730301"/>
              <a:gd name="connsiteY54" fmla="*/ 471719 h 3427570"/>
              <a:gd name="connsiteX55" fmla="*/ 5390059 w 5730301"/>
              <a:gd name="connsiteY55" fmla="*/ 429189 h 3427570"/>
              <a:gd name="connsiteX56" fmla="*/ 5390059 w 5730301"/>
              <a:gd name="connsiteY56" fmla="*/ 312231 h 3427570"/>
              <a:gd name="connsiteX57" fmla="*/ 5400691 w 5730301"/>
              <a:gd name="connsiteY57" fmla="*/ 216538 h 3427570"/>
              <a:gd name="connsiteX58" fmla="*/ 5411324 w 5730301"/>
              <a:gd name="connsiteY58" fmla="*/ 110212 h 3427570"/>
              <a:gd name="connsiteX59" fmla="*/ 5517649 w 5730301"/>
              <a:gd name="connsiteY59" fmla="*/ 131477 h 3427570"/>
              <a:gd name="connsiteX60" fmla="*/ 5581445 w 5730301"/>
              <a:gd name="connsiteY60" fmla="*/ 184640 h 3427570"/>
              <a:gd name="connsiteX61" fmla="*/ 5592077 w 5730301"/>
              <a:gd name="connsiteY61" fmla="*/ 280333 h 3427570"/>
              <a:gd name="connsiteX62" fmla="*/ 5634608 w 5730301"/>
              <a:gd name="connsiteY62" fmla="*/ 322863 h 3427570"/>
              <a:gd name="connsiteX63" fmla="*/ 5677138 w 5730301"/>
              <a:gd name="connsiteY63" fmla="*/ 376026 h 3427570"/>
              <a:gd name="connsiteX64" fmla="*/ 5730301 w 5730301"/>
              <a:gd name="connsiteY64" fmla="*/ 418556 h 3427570"/>
              <a:gd name="connsiteX65" fmla="*/ 5730301 w 5730301"/>
              <a:gd name="connsiteY65" fmla="*/ 418556 h 3427570"/>
              <a:gd name="connsiteX66" fmla="*/ 5623975 w 5730301"/>
              <a:gd name="connsiteY66" fmla="*/ 535514 h 3427570"/>
              <a:gd name="connsiteX67" fmla="*/ 5623975 w 5730301"/>
              <a:gd name="connsiteY67" fmla="*/ 535514 h 3427570"/>
              <a:gd name="connsiteX68" fmla="*/ 5549547 w 5730301"/>
              <a:gd name="connsiteY68" fmla="*/ 620575 h 3427570"/>
              <a:gd name="connsiteX69" fmla="*/ 5485752 w 5730301"/>
              <a:gd name="connsiteY69" fmla="*/ 641840 h 3427570"/>
              <a:gd name="connsiteX70" fmla="*/ 5464487 w 5730301"/>
              <a:gd name="connsiteY70" fmla="*/ 716268 h 3427570"/>
              <a:gd name="connsiteX71" fmla="*/ 5464487 w 5730301"/>
              <a:gd name="connsiteY71" fmla="*/ 716268 h 3427570"/>
              <a:gd name="connsiteX72" fmla="*/ 5443222 w 5730301"/>
              <a:gd name="connsiteY72" fmla="*/ 801328 h 3427570"/>
              <a:gd name="connsiteX73" fmla="*/ 5475119 w 5730301"/>
              <a:gd name="connsiteY73" fmla="*/ 865124 h 3427570"/>
              <a:gd name="connsiteX74" fmla="*/ 5475119 w 5730301"/>
              <a:gd name="connsiteY74" fmla="*/ 865124 h 3427570"/>
              <a:gd name="connsiteX75" fmla="*/ 5507017 w 5730301"/>
              <a:gd name="connsiteY75" fmla="*/ 897021 h 3427570"/>
              <a:gd name="connsiteX76" fmla="*/ 5507017 w 5730301"/>
              <a:gd name="connsiteY76" fmla="*/ 897021 h 3427570"/>
              <a:gd name="connsiteX77" fmla="*/ 5507017 w 5730301"/>
              <a:gd name="connsiteY77" fmla="*/ 897021 h 3427570"/>
              <a:gd name="connsiteX78" fmla="*/ 5549547 w 5730301"/>
              <a:gd name="connsiteY78" fmla="*/ 960817 h 3427570"/>
              <a:gd name="connsiteX79" fmla="*/ 5443222 w 5730301"/>
              <a:gd name="connsiteY79" fmla="*/ 971449 h 3427570"/>
              <a:gd name="connsiteX80" fmla="*/ 5315631 w 5730301"/>
              <a:gd name="connsiteY80" fmla="*/ 1045877 h 3427570"/>
              <a:gd name="connsiteX81" fmla="*/ 5262468 w 5730301"/>
              <a:gd name="connsiteY81" fmla="*/ 1067142 h 3427570"/>
              <a:gd name="connsiteX82" fmla="*/ 5209305 w 5730301"/>
              <a:gd name="connsiteY82" fmla="*/ 1109672 h 3427570"/>
              <a:gd name="connsiteX83" fmla="*/ 5209305 w 5730301"/>
              <a:gd name="connsiteY83" fmla="*/ 1109672 h 3427570"/>
              <a:gd name="connsiteX84" fmla="*/ 5219938 w 5730301"/>
              <a:gd name="connsiteY84" fmla="*/ 1226631 h 3427570"/>
              <a:gd name="connsiteX85" fmla="*/ 5209305 w 5730301"/>
              <a:gd name="connsiteY85" fmla="*/ 1322324 h 3427570"/>
              <a:gd name="connsiteX86" fmla="*/ 5209305 w 5730301"/>
              <a:gd name="connsiteY86" fmla="*/ 1322324 h 3427570"/>
              <a:gd name="connsiteX87" fmla="*/ 5134877 w 5730301"/>
              <a:gd name="connsiteY87" fmla="*/ 1396752 h 3427570"/>
              <a:gd name="connsiteX88" fmla="*/ 5134877 w 5730301"/>
              <a:gd name="connsiteY88" fmla="*/ 1460547 h 3427570"/>
              <a:gd name="connsiteX89" fmla="*/ 5134877 w 5730301"/>
              <a:gd name="connsiteY89" fmla="*/ 1460547 h 3427570"/>
              <a:gd name="connsiteX90" fmla="*/ 5134877 w 5730301"/>
              <a:gd name="connsiteY90" fmla="*/ 1598770 h 3427570"/>
              <a:gd name="connsiteX91" fmla="*/ 5134877 w 5730301"/>
              <a:gd name="connsiteY91" fmla="*/ 1620035 h 3427570"/>
              <a:gd name="connsiteX92" fmla="*/ 5134877 w 5730301"/>
              <a:gd name="connsiteY92" fmla="*/ 1620035 h 3427570"/>
              <a:gd name="connsiteX93" fmla="*/ 5060449 w 5730301"/>
              <a:gd name="connsiteY93" fmla="*/ 1524342 h 3427570"/>
              <a:gd name="connsiteX94" fmla="*/ 5039184 w 5730301"/>
              <a:gd name="connsiteY94" fmla="*/ 1471179 h 3427570"/>
              <a:gd name="connsiteX95" fmla="*/ 4996654 w 5730301"/>
              <a:gd name="connsiteY95" fmla="*/ 1449914 h 3427570"/>
              <a:gd name="connsiteX96" fmla="*/ 4996654 w 5730301"/>
              <a:gd name="connsiteY96" fmla="*/ 1449914 h 3427570"/>
              <a:gd name="connsiteX97" fmla="*/ 4986022 w 5730301"/>
              <a:gd name="connsiteY97" fmla="*/ 1588138 h 3427570"/>
              <a:gd name="connsiteX98" fmla="*/ 5007287 w 5730301"/>
              <a:gd name="connsiteY98" fmla="*/ 1662565 h 3427570"/>
              <a:gd name="connsiteX99" fmla="*/ 5039184 w 5730301"/>
              <a:gd name="connsiteY99" fmla="*/ 1715728 h 3427570"/>
              <a:gd name="connsiteX100" fmla="*/ 5102980 w 5730301"/>
              <a:gd name="connsiteY100" fmla="*/ 1768891 h 3427570"/>
              <a:gd name="connsiteX101" fmla="*/ 5177408 w 5730301"/>
              <a:gd name="connsiteY101" fmla="*/ 1811421 h 3427570"/>
              <a:gd name="connsiteX102" fmla="*/ 5209305 w 5730301"/>
              <a:gd name="connsiteY102" fmla="*/ 1875217 h 3427570"/>
              <a:gd name="connsiteX103" fmla="*/ 5188040 w 5730301"/>
              <a:gd name="connsiteY103" fmla="*/ 1992175 h 3427570"/>
              <a:gd name="connsiteX104" fmla="*/ 5124245 w 5730301"/>
              <a:gd name="connsiteY104" fmla="*/ 2045338 h 3427570"/>
              <a:gd name="connsiteX105" fmla="*/ 5092347 w 5730301"/>
              <a:gd name="connsiteY105" fmla="*/ 2045338 h 3427570"/>
              <a:gd name="connsiteX106" fmla="*/ 4996654 w 5730301"/>
              <a:gd name="connsiteY106" fmla="*/ 2066603 h 3427570"/>
              <a:gd name="connsiteX107" fmla="*/ 4996654 w 5730301"/>
              <a:gd name="connsiteY107" fmla="*/ 2066603 h 3427570"/>
              <a:gd name="connsiteX108" fmla="*/ 4986022 w 5730301"/>
              <a:gd name="connsiteY108" fmla="*/ 2151663 h 3427570"/>
              <a:gd name="connsiteX109" fmla="*/ 4964756 w 5730301"/>
              <a:gd name="connsiteY109" fmla="*/ 2172928 h 3427570"/>
              <a:gd name="connsiteX110" fmla="*/ 4922226 w 5730301"/>
              <a:gd name="connsiteY110" fmla="*/ 2183561 h 3427570"/>
              <a:gd name="connsiteX111" fmla="*/ 4869063 w 5730301"/>
              <a:gd name="connsiteY111" fmla="*/ 2226091 h 3427570"/>
              <a:gd name="connsiteX112" fmla="*/ 4869063 w 5730301"/>
              <a:gd name="connsiteY112" fmla="*/ 2226091 h 3427570"/>
              <a:gd name="connsiteX113" fmla="*/ 4826533 w 5730301"/>
              <a:gd name="connsiteY113" fmla="*/ 2343049 h 3427570"/>
              <a:gd name="connsiteX114" fmla="*/ 4773370 w 5730301"/>
              <a:gd name="connsiteY114" fmla="*/ 2406845 h 3427570"/>
              <a:gd name="connsiteX115" fmla="*/ 4730840 w 5730301"/>
              <a:gd name="connsiteY115" fmla="*/ 2449375 h 3427570"/>
              <a:gd name="connsiteX116" fmla="*/ 4698942 w 5730301"/>
              <a:gd name="connsiteY116" fmla="*/ 2491905 h 3427570"/>
              <a:gd name="connsiteX117" fmla="*/ 4677677 w 5730301"/>
              <a:gd name="connsiteY117" fmla="*/ 2555700 h 3427570"/>
              <a:gd name="connsiteX118" fmla="*/ 4656412 w 5730301"/>
              <a:gd name="connsiteY118" fmla="*/ 2640761 h 3427570"/>
              <a:gd name="connsiteX119" fmla="*/ 4656412 w 5730301"/>
              <a:gd name="connsiteY119" fmla="*/ 2715189 h 3427570"/>
              <a:gd name="connsiteX120" fmla="*/ 4656412 w 5730301"/>
              <a:gd name="connsiteY120" fmla="*/ 2715189 h 3427570"/>
              <a:gd name="connsiteX121" fmla="*/ 4720208 w 5730301"/>
              <a:gd name="connsiteY121" fmla="*/ 2874677 h 3427570"/>
              <a:gd name="connsiteX122" fmla="*/ 4762738 w 5730301"/>
              <a:gd name="connsiteY122" fmla="*/ 2927840 h 3427570"/>
              <a:gd name="connsiteX123" fmla="*/ 4784003 w 5730301"/>
              <a:gd name="connsiteY123" fmla="*/ 2949105 h 3427570"/>
              <a:gd name="connsiteX124" fmla="*/ 4815901 w 5730301"/>
              <a:gd name="connsiteY124" fmla="*/ 2991635 h 3427570"/>
              <a:gd name="connsiteX125" fmla="*/ 4847798 w 5730301"/>
              <a:gd name="connsiteY125" fmla="*/ 3087328 h 3427570"/>
              <a:gd name="connsiteX126" fmla="*/ 4869063 w 5730301"/>
              <a:gd name="connsiteY126" fmla="*/ 3119226 h 3427570"/>
              <a:gd name="connsiteX127" fmla="*/ 4900961 w 5730301"/>
              <a:gd name="connsiteY127" fmla="*/ 3151124 h 3427570"/>
              <a:gd name="connsiteX128" fmla="*/ 4922226 w 5730301"/>
              <a:gd name="connsiteY128" fmla="*/ 3278714 h 3427570"/>
              <a:gd name="connsiteX129" fmla="*/ 4922226 w 5730301"/>
              <a:gd name="connsiteY129" fmla="*/ 3321245 h 3427570"/>
              <a:gd name="connsiteX130" fmla="*/ 4922226 w 5730301"/>
              <a:gd name="connsiteY130" fmla="*/ 3321245 h 3427570"/>
              <a:gd name="connsiteX131" fmla="*/ 4900961 w 5730301"/>
              <a:gd name="connsiteY131" fmla="*/ 3416938 h 3427570"/>
              <a:gd name="connsiteX132" fmla="*/ 4900961 w 5730301"/>
              <a:gd name="connsiteY132" fmla="*/ 3416938 h 3427570"/>
              <a:gd name="connsiteX133" fmla="*/ 4805268 w 5730301"/>
              <a:gd name="connsiteY133" fmla="*/ 3427570 h 3427570"/>
              <a:gd name="connsiteX134" fmla="*/ 4794635 w 5730301"/>
              <a:gd name="connsiteY134" fmla="*/ 3406305 h 3427570"/>
              <a:gd name="connsiteX135" fmla="*/ 4773370 w 5730301"/>
              <a:gd name="connsiteY135" fmla="*/ 3385040 h 3427570"/>
              <a:gd name="connsiteX136" fmla="*/ 4773370 w 5730301"/>
              <a:gd name="connsiteY136" fmla="*/ 3385040 h 3427570"/>
              <a:gd name="connsiteX137" fmla="*/ 4698942 w 5730301"/>
              <a:gd name="connsiteY137" fmla="*/ 3331877 h 3427570"/>
              <a:gd name="connsiteX0" fmla="*/ 1155174 w 5730301"/>
              <a:gd name="connsiteY0" fmla="*/ 2597105 h 3427570"/>
              <a:gd name="connsiteX1" fmla="*/ 524851 w 5730301"/>
              <a:gd name="connsiteY1" fmla="*/ 1917497 h 3427570"/>
              <a:gd name="connsiteX2" fmla="*/ 73029 w 5730301"/>
              <a:gd name="connsiteY2" fmla="*/ 1282796 h 3427570"/>
              <a:gd name="connsiteX3" fmla="*/ 126818 w 5730301"/>
              <a:gd name="connsiteY3" fmla="*/ 615821 h 3427570"/>
              <a:gd name="connsiteX4" fmla="*/ 309697 w 5730301"/>
              <a:gd name="connsiteY4" fmla="*/ 24151 h 3427570"/>
              <a:gd name="connsiteX5" fmla="*/ 722366 w 5730301"/>
              <a:gd name="connsiteY5" fmla="*/ 25152 h 3427570"/>
              <a:gd name="connsiteX6" fmla="*/ 892487 w 5730301"/>
              <a:gd name="connsiteY6" fmla="*/ 88947 h 3427570"/>
              <a:gd name="connsiteX7" fmla="*/ 1232728 w 5730301"/>
              <a:gd name="connsiteY7" fmla="*/ 152742 h 3427570"/>
              <a:gd name="connsiteX8" fmla="*/ 1615501 w 5730301"/>
              <a:gd name="connsiteY8" fmla="*/ 205905 h 3427570"/>
              <a:gd name="connsiteX9" fmla="*/ 1977008 w 5730301"/>
              <a:gd name="connsiteY9" fmla="*/ 248435 h 3427570"/>
              <a:gd name="connsiteX10" fmla="*/ 2327882 w 5730301"/>
              <a:gd name="connsiteY10" fmla="*/ 269700 h 3427570"/>
              <a:gd name="connsiteX11" fmla="*/ 2646859 w 5730301"/>
              <a:gd name="connsiteY11" fmla="*/ 269700 h 3427570"/>
              <a:gd name="connsiteX12" fmla="*/ 2870142 w 5730301"/>
              <a:gd name="connsiteY12" fmla="*/ 280333 h 3427570"/>
              <a:gd name="connsiteX13" fmla="*/ 2976468 w 5730301"/>
              <a:gd name="connsiteY13" fmla="*/ 269700 h 3427570"/>
              <a:gd name="connsiteX14" fmla="*/ 2976468 w 5730301"/>
              <a:gd name="connsiteY14" fmla="*/ 227170 h 3427570"/>
              <a:gd name="connsiteX15" fmla="*/ 2976468 w 5730301"/>
              <a:gd name="connsiteY15" fmla="*/ 227170 h 3427570"/>
              <a:gd name="connsiteX16" fmla="*/ 3082794 w 5730301"/>
              <a:gd name="connsiteY16" fmla="*/ 301598 h 3427570"/>
              <a:gd name="connsiteX17" fmla="*/ 3199752 w 5730301"/>
              <a:gd name="connsiteY17" fmla="*/ 322863 h 3427570"/>
              <a:gd name="connsiteX18" fmla="*/ 3316710 w 5730301"/>
              <a:gd name="connsiteY18" fmla="*/ 333496 h 3427570"/>
              <a:gd name="connsiteX19" fmla="*/ 3423035 w 5730301"/>
              <a:gd name="connsiteY19" fmla="*/ 376026 h 3427570"/>
              <a:gd name="connsiteX20" fmla="*/ 3497463 w 5730301"/>
              <a:gd name="connsiteY20" fmla="*/ 397291 h 3427570"/>
              <a:gd name="connsiteX21" fmla="*/ 3497463 w 5730301"/>
              <a:gd name="connsiteY21" fmla="*/ 397291 h 3427570"/>
              <a:gd name="connsiteX22" fmla="*/ 3497463 w 5730301"/>
              <a:gd name="connsiteY22" fmla="*/ 471719 h 3427570"/>
              <a:gd name="connsiteX23" fmla="*/ 3529361 w 5730301"/>
              <a:gd name="connsiteY23" fmla="*/ 492984 h 3427570"/>
              <a:gd name="connsiteX24" fmla="*/ 3603789 w 5730301"/>
              <a:gd name="connsiteY24" fmla="*/ 492984 h 3427570"/>
              <a:gd name="connsiteX25" fmla="*/ 3667584 w 5730301"/>
              <a:gd name="connsiteY25" fmla="*/ 471719 h 3427570"/>
              <a:gd name="connsiteX26" fmla="*/ 3667584 w 5730301"/>
              <a:gd name="connsiteY26" fmla="*/ 471719 h 3427570"/>
              <a:gd name="connsiteX27" fmla="*/ 3742012 w 5730301"/>
              <a:gd name="connsiteY27" fmla="*/ 535514 h 3427570"/>
              <a:gd name="connsiteX28" fmla="*/ 3763277 w 5730301"/>
              <a:gd name="connsiteY28" fmla="*/ 556779 h 3427570"/>
              <a:gd name="connsiteX29" fmla="*/ 3858970 w 5730301"/>
              <a:gd name="connsiteY29" fmla="*/ 556779 h 3427570"/>
              <a:gd name="connsiteX30" fmla="*/ 3922766 w 5730301"/>
              <a:gd name="connsiteY30" fmla="*/ 556779 h 3427570"/>
              <a:gd name="connsiteX31" fmla="*/ 3922766 w 5730301"/>
              <a:gd name="connsiteY31" fmla="*/ 556779 h 3427570"/>
              <a:gd name="connsiteX32" fmla="*/ 4050356 w 5730301"/>
              <a:gd name="connsiteY32" fmla="*/ 620575 h 3427570"/>
              <a:gd name="connsiteX33" fmla="*/ 4071622 w 5730301"/>
              <a:gd name="connsiteY33" fmla="*/ 652472 h 3427570"/>
              <a:gd name="connsiteX34" fmla="*/ 4092887 w 5730301"/>
              <a:gd name="connsiteY34" fmla="*/ 695003 h 3427570"/>
              <a:gd name="connsiteX35" fmla="*/ 4146049 w 5730301"/>
              <a:gd name="connsiteY35" fmla="*/ 737533 h 3427570"/>
              <a:gd name="connsiteX36" fmla="*/ 4146049 w 5730301"/>
              <a:gd name="connsiteY36" fmla="*/ 737533 h 3427570"/>
              <a:gd name="connsiteX37" fmla="*/ 4188580 w 5730301"/>
              <a:gd name="connsiteY37" fmla="*/ 843859 h 3427570"/>
              <a:gd name="connsiteX38" fmla="*/ 4188580 w 5730301"/>
              <a:gd name="connsiteY38" fmla="*/ 843859 h 3427570"/>
              <a:gd name="connsiteX39" fmla="*/ 4273640 w 5730301"/>
              <a:gd name="connsiteY39" fmla="*/ 992714 h 3427570"/>
              <a:gd name="connsiteX40" fmla="*/ 4273640 w 5730301"/>
              <a:gd name="connsiteY40" fmla="*/ 1067142 h 3427570"/>
              <a:gd name="connsiteX41" fmla="*/ 4273640 w 5730301"/>
              <a:gd name="connsiteY41" fmla="*/ 1067142 h 3427570"/>
              <a:gd name="connsiteX42" fmla="*/ 4231110 w 5730301"/>
              <a:gd name="connsiteY42" fmla="*/ 1173468 h 3427570"/>
              <a:gd name="connsiteX43" fmla="*/ 4231110 w 5730301"/>
              <a:gd name="connsiteY43" fmla="*/ 1215998 h 3427570"/>
              <a:gd name="connsiteX44" fmla="*/ 4326803 w 5730301"/>
              <a:gd name="connsiteY44" fmla="*/ 1226631 h 3427570"/>
              <a:gd name="connsiteX45" fmla="*/ 4433128 w 5730301"/>
              <a:gd name="connsiteY45" fmla="*/ 1173468 h 3427570"/>
              <a:gd name="connsiteX46" fmla="*/ 4528822 w 5730301"/>
              <a:gd name="connsiteY46" fmla="*/ 1120305 h 3427570"/>
              <a:gd name="connsiteX47" fmla="*/ 4645780 w 5730301"/>
              <a:gd name="connsiteY47" fmla="*/ 1035245 h 3427570"/>
              <a:gd name="connsiteX48" fmla="*/ 4645780 w 5730301"/>
              <a:gd name="connsiteY48" fmla="*/ 1035245 h 3427570"/>
              <a:gd name="connsiteX49" fmla="*/ 4720208 w 5730301"/>
              <a:gd name="connsiteY49" fmla="*/ 886389 h 3427570"/>
              <a:gd name="connsiteX50" fmla="*/ 4826533 w 5730301"/>
              <a:gd name="connsiteY50" fmla="*/ 875756 h 3427570"/>
              <a:gd name="connsiteX51" fmla="*/ 4890328 w 5730301"/>
              <a:gd name="connsiteY51" fmla="*/ 801328 h 3427570"/>
              <a:gd name="connsiteX52" fmla="*/ 4932859 w 5730301"/>
              <a:gd name="connsiteY52" fmla="*/ 663105 h 3427570"/>
              <a:gd name="connsiteX53" fmla="*/ 5039184 w 5730301"/>
              <a:gd name="connsiteY53" fmla="*/ 556779 h 3427570"/>
              <a:gd name="connsiteX54" fmla="*/ 5241203 w 5730301"/>
              <a:gd name="connsiteY54" fmla="*/ 535514 h 3427570"/>
              <a:gd name="connsiteX55" fmla="*/ 5315631 w 5730301"/>
              <a:gd name="connsiteY55" fmla="*/ 471719 h 3427570"/>
              <a:gd name="connsiteX56" fmla="*/ 5390059 w 5730301"/>
              <a:gd name="connsiteY56" fmla="*/ 429189 h 3427570"/>
              <a:gd name="connsiteX57" fmla="*/ 5390059 w 5730301"/>
              <a:gd name="connsiteY57" fmla="*/ 312231 h 3427570"/>
              <a:gd name="connsiteX58" fmla="*/ 5400691 w 5730301"/>
              <a:gd name="connsiteY58" fmla="*/ 216538 h 3427570"/>
              <a:gd name="connsiteX59" fmla="*/ 5411324 w 5730301"/>
              <a:gd name="connsiteY59" fmla="*/ 110212 h 3427570"/>
              <a:gd name="connsiteX60" fmla="*/ 5517649 w 5730301"/>
              <a:gd name="connsiteY60" fmla="*/ 131477 h 3427570"/>
              <a:gd name="connsiteX61" fmla="*/ 5581445 w 5730301"/>
              <a:gd name="connsiteY61" fmla="*/ 184640 h 3427570"/>
              <a:gd name="connsiteX62" fmla="*/ 5592077 w 5730301"/>
              <a:gd name="connsiteY62" fmla="*/ 280333 h 3427570"/>
              <a:gd name="connsiteX63" fmla="*/ 5634608 w 5730301"/>
              <a:gd name="connsiteY63" fmla="*/ 322863 h 3427570"/>
              <a:gd name="connsiteX64" fmla="*/ 5677138 w 5730301"/>
              <a:gd name="connsiteY64" fmla="*/ 376026 h 3427570"/>
              <a:gd name="connsiteX65" fmla="*/ 5730301 w 5730301"/>
              <a:gd name="connsiteY65" fmla="*/ 418556 h 3427570"/>
              <a:gd name="connsiteX66" fmla="*/ 5730301 w 5730301"/>
              <a:gd name="connsiteY66" fmla="*/ 418556 h 3427570"/>
              <a:gd name="connsiteX67" fmla="*/ 5623975 w 5730301"/>
              <a:gd name="connsiteY67" fmla="*/ 535514 h 3427570"/>
              <a:gd name="connsiteX68" fmla="*/ 5623975 w 5730301"/>
              <a:gd name="connsiteY68" fmla="*/ 535514 h 3427570"/>
              <a:gd name="connsiteX69" fmla="*/ 5549547 w 5730301"/>
              <a:gd name="connsiteY69" fmla="*/ 620575 h 3427570"/>
              <a:gd name="connsiteX70" fmla="*/ 5485752 w 5730301"/>
              <a:gd name="connsiteY70" fmla="*/ 641840 h 3427570"/>
              <a:gd name="connsiteX71" fmla="*/ 5464487 w 5730301"/>
              <a:gd name="connsiteY71" fmla="*/ 716268 h 3427570"/>
              <a:gd name="connsiteX72" fmla="*/ 5464487 w 5730301"/>
              <a:gd name="connsiteY72" fmla="*/ 716268 h 3427570"/>
              <a:gd name="connsiteX73" fmla="*/ 5443222 w 5730301"/>
              <a:gd name="connsiteY73" fmla="*/ 801328 h 3427570"/>
              <a:gd name="connsiteX74" fmla="*/ 5475119 w 5730301"/>
              <a:gd name="connsiteY74" fmla="*/ 865124 h 3427570"/>
              <a:gd name="connsiteX75" fmla="*/ 5475119 w 5730301"/>
              <a:gd name="connsiteY75" fmla="*/ 865124 h 3427570"/>
              <a:gd name="connsiteX76" fmla="*/ 5507017 w 5730301"/>
              <a:gd name="connsiteY76" fmla="*/ 897021 h 3427570"/>
              <a:gd name="connsiteX77" fmla="*/ 5507017 w 5730301"/>
              <a:gd name="connsiteY77" fmla="*/ 897021 h 3427570"/>
              <a:gd name="connsiteX78" fmla="*/ 5507017 w 5730301"/>
              <a:gd name="connsiteY78" fmla="*/ 897021 h 3427570"/>
              <a:gd name="connsiteX79" fmla="*/ 5549547 w 5730301"/>
              <a:gd name="connsiteY79" fmla="*/ 960817 h 3427570"/>
              <a:gd name="connsiteX80" fmla="*/ 5443222 w 5730301"/>
              <a:gd name="connsiteY80" fmla="*/ 971449 h 3427570"/>
              <a:gd name="connsiteX81" fmla="*/ 5315631 w 5730301"/>
              <a:gd name="connsiteY81" fmla="*/ 1045877 h 3427570"/>
              <a:gd name="connsiteX82" fmla="*/ 5262468 w 5730301"/>
              <a:gd name="connsiteY82" fmla="*/ 1067142 h 3427570"/>
              <a:gd name="connsiteX83" fmla="*/ 5209305 w 5730301"/>
              <a:gd name="connsiteY83" fmla="*/ 1109672 h 3427570"/>
              <a:gd name="connsiteX84" fmla="*/ 5209305 w 5730301"/>
              <a:gd name="connsiteY84" fmla="*/ 1109672 h 3427570"/>
              <a:gd name="connsiteX85" fmla="*/ 5219938 w 5730301"/>
              <a:gd name="connsiteY85" fmla="*/ 1226631 h 3427570"/>
              <a:gd name="connsiteX86" fmla="*/ 5209305 w 5730301"/>
              <a:gd name="connsiteY86" fmla="*/ 1322324 h 3427570"/>
              <a:gd name="connsiteX87" fmla="*/ 5209305 w 5730301"/>
              <a:gd name="connsiteY87" fmla="*/ 1322324 h 3427570"/>
              <a:gd name="connsiteX88" fmla="*/ 5134877 w 5730301"/>
              <a:gd name="connsiteY88" fmla="*/ 1396752 h 3427570"/>
              <a:gd name="connsiteX89" fmla="*/ 5134877 w 5730301"/>
              <a:gd name="connsiteY89" fmla="*/ 1460547 h 3427570"/>
              <a:gd name="connsiteX90" fmla="*/ 5134877 w 5730301"/>
              <a:gd name="connsiteY90" fmla="*/ 1460547 h 3427570"/>
              <a:gd name="connsiteX91" fmla="*/ 5134877 w 5730301"/>
              <a:gd name="connsiteY91" fmla="*/ 1598770 h 3427570"/>
              <a:gd name="connsiteX92" fmla="*/ 5134877 w 5730301"/>
              <a:gd name="connsiteY92" fmla="*/ 1620035 h 3427570"/>
              <a:gd name="connsiteX93" fmla="*/ 5134877 w 5730301"/>
              <a:gd name="connsiteY93" fmla="*/ 1620035 h 3427570"/>
              <a:gd name="connsiteX94" fmla="*/ 5060449 w 5730301"/>
              <a:gd name="connsiteY94" fmla="*/ 1524342 h 3427570"/>
              <a:gd name="connsiteX95" fmla="*/ 5039184 w 5730301"/>
              <a:gd name="connsiteY95" fmla="*/ 1471179 h 3427570"/>
              <a:gd name="connsiteX96" fmla="*/ 4996654 w 5730301"/>
              <a:gd name="connsiteY96" fmla="*/ 1449914 h 3427570"/>
              <a:gd name="connsiteX97" fmla="*/ 4996654 w 5730301"/>
              <a:gd name="connsiteY97" fmla="*/ 1449914 h 3427570"/>
              <a:gd name="connsiteX98" fmla="*/ 4986022 w 5730301"/>
              <a:gd name="connsiteY98" fmla="*/ 1588138 h 3427570"/>
              <a:gd name="connsiteX99" fmla="*/ 5007287 w 5730301"/>
              <a:gd name="connsiteY99" fmla="*/ 1662565 h 3427570"/>
              <a:gd name="connsiteX100" fmla="*/ 5039184 w 5730301"/>
              <a:gd name="connsiteY100" fmla="*/ 1715728 h 3427570"/>
              <a:gd name="connsiteX101" fmla="*/ 5102980 w 5730301"/>
              <a:gd name="connsiteY101" fmla="*/ 1768891 h 3427570"/>
              <a:gd name="connsiteX102" fmla="*/ 5177408 w 5730301"/>
              <a:gd name="connsiteY102" fmla="*/ 1811421 h 3427570"/>
              <a:gd name="connsiteX103" fmla="*/ 5209305 w 5730301"/>
              <a:gd name="connsiteY103" fmla="*/ 1875217 h 3427570"/>
              <a:gd name="connsiteX104" fmla="*/ 5188040 w 5730301"/>
              <a:gd name="connsiteY104" fmla="*/ 1992175 h 3427570"/>
              <a:gd name="connsiteX105" fmla="*/ 5124245 w 5730301"/>
              <a:gd name="connsiteY105" fmla="*/ 2045338 h 3427570"/>
              <a:gd name="connsiteX106" fmla="*/ 5092347 w 5730301"/>
              <a:gd name="connsiteY106" fmla="*/ 2045338 h 3427570"/>
              <a:gd name="connsiteX107" fmla="*/ 4996654 w 5730301"/>
              <a:gd name="connsiteY107" fmla="*/ 2066603 h 3427570"/>
              <a:gd name="connsiteX108" fmla="*/ 4996654 w 5730301"/>
              <a:gd name="connsiteY108" fmla="*/ 2066603 h 3427570"/>
              <a:gd name="connsiteX109" fmla="*/ 4986022 w 5730301"/>
              <a:gd name="connsiteY109" fmla="*/ 2151663 h 3427570"/>
              <a:gd name="connsiteX110" fmla="*/ 4964756 w 5730301"/>
              <a:gd name="connsiteY110" fmla="*/ 2172928 h 3427570"/>
              <a:gd name="connsiteX111" fmla="*/ 4922226 w 5730301"/>
              <a:gd name="connsiteY111" fmla="*/ 2183561 h 3427570"/>
              <a:gd name="connsiteX112" fmla="*/ 4869063 w 5730301"/>
              <a:gd name="connsiteY112" fmla="*/ 2226091 h 3427570"/>
              <a:gd name="connsiteX113" fmla="*/ 4869063 w 5730301"/>
              <a:gd name="connsiteY113" fmla="*/ 2226091 h 3427570"/>
              <a:gd name="connsiteX114" fmla="*/ 4826533 w 5730301"/>
              <a:gd name="connsiteY114" fmla="*/ 2343049 h 3427570"/>
              <a:gd name="connsiteX115" fmla="*/ 4773370 w 5730301"/>
              <a:gd name="connsiteY115" fmla="*/ 2406845 h 3427570"/>
              <a:gd name="connsiteX116" fmla="*/ 4730840 w 5730301"/>
              <a:gd name="connsiteY116" fmla="*/ 2449375 h 3427570"/>
              <a:gd name="connsiteX117" fmla="*/ 4698942 w 5730301"/>
              <a:gd name="connsiteY117" fmla="*/ 2491905 h 3427570"/>
              <a:gd name="connsiteX118" fmla="*/ 4677677 w 5730301"/>
              <a:gd name="connsiteY118" fmla="*/ 2555700 h 3427570"/>
              <a:gd name="connsiteX119" fmla="*/ 4656412 w 5730301"/>
              <a:gd name="connsiteY119" fmla="*/ 2640761 h 3427570"/>
              <a:gd name="connsiteX120" fmla="*/ 4656412 w 5730301"/>
              <a:gd name="connsiteY120" fmla="*/ 2715189 h 3427570"/>
              <a:gd name="connsiteX121" fmla="*/ 4656412 w 5730301"/>
              <a:gd name="connsiteY121" fmla="*/ 2715189 h 3427570"/>
              <a:gd name="connsiteX122" fmla="*/ 4720208 w 5730301"/>
              <a:gd name="connsiteY122" fmla="*/ 2874677 h 3427570"/>
              <a:gd name="connsiteX123" fmla="*/ 4762738 w 5730301"/>
              <a:gd name="connsiteY123" fmla="*/ 2927840 h 3427570"/>
              <a:gd name="connsiteX124" fmla="*/ 4784003 w 5730301"/>
              <a:gd name="connsiteY124" fmla="*/ 2949105 h 3427570"/>
              <a:gd name="connsiteX125" fmla="*/ 4815901 w 5730301"/>
              <a:gd name="connsiteY125" fmla="*/ 2991635 h 3427570"/>
              <a:gd name="connsiteX126" fmla="*/ 4847798 w 5730301"/>
              <a:gd name="connsiteY126" fmla="*/ 3087328 h 3427570"/>
              <a:gd name="connsiteX127" fmla="*/ 4869063 w 5730301"/>
              <a:gd name="connsiteY127" fmla="*/ 3119226 h 3427570"/>
              <a:gd name="connsiteX128" fmla="*/ 4900961 w 5730301"/>
              <a:gd name="connsiteY128" fmla="*/ 3151124 h 3427570"/>
              <a:gd name="connsiteX129" fmla="*/ 4922226 w 5730301"/>
              <a:gd name="connsiteY129" fmla="*/ 3278714 h 3427570"/>
              <a:gd name="connsiteX130" fmla="*/ 4922226 w 5730301"/>
              <a:gd name="connsiteY130" fmla="*/ 3321245 h 3427570"/>
              <a:gd name="connsiteX131" fmla="*/ 4922226 w 5730301"/>
              <a:gd name="connsiteY131" fmla="*/ 3321245 h 3427570"/>
              <a:gd name="connsiteX132" fmla="*/ 4900961 w 5730301"/>
              <a:gd name="connsiteY132" fmla="*/ 3416938 h 3427570"/>
              <a:gd name="connsiteX133" fmla="*/ 4900961 w 5730301"/>
              <a:gd name="connsiteY133" fmla="*/ 3416938 h 3427570"/>
              <a:gd name="connsiteX134" fmla="*/ 4805268 w 5730301"/>
              <a:gd name="connsiteY134" fmla="*/ 3427570 h 3427570"/>
              <a:gd name="connsiteX135" fmla="*/ 4794635 w 5730301"/>
              <a:gd name="connsiteY135" fmla="*/ 3406305 h 3427570"/>
              <a:gd name="connsiteX136" fmla="*/ 4773370 w 5730301"/>
              <a:gd name="connsiteY136" fmla="*/ 3385040 h 3427570"/>
              <a:gd name="connsiteX137" fmla="*/ 4773370 w 5730301"/>
              <a:gd name="connsiteY137" fmla="*/ 3385040 h 3427570"/>
              <a:gd name="connsiteX138" fmla="*/ 4698942 w 5730301"/>
              <a:gd name="connsiteY138" fmla="*/ 3331877 h 3427570"/>
              <a:gd name="connsiteX0" fmla="*/ 1155174 w 5730301"/>
              <a:gd name="connsiteY0" fmla="*/ 2597105 h 3427570"/>
              <a:gd name="connsiteX1" fmla="*/ 492578 w 5730301"/>
              <a:gd name="connsiteY1" fmla="*/ 2250984 h 3427570"/>
              <a:gd name="connsiteX2" fmla="*/ 73029 w 5730301"/>
              <a:gd name="connsiteY2" fmla="*/ 1282796 h 3427570"/>
              <a:gd name="connsiteX3" fmla="*/ 126818 w 5730301"/>
              <a:gd name="connsiteY3" fmla="*/ 615821 h 3427570"/>
              <a:gd name="connsiteX4" fmla="*/ 309697 w 5730301"/>
              <a:gd name="connsiteY4" fmla="*/ 24151 h 3427570"/>
              <a:gd name="connsiteX5" fmla="*/ 722366 w 5730301"/>
              <a:gd name="connsiteY5" fmla="*/ 25152 h 3427570"/>
              <a:gd name="connsiteX6" fmla="*/ 892487 w 5730301"/>
              <a:gd name="connsiteY6" fmla="*/ 88947 h 3427570"/>
              <a:gd name="connsiteX7" fmla="*/ 1232728 w 5730301"/>
              <a:gd name="connsiteY7" fmla="*/ 152742 h 3427570"/>
              <a:gd name="connsiteX8" fmla="*/ 1615501 w 5730301"/>
              <a:gd name="connsiteY8" fmla="*/ 205905 h 3427570"/>
              <a:gd name="connsiteX9" fmla="*/ 1977008 w 5730301"/>
              <a:gd name="connsiteY9" fmla="*/ 248435 h 3427570"/>
              <a:gd name="connsiteX10" fmla="*/ 2327882 w 5730301"/>
              <a:gd name="connsiteY10" fmla="*/ 269700 h 3427570"/>
              <a:gd name="connsiteX11" fmla="*/ 2646859 w 5730301"/>
              <a:gd name="connsiteY11" fmla="*/ 269700 h 3427570"/>
              <a:gd name="connsiteX12" fmla="*/ 2870142 w 5730301"/>
              <a:gd name="connsiteY12" fmla="*/ 280333 h 3427570"/>
              <a:gd name="connsiteX13" fmla="*/ 2976468 w 5730301"/>
              <a:gd name="connsiteY13" fmla="*/ 269700 h 3427570"/>
              <a:gd name="connsiteX14" fmla="*/ 2976468 w 5730301"/>
              <a:gd name="connsiteY14" fmla="*/ 227170 h 3427570"/>
              <a:gd name="connsiteX15" fmla="*/ 2976468 w 5730301"/>
              <a:gd name="connsiteY15" fmla="*/ 227170 h 3427570"/>
              <a:gd name="connsiteX16" fmla="*/ 3082794 w 5730301"/>
              <a:gd name="connsiteY16" fmla="*/ 301598 h 3427570"/>
              <a:gd name="connsiteX17" fmla="*/ 3199752 w 5730301"/>
              <a:gd name="connsiteY17" fmla="*/ 322863 h 3427570"/>
              <a:gd name="connsiteX18" fmla="*/ 3316710 w 5730301"/>
              <a:gd name="connsiteY18" fmla="*/ 333496 h 3427570"/>
              <a:gd name="connsiteX19" fmla="*/ 3423035 w 5730301"/>
              <a:gd name="connsiteY19" fmla="*/ 376026 h 3427570"/>
              <a:gd name="connsiteX20" fmla="*/ 3497463 w 5730301"/>
              <a:gd name="connsiteY20" fmla="*/ 397291 h 3427570"/>
              <a:gd name="connsiteX21" fmla="*/ 3497463 w 5730301"/>
              <a:gd name="connsiteY21" fmla="*/ 397291 h 3427570"/>
              <a:gd name="connsiteX22" fmla="*/ 3497463 w 5730301"/>
              <a:gd name="connsiteY22" fmla="*/ 471719 h 3427570"/>
              <a:gd name="connsiteX23" fmla="*/ 3529361 w 5730301"/>
              <a:gd name="connsiteY23" fmla="*/ 492984 h 3427570"/>
              <a:gd name="connsiteX24" fmla="*/ 3603789 w 5730301"/>
              <a:gd name="connsiteY24" fmla="*/ 492984 h 3427570"/>
              <a:gd name="connsiteX25" fmla="*/ 3667584 w 5730301"/>
              <a:gd name="connsiteY25" fmla="*/ 471719 h 3427570"/>
              <a:gd name="connsiteX26" fmla="*/ 3667584 w 5730301"/>
              <a:gd name="connsiteY26" fmla="*/ 471719 h 3427570"/>
              <a:gd name="connsiteX27" fmla="*/ 3742012 w 5730301"/>
              <a:gd name="connsiteY27" fmla="*/ 535514 h 3427570"/>
              <a:gd name="connsiteX28" fmla="*/ 3763277 w 5730301"/>
              <a:gd name="connsiteY28" fmla="*/ 556779 h 3427570"/>
              <a:gd name="connsiteX29" fmla="*/ 3858970 w 5730301"/>
              <a:gd name="connsiteY29" fmla="*/ 556779 h 3427570"/>
              <a:gd name="connsiteX30" fmla="*/ 3922766 w 5730301"/>
              <a:gd name="connsiteY30" fmla="*/ 556779 h 3427570"/>
              <a:gd name="connsiteX31" fmla="*/ 3922766 w 5730301"/>
              <a:gd name="connsiteY31" fmla="*/ 556779 h 3427570"/>
              <a:gd name="connsiteX32" fmla="*/ 4050356 w 5730301"/>
              <a:gd name="connsiteY32" fmla="*/ 620575 h 3427570"/>
              <a:gd name="connsiteX33" fmla="*/ 4071622 w 5730301"/>
              <a:gd name="connsiteY33" fmla="*/ 652472 h 3427570"/>
              <a:gd name="connsiteX34" fmla="*/ 4092887 w 5730301"/>
              <a:gd name="connsiteY34" fmla="*/ 695003 h 3427570"/>
              <a:gd name="connsiteX35" fmla="*/ 4146049 w 5730301"/>
              <a:gd name="connsiteY35" fmla="*/ 737533 h 3427570"/>
              <a:gd name="connsiteX36" fmla="*/ 4146049 w 5730301"/>
              <a:gd name="connsiteY36" fmla="*/ 737533 h 3427570"/>
              <a:gd name="connsiteX37" fmla="*/ 4188580 w 5730301"/>
              <a:gd name="connsiteY37" fmla="*/ 843859 h 3427570"/>
              <a:gd name="connsiteX38" fmla="*/ 4188580 w 5730301"/>
              <a:gd name="connsiteY38" fmla="*/ 843859 h 3427570"/>
              <a:gd name="connsiteX39" fmla="*/ 4273640 w 5730301"/>
              <a:gd name="connsiteY39" fmla="*/ 992714 h 3427570"/>
              <a:gd name="connsiteX40" fmla="*/ 4273640 w 5730301"/>
              <a:gd name="connsiteY40" fmla="*/ 1067142 h 3427570"/>
              <a:gd name="connsiteX41" fmla="*/ 4273640 w 5730301"/>
              <a:gd name="connsiteY41" fmla="*/ 1067142 h 3427570"/>
              <a:gd name="connsiteX42" fmla="*/ 4231110 w 5730301"/>
              <a:gd name="connsiteY42" fmla="*/ 1173468 h 3427570"/>
              <a:gd name="connsiteX43" fmla="*/ 4231110 w 5730301"/>
              <a:gd name="connsiteY43" fmla="*/ 1215998 h 3427570"/>
              <a:gd name="connsiteX44" fmla="*/ 4326803 w 5730301"/>
              <a:gd name="connsiteY44" fmla="*/ 1226631 h 3427570"/>
              <a:gd name="connsiteX45" fmla="*/ 4433128 w 5730301"/>
              <a:gd name="connsiteY45" fmla="*/ 1173468 h 3427570"/>
              <a:gd name="connsiteX46" fmla="*/ 4528822 w 5730301"/>
              <a:gd name="connsiteY46" fmla="*/ 1120305 h 3427570"/>
              <a:gd name="connsiteX47" fmla="*/ 4645780 w 5730301"/>
              <a:gd name="connsiteY47" fmla="*/ 1035245 h 3427570"/>
              <a:gd name="connsiteX48" fmla="*/ 4645780 w 5730301"/>
              <a:gd name="connsiteY48" fmla="*/ 1035245 h 3427570"/>
              <a:gd name="connsiteX49" fmla="*/ 4720208 w 5730301"/>
              <a:gd name="connsiteY49" fmla="*/ 886389 h 3427570"/>
              <a:gd name="connsiteX50" fmla="*/ 4826533 w 5730301"/>
              <a:gd name="connsiteY50" fmla="*/ 875756 h 3427570"/>
              <a:gd name="connsiteX51" fmla="*/ 4890328 w 5730301"/>
              <a:gd name="connsiteY51" fmla="*/ 801328 h 3427570"/>
              <a:gd name="connsiteX52" fmla="*/ 4932859 w 5730301"/>
              <a:gd name="connsiteY52" fmla="*/ 663105 h 3427570"/>
              <a:gd name="connsiteX53" fmla="*/ 5039184 w 5730301"/>
              <a:gd name="connsiteY53" fmla="*/ 556779 h 3427570"/>
              <a:gd name="connsiteX54" fmla="*/ 5241203 w 5730301"/>
              <a:gd name="connsiteY54" fmla="*/ 535514 h 3427570"/>
              <a:gd name="connsiteX55" fmla="*/ 5315631 w 5730301"/>
              <a:gd name="connsiteY55" fmla="*/ 471719 h 3427570"/>
              <a:gd name="connsiteX56" fmla="*/ 5390059 w 5730301"/>
              <a:gd name="connsiteY56" fmla="*/ 429189 h 3427570"/>
              <a:gd name="connsiteX57" fmla="*/ 5390059 w 5730301"/>
              <a:gd name="connsiteY57" fmla="*/ 312231 h 3427570"/>
              <a:gd name="connsiteX58" fmla="*/ 5400691 w 5730301"/>
              <a:gd name="connsiteY58" fmla="*/ 216538 h 3427570"/>
              <a:gd name="connsiteX59" fmla="*/ 5411324 w 5730301"/>
              <a:gd name="connsiteY59" fmla="*/ 110212 h 3427570"/>
              <a:gd name="connsiteX60" fmla="*/ 5517649 w 5730301"/>
              <a:gd name="connsiteY60" fmla="*/ 131477 h 3427570"/>
              <a:gd name="connsiteX61" fmla="*/ 5581445 w 5730301"/>
              <a:gd name="connsiteY61" fmla="*/ 184640 h 3427570"/>
              <a:gd name="connsiteX62" fmla="*/ 5592077 w 5730301"/>
              <a:gd name="connsiteY62" fmla="*/ 280333 h 3427570"/>
              <a:gd name="connsiteX63" fmla="*/ 5634608 w 5730301"/>
              <a:gd name="connsiteY63" fmla="*/ 322863 h 3427570"/>
              <a:gd name="connsiteX64" fmla="*/ 5677138 w 5730301"/>
              <a:gd name="connsiteY64" fmla="*/ 376026 h 3427570"/>
              <a:gd name="connsiteX65" fmla="*/ 5730301 w 5730301"/>
              <a:gd name="connsiteY65" fmla="*/ 418556 h 3427570"/>
              <a:gd name="connsiteX66" fmla="*/ 5730301 w 5730301"/>
              <a:gd name="connsiteY66" fmla="*/ 418556 h 3427570"/>
              <a:gd name="connsiteX67" fmla="*/ 5623975 w 5730301"/>
              <a:gd name="connsiteY67" fmla="*/ 535514 h 3427570"/>
              <a:gd name="connsiteX68" fmla="*/ 5623975 w 5730301"/>
              <a:gd name="connsiteY68" fmla="*/ 535514 h 3427570"/>
              <a:gd name="connsiteX69" fmla="*/ 5549547 w 5730301"/>
              <a:gd name="connsiteY69" fmla="*/ 620575 h 3427570"/>
              <a:gd name="connsiteX70" fmla="*/ 5485752 w 5730301"/>
              <a:gd name="connsiteY70" fmla="*/ 641840 h 3427570"/>
              <a:gd name="connsiteX71" fmla="*/ 5464487 w 5730301"/>
              <a:gd name="connsiteY71" fmla="*/ 716268 h 3427570"/>
              <a:gd name="connsiteX72" fmla="*/ 5464487 w 5730301"/>
              <a:gd name="connsiteY72" fmla="*/ 716268 h 3427570"/>
              <a:gd name="connsiteX73" fmla="*/ 5443222 w 5730301"/>
              <a:gd name="connsiteY73" fmla="*/ 801328 h 3427570"/>
              <a:gd name="connsiteX74" fmla="*/ 5475119 w 5730301"/>
              <a:gd name="connsiteY74" fmla="*/ 865124 h 3427570"/>
              <a:gd name="connsiteX75" fmla="*/ 5475119 w 5730301"/>
              <a:gd name="connsiteY75" fmla="*/ 865124 h 3427570"/>
              <a:gd name="connsiteX76" fmla="*/ 5507017 w 5730301"/>
              <a:gd name="connsiteY76" fmla="*/ 897021 h 3427570"/>
              <a:gd name="connsiteX77" fmla="*/ 5507017 w 5730301"/>
              <a:gd name="connsiteY77" fmla="*/ 897021 h 3427570"/>
              <a:gd name="connsiteX78" fmla="*/ 5507017 w 5730301"/>
              <a:gd name="connsiteY78" fmla="*/ 897021 h 3427570"/>
              <a:gd name="connsiteX79" fmla="*/ 5549547 w 5730301"/>
              <a:gd name="connsiteY79" fmla="*/ 960817 h 3427570"/>
              <a:gd name="connsiteX80" fmla="*/ 5443222 w 5730301"/>
              <a:gd name="connsiteY80" fmla="*/ 971449 h 3427570"/>
              <a:gd name="connsiteX81" fmla="*/ 5315631 w 5730301"/>
              <a:gd name="connsiteY81" fmla="*/ 1045877 h 3427570"/>
              <a:gd name="connsiteX82" fmla="*/ 5262468 w 5730301"/>
              <a:gd name="connsiteY82" fmla="*/ 1067142 h 3427570"/>
              <a:gd name="connsiteX83" fmla="*/ 5209305 w 5730301"/>
              <a:gd name="connsiteY83" fmla="*/ 1109672 h 3427570"/>
              <a:gd name="connsiteX84" fmla="*/ 5209305 w 5730301"/>
              <a:gd name="connsiteY84" fmla="*/ 1109672 h 3427570"/>
              <a:gd name="connsiteX85" fmla="*/ 5219938 w 5730301"/>
              <a:gd name="connsiteY85" fmla="*/ 1226631 h 3427570"/>
              <a:gd name="connsiteX86" fmla="*/ 5209305 w 5730301"/>
              <a:gd name="connsiteY86" fmla="*/ 1322324 h 3427570"/>
              <a:gd name="connsiteX87" fmla="*/ 5209305 w 5730301"/>
              <a:gd name="connsiteY87" fmla="*/ 1322324 h 3427570"/>
              <a:gd name="connsiteX88" fmla="*/ 5134877 w 5730301"/>
              <a:gd name="connsiteY88" fmla="*/ 1396752 h 3427570"/>
              <a:gd name="connsiteX89" fmla="*/ 5134877 w 5730301"/>
              <a:gd name="connsiteY89" fmla="*/ 1460547 h 3427570"/>
              <a:gd name="connsiteX90" fmla="*/ 5134877 w 5730301"/>
              <a:gd name="connsiteY90" fmla="*/ 1460547 h 3427570"/>
              <a:gd name="connsiteX91" fmla="*/ 5134877 w 5730301"/>
              <a:gd name="connsiteY91" fmla="*/ 1598770 h 3427570"/>
              <a:gd name="connsiteX92" fmla="*/ 5134877 w 5730301"/>
              <a:gd name="connsiteY92" fmla="*/ 1620035 h 3427570"/>
              <a:gd name="connsiteX93" fmla="*/ 5134877 w 5730301"/>
              <a:gd name="connsiteY93" fmla="*/ 1620035 h 3427570"/>
              <a:gd name="connsiteX94" fmla="*/ 5060449 w 5730301"/>
              <a:gd name="connsiteY94" fmla="*/ 1524342 h 3427570"/>
              <a:gd name="connsiteX95" fmla="*/ 5039184 w 5730301"/>
              <a:gd name="connsiteY95" fmla="*/ 1471179 h 3427570"/>
              <a:gd name="connsiteX96" fmla="*/ 4996654 w 5730301"/>
              <a:gd name="connsiteY96" fmla="*/ 1449914 h 3427570"/>
              <a:gd name="connsiteX97" fmla="*/ 4996654 w 5730301"/>
              <a:gd name="connsiteY97" fmla="*/ 1449914 h 3427570"/>
              <a:gd name="connsiteX98" fmla="*/ 4986022 w 5730301"/>
              <a:gd name="connsiteY98" fmla="*/ 1588138 h 3427570"/>
              <a:gd name="connsiteX99" fmla="*/ 5007287 w 5730301"/>
              <a:gd name="connsiteY99" fmla="*/ 1662565 h 3427570"/>
              <a:gd name="connsiteX100" fmla="*/ 5039184 w 5730301"/>
              <a:gd name="connsiteY100" fmla="*/ 1715728 h 3427570"/>
              <a:gd name="connsiteX101" fmla="*/ 5102980 w 5730301"/>
              <a:gd name="connsiteY101" fmla="*/ 1768891 h 3427570"/>
              <a:gd name="connsiteX102" fmla="*/ 5177408 w 5730301"/>
              <a:gd name="connsiteY102" fmla="*/ 1811421 h 3427570"/>
              <a:gd name="connsiteX103" fmla="*/ 5209305 w 5730301"/>
              <a:gd name="connsiteY103" fmla="*/ 1875217 h 3427570"/>
              <a:gd name="connsiteX104" fmla="*/ 5188040 w 5730301"/>
              <a:gd name="connsiteY104" fmla="*/ 1992175 h 3427570"/>
              <a:gd name="connsiteX105" fmla="*/ 5124245 w 5730301"/>
              <a:gd name="connsiteY105" fmla="*/ 2045338 h 3427570"/>
              <a:gd name="connsiteX106" fmla="*/ 5092347 w 5730301"/>
              <a:gd name="connsiteY106" fmla="*/ 2045338 h 3427570"/>
              <a:gd name="connsiteX107" fmla="*/ 4996654 w 5730301"/>
              <a:gd name="connsiteY107" fmla="*/ 2066603 h 3427570"/>
              <a:gd name="connsiteX108" fmla="*/ 4996654 w 5730301"/>
              <a:gd name="connsiteY108" fmla="*/ 2066603 h 3427570"/>
              <a:gd name="connsiteX109" fmla="*/ 4986022 w 5730301"/>
              <a:gd name="connsiteY109" fmla="*/ 2151663 h 3427570"/>
              <a:gd name="connsiteX110" fmla="*/ 4964756 w 5730301"/>
              <a:gd name="connsiteY110" fmla="*/ 2172928 h 3427570"/>
              <a:gd name="connsiteX111" fmla="*/ 4922226 w 5730301"/>
              <a:gd name="connsiteY111" fmla="*/ 2183561 h 3427570"/>
              <a:gd name="connsiteX112" fmla="*/ 4869063 w 5730301"/>
              <a:gd name="connsiteY112" fmla="*/ 2226091 h 3427570"/>
              <a:gd name="connsiteX113" fmla="*/ 4869063 w 5730301"/>
              <a:gd name="connsiteY113" fmla="*/ 2226091 h 3427570"/>
              <a:gd name="connsiteX114" fmla="*/ 4826533 w 5730301"/>
              <a:gd name="connsiteY114" fmla="*/ 2343049 h 3427570"/>
              <a:gd name="connsiteX115" fmla="*/ 4773370 w 5730301"/>
              <a:gd name="connsiteY115" fmla="*/ 2406845 h 3427570"/>
              <a:gd name="connsiteX116" fmla="*/ 4730840 w 5730301"/>
              <a:gd name="connsiteY116" fmla="*/ 2449375 h 3427570"/>
              <a:gd name="connsiteX117" fmla="*/ 4698942 w 5730301"/>
              <a:gd name="connsiteY117" fmla="*/ 2491905 h 3427570"/>
              <a:gd name="connsiteX118" fmla="*/ 4677677 w 5730301"/>
              <a:gd name="connsiteY118" fmla="*/ 2555700 h 3427570"/>
              <a:gd name="connsiteX119" fmla="*/ 4656412 w 5730301"/>
              <a:gd name="connsiteY119" fmla="*/ 2640761 h 3427570"/>
              <a:gd name="connsiteX120" fmla="*/ 4656412 w 5730301"/>
              <a:gd name="connsiteY120" fmla="*/ 2715189 h 3427570"/>
              <a:gd name="connsiteX121" fmla="*/ 4656412 w 5730301"/>
              <a:gd name="connsiteY121" fmla="*/ 2715189 h 3427570"/>
              <a:gd name="connsiteX122" fmla="*/ 4720208 w 5730301"/>
              <a:gd name="connsiteY122" fmla="*/ 2874677 h 3427570"/>
              <a:gd name="connsiteX123" fmla="*/ 4762738 w 5730301"/>
              <a:gd name="connsiteY123" fmla="*/ 2927840 h 3427570"/>
              <a:gd name="connsiteX124" fmla="*/ 4784003 w 5730301"/>
              <a:gd name="connsiteY124" fmla="*/ 2949105 h 3427570"/>
              <a:gd name="connsiteX125" fmla="*/ 4815901 w 5730301"/>
              <a:gd name="connsiteY125" fmla="*/ 2991635 h 3427570"/>
              <a:gd name="connsiteX126" fmla="*/ 4847798 w 5730301"/>
              <a:gd name="connsiteY126" fmla="*/ 3087328 h 3427570"/>
              <a:gd name="connsiteX127" fmla="*/ 4869063 w 5730301"/>
              <a:gd name="connsiteY127" fmla="*/ 3119226 h 3427570"/>
              <a:gd name="connsiteX128" fmla="*/ 4900961 w 5730301"/>
              <a:gd name="connsiteY128" fmla="*/ 3151124 h 3427570"/>
              <a:gd name="connsiteX129" fmla="*/ 4922226 w 5730301"/>
              <a:gd name="connsiteY129" fmla="*/ 3278714 h 3427570"/>
              <a:gd name="connsiteX130" fmla="*/ 4922226 w 5730301"/>
              <a:gd name="connsiteY130" fmla="*/ 3321245 h 3427570"/>
              <a:gd name="connsiteX131" fmla="*/ 4922226 w 5730301"/>
              <a:gd name="connsiteY131" fmla="*/ 3321245 h 3427570"/>
              <a:gd name="connsiteX132" fmla="*/ 4900961 w 5730301"/>
              <a:gd name="connsiteY132" fmla="*/ 3416938 h 3427570"/>
              <a:gd name="connsiteX133" fmla="*/ 4900961 w 5730301"/>
              <a:gd name="connsiteY133" fmla="*/ 3416938 h 3427570"/>
              <a:gd name="connsiteX134" fmla="*/ 4805268 w 5730301"/>
              <a:gd name="connsiteY134" fmla="*/ 3427570 h 3427570"/>
              <a:gd name="connsiteX135" fmla="*/ 4794635 w 5730301"/>
              <a:gd name="connsiteY135" fmla="*/ 3406305 h 3427570"/>
              <a:gd name="connsiteX136" fmla="*/ 4773370 w 5730301"/>
              <a:gd name="connsiteY136" fmla="*/ 3385040 h 3427570"/>
              <a:gd name="connsiteX137" fmla="*/ 4773370 w 5730301"/>
              <a:gd name="connsiteY137" fmla="*/ 3385040 h 3427570"/>
              <a:gd name="connsiteX138" fmla="*/ 4698942 w 5730301"/>
              <a:gd name="connsiteY138" fmla="*/ 3331877 h 3427570"/>
              <a:gd name="connsiteX0" fmla="*/ 1155174 w 5730301"/>
              <a:gd name="connsiteY0" fmla="*/ 2597105 h 3427570"/>
              <a:gd name="connsiteX1" fmla="*/ 492578 w 5730301"/>
              <a:gd name="connsiteY1" fmla="*/ 2250984 h 3427570"/>
              <a:gd name="connsiteX2" fmla="*/ 73029 w 5730301"/>
              <a:gd name="connsiteY2" fmla="*/ 1282796 h 3427570"/>
              <a:gd name="connsiteX3" fmla="*/ 126818 w 5730301"/>
              <a:gd name="connsiteY3" fmla="*/ 615821 h 3427570"/>
              <a:gd name="connsiteX4" fmla="*/ 309697 w 5730301"/>
              <a:gd name="connsiteY4" fmla="*/ 24151 h 3427570"/>
              <a:gd name="connsiteX5" fmla="*/ 722366 w 5730301"/>
              <a:gd name="connsiteY5" fmla="*/ 25152 h 3427570"/>
              <a:gd name="connsiteX6" fmla="*/ 892487 w 5730301"/>
              <a:gd name="connsiteY6" fmla="*/ 88947 h 3427570"/>
              <a:gd name="connsiteX7" fmla="*/ 1232728 w 5730301"/>
              <a:gd name="connsiteY7" fmla="*/ 152742 h 3427570"/>
              <a:gd name="connsiteX8" fmla="*/ 1615501 w 5730301"/>
              <a:gd name="connsiteY8" fmla="*/ 205905 h 3427570"/>
              <a:gd name="connsiteX9" fmla="*/ 1977008 w 5730301"/>
              <a:gd name="connsiteY9" fmla="*/ 248435 h 3427570"/>
              <a:gd name="connsiteX10" fmla="*/ 2327882 w 5730301"/>
              <a:gd name="connsiteY10" fmla="*/ 269700 h 3427570"/>
              <a:gd name="connsiteX11" fmla="*/ 2646859 w 5730301"/>
              <a:gd name="connsiteY11" fmla="*/ 269700 h 3427570"/>
              <a:gd name="connsiteX12" fmla="*/ 2870142 w 5730301"/>
              <a:gd name="connsiteY12" fmla="*/ 280333 h 3427570"/>
              <a:gd name="connsiteX13" fmla="*/ 2976468 w 5730301"/>
              <a:gd name="connsiteY13" fmla="*/ 269700 h 3427570"/>
              <a:gd name="connsiteX14" fmla="*/ 2976468 w 5730301"/>
              <a:gd name="connsiteY14" fmla="*/ 227170 h 3427570"/>
              <a:gd name="connsiteX15" fmla="*/ 2976468 w 5730301"/>
              <a:gd name="connsiteY15" fmla="*/ 227170 h 3427570"/>
              <a:gd name="connsiteX16" fmla="*/ 3082794 w 5730301"/>
              <a:gd name="connsiteY16" fmla="*/ 301598 h 3427570"/>
              <a:gd name="connsiteX17" fmla="*/ 3199752 w 5730301"/>
              <a:gd name="connsiteY17" fmla="*/ 322863 h 3427570"/>
              <a:gd name="connsiteX18" fmla="*/ 3316710 w 5730301"/>
              <a:gd name="connsiteY18" fmla="*/ 333496 h 3427570"/>
              <a:gd name="connsiteX19" fmla="*/ 3423035 w 5730301"/>
              <a:gd name="connsiteY19" fmla="*/ 376026 h 3427570"/>
              <a:gd name="connsiteX20" fmla="*/ 3497463 w 5730301"/>
              <a:gd name="connsiteY20" fmla="*/ 397291 h 3427570"/>
              <a:gd name="connsiteX21" fmla="*/ 3497463 w 5730301"/>
              <a:gd name="connsiteY21" fmla="*/ 397291 h 3427570"/>
              <a:gd name="connsiteX22" fmla="*/ 3497463 w 5730301"/>
              <a:gd name="connsiteY22" fmla="*/ 471719 h 3427570"/>
              <a:gd name="connsiteX23" fmla="*/ 3529361 w 5730301"/>
              <a:gd name="connsiteY23" fmla="*/ 492984 h 3427570"/>
              <a:gd name="connsiteX24" fmla="*/ 3603789 w 5730301"/>
              <a:gd name="connsiteY24" fmla="*/ 492984 h 3427570"/>
              <a:gd name="connsiteX25" fmla="*/ 3667584 w 5730301"/>
              <a:gd name="connsiteY25" fmla="*/ 471719 h 3427570"/>
              <a:gd name="connsiteX26" fmla="*/ 3667584 w 5730301"/>
              <a:gd name="connsiteY26" fmla="*/ 471719 h 3427570"/>
              <a:gd name="connsiteX27" fmla="*/ 3742012 w 5730301"/>
              <a:gd name="connsiteY27" fmla="*/ 535514 h 3427570"/>
              <a:gd name="connsiteX28" fmla="*/ 3763277 w 5730301"/>
              <a:gd name="connsiteY28" fmla="*/ 556779 h 3427570"/>
              <a:gd name="connsiteX29" fmla="*/ 3858970 w 5730301"/>
              <a:gd name="connsiteY29" fmla="*/ 556779 h 3427570"/>
              <a:gd name="connsiteX30" fmla="*/ 3922766 w 5730301"/>
              <a:gd name="connsiteY30" fmla="*/ 556779 h 3427570"/>
              <a:gd name="connsiteX31" fmla="*/ 3922766 w 5730301"/>
              <a:gd name="connsiteY31" fmla="*/ 556779 h 3427570"/>
              <a:gd name="connsiteX32" fmla="*/ 4050356 w 5730301"/>
              <a:gd name="connsiteY32" fmla="*/ 620575 h 3427570"/>
              <a:gd name="connsiteX33" fmla="*/ 4071622 w 5730301"/>
              <a:gd name="connsiteY33" fmla="*/ 652472 h 3427570"/>
              <a:gd name="connsiteX34" fmla="*/ 4092887 w 5730301"/>
              <a:gd name="connsiteY34" fmla="*/ 695003 h 3427570"/>
              <a:gd name="connsiteX35" fmla="*/ 4146049 w 5730301"/>
              <a:gd name="connsiteY35" fmla="*/ 737533 h 3427570"/>
              <a:gd name="connsiteX36" fmla="*/ 4146049 w 5730301"/>
              <a:gd name="connsiteY36" fmla="*/ 737533 h 3427570"/>
              <a:gd name="connsiteX37" fmla="*/ 4188580 w 5730301"/>
              <a:gd name="connsiteY37" fmla="*/ 843859 h 3427570"/>
              <a:gd name="connsiteX38" fmla="*/ 4188580 w 5730301"/>
              <a:gd name="connsiteY38" fmla="*/ 843859 h 3427570"/>
              <a:gd name="connsiteX39" fmla="*/ 4273640 w 5730301"/>
              <a:gd name="connsiteY39" fmla="*/ 992714 h 3427570"/>
              <a:gd name="connsiteX40" fmla="*/ 4273640 w 5730301"/>
              <a:gd name="connsiteY40" fmla="*/ 1067142 h 3427570"/>
              <a:gd name="connsiteX41" fmla="*/ 4273640 w 5730301"/>
              <a:gd name="connsiteY41" fmla="*/ 1067142 h 3427570"/>
              <a:gd name="connsiteX42" fmla="*/ 4231110 w 5730301"/>
              <a:gd name="connsiteY42" fmla="*/ 1173468 h 3427570"/>
              <a:gd name="connsiteX43" fmla="*/ 4231110 w 5730301"/>
              <a:gd name="connsiteY43" fmla="*/ 1215998 h 3427570"/>
              <a:gd name="connsiteX44" fmla="*/ 4326803 w 5730301"/>
              <a:gd name="connsiteY44" fmla="*/ 1226631 h 3427570"/>
              <a:gd name="connsiteX45" fmla="*/ 4433128 w 5730301"/>
              <a:gd name="connsiteY45" fmla="*/ 1173468 h 3427570"/>
              <a:gd name="connsiteX46" fmla="*/ 4528822 w 5730301"/>
              <a:gd name="connsiteY46" fmla="*/ 1120305 h 3427570"/>
              <a:gd name="connsiteX47" fmla="*/ 4645780 w 5730301"/>
              <a:gd name="connsiteY47" fmla="*/ 1035245 h 3427570"/>
              <a:gd name="connsiteX48" fmla="*/ 4645780 w 5730301"/>
              <a:gd name="connsiteY48" fmla="*/ 1035245 h 3427570"/>
              <a:gd name="connsiteX49" fmla="*/ 4720208 w 5730301"/>
              <a:gd name="connsiteY49" fmla="*/ 886389 h 3427570"/>
              <a:gd name="connsiteX50" fmla="*/ 4826533 w 5730301"/>
              <a:gd name="connsiteY50" fmla="*/ 875756 h 3427570"/>
              <a:gd name="connsiteX51" fmla="*/ 4890328 w 5730301"/>
              <a:gd name="connsiteY51" fmla="*/ 801328 h 3427570"/>
              <a:gd name="connsiteX52" fmla="*/ 4932859 w 5730301"/>
              <a:gd name="connsiteY52" fmla="*/ 663105 h 3427570"/>
              <a:gd name="connsiteX53" fmla="*/ 5039184 w 5730301"/>
              <a:gd name="connsiteY53" fmla="*/ 556779 h 3427570"/>
              <a:gd name="connsiteX54" fmla="*/ 5241203 w 5730301"/>
              <a:gd name="connsiteY54" fmla="*/ 535514 h 3427570"/>
              <a:gd name="connsiteX55" fmla="*/ 5315631 w 5730301"/>
              <a:gd name="connsiteY55" fmla="*/ 471719 h 3427570"/>
              <a:gd name="connsiteX56" fmla="*/ 5390059 w 5730301"/>
              <a:gd name="connsiteY56" fmla="*/ 429189 h 3427570"/>
              <a:gd name="connsiteX57" fmla="*/ 5390059 w 5730301"/>
              <a:gd name="connsiteY57" fmla="*/ 312231 h 3427570"/>
              <a:gd name="connsiteX58" fmla="*/ 5400691 w 5730301"/>
              <a:gd name="connsiteY58" fmla="*/ 216538 h 3427570"/>
              <a:gd name="connsiteX59" fmla="*/ 5411324 w 5730301"/>
              <a:gd name="connsiteY59" fmla="*/ 110212 h 3427570"/>
              <a:gd name="connsiteX60" fmla="*/ 5517649 w 5730301"/>
              <a:gd name="connsiteY60" fmla="*/ 131477 h 3427570"/>
              <a:gd name="connsiteX61" fmla="*/ 5581445 w 5730301"/>
              <a:gd name="connsiteY61" fmla="*/ 184640 h 3427570"/>
              <a:gd name="connsiteX62" fmla="*/ 5592077 w 5730301"/>
              <a:gd name="connsiteY62" fmla="*/ 280333 h 3427570"/>
              <a:gd name="connsiteX63" fmla="*/ 5634608 w 5730301"/>
              <a:gd name="connsiteY63" fmla="*/ 322863 h 3427570"/>
              <a:gd name="connsiteX64" fmla="*/ 5677138 w 5730301"/>
              <a:gd name="connsiteY64" fmla="*/ 376026 h 3427570"/>
              <a:gd name="connsiteX65" fmla="*/ 5730301 w 5730301"/>
              <a:gd name="connsiteY65" fmla="*/ 418556 h 3427570"/>
              <a:gd name="connsiteX66" fmla="*/ 5730301 w 5730301"/>
              <a:gd name="connsiteY66" fmla="*/ 418556 h 3427570"/>
              <a:gd name="connsiteX67" fmla="*/ 5623975 w 5730301"/>
              <a:gd name="connsiteY67" fmla="*/ 535514 h 3427570"/>
              <a:gd name="connsiteX68" fmla="*/ 5623975 w 5730301"/>
              <a:gd name="connsiteY68" fmla="*/ 535514 h 3427570"/>
              <a:gd name="connsiteX69" fmla="*/ 5549547 w 5730301"/>
              <a:gd name="connsiteY69" fmla="*/ 620575 h 3427570"/>
              <a:gd name="connsiteX70" fmla="*/ 5485752 w 5730301"/>
              <a:gd name="connsiteY70" fmla="*/ 641840 h 3427570"/>
              <a:gd name="connsiteX71" fmla="*/ 5464487 w 5730301"/>
              <a:gd name="connsiteY71" fmla="*/ 716268 h 3427570"/>
              <a:gd name="connsiteX72" fmla="*/ 5464487 w 5730301"/>
              <a:gd name="connsiteY72" fmla="*/ 716268 h 3427570"/>
              <a:gd name="connsiteX73" fmla="*/ 5443222 w 5730301"/>
              <a:gd name="connsiteY73" fmla="*/ 801328 h 3427570"/>
              <a:gd name="connsiteX74" fmla="*/ 5475119 w 5730301"/>
              <a:gd name="connsiteY74" fmla="*/ 865124 h 3427570"/>
              <a:gd name="connsiteX75" fmla="*/ 5475119 w 5730301"/>
              <a:gd name="connsiteY75" fmla="*/ 865124 h 3427570"/>
              <a:gd name="connsiteX76" fmla="*/ 5507017 w 5730301"/>
              <a:gd name="connsiteY76" fmla="*/ 897021 h 3427570"/>
              <a:gd name="connsiteX77" fmla="*/ 5507017 w 5730301"/>
              <a:gd name="connsiteY77" fmla="*/ 897021 h 3427570"/>
              <a:gd name="connsiteX78" fmla="*/ 5507017 w 5730301"/>
              <a:gd name="connsiteY78" fmla="*/ 897021 h 3427570"/>
              <a:gd name="connsiteX79" fmla="*/ 5549547 w 5730301"/>
              <a:gd name="connsiteY79" fmla="*/ 960817 h 3427570"/>
              <a:gd name="connsiteX80" fmla="*/ 5443222 w 5730301"/>
              <a:gd name="connsiteY80" fmla="*/ 971449 h 3427570"/>
              <a:gd name="connsiteX81" fmla="*/ 5315631 w 5730301"/>
              <a:gd name="connsiteY81" fmla="*/ 1045877 h 3427570"/>
              <a:gd name="connsiteX82" fmla="*/ 5262468 w 5730301"/>
              <a:gd name="connsiteY82" fmla="*/ 1067142 h 3427570"/>
              <a:gd name="connsiteX83" fmla="*/ 5209305 w 5730301"/>
              <a:gd name="connsiteY83" fmla="*/ 1109672 h 3427570"/>
              <a:gd name="connsiteX84" fmla="*/ 5209305 w 5730301"/>
              <a:gd name="connsiteY84" fmla="*/ 1109672 h 3427570"/>
              <a:gd name="connsiteX85" fmla="*/ 5219938 w 5730301"/>
              <a:gd name="connsiteY85" fmla="*/ 1226631 h 3427570"/>
              <a:gd name="connsiteX86" fmla="*/ 5209305 w 5730301"/>
              <a:gd name="connsiteY86" fmla="*/ 1322324 h 3427570"/>
              <a:gd name="connsiteX87" fmla="*/ 5209305 w 5730301"/>
              <a:gd name="connsiteY87" fmla="*/ 1322324 h 3427570"/>
              <a:gd name="connsiteX88" fmla="*/ 5134877 w 5730301"/>
              <a:gd name="connsiteY88" fmla="*/ 1396752 h 3427570"/>
              <a:gd name="connsiteX89" fmla="*/ 5134877 w 5730301"/>
              <a:gd name="connsiteY89" fmla="*/ 1460547 h 3427570"/>
              <a:gd name="connsiteX90" fmla="*/ 5134877 w 5730301"/>
              <a:gd name="connsiteY90" fmla="*/ 1460547 h 3427570"/>
              <a:gd name="connsiteX91" fmla="*/ 5134877 w 5730301"/>
              <a:gd name="connsiteY91" fmla="*/ 1598770 h 3427570"/>
              <a:gd name="connsiteX92" fmla="*/ 5134877 w 5730301"/>
              <a:gd name="connsiteY92" fmla="*/ 1620035 h 3427570"/>
              <a:gd name="connsiteX93" fmla="*/ 5134877 w 5730301"/>
              <a:gd name="connsiteY93" fmla="*/ 1620035 h 3427570"/>
              <a:gd name="connsiteX94" fmla="*/ 5060449 w 5730301"/>
              <a:gd name="connsiteY94" fmla="*/ 1524342 h 3427570"/>
              <a:gd name="connsiteX95" fmla="*/ 5039184 w 5730301"/>
              <a:gd name="connsiteY95" fmla="*/ 1471179 h 3427570"/>
              <a:gd name="connsiteX96" fmla="*/ 4996654 w 5730301"/>
              <a:gd name="connsiteY96" fmla="*/ 1449914 h 3427570"/>
              <a:gd name="connsiteX97" fmla="*/ 4996654 w 5730301"/>
              <a:gd name="connsiteY97" fmla="*/ 1449914 h 3427570"/>
              <a:gd name="connsiteX98" fmla="*/ 4986022 w 5730301"/>
              <a:gd name="connsiteY98" fmla="*/ 1588138 h 3427570"/>
              <a:gd name="connsiteX99" fmla="*/ 5007287 w 5730301"/>
              <a:gd name="connsiteY99" fmla="*/ 1662565 h 3427570"/>
              <a:gd name="connsiteX100" fmla="*/ 5039184 w 5730301"/>
              <a:gd name="connsiteY100" fmla="*/ 1715728 h 3427570"/>
              <a:gd name="connsiteX101" fmla="*/ 5102980 w 5730301"/>
              <a:gd name="connsiteY101" fmla="*/ 1768891 h 3427570"/>
              <a:gd name="connsiteX102" fmla="*/ 5177408 w 5730301"/>
              <a:gd name="connsiteY102" fmla="*/ 1811421 h 3427570"/>
              <a:gd name="connsiteX103" fmla="*/ 5209305 w 5730301"/>
              <a:gd name="connsiteY103" fmla="*/ 1875217 h 3427570"/>
              <a:gd name="connsiteX104" fmla="*/ 5188040 w 5730301"/>
              <a:gd name="connsiteY104" fmla="*/ 1992175 h 3427570"/>
              <a:gd name="connsiteX105" fmla="*/ 5124245 w 5730301"/>
              <a:gd name="connsiteY105" fmla="*/ 2045338 h 3427570"/>
              <a:gd name="connsiteX106" fmla="*/ 5092347 w 5730301"/>
              <a:gd name="connsiteY106" fmla="*/ 2045338 h 3427570"/>
              <a:gd name="connsiteX107" fmla="*/ 4996654 w 5730301"/>
              <a:gd name="connsiteY107" fmla="*/ 2066603 h 3427570"/>
              <a:gd name="connsiteX108" fmla="*/ 4996654 w 5730301"/>
              <a:gd name="connsiteY108" fmla="*/ 2066603 h 3427570"/>
              <a:gd name="connsiteX109" fmla="*/ 4986022 w 5730301"/>
              <a:gd name="connsiteY109" fmla="*/ 2151663 h 3427570"/>
              <a:gd name="connsiteX110" fmla="*/ 4964756 w 5730301"/>
              <a:gd name="connsiteY110" fmla="*/ 2172928 h 3427570"/>
              <a:gd name="connsiteX111" fmla="*/ 4922226 w 5730301"/>
              <a:gd name="connsiteY111" fmla="*/ 2183561 h 3427570"/>
              <a:gd name="connsiteX112" fmla="*/ 4869063 w 5730301"/>
              <a:gd name="connsiteY112" fmla="*/ 2226091 h 3427570"/>
              <a:gd name="connsiteX113" fmla="*/ 4869063 w 5730301"/>
              <a:gd name="connsiteY113" fmla="*/ 2226091 h 3427570"/>
              <a:gd name="connsiteX114" fmla="*/ 4826533 w 5730301"/>
              <a:gd name="connsiteY114" fmla="*/ 2343049 h 3427570"/>
              <a:gd name="connsiteX115" fmla="*/ 4773370 w 5730301"/>
              <a:gd name="connsiteY115" fmla="*/ 2406845 h 3427570"/>
              <a:gd name="connsiteX116" fmla="*/ 4730840 w 5730301"/>
              <a:gd name="connsiteY116" fmla="*/ 2449375 h 3427570"/>
              <a:gd name="connsiteX117" fmla="*/ 4698942 w 5730301"/>
              <a:gd name="connsiteY117" fmla="*/ 2491905 h 3427570"/>
              <a:gd name="connsiteX118" fmla="*/ 4677677 w 5730301"/>
              <a:gd name="connsiteY118" fmla="*/ 2555700 h 3427570"/>
              <a:gd name="connsiteX119" fmla="*/ 4656412 w 5730301"/>
              <a:gd name="connsiteY119" fmla="*/ 2640761 h 3427570"/>
              <a:gd name="connsiteX120" fmla="*/ 4656412 w 5730301"/>
              <a:gd name="connsiteY120" fmla="*/ 2715189 h 3427570"/>
              <a:gd name="connsiteX121" fmla="*/ 4656412 w 5730301"/>
              <a:gd name="connsiteY121" fmla="*/ 2715189 h 3427570"/>
              <a:gd name="connsiteX122" fmla="*/ 4720208 w 5730301"/>
              <a:gd name="connsiteY122" fmla="*/ 2874677 h 3427570"/>
              <a:gd name="connsiteX123" fmla="*/ 4762738 w 5730301"/>
              <a:gd name="connsiteY123" fmla="*/ 2927840 h 3427570"/>
              <a:gd name="connsiteX124" fmla="*/ 4784003 w 5730301"/>
              <a:gd name="connsiteY124" fmla="*/ 2949105 h 3427570"/>
              <a:gd name="connsiteX125" fmla="*/ 4815901 w 5730301"/>
              <a:gd name="connsiteY125" fmla="*/ 2991635 h 3427570"/>
              <a:gd name="connsiteX126" fmla="*/ 4847798 w 5730301"/>
              <a:gd name="connsiteY126" fmla="*/ 3087328 h 3427570"/>
              <a:gd name="connsiteX127" fmla="*/ 4869063 w 5730301"/>
              <a:gd name="connsiteY127" fmla="*/ 3119226 h 3427570"/>
              <a:gd name="connsiteX128" fmla="*/ 4900961 w 5730301"/>
              <a:gd name="connsiteY128" fmla="*/ 3151124 h 3427570"/>
              <a:gd name="connsiteX129" fmla="*/ 4922226 w 5730301"/>
              <a:gd name="connsiteY129" fmla="*/ 3278714 h 3427570"/>
              <a:gd name="connsiteX130" fmla="*/ 4922226 w 5730301"/>
              <a:gd name="connsiteY130" fmla="*/ 3321245 h 3427570"/>
              <a:gd name="connsiteX131" fmla="*/ 4922226 w 5730301"/>
              <a:gd name="connsiteY131" fmla="*/ 3321245 h 3427570"/>
              <a:gd name="connsiteX132" fmla="*/ 4900961 w 5730301"/>
              <a:gd name="connsiteY132" fmla="*/ 3416938 h 3427570"/>
              <a:gd name="connsiteX133" fmla="*/ 4900961 w 5730301"/>
              <a:gd name="connsiteY133" fmla="*/ 3416938 h 3427570"/>
              <a:gd name="connsiteX134" fmla="*/ 4805268 w 5730301"/>
              <a:gd name="connsiteY134" fmla="*/ 3427570 h 3427570"/>
              <a:gd name="connsiteX135" fmla="*/ 4794635 w 5730301"/>
              <a:gd name="connsiteY135" fmla="*/ 3406305 h 3427570"/>
              <a:gd name="connsiteX136" fmla="*/ 4773370 w 5730301"/>
              <a:gd name="connsiteY136" fmla="*/ 3385040 h 3427570"/>
              <a:gd name="connsiteX137" fmla="*/ 4773370 w 5730301"/>
              <a:gd name="connsiteY137" fmla="*/ 3385040 h 3427570"/>
              <a:gd name="connsiteX138" fmla="*/ 4698942 w 5730301"/>
              <a:gd name="connsiteY138" fmla="*/ 3331877 h 3427570"/>
              <a:gd name="connsiteX0" fmla="*/ 1155174 w 5730301"/>
              <a:gd name="connsiteY0" fmla="*/ 2597105 h 3427570"/>
              <a:gd name="connsiteX1" fmla="*/ 492578 w 5730301"/>
              <a:gd name="connsiteY1" fmla="*/ 2250984 h 3427570"/>
              <a:gd name="connsiteX2" fmla="*/ 223637 w 5730301"/>
              <a:gd name="connsiteY2" fmla="*/ 1756132 h 3427570"/>
              <a:gd name="connsiteX3" fmla="*/ 73029 w 5730301"/>
              <a:gd name="connsiteY3" fmla="*/ 1282796 h 3427570"/>
              <a:gd name="connsiteX4" fmla="*/ 126818 w 5730301"/>
              <a:gd name="connsiteY4" fmla="*/ 615821 h 3427570"/>
              <a:gd name="connsiteX5" fmla="*/ 309697 w 5730301"/>
              <a:gd name="connsiteY5" fmla="*/ 24151 h 3427570"/>
              <a:gd name="connsiteX6" fmla="*/ 722366 w 5730301"/>
              <a:gd name="connsiteY6" fmla="*/ 25152 h 3427570"/>
              <a:gd name="connsiteX7" fmla="*/ 892487 w 5730301"/>
              <a:gd name="connsiteY7" fmla="*/ 88947 h 3427570"/>
              <a:gd name="connsiteX8" fmla="*/ 1232728 w 5730301"/>
              <a:gd name="connsiteY8" fmla="*/ 152742 h 3427570"/>
              <a:gd name="connsiteX9" fmla="*/ 1615501 w 5730301"/>
              <a:gd name="connsiteY9" fmla="*/ 205905 h 3427570"/>
              <a:gd name="connsiteX10" fmla="*/ 1977008 w 5730301"/>
              <a:gd name="connsiteY10" fmla="*/ 248435 h 3427570"/>
              <a:gd name="connsiteX11" fmla="*/ 2327882 w 5730301"/>
              <a:gd name="connsiteY11" fmla="*/ 269700 h 3427570"/>
              <a:gd name="connsiteX12" fmla="*/ 2646859 w 5730301"/>
              <a:gd name="connsiteY12" fmla="*/ 269700 h 3427570"/>
              <a:gd name="connsiteX13" fmla="*/ 2870142 w 5730301"/>
              <a:gd name="connsiteY13" fmla="*/ 280333 h 3427570"/>
              <a:gd name="connsiteX14" fmla="*/ 2976468 w 5730301"/>
              <a:gd name="connsiteY14" fmla="*/ 269700 h 3427570"/>
              <a:gd name="connsiteX15" fmla="*/ 2976468 w 5730301"/>
              <a:gd name="connsiteY15" fmla="*/ 227170 h 3427570"/>
              <a:gd name="connsiteX16" fmla="*/ 2976468 w 5730301"/>
              <a:gd name="connsiteY16" fmla="*/ 227170 h 3427570"/>
              <a:gd name="connsiteX17" fmla="*/ 3082794 w 5730301"/>
              <a:gd name="connsiteY17" fmla="*/ 301598 h 3427570"/>
              <a:gd name="connsiteX18" fmla="*/ 3199752 w 5730301"/>
              <a:gd name="connsiteY18" fmla="*/ 322863 h 3427570"/>
              <a:gd name="connsiteX19" fmla="*/ 3316710 w 5730301"/>
              <a:gd name="connsiteY19" fmla="*/ 333496 h 3427570"/>
              <a:gd name="connsiteX20" fmla="*/ 3423035 w 5730301"/>
              <a:gd name="connsiteY20" fmla="*/ 376026 h 3427570"/>
              <a:gd name="connsiteX21" fmla="*/ 3497463 w 5730301"/>
              <a:gd name="connsiteY21" fmla="*/ 397291 h 3427570"/>
              <a:gd name="connsiteX22" fmla="*/ 3497463 w 5730301"/>
              <a:gd name="connsiteY22" fmla="*/ 397291 h 3427570"/>
              <a:gd name="connsiteX23" fmla="*/ 3497463 w 5730301"/>
              <a:gd name="connsiteY23" fmla="*/ 471719 h 3427570"/>
              <a:gd name="connsiteX24" fmla="*/ 3529361 w 5730301"/>
              <a:gd name="connsiteY24" fmla="*/ 492984 h 3427570"/>
              <a:gd name="connsiteX25" fmla="*/ 3603789 w 5730301"/>
              <a:gd name="connsiteY25" fmla="*/ 492984 h 3427570"/>
              <a:gd name="connsiteX26" fmla="*/ 3667584 w 5730301"/>
              <a:gd name="connsiteY26" fmla="*/ 471719 h 3427570"/>
              <a:gd name="connsiteX27" fmla="*/ 3667584 w 5730301"/>
              <a:gd name="connsiteY27" fmla="*/ 471719 h 3427570"/>
              <a:gd name="connsiteX28" fmla="*/ 3742012 w 5730301"/>
              <a:gd name="connsiteY28" fmla="*/ 535514 h 3427570"/>
              <a:gd name="connsiteX29" fmla="*/ 3763277 w 5730301"/>
              <a:gd name="connsiteY29" fmla="*/ 556779 h 3427570"/>
              <a:gd name="connsiteX30" fmla="*/ 3858970 w 5730301"/>
              <a:gd name="connsiteY30" fmla="*/ 556779 h 3427570"/>
              <a:gd name="connsiteX31" fmla="*/ 3922766 w 5730301"/>
              <a:gd name="connsiteY31" fmla="*/ 556779 h 3427570"/>
              <a:gd name="connsiteX32" fmla="*/ 3922766 w 5730301"/>
              <a:gd name="connsiteY32" fmla="*/ 556779 h 3427570"/>
              <a:gd name="connsiteX33" fmla="*/ 4050356 w 5730301"/>
              <a:gd name="connsiteY33" fmla="*/ 620575 h 3427570"/>
              <a:gd name="connsiteX34" fmla="*/ 4071622 w 5730301"/>
              <a:gd name="connsiteY34" fmla="*/ 652472 h 3427570"/>
              <a:gd name="connsiteX35" fmla="*/ 4092887 w 5730301"/>
              <a:gd name="connsiteY35" fmla="*/ 695003 h 3427570"/>
              <a:gd name="connsiteX36" fmla="*/ 4146049 w 5730301"/>
              <a:gd name="connsiteY36" fmla="*/ 737533 h 3427570"/>
              <a:gd name="connsiteX37" fmla="*/ 4146049 w 5730301"/>
              <a:gd name="connsiteY37" fmla="*/ 737533 h 3427570"/>
              <a:gd name="connsiteX38" fmla="*/ 4188580 w 5730301"/>
              <a:gd name="connsiteY38" fmla="*/ 843859 h 3427570"/>
              <a:gd name="connsiteX39" fmla="*/ 4188580 w 5730301"/>
              <a:gd name="connsiteY39" fmla="*/ 843859 h 3427570"/>
              <a:gd name="connsiteX40" fmla="*/ 4273640 w 5730301"/>
              <a:gd name="connsiteY40" fmla="*/ 992714 h 3427570"/>
              <a:gd name="connsiteX41" fmla="*/ 4273640 w 5730301"/>
              <a:gd name="connsiteY41" fmla="*/ 1067142 h 3427570"/>
              <a:gd name="connsiteX42" fmla="*/ 4273640 w 5730301"/>
              <a:gd name="connsiteY42" fmla="*/ 1067142 h 3427570"/>
              <a:gd name="connsiteX43" fmla="*/ 4231110 w 5730301"/>
              <a:gd name="connsiteY43" fmla="*/ 1173468 h 3427570"/>
              <a:gd name="connsiteX44" fmla="*/ 4231110 w 5730301"/>
              <a:gd name="connsiteY44" fmla="*/ 1215998 h 3427570"/>
              <a:gd name="connsiteX45" fmla="*/ 4326803 w 5730301"/>
              <a:gd name="connsiteY45" fmla="*/ 1226631 h 3427570"/>
              <a:gd name="connsiteX46" fmla="*/ 4433128 w 5730301"/>
              <a:gd name="connsiteY46" fmla="*/ 1173468 h 3427570"/>
              <a:gd name="connsiteX47" fmla="*/ 4528822 w 5730301"/>
              <a:gd name="connsiteY47" fmla="*/ 1120305 h 3427570"/>
              <a:gd name="connsiteX48" fmla="*/ 4645780 w 5730301"/>
              <a:gd name="connsiteY48" fmla="*/ 1035245 h 3427570"/>
              <a:gd name="connsiteX49" fmla="*/ 4645780 w 5730301"/>
              <a:gd name="connsiteY49" fmla="*/ 1035245 h 3427570"/>
              <a:gd name="connsiteX50" fmla="*/ 4720208 w 5730301"/>
              <a:gd name="connsiteY50" fmla="*/ 886389 h 3427570"/>
              <a:gd name="connsiteX51" fmla="*/ 4826533 w 5730301"/>
              <a:gd name="connsiteY51" fmla="*/ 875756 h 3427570"/>
              <a:gd name="connsiteX52" fmla="*/ 4890328 w 5730301"/>
              <a:gd name="connsiteY52" fmla="*/ 801328 h 3427570"/>
              <a:gd name="connsiteX53" fmla="*/ 4932859 w 5730301"/>
              <a:gd name="connsiteY53" fmla="*/ 663105 h 3427570"/>
              <a:gd name="connsiteX54" fmla="*/ 5039184 w 5730301"/>
              <a:gd name="connsiteY54" fmla="*/ 556779 h 3427570"/>
              <a:gd name="connsiteX55" fmla="*/ 5241203 w 5730301"/>
              <a:gd name="connsiteY55" fmla="*/ 535514 h 3427570"/>
              <a:gd name="connsiteX56" fmla="*/ 5315631 w 5730301"/>
              <a:gd name="connsiteY56" fmla="*/ 471719 h 3427570"/>
              <a:gd name="connsiteX57" fmla="*/ 5390059 w 5730301"/>
              <a:gd name="connsiteY57" fmla="*/ 429189 h 3427570"/>
              <a:gd name="connsiteX58" fmla="*/ 5390059 w 5730301"/>
              <a:gd name="connsiteY58" fmla="*/ 312231 h 3427570"/>
              <a:gd name="connsiteX59" fmla="*/ 5400691 w 5730301"/>
              <a:gd name="connsiteY59" fmla="*/ 216538 h 3427570"/>
              <a:gd name="connsiteX60" fmla="*/ 5411324 w 5730301"/>
              <a:gd name="connsiteY60" fmla="*/ 110212 h 3427570"/>
              <a:gd name="connsiteX61" fmla="*/ 5517649 w 5730301"/>
              <a:gd name="connsiteY61" fmla="*/ 131477 h 3427570"/>
              <a:gd name="connsiteX62" fmla="*/ 5581445 w 5730301"/>
              <a:gd name="connsiteY62" fmla="*/ 184640 h 3427570"/>
              <a:gd name="connsiteX63" fmla="*/ 5592077 w 5730301"/>
              <a:gd name="connsiteY63" fmla="*/ 280333 h 3427570"/>
              <a:gd name="connsiteX64" fmla="*/ 5634608 w 5730301"/>
              <a:gd name="connsiteY64" fmla="*/ 322863 h 3427570"/>
              <a:gd name="connsiteX65" fmla="*/ 5677138 w 5730301"/>
              <a:gd name="connsiteY65" fmla="*/ 376026 h 3427570"/>
              <a:gd name="connsiteX66" fmla="*/ 5730301 w 5730301"/>
              <a:gd name="connsiteY66" fmla="*/ 418556 h 3427570"/>
              <a:gd name="connsiteX67" fmla="*/ 5730301 w 5730301"/>
              <a:gd name="connsiteY67" fmla="*/ 418556 h 3427570"/>
              <a:gd name="connsiteX68" fmla="*/ 5623975 w 5730301"/>
              <a:gd name="connsiteY68" fmla="*/ 535514 h 3427570"/>
              <a:gd name="connsiteX69" fmla="*/ 5623975 w 5730301"/>
              <a:gd name="connsiteY69" fmla="*/ 535514 h 3427570"/>
              <a:gd name="connsiteX70" fmla="*/ 5549547 w 5730301"/>
              <a:gd name="connsiteY70" fmla="*/ 620575 h 3427570"/>
              <a:gd name="connsiteX71" fmla="*/ 5485752 w 5730301"/>
              <a:gd name="connsiteY71" fmla="*/ 641840 h 3427570"/>
              <a:gd name="connsiteX72" fmla="*/ 5464487 w 5730301"/>
              <a:gd name="connsiteY72" fmla="*/ 716268 h 3427570"/>
              <a:gd name="connsiteX73" fmla="*/ 5464487 w 5730301"/>
              <a:gd name="connsiteY73" fmla="*/ 716268 h 3427570"/>
              <a:gd name="connsiteX74" fmla="*/ 5443222 w 5730301"/>
              <a:gd name="connsiteY74" fmla="*/ 801328 h 3427570"/>
              <a:gd name="connsiteX75" fmla="*/ 5475119 w 5730301"/>
              <a:gd name="connsiteY75" fmla="*/ 865124 h 3427570"/>
              <a:gd name="connsiteX76" fmla="*/ 5475119 w 5730301"/>
              <a:gd name="connsiteY76" fmla="*/ 865124 h 3427570"/>
              <a:gd name="connsiteX77" fmla="*/ 5507017 w 5730301"/>
              <a:gd name="connsiteY77" fmla="*/ 897021 h 3427570"/>
              <a:gd name="connsiteX78" fmla="*/ 5507017 w 5730301"/>
              <a:gd name="connsiteY78" fmla="*/ 897021 h 3427570"/>
              <a:gd name="connsiteX79" fmla="*/ 5507017 w 5730301"/>
              <a:gd name="connsiteY79" fmla="*/ 897021 h 3427570"/>
              <a:gd name="connsiteX80" fmla="*/ 5549547 w 5730301"/>
              <a:gd name="connsiteY80" fmla="*/ 960817 h 3427570"/>
              <a:gd name="connsiteX81" fmla="*/ 5443222 w 5730301"/>
              <a:gd name="connsiteY81" fmla="*/ 971449 h 3427570"/>
              <a:gd name="connsiteX82" fmla="*/ 5315631 w 5730301"/>
              <a:gd name="connsiteY82" fmla="*/ 1045877 h 3427570"/>
              <a:gd name="connsiteX83" fmla="*/ 5262468 w 5730301"/>
              <a:gd name="connsiteY83" fmla="*/ 1067142 h 3427570"/>
              <a:gd name="connsiteX84" fmla="*/ 5209305 w 5730301"/>
              <a:gd name="connsiteY84" fmla="*/ 1109672 h 3427570"/>
              <a:gd name="connsiteX85" fmla="*/ 5209305 w 5730301"/>
              <a:gd name="connsiteY85" fmla="*/ 1109672 h 3427570"/>
              <a:gd name="connsiteX86" fmla="*/ 5219938 w 5730301"/>
              <a:gd name="connsiteY86" fmla="*/ 1226631 h 3427570"/>
              <a:gd name="connsiteX87" fmla="*/ 5209305 w 5730301"/>
              <a:gd name="connsiteY87" fmla="*/ 1322324 h 3427570"/>
              <a:gd name="connsiteX88" fmla="*/ 5209305 w 5730301"/>
              <a:gd name="connsiteY88" fmla="*/ 1322324 h 3427570"/>
              <a:gd name="connsiteX89" fmla="*/ 5134877 w 5730301"/>
              <a:gd name="connsiteY89" fmla="*/ 1396752 h 3427570"/>
              <a:gd name="connsiteX90" fmla="*/ 5134877 w 5730301"/>
              <a:gd name="connsiteY90" fmla="*/ 1460547 h 3427570"/>
              <a:gd name="connsiteX91" fmla="*/ 5134877 w 5730301"/>
              <a:gd name="connsiteY91" fmla="*/ 1460547 h 3427570"/>
              <a:gd name="connsiteX92" fmla="*/ 5134877 w 5730301"/>
              <a:gd name="connsiteY92" fmla="*/ 1598770 h 3427570"/>
              <a:gd name="connsiteX93" fmla="*/ 5134877 w 5730301"/>
              <a:gd name="connsiteY93" fmla="*/ 1620035 h 3427570"/>
              <a:gd name="connsiteX94" fmla="*/ 5134877 w 5730301"/>
              <a:gd name="connsiteY94" fmla="*/ 1620035 h 3427570"/>
              <a:gd name="connsiteX95" fmla="*/ 5060449 w 5730301"/>
              <a:gd name="connsiteY95" fmla="*/ 1524342 h 3427570"/>
              <a:gd name="connsiteX96" fmla="*/ 5039184 w 5730301"/>
              <a:gd name="connsiteY96" fmla="*/ 1471179 h 3427570"/>
              <a:gd name="connsiteX97" fmla="*/ 4996654 w 5730301"/>
              <a:gd name="connsiteY97" fmla="*/ 1449914 h 3427570"/>
              <a:gd name="connsiteX98" fmla="*/ 4996654 w 5730301"/>
              <a:gd name="connsiteY98" fmla="*/ 1449914 h 3427570"/>
              <a:gd name="connsiteX99" fmla="*/ 4986022 w 5730301"/>
              <a:gd name="connsiteY99" fmla="*/ 1588138 h 3427570"/>
              <a:gd name="connsiteX100" fmla="*/ 5007287 w 5730301"/>
              <a:gd name="connsiteY100" fmla="*/ 1662565 h 3427570"/>
              <a:gd name="connsiteX101" fmla="*/ 5039184 w 5730301"/>
              <a:gd name="connsiteY101" fmla="*/ 1715728 h 3427570"/>
              <a:gd name="connsiteX102" fmla="*/ 5102980 w 5730301"/>
              <a:gd name="connsiteY102" fmla="*/ 1768891 h 3427570"/>
              <a:gd name="connsiteX103" fmla="*/ 5177408 w 5730301"/>
              <a:gd name="connsiteY103" fmla="*/ 1811421 h 3427570"/>
              <a:gd name="connsiteX104" fmla="*/ 5209305 w 5730301"/>
              <a:gd name="connsiteY104" fmla="*/ 1875217 h 3427570"/>
              <a:gd name="connsiteX105" fmla="*/ 5188040 w 5730301"/>
              <a:gd name="connsiteY105" fmla="*/ 1992175 h 3427570"/>
              <a:gd name="connsiteX106" fmla="*/ 5124245 w 5730301"/>
              <a:gd name="connsiteY106" fmla="*/ 2045338 h 3427570"/>
              <a:gd name="connsiteX107" fmla="*/ 5092347 w 5730301"/>
              <a:gd name="connsiteY107" fmla="*/ 2045338 h 3427570"/>
              <a:gd name="connsiteX108" fmla="*/ 4996654 w 5730301"/>
              <a:gd name="connsiteY108" fmla="*/ 2066603 h 3427570"/>
              <a:gd name="connsiteX109" fmla="*/ 4996654 w 5730301"/>
              <a:gd name="connsiteY109" fmla="*/ 2066603 h 3427570"/>
              <a:gd name="connsiteX110" fmla="*/ 4986022 w 5730301"/>
              <a:gd name="connsiteY110" fmla="*/ 2151663 h 3427570"/>
              <a:gd name="connsiteX111" fmla="*/ 4964756 w 5730301"/>
              <a:gd name="connsiteY111" fmla="*/ 2172928 h 3427570"/>
              <a:gd name="connsiteX112" fmla="*/ 4922226 w 5730301"/>
              <a:gd name="connsiteY112" fmla="*/ 2183561 h 3427570"/>
              <a:gd name="connsiteX113" fmla="*/ 4869063 w 5730301"/>
              <a:gd name="connsiteY113" fmla="*/ 2226091 h 3427570"/>
              <a:gd name="connsiteX114" fmla="*/ 4869063 w 5730301"/>
              <a:gd name="connsiteY114" fmla="*/ 2226091 h 3427570"/>
              <a:gd name="connsiteX115" fmla="*/ 4826533 w 5730301"/>
              <a:gd name="connsiteY115" fmla="*/ 2343049 h 3427570"/>
              <a:gd name="connsiteX116" fmla="*/ 4773370 w 5730301"/>
              <a:gd name="connsiteY116" fmla="*/ 2406845 h 3427570"/>
              <a:gd name="connsiteX117" fmla="*/ 4730840 w 5730301"/>
              <a:gd name="connsiteY117" fmla="*/ 2449375 h 3427570"/>
              <a:gd name="connsiteX118" fmla="*/ 4698942 w 5730301"/>
              <a:gd name="connsiteY118" fmla="*/ 2491905 h 3427570"/>
              <a:gd name="connsiteX119" fmla="*/ 4677677 w 5730301"/>
              <a:gd name="connsiteY119" fmla="*/ 2555700 h 3427570"/>
              <a:gd name="connsiteX120" fmla="*/ 4656412 w 5730301"/>
              <a:gd name="connsiteY120" fmla="*/ 2640761 h 3427570"/>
              <a:gd name="connsiteX121" fmla="*/ 4656412 w 5730301"/>
              <a:gd name="connsiteY121" fmla="*/ 2715189 h 3427570"/>
              <a:gd name="connsiteX122" fmla="*/ 4656412 w 5730301"/>
              <a:gd name="connsiteY122" fmla="*/ 2715189 h 3427570"/>
              <a:gd name="connsiteX123" fmla="*/ 4720208 w 5730301"/>
              <a:gd name="connsiteY123" fmla="*/ 2874677 h 3427570"/>
              <a:gd name="connsiteX124" fmla="*/ 4762738 w 5730301"/>
              <a:gd name="connsiteY124" fmla="*/ 2927840 h 3427570"/>
              <a:gd name="connsiteX125" fmla="*/ 4784003 w 5730301"/>
              <a:gd name="connsiteY125" fmla="*/ 2949105 h 3427570"/>
              <a:gd name="connsiteX126" fmla="*/ 4815901 w 5730301"/>
              <a:gd name="connsiteY126" fmla="*/ 2991635 h 3427570"/>
              <a:gd name="connsiteX127" fmla="*/ 4847798 w 5730301"/>
              <a:gd name="connsiteY127" fmla="*/ 3087328 h 3427570"/>
              <a:gd name="connsiteX128" fmla="*/ 4869063 w 5730301"/>
              <a:gd name="connsiteY128" fmla="*/ 3119226 h 3427570"/>
              <a:gd name="connsiteX129" fmla="*/ 4900961 w 5730301"/>
              <a:gd name="connsiteY129" fmla="*/ 3151124 h 3427570"/>
              <a:gd name="connsiteX130" fmla="*/ 4922226 w 5730301"/>
              <a:gd name="connsiteY130" fmla="*/ 3278714 h 3427570"/>
              <a:gd name="connsiteX131" fmla="*/ 4922226 w 5730301"/>
              <a:gd name="connsiteY131" fmla="*/ 3321245 h 3427570"/>
              <a:gd name="connsiteX132" fmla="*/ 4922226 w 5730301"/>
              <a:gd name="connsiteY132" fmla="*/ 3321245 h 3427570"/>
              <a:gd name="connsiteX133" fmla="*/ 4900961 w 5730301"/>
              <a:gd name="connsiteY133" fmla="*/ 3416938 h 3427570"/>
              <a:gd name="connsiteX134" fmla="*/ 4900961 w 5730301"/>
              <a:gd name="connsiteY134" fmla="*/ 3416938 h 3427570"/>
              <a:gd name="connsiteX135" fmla="*/ 4805268 w 5730301"/>
              <a:gd name="connsiteY135" fmla="*/ 3427570 h 3427570"/>
              <a:gd name="connsiteX136" fmla="*/ 4794635 w 5730301"/>
              <a:gd name="connsiteY136" fmla="*/ 3406305 h 3427570"/>
              <a:gd name="connsiteX137" fmla="*/ 4773370 w 5730301"/>
              <a:gd name="connsiteY137" fmla="*/ 3385040 h 3427570"/>
              <a:gd name="connsiteX138" fmla="*/ 4773370 w 5730301"/>
              <a:gd name="connsiteY138" fmla="*/ 3385040 h 3427570"/>
              <a:gd name="connsiteX139" fmla="*/ 4698942 w 5730301"/>
              <a:gd name="connsiteY139" fmla="*/ 3331877 h 3427570"/>
              <a:gd name="connsiteX0" fmla="*/ 1155174 w 5730301"/>
              <a:gd name="connsiteY0" fmla="*/ 2597105 h 3427570"/>
              <a:gd name="connsiteX1" fmla="*/ 492578 w 5730301"/>
              <a:gd name="connsiteY1" fmla="*/ 2250984 h 3427570"/>
              <a:gd name="connsiteX2" fmla="*/ 202121 w 5730301"/>
              <a:gd name="connsiteY2" fmla="*/ 1906739 h 3427570"/>
              <a:gd name="connsiteX3" fmla="*/ 73029 w 5730301"/>
              <a:gd name="connsiteY3" fmla="*/ 1282796 h 3427570"/>
              <a:gd name="connsiteX4" fmla="*/ 126818 w 5730301"/>
              <a:gd name="connsiteY4" fmla="*/ 615821 h 3427570"/>
              <a:gd name="connsiteX5" fmla="*/ 309697 w 5730301"/>
              <a:gd name="connsiteY5" fmla="*/ 24151 h 3427570"/>
              <a:gd name="connsiteX6" fmla="*/ 722366 w 5730301"/>
              <a:gd name="connsiteY6" fmla="*/ 25152 h 3427570"/>
              <a:gd name="connsiteX7" fmla="*/ 892487 w 5730301"/>
              <a:gd name="connsiteY7" fmla="*/ 88947 h 3427570"/>
              <a:gd name="connsiteX8" fmla="*/ 1232728 w 5730301"/>
              <a:gd name="connsiteY8" fmla="*/ 152742 h 3427570"/>
              <a:gd name="connsiteX9" fmla="*/ 1615501 w 5730301"/>
              <a:gd name="connsiteY9" fmla="*/ 205905 h 3427570"/>
              <a:gd name="connsiteX10" fmla="*/ 1977008 w 5730301"/>
              <a:gd name="connsiteY10" fmla="*/ 248435 h 3427570"/>
              <a:gd name="connsiteX11" fmla="*/ 2327882 w 5730301"/>
              <a:gd name="connsiteY11" fmla="*/ 269700 h 3427570"/>
              <a:gd name="connsiteX12" fmla="*/ 2646859 w 5730301"/>
              <a:gd name="connsiteY12" fmla="*/ 269700 h 3427570"/>
              <a:gd name="connsiteX13" fmla="*/ 2870142 w 5730301"/>
              <a:gd name="connsiteY13" fmla="*/ 280333 h 3427570"/>
              <a:gd name="connsiteX14" fmla="*/ 2976468 w 5730301"/>
              <a:gd name="connsiteY14" fmla="*/ 269700 h 3427570"/>
              <a:gd name="connsiteX15" fmla="*/ 2976468 w 5730301"/>
              <a:gd name="connsiteY15" fmla="*/ 227170 h 3427570"/>
              <a:gd name="connsiteX16" fmla="*/ 2976468 w 5730301"/>
              <a:gd name="connsiteY16" fmla="*/ 227170 h 3427570"/>
              <a:gd name="connsiteX17" fmla="*/ 3082794 w 5730301"/>
              <a:gd name="connsiteY17" fmla="*/ 301598 h 3427570"/>
              <a:gd name="connsiteX18" fmla="*/ 3199752 w 5730301"/>
              <a:gd name="connsiteY18" fmla="*/ 322863 h 3427570"/>
              <a:gd name="connsiteX19" fmla="*/ 3316710 w 5730301"/>
              <a:gd name="connsiteY19" fmla="*/ 333496 h 3427570"/>
              <a:gd name="connsiteX20" fmla="*/ 3423035 w 5730301"/>
              <a:gd name="connsiteY20" fmla="*/ 376026 h 3427570"/>
              <a:gd name="connsiteX21" fmla="*/ 3497463 w 5730301"/>
              <a:gd name="connsiteY21" fmla="*/ 397291 h 3427570"/>
              <a:gd name="connsiteX22" fmla="*/ 3497463 w 5730301"/>
              <a:gd name="connsiteY22" fmla="*/ 397291 h 3427570"/>
              <a:gd name="connsiteX23" fmla="*/ 3497463 w 5730301"/>
              <a:gd name="connsiteY23" fmla="*/ 471719 h 3427570"/>
              <a:gd name="connsiteX24" fmla="*/ 3529361 w 5730301"/>
              <a:gd name="connsiteY24" fmla="*/ 492984 h 3427570"/>
              <a:gd name="connsiteX25" fmla="*/ 3603789 w 5730301"/>
              <a:gd name="connsiteY25" fmla="*/ 492984 h 3427570"/>
              <a:gd name="connsiteX26" fmla="*/ 3667584 w 5730301"/>
              <a:gd name="connsiteY26" fmla="*/ 471719 h 3427570"/>
              <a:gd name="connsiteX27" fmla="*/ 3667584 w 5730301"/>
              <a:gd name="connsiteY27" fmla="*/ 471719 h 3427570"/>
              <a:gd name="connsiteX28" fmla="*/ 3742012 w 5730301"/>
              <a:gd name="connsiteY28" fmla="*/ 535514 h 3427570"/>
              <a:gd name="connsiteX29" fmla="*/ 3763277 w 5730301"/>
              <a:gd name="connsiteY29" fmla="*/ 556779 h 3427570"/>
              <a:gd name="connsiteX30" fmla="*/ 3858970 w 5730301"/>
              <a:gd name="connsiteY30" fmla="*/ 556779 h 3427570"/>
              <a:gd name="connsiteX31" fmla="*/ 3922766 w 5730301"/>
              <a:gd name="connsiteY31" fmla="*/ 556779 h 3427570"/>
              <a:gd name="connsiteX32" fmla="*/ 3922766 w 5730301"/>
              <a:gd name="connsiteY32" fmla="*/ 556779 h 3427570"/>
              <a:gd name="connsiteX33" fmla="*/ 4050356 w 5730301"/>
              <a:gd name="connsiteY33" fmla="*/ 620575 h 3427570"/>
              <a:gd name="connsiteX34" fmla="*/ 4071622 w 5730301"/>
              <a:gd name="connsiteY34" fmla="*/ 652472 h 3427570"/>
              <a:gd name="connsiteX35" fmla="*/ 4092887 w 5730301"/>
              <a:gd name="connsiteY35" fmla="*/ 695003 h 3427570"/>
              <a:gd name="connsiteX36" fmla="*/ 4146049 w 5730301"/>
              <a:gd name="connsiteY36" fmla="*/ 737533 h 3427570"/>
              <a:gd name="connsiteX37" fmla="*/ 4146049 w 5730301"/>
              <a:gd name="connsiteY37" fmla="*/ 737533 h 3427570"/>
              <a:gd name="connsiteX38" fmla="*/ 4188580 w 5730301"/>
              <a:gd name="connsiteY38" fmla="*/ 843859 h 3427570"/>
              <a:gd name="connsiteX39" fmla="*/ 4188580 w 5730301"/>
              <a:gd name="connsiteY39" fmla="*/ 843859 h 3427570"/>
              <a:gd name="connsiteX40" fmla="*/ 4273640 w 5730301"/>
              <a:gd name="connsiteY40" fmla="*/ 992714 h 3427570"/>
              <a:gd name="connsiteX41" fmla="*/ 4273640 w 5730301"/>
              <a:gd name="connsiteY41" fmla="*/ 1067142 h 3427570"/>
              <a:gd name="connsiteX42" fmla="*/ 4273640 w 5730301"/>
              <a:gd name="connsiteY42" fmla="*/ 1067142 h 3427570"/>
              <a:gd name="connsiteX43" fmla="*/ 4231110 w 5730301"/>
              <a:gd name="connsiteY43" fmla="*/ 1173468 h 3427570"/>
              <a:gd name="connsiteX44" fmla="*/ 4231110 w 5730301"/>
              <a:gd name="connsiteY44" fmla="*/ 1215998 h 3427570"/>
              <a:gd name="connsiteX45" fmla="*/ 4326803 w 5730301"/>
              <a:gd name="connsiteY45" fmla="*/ 1226631 h 3427570"/>
              <a:gd name="connsiteX46" fmla="*/ 4433128 w 5730301"/>
              <a:gd name="connsiteY46" fmla="*/ 1173468 h 3427570"/>
              <a:gd name="connsiteX47" fmla="*/ 4528822 w 5730301"/>
              <a:gd name="connsiteY47" fmla="*/ 1120305 h 3427570"/>
              <a:gd name="connsiteX48" fmla="*/ 4645780 w 5730301"/>
              <a:gd name="connsiteY48" fmla="*/ 1035245 h 3427570"/>
              <a:gd name="connsiteX49" fmla="*/ 4645780 w 5730301"/>
              <a:gd name="connsiteY49" fmla="*/ 1035245 h 3427570"/>
              <a:gd name="connsiteX50" fmla="*/ 4720208 w 5730301"/>
              <a:gd name="connsiteY50" fmla="*/ 886389 h 3427570"/>
              <a:gd name="connsiteX51" fmla="*/ 4826533 w 5730301"/>
              <a:gd name="connsiteY51" fmla="*/ 875756 h 3427570"/>
              <a:gd name="connsiteX52" fmla="*/ 4890328 w 5730301"/>
              <a:gd name="connsiteY52" fmla="*/ 801328 h 3427570"/>
              <a:gd name="connsiteX53" fmla="*/ 4932859 w 5730301"/>
              <a:gd name="connsiteY53" fmla="*/ 663105 h 3427570"/>
              <a:gd name="connsiteX54" fmla="*/ 5039184 w 5730301"/>
              <a:gd name="connsiteY54" fmla="*/ 556779 h 3427570"/>
              <a:gd name="connsiteX55" fmla="*/ 5241203 w 5730301"/>
              <a:gd name="connsiteY55" fmla="*/ 535514 h 3427570"/>
              <a:gd name="connsiteX56" fmla="*/ 5315631 w 5730301"/>
              <a:gd name="connsiteY56" fmla="*/ 471719 h 3427570"/>
              <a:gd name="connsiteX57" fmla="*/ 5390059 w 5730301"/>
              <a:gd name="connsiteY57" fmla="*/ 429189 h 3427570"/>
              <a:gd name="connsiteX58" fmla="*/ 5390059 w 5730301"/>
              <a:gd name="connsiteY58" fmla="*/ 312231 h 3427570"/>
              <a:gd name="connsiteX59" fmla="*/ 5400691 w 5730301"/>
              <a:gd name="connsiteY59" fmla="*/ 216538 h 3427570"/>
              <a:gd name="connsiteX60" fmla="*/ 5411324 w 5730301"/>
              <a:gd name="connsiteY60" fmla="*/ 110212 h 3427570"/>
              <a:gd name="connsiteX61" fmla="*/ 5517649 w 5730301"/>
              <a:gd name="connsiteY61" fmla="*/ 131477 h 3427570"/>
              <a:gd name="connsiteX62" fmla="*/ 5581445 w 5730301"/>
              <a:gd name="connsiteY62" fmla="*/ 184640 h 3427570"/>
              <a:gd name="connsiteX63" fmla="*/ 5592077 w 5730301"/>
              <a:gd name="connsiteY63" fmla="*/ 280333 h 3427570"/>
              <a:gd name="connsiteX64" fmla="*/ 5634608 w 5730301"/>
              <a:gd name="connsiteY64" fmla="*/ 322863 h 3427570"/>
              <a:gd name="connsiteX65" fmla="*/ 5677138 w 5730301"/>
              <a:gd name="connsiteY65" fmla="*/ 376026 h 3427570"/>
              <a:gd name="connsiteX66" fmla="*/ 5730301 w 5730301"/>
              <a:gd name="connsiteY66" fmla="*/ 418556 h 3427570"/>
              <a:gd name="connsiteX67" fmla="*/ 5730301 w 5730301"/>
              <a:gd name="connsiteY67" fmla="*/ 418556 h 3427570"/>
              <a:gd name="connsiteX68" fmla="*/ 5623975 w 5730301"/>
              <a:gd name="connsiteY68" fmla="*/ 535514 h 3427570"/>
              <a:gd name="connsiteX69" fmla="*/ 5623975 w 5730301"/>
              <a:gd name="connsiteY69" fmla="*/ 535514 h 3427570"/>
              <a:gd name="connsiteX70" fmla="*/ 5549547 w 5730301"/>
              <a:gd name="connsiteY70" fmla="*/ 620575 h 3427570"/>
              <a:gd name="connsiteX71" fmla="*/ 5485752 w 5730301"/>
              <a:gd name="connsiteY71" fmla="*/ 641840 h 3427570"/>
              <a:gd name="connsiteX72" fmla="*/ 5464487 w 5730301"/>
              <a:gd name="connsiteY72" fmla="*/ 716268 h 3427570"/>
              <a:gd name="connsiteX73" fmla="*/ 5464487 w 5730301"/>
              <a:gd name="connsiteY73" fmla="*/ 716268 h 3427570"/>
              <a:gd name="connsiteX74" fmla="*/ 5443222 w 5730301"/>
              <a:gd name="connsiteY74" fmla="*/ 801328 h 3427570"/>
              <a:gd name="connsiteX75" fmla="*/ 5475119 w 5730301"/>
              <a:gd name="connsiteY75" fmla="*/ 865124 h 3427570"/>
              <a:gd name="connsiteX76" fmla="*/ 5475119 w 5730301"/>
              <a:gd name="connsiteY76" fmla="*/ 865124 h 3427570"/>
              <a:gd name="connsiteX77" fmla="*/ 5507017 w 5730301"/>
              <a:gd name="connsiteY77" fmla="*/ 897021 h 3427570"/>
              <a:gd name="connsiteX78" fmla="*/ 5507017 w 5730301"/>
              <a:gd name="connsiteY78" fmla="*/ 897021 h 3427570"/>
              <a:gd name="connsiteX79" fmla="*/ 5507017 w 5730301"/>
              <a:gd name="connsiteY79" fmla="*/ 897021 h 3427570"/>
              <a:gd name="connsiteX80" fmla="*/ 5549547 w 5730301"/>
              <a:gd name="connsiteY80" fmla="*/ 960817 h 3427570"/>
              <a:gd name="connsiteX81" fmla="*/ 5443222 w 5730301"/>
              <a:gd name="connsiteY81" fmla="*/ 971449 h 3427570"/>
              <a:gd name="connsiteX82" fmla="*/ 5315631 w 5730301"/>
              <a:gd name="connsiteY82" fmla="*/ 1045877 h 3427570"/>
              <a:gd name="connsiteX83" fmla="*/ 5262468 w 5730301"/>
              <a:gd name="connsiteY83" fmla="*/ 1067142 h 3427570"/>
              <a:gd name="connsiteX84" fmla="*/ 5209305 w 5730301"/>
              <a:gd name="connsiteY84" fmla="*/ 1109672 h 3427570"/>
              <a:gd name="connsiteX85" fmla="*/ 5209305 w 5730301"/>
              <a:gd name="connsiteY85" fmla="*/ 1109672 h 3427570"/>
              <a:gd name="connsiteX86" fmla="*/ 5219938 w 5730301"/>
              <a:gd name="connsiteY86" fmla="*/ 1226631 h 3427570"/>
              <a:gd name="connsiteX87" fmla="*/ 5209305 w 5730301"/>
              <a:gd name="connsiteY87" fmla="*/ 1322324 h 3427570"/>
              <a:gd name="connsiteX88" fmla="*/ 5209305 w 5730301"/>
              <a:gd name="connsiteY88" fmla="*/ 1322324 h 3427570"/>
              <a:gd name="connsiteX89" fmla="*/ 5134877 w 5730301"/>
              <a:gd name="connsiteY89" fmla="*/ 1396752 h 3427570"/>
              <a:gd name="connsiteX90" fmla="*/ 5134877 w 5730301"/>
              <a:gd name="connsiteY90" fmla="*/ 1460547 h 3427570"/>
              <a:gd name="connsiteX91" fmla="*/ 5134877 w 5730301"/>
              <a:gd name="connsiteY91" fmla="*/ 1460547 h 3427570"/>
              <a:gd name="connsiteX92" fmla="*/ 5134877 w 5730301"/>
              <a:gd name="connsiteY92" fmla="*/ 1598770 h 3427570"/>
              <a:gd name="connsiteX93" fmla="*/ 5134877 w 5730301"/>
              <a:gd name="connsiteY93" fmla="*/ 1620035 h 3427570"/>
              <a:gd name="connsiteX94" fmla="*/ 5134877 w 5730301"/>
              <a:gd name="connsiteY94" fmla="*/ 1620035 h 3427570"/>
              <a:gd name="connsiteX95" fmla="*/ 5060449 w 5730301"/>
              <a:gd name="connsiteY95" fmla="*/ 1524342 h 3427570"/>
              <a:gd name="connsiteX96" fmla="*/ 5039184 w 5730301"/>
              <a:gd name="connsiteY96" fmla="*/ 1471179 h 3427570"/>
              <a:gd name="connsiteX97" fmla="*/ 4996654 w 5730301"/>
              <a:gd name="connsiteY97" fmla="*/ 1449914 h 3427570"/>
              <a:gd name="connsiteX98" fmla="*/ 4996654 w 5730301"/>
              <a:gd name="connsiteY98" fmla="*/ 1449914 h 3427570"/>
              <a:gd name="connsiteX99" fmla="*/ 4986022 w 5730301"/>
              <a:gd name="connsiteY99" fmla="*/ 1588138 h 3427570"/>
              <a:gd name="connsiteX100" fmla="*/ 5007287 w 5730301"/>
              <a:gd name="connsiteY100" fmla="*/ 1662565 h 3427570"/>
              <a:gd name="connsiteX101" fmla="*/ 5039184 w 5730301"/>
              <a:gd name="connsiteY101" fmla="*/ 1715728 h 3427570"/>
              <a:gd name="connsiteX102" fmla="*/ 5102980 w 5730301"/>
              <a:gd name="connsiteY102" fmla="*/ 1768891 h 3427570"/>
              <a:gd name="connsiteX103" fmla="*/ 5177408 w 5730301"/>
              <a:gd name="connsiteY103" fmla="*/ 1811421 h 3427570"/>
              <a:gd name="connsiteX104" fmla="*/ 5209305 w 5730301"/>
              <a:gd name="connsiteY104" fmla="*/ 1875217 h 3427570"/>
              <a:gd name="connsiteX105" fmla="*/ 5188040 w 5730301"/>
              <a:gd name="connsiteY105" fmla="*/ 1992175 h 3427570"/>
              <a:gd name="connsiteX106" fmla="*/ 5124245 w 5730301"/>
              <a:gd name="connsiteY106" fmla="*/ 2045338 h 3427570"/>
              <a:gd name="connsiteX107" fmla="*/ 5092347 w 5730301"/>
              <a:gd name="connsiteY107" fmla="*/ 2045338 h 3427570"/>
              <a:gd name="connsiteX108" fmla="*/ 4996654 w 5730301"/>
              <a:gd name="connsiteY108" fmla="*/ 2066603 h 3427570"/>
              <a:gd name="connsiteX109" fmla="*/ 4996654 w 5730301"/>
              <a:gd name="connsiteY109" fmla="*/ 2066603 h 3427570"/>
              <a:gd name="connsiteX110" fmla="*/ 4986022 w 5730301"/>
              <a:gd name="connsiteY110" fmla="*/ 2151663 h 3427570"/>
              <a:gd name="connsiteX111" fmla="*/ 4964756 w 5730301"/>
              <a:gd name="connsiteY111" fmla="*/ 2172928 h 3427570"/>
              <a:gd name="connsiteX112" fmla="*/ 4922226 w 5730301"/>
              <a:gd name="connsiteY112" fmla="*/ 2183561 h 3427570"/>
              <a:gd name="connsiteX113" fmla="*/ 4869063 w 5730301"/>
              <a:gd name="connsiteY113" fmla="*/ 2226091 h 3427570"/>
              <a:gd name="connsiteX114" fmla="*/ 4869063 w 5730301"/>
              <a:gd name="connsiteY114" fmla="*/ 2226091 h 3427570"/>
              <a:gd name="connsiteX115" fmla="*/ 4826533 w 5730301"/>
              <a:gd name="connsiteY115" fmla="*/ 2343049 h 3427570"/>
              <a:gd name="connsiteX116" fmla="*/ 4773370 w 5730301"/>
              <a:gd name="connsiteY116" fmla="*/ 2406845 h 3427570"/>
              <a:gd name="connsiteX117" fmla="*/ 4730840 w 5730301"/>
              <a:gd name="connsiteY117" fmla="*/ 2449375 h 3427570"/>
              <a:gd name="connsiteX118" fmla="*/ 4698942 w 5730301"/>
              <a:gd name="connsiteY118" fmla="*/ 2491905 h 3427570"/>
              <a:gd name="connsiteX119" fmla="*/ 4677677 w 5730301"/>
              <a:gd name="connsiteY119" fmla="*/ 2555700 h 3427570"/>
              <a:gd name="connsiteX120" fmla="*/ 4656412 w 5730301"/>
              <a:gd name="connsiteY120" fmla="*/ 2640761 h 3427570"/>
              <a:gd name="connsiteX121" fmla="*/ 4656412 w 5730301"/>
              <a:gd name="connsiteY121" fmla="*/ 2715189 h 3427570"/>
              <a:gd name="connsiteX122" fmla="*/ 4656412 w 5730301"/>
              <a:gd name="connsiteY122" fmla="*/ 2715189 h 3427570"/>
              <a:gd name="connsiteX123" fmla="*/ 4720208 w 5730301"/>
              <a:gd name="connsiteY123" fmla="*/ 2874677 h 3427570"/>
              <a:gd name="connsiteX124" fmla="*/ 4762738 w 5730301"/>
              <a:gd name="connsiteY124" fmla="*/ 2927840 h 3427570"/>
              <a:gd name="connsiteX125" fmla="*/ 4784003 w 5730301"/>
              <a:gd name="connsiteY125" fmla="*/ 2949105 h 3427570"/>
              <a:gd name="connsiteX126" fmla="*/ 4815901 w 5730301"/>
              <a:gd name="connsiteY126" fmla="*/ 2991635 h 3427570"/>
              <a:gd name="connsiteX127" fmla="*/ 4847798 w 5730301"/>
              <a:gd name="connsiteY127" fmla="*/ 3087328 h 3427570"/>
              <a:gd name="connsiteX128" fmla="*/ 4869063 w 5730301"/>
              <a:gd name="connsiteY128" fmla="*/ 3119226 h 3427570"/>
              <a:gd name="connsiteX129" fmla="*/ 4900961 w 5730301"/>
              <a:gd name="connsiteY129" fmla="*/ 3151124 h 3427570"/>
              <a:gd name="connsiteX130" fmla="*/ 4922226 w 5730301"/>
              <a:gd name="connsiteY130" fmla="*/ 3278714 h 3427570"/>
              <a:gd name="connsiteX131" fmla="*/ 4922226 w 5730301"/>
              <a:gd name="connsiteY131" fmla="*/ 3321245 h 3427570"/>
              <a:gd name="connsiteX132" fmla="*/ 4922226 w 5730301"/>
              <a:gd name="connsiteY132" fmla="*/ 3321245 h 3427570"/>
              <a:gd name="connsiteX133" fmla="*/ 4900961 w 5730301"/>
              <a:gd name="connsiteY133" fmla="*/ 3416938 h 3427570"/>
              <a:gd name="connsiteX134" fmla="*/ 4900961 w 5730301"/>
              <a:gd name="connsiteY134" fmla="*/ 3416938 h 3427570"/>
              <a:gd name="connsiteX135" fmla="*/ 4805268 w 5730301"/>
              <a:gd name="connsiteY135" fmla="*/ 3427570 h 3427570"/>
              <a:gd name="connsiteX136" fmla="*/ 4794635 w 5730301"/>
              <a:gd name="connsiteY136" fmla="*/ 3406305 h 3427570"/>
              <a:gd name="connsiteX137" fmla="*/ 4773370 w 5730301"/>
              <a:gd name="connsiteY137" fmla="*/ 3385040 h 3427570"/>
              <a:gd name="connsiteX138" fmla="*/ 4773370 w 5730301"/>
              <a:gd name="connsiteY138" fmla="*/ 3385040 h 3427570"/>
              <a:gd name="connsiteX139" fmla="*/ 4698942 w 5730301"/>
              <a:gd name="connsiteY139" fmla="*/ 3331877 h 3427570"/>
              <a:gd name="connsiteX0" fmla="*/ 1155174 w 5730301"/>
              <a:gd name="connsiteY0" fmla="*/ 2597105 h 3427570"/>
              <a:gd name="connsiteX1" fmla="*/ 492578 w 5730301"/>
              <a:gd name="connsiteY1" fmla="*/ 2250984 h 3427570"/>
              <a:gd name="connsiteX2" fmla="*/ 202121 w 5730301"/>
              <a:gd name="connsiteY2" fmla="*/ 1906739 h 3427570"/>
              <a:gd name="connsiteX3" fmla="*/ 73029 w 5730301"/>
              <a:gd name="connsiteY3" fmla="*/ 1282796 h 3427570"/>
              <a:gd name="connsiteX4" fmla="*/ 126818 w 5730301"/>
              <a:gd name="connsiteY4" fmla="*/ 615821 h 3427570"/>
              <a:gd name="connsiteX5" fmla="*/ 309697 w 5730301"/>
              <a:gd name="connsiteY5" fmla="*/ 24151 h 3427570"/>
              <a:gd name="connsiteX6" fmla="*/ 722366 w 5730301"/>
              <a:gd name="connsiteY6" fmla="*/ 25152 h 3427570"/>
              <a:gd name="connsiteX7" fmla="*/ 892487 w 5730301"/>
              <a:gd name="connsiteY7" fmla="*/ 88947 h 3427570"/>
              <a:gd name="connsiteX8" fmla="*/ 1232728 w 5730301"/>
              <a:gd name="connsiteY8" fmla="*/ 152742 h 3427570"/>
              <a:gd name="connsiteX9" fmla="*/ 1615501 w 5730301"/>
              <a:gd name="connsiteY9" fmla="*/ 205905 h 3427570"/>
              <a:gd name="connsiteX10" fmla="*/ 1977008 w 5730301"/>
              <a:gd name="connsiteY10" fmla="*/ 248435 h 3427570"/>
              <a:gd name="connsiteX11" fmla="*/ 2327882 w 5730301"/>
              <a:gd name="connsiteY11" fmla="*/ 269700 h 3427570"/>
              <a:gd name="connsiteX12" fmla="*/ 2646859 w 5730301"/>
              <a:gd name="connsiteY12" fmla="*/ 269700 h 3427570"/>
              <a:gd name="connsiteX13" fmla="*/ 2870142 w 5730301"/>
              <a:gd name="connsiteY13" fmla="*/ 280333 h 3427570"/>
              <a:gd name="connsiteX14" fmla="*/ 2976468 w 5730301"/>
              <a:gd name="connsiteY14" fmla="*/ 269700 h 3427570"/>
              <a:gd name="connsiteX15" fmla="*/ 2976468 w 5730301"/>
              <a:gd name="connsiteY15" fmla="*/ 227170 h 3427570"/>
              <a:gd name="connsiteX16" fmla="*/ 2976468 w 5730301"/>
              <a:gd name="connsiteY16" fmla="*/ 227170 h 3427570"/>
              <a:gd name="connsiteX17" fmla="*/ 3082794 w 5730301"/>
              <a:gd name="connsiteY17" fmla="*/ 301598 h 3427570"/>
              <a:gd name="connsiteX18" fmla="*/ 3199752 w 5730301"/>
              <a:gd name="connsiteY18" fmla="*/ 322863 h 3427570"/>
              <a:gd name="connsiteX19" fmla="*/ 3316710 w 5730301"/>
              <a:gd name="connsiteY19" fmla="*/ 333496 h 3427570"/>
              <a:gd name="connsiteX20" fmla="*/ 3423035 w 5730301"/>
              <a:gd name="connsiteY20" fmla="*/ 376026 h 3427570"/>
              <a:gd name="connsiteX21" fmla="*/ 3497463 w 5730301"/>
              <a:gd name="connsiteY21" fmla="*/ 397291 h 3427570"/>
              <a:gd name="connsiteX22" fmla="*/ 3497463 w 5730301"/>
              <a:gd name="connsiteY22" fmla="*/ 397291 h 3427570"/>
              <a:gd name="connsiteX23" fmla="*/ 3497463 w 5730301"/>
              <a:gd name="connsiteY23" fmla="*/ 471719 h 3427570"/>
              <a:gd name="connsiteX24" fmla="*/ 3529361 w 5730301"/>
              <a:gd name="connsiteY24" fmla="*/ 492984 h 3427570"/>
              <a:gd name="connsiteX25" fmla="*/ 3603789 w 5730301"/>
              <a:gd name="connsiteY25" fmla="*/ 492984 h 3427570"/>
              <a:gd name="connsiteX26" fmla="*/ 3667584 w 5730301"/>
              <a:gd name="connsiteY26" fmla="*/ 471719 h 3427570"/>
              <a:gd name="connsiteX27" fmla="*/ 3667584 w 5730301"/>
              <a:gd name="connsiteY27" fmla="*/ 471719 h 3427570"/>
              <a:gd name="connsiteX28" fmla="*/ 3742012 w 5730301"/>
              <a:gd name="connsiteY28" fmla="*/ 535514 h 3427570"/>
              <a:gd name="connsiteX29" fmla="*/ 3763277 w 5730301"/>
              <a:gd name="connsiteY29" fmla="*/ 556779 h 3427570"/>
              <a:gd name="connsiteX30" fmla="*/ 3858970 w 5730301"/>
              <a:gd name="connsiteY30" fmla="*/ 556779 h 3427570"/>
              <a:gd name="connsiteX31" fmla="*/ 3922766 w 5730301"/>
              <a:gd name="connsiteY31" fmla="*/ 556779 h 3427570"/>
              <a:gd name="connsiteX32" fmla="*/ 3922766 w 5730301"/>
              <a:gd name="connsiteY32" fmla="*/ 556779 h 3427570"/>
              <a:gd name="connsiteX33" fmla="*/ 4050356 w 5730301"/>
              <a:gd name="connsiteY33" fmla="*/ 620575 h 3427570"/>
              <a:gd name="connsiteX34" fmla="*/ 4071622 w 5730301"/>
              <a:gd name="connsiteY34" fmla="*/ 652472 h 3427570"/>
              <a:gd name="connsiteX35" fmla="*/ 4092887 w 5730301"/>
              <a:gd name="connsiteY35" fmla="*/ 695003 h 3427570"/>
              <a:gd name="connsiteX36" fmla="*/ 4146049 w 5730301"/>
              <a:gd name="connsiteY36" fmla="*/ 737533 h 3427570"/>
              <a:gd name="connsiteX37" fmla="*/ 4146049 w 5730301"/>
              <a:gd name="connsiteY37" fmla="*/ 737533 h 3427570"/>
              <a:gd name="connsiteX38" fmla="*/ 4188580 w 5730301"/>
              <a:gd name="connsiteY38" fmla="*/ 843859 h 3427570"/>
              <a:gd name="connsiteX39" fmla="*/ 4188580 w 5730301"/>
              <a:gd name="connsiteY39" fmla="*/ 843859 h 3427570"/>
              <a:gd name="connsiteX40" fmla="*/ 4273640 w 5730301"/>
              <a:gd name="connsiteY40" fmla="*/ 992714 h 3427570"/>
              <a:gd name="connsiteX41" fmla="*/ 4273640 w 5730301"/>
              <a:gd name="connsiteY41" fmla="*/ 1067142 h 3427570"/>
              <a:gd name="connsiteX42" fmla="*/ 4273640 w 5730301"/>
              <a:gd name="connsiteY42" fmla="*/ 1067142 h 3427570"/>
              <a:gd name="connsiteX43" fmla="*/ 4231110 w 5730301"/>
              <a:gd name="connsiteY43" fmla="*/ 1173468 h 3427570"/>
              <a:gd name="connsiteX44" fmla="*/ 4231110 w 5730301"/>
              <a:gd name="connsiteY44" fmla="*/ 1215998 h 3427570"/>
              <a:gd name="connsiteX45" fmla="*/ 4326803 w 5730301"/>
              <a:gd name="connsiteY45" fmla="*/ 1226631 h 3427570"/>
              <a:gd name="connsiteX46" fmla="*/ 4433128 w 5730301"/>
              <a:gd name="connsiteY46" fmla="*/ 1173468 h 3427570"/>
              <a:gd name="connsiteX47" fmla="*/ 4528822 w 5730301"/>
              <a:gd name="connsiteY47" fmla="*/ 1120305 h 3427570"/>
              <a:gd name="connsiteX48" fmla="*/ 4645780 w 5730301"/>
              <a:gd name="connsiteY48" fmla="*/ 1035245 h 3427570"/>
              <a:gd name="connsiteX49" fmla="*/ 4645780 w 5730301"/>
              <a:gd name="connsiteY49" fmla="*/ 1035245 h 3427570"/>
              <a:gd name="connsiteX50" fmla="*/ 4720208 w 5730301"/>
              <a:gd name="connsiteY50" fmla="*/ 886389 h 3427570"/>
              <a:gd name="connsiteX51" fmla="*/ 4826533 w 5730301"/>
              <a:gd name="connsiteY51" fmla="*/ 875756 h 3427570"/>
              <a:gd name="connsiteX52" fmla="*/ 4890328 w 5730301"/>
              <a:gd name="connsiteY52" fmla="*/ 801328 h 3427570"/>
              <a:gd name="connsiteX53" fmla="*/ 4932859 w 5730301"/>
              <a:gd name="connsiteY53" fmla="*/ 663105 h 3427570"/>
              <a:gd name="connsiteX54" fmla="*/ 5039184 w 5730301"/>
              <a:gd name="connsiteY54" fmla="*/ 556779 h 3427570"/>
              <a:gd name="connsiteX55" fmla="*/ 5241203 w 5730301"/>
              <a:gd name="connsiteY55" fmla="*/ 535514 h 3427570"/>
              <a:gd name="connsiteX56" fmla="*/ 5315631 w 5730301"/>
              <a:gd name="connsiteY56" fmla="*/ 471719 h 3427570"/>
              <a:gd name="connsiteX57" fmla="*/ 5390059 w 5730301"/>
              <a:gd name="connsiteY57" fmla="*/ 429189 h 3427570"/>
              <a:gd name="connsiteX58" fmla="*/ 5390059 w 5730301"/>
              <a:gd name="connsiteY58" fmla="*/ 312231 h 3427570"/>
              <a:gd name="connsiteX59" fmla="*/ 5400691 w 5730301"/>
              <a:gd name="connsiteY59" fmla="*/ 216538 h 3427570"/>
              <a:gd name="connsiteX60" fmla="*/ 5411324 w 5730301"/>
              <a:gd name="connsiteY60" fmla="*/ 110212 h 3427570"/>
              <a:gd name="connsiteX61" fmla="*/ 5517649 w 5730301"/>
              <a:gd name="connsiteY61" fmla="*/ 131477 h 3427570"/>
              <a:gd name="connsiteX62" fmla="*/ 5581445 w 5730301"/>
              <a:gd name="connsiteY62" fmla="*/ 184640 h 3427570"/>
              <a:gd name="connsiteX63" fmla="*/ 5592077 w 5730301"/>
              <a:gd name="connsiteY63" fmla="*/ 280333 h 3427570"/>
              <a:gd name="connsiteX64" fmla="*/ 5634608 w 5730301"/>
              <a:gd name="connsiteY64" fmla="*/ 322863 h 3427570"/>
              <a:gd name="connsiteX65" fmla="*/ 5677138 w 5730301"/>
              <a:gd name="connsiteY65" fmla="*/ 376026 h 3427570"/>
              <a:gd name="connsiteX66" fmla="*/ 5730301 w 5730301"/>
              <a:gd name="connsiteY66" fmla="*/ 418556 h 3427570"/>
              <a:gd name="connsiteX67" fmla="*/ 5730301 w 5730301"/>
              <a:gd name="connsiteY67" fmla="*/ 418556 h 3427570"/>
              <a:gd name="connsiteX68" fmla="*/ 5623975 w 5730301"/>
              <a:gd name="connsiteY68" fmla="*/ 535514 h 3427570"/>
              <a:gd name="connsiteX69" fmla="*/ 5623975 w 5730301"/>
              <a:gd name="connsiteY69" fmla="*/ 535514 h 3427570"/>
              <a:gd name="connsiteX70" fmla="*/ 5549547 w 5730301"/>
              <a:gd name="connsiteY70" fmla="*/ 620575 h 3427570"/>
              <a:gd name="connsiteX71" fmla="*/ 5485752 w 5730301"/>
              <a:gd name="connsiteY71" fmla="*/ 641840 h 3427570"/>
              <a:gd name="connsiteX72" fmla="*/ 5464487 w 5730301"/>
              <a:gd name="connsiteY72" fmla="*/ 716268 h 3427570"/>
              <a:gd name="connsiteX73" fmla="*/ 5464487 w 5730301"/>
              <a:gd name="connsiteY73" fmla="*/ 716268 h 3427570"/>
              <a:gd name="connsiteX74" fmla="*/ 5443222 w 5730301"/>
              <a:gd name="connsiteY74" fmla="*/ 801328 h 3427570"/>
              <a:gd name="connsiteX75" fmla="*/ 5475119 w 5730301"/>
              <a:gd name="connsiteY75" fmla="*/ 865124 h 3427570"/>
              <a:gd name="connsiteX76" fmla="*/ 5475119 w 5730301"/>
              <a:gd name="connsiteY76" fmla="*/ 865124 h 3427570"/>
              <a:gd name="connsiteX77" fmla="*/ 5507017 w 5730301"/>
              <a:gd name="connsiteY77" fmla="*/ 897021 h 3427570"/>
              <a:gd name="connsiteX78" fmla="*/ 5507017 w 5730301"/>
              <a:gd name="connsiteY78" fmla="*/ 897021 h 3427570"/>
              <a:gd name="connsiteX79" fmla="*/ 5507017 w 5730301"/>
              <a:gd name="connsiteY79" fmla="*/ 897021 h 3427570"/>
              <a:gd name="connsiteX80" fmla="*/ 5549547 w 5730301"/>
              <a:gd name="connsiteY80" fmla="*/ 960817 h 3427570"/>
              <a:gd name="connsiteX81" fmla="*/ 5443222 w 5730301"/>
              <a:gd name="connsiteY81" fmla="*/ 971449 h 3427570"/>
              <a:gd name="connsiteX82" fmla="*/ 5315631 w 5730301"/>
              <a:gd name="connsiteY82" fmla="*/ 1045877 h 3427570"/>
              <a:gd name="connsiteX83" fmla="*/ 5262468 w 5730301"/>
              <a:gd name="connsiteY83" fmla="*/ 1067142 h 3427570"/>
              <a:gd name="connsiteX84" fmla="*/ 5209305 w 5730301"/>
              <a:gd name="connsiteY84" fmla="*/ 1109672 h 3427570"/>
              <a:gd name="connsiteX85" fmla="*/ 5209305 w 5730301"/>
              <a:gd name="connsiteY85" fmla="*/ 1109672 h 3427570"/>
              <a:gd name="connsiteX86" fmla="*/ 5219938 w 5730301"/>
              <a:gd name="connsiteY86" fmla="*/ 1226631 h 3427570"/>
              <a:gd name="connsiteX87" fmla="*/ 5209305 w 5730301"/>
              <a:gd name="connsiteY87" fmla="*/ 1322324 h 3427570"/>
              <a:gd name="connsiteX88" fmla="*/ 5209305 w 5730301"/>
              <a:gd name="connsiteY88" fmla="*/ 1322324 h 3427570"/>
              <a:gd name="connsiteX89" fmla="*/ 5134877 w 5730301"/>
              <a:gd name="connsiteY89" fmla="*/ 1396752 h 3427570"/>
              <a:gd name="connsiteX90" fmla="*/ 5134877 w 5730301"/>
              <a:gd name="connsiteY90" fmla="*/ 1460547 h 3427570"/>
              <a:gd name="connsiteX91" fmla="*/ 5134877 w 5730301"/>
              <a:gd name="connsiteY91" fmla="*/ 1460547 h 3427570"/>
              <a:gd name="connsiteX92" fmla="*/ 5134877 w 5730301"/>
              <a:gd name="connsiteY92" fmla="*/ 1598770 h 3427570"/>
              <a:gd name="connsiteX93" fmla="*/ 5134877 w 5730301"/>
              <a:gd name="connsiteY93" fmla="*/ 1620035 h 3427570"/>
              <a:gd name="connsiteX94" fmla="*/ 5134877 w 5730301"/>
              <a:gd name="connsiteY94" fmla="*/ 1620035 h 3427570"/>
              <a:gd name="connsiteX95" fmla="*/ 5060449 w 5730301"/>
              <a:gd name="connsiteY95" fmla="*/ 1524342 h 3427570"/>
              <a:gd name="connsiteX96" fmla="*/ 5039184 w 5730301"/>
              <a:gd name="connsiteY96" fmla="*/ 1471179 h 3427570"/>
              <a:gd name="connsiteX97" fmla="*/ 4996654 w 5730301"/>
              <a:gd name="connsiteY97" fmla="*/ 1449914 h 3427570"/>
              <a:gd name="connsiteX98" fmla="*/ 4996654 w 5730301"/>
              <a:gd name="connsiteY98" fmla="*/ 1449914 h 3427570"/>
              <a:gd name="connsiteX99" fmla="*/ 4986022 w 5730301"/>
              <a:gd name="connsiteY99" fmla="*/ 1588138 h 3427570"/>
              <a:gd name="connsiteX100" fmla="*/ 5007287 w 5730301"/>
              <a:gd name="connsiteY100" fmla="*/ 1662565 h 3427570"/>
              <a:gd name="connsiteX101" fmla="*/ 5039184 w 5730301"/>
              <a:gd name="connsiteY101" fmla="*/ 1715728 h 3427570"/>
              <a:gd name="connsiteX102" fmla="*/ 5102980 w 5730301"/>
              <a:gd name="connsiteY102" fmla="*/ 1768891 h 3427570"/>
              <a:gd name="connsiteX103" fmla="*/ 5177408 w 5730301"/>
              <a:gd name="connsiteY103" fmla="*/ 1811421 h 3427570"/>
              <a:gd name="connsiteX104" fmla="*/ 5209305 w 5730301"/>
              <a:gd name="connsiteY104" fmla="*/ 1875217 h 3427570"/>
              <a:gd name="connsiteX105" fmla="*/ 5188040 w 5730301"/>
              <a:gd name="connsiteY105" fmla="*/ 1992175 h 3427570"/>
              <a:gd name="connsiteX106" fmla="*/ 5124245 w 5730301"/>
              <a:gd name="connsiteY106" fmla="*/ 2045338 h 3427570"/>
              <a:gd name="connsiteX107" fmla="*/ 5092347 w 5730301"/>
              <a:gd name="connsiteY107" fmla="*/ 2045338 h 3427570"/>
              <a:gd name="connsiteX108" fmla="*/ 4996654 w 5730301"/>
              <a:gd name="connsiteY108" fmla="*/ 2066603 h 3427570"/>
              <a:gd name="connsiteX109" fmla="*/ 4996654 w 5730301"/>
              <a:gd name="connsiteY109" fmla="*/ 2066603 h 3427570"/>
              <a:gd name="connsiteX110" fmla="*/ 4986022 w 5730301"/>
              <a:gd name="connsiteY110" fmla="*/ 2151663 h 3427570"/>
              <a:gd name="connsiteX111" fmla="*/ 4964756 w 5730301"/>
              <a:gd name="connsiteY111" fmla="*/ 2172928 h 3427570"/>
              <a:gd name="connsiteX112" fmla="*/ 4922226 w 5730301"/>
              <a:gd name="connsiteY112" fmla="*/ 2183561 h 3427570"/>
              <a:gd name="connsiteX113" fmla="*/ 4869063 w 5730301"/>
              <a:gd name="connsiteY113" fmla="*/ 2226091 h 3427570"/>
              <a:gd name="connsiteX114" fmla="*/ 4869063 w 5730301"/>
              <a:gd name="connsiteY114" fmla="*/ 2226091 h 3427570"/>
              <a:gd name="connsiteX115" fmla="*/ 4826533 w 5730301"/>
              <a:gd name="connsiteY115" fmla="*/ 2343049 h 3427570"/>
              <a:gd name="connsiteX116" fmla="*/ 4773370 w 5730301"/>
              <a:gd name="connsiteY116" fmla="*/ 2406845 h 3427570"/>
              <a:gd name="connsiteX117" fmla="*/ 4730840 w 5730301"/>
              <a:gd name="connsiteY117" fmla="*/ 2449375 h 3427570"/>
              <a:gd name="connsiteX118" fmla="*/ 4698942 w 5730301"/>
              <a:gd name="connsiteY118" fmla="*/ 2491905 h 3427570"/>
              <a:gd name="connsiteX119" fmla="*/ 4677677 w 5730301"/>
              <a:gd name="connsiteY119" fmla="*/ 2555700 h 3427570"/>
              <a:gd name="connsiteX120" fmla="*/ 4656412 w 5730301"/>
              <a:gd name="connsiteY120" fmla="*/ 2640761 h 3427570"/>
              <a:gd name="connsiteX121" fmla="*/ 4656412 w 5730301"/>
              <a:gd name="connsiteY121" fmla="*/ 2715189 h 3427570"/>
              <a:gd name="connsiteX122" fmla="*/ 4656412 w 5730301"/>
              <a:gd name="connsiteY122" fmla="*/ 2715189 h 3427570"/>
              <a:gd name="connsiteX123" fmla="*/ 4720208 w 5730301"/>
              <a:gd name="connsiteY123" fmla="*/ 2874677 h 3427570"/>
              <a:gd name="connsiteX124" fmla="*/ 4762738 w 5730301"/>
              <a:gd name="connsiteY124" fmla="*/ 2927840 h 3427570"/>
              <a:gd name="connsiteX125" fmla="*/ 4784003 w 5730301"/>
              <a:gd name="connsiteY125" fmla="*/ 2949105 h 3427570"/>
              <a:gd name="connsiteX126" fmla="*/ 4815901 w 5730301"/>
              <a:gd name="connsiteY126" fmla="*/ 2991635 h 3427570"/>
              <a:gd name="connsiteX127" fmla="*/ 4847798 w 5730301"/>
              <a:gd name="connsiteY127" fmla="*/ 3087328 h 3427570"/>
              <a:gd name="connsiteX128" fmla="*/ 4869063 w 5730301"/>
              <a:gd name="connsiteY128" fmla="*/ 3119226 h 3427570"/>
              <a:gd name="connsiteX129" fmla="*/ 4900961 w 5730301"/>
              <a:gd name="connsiteY129" fmla="*/ 3151124 h 3427570"/>
              <a:gd name="connsiteX130" fmla="*/ 4922226 w 5730301"/>
              <a:gd name="connsiteY130" fmla="*/ 3278714 h 3427570"/>
              <a:gd name="connsiteX131" fmla="*/ 4922226 w 5730301"/>
              <a:gd name="connsiteY131" fmla="*/ 3321245 h 3427570"/>
              <a:gd name="connsiteX132" fmla="*/ 4922226 w 5730301"/>
              <a:gd name="connsiteY132" fmla="*/ 3321245 h 3427570"/>
              <a:gd name="connsiteX133" fmla="*/ 4900961 w 5730301"/>
              <a:gd name="connsiteY133" fmla="*/ 3416938 h 3427570"/>
              <a:gd name="connsiteX134" fmla="*/ 4900961 w 5730301"/>
              <a:gd name="connsiteY134" fmla="*/ 3416938 h 3427570"/>
              <a:gd name="connsiteX135" fmla="*/ 4805268 w 5730301"/>
              <a:gd name="connsiteY135" fmla="*/ 3427570 h 3427570"/>
              <a:gd name="connsiteX136" fmla="*/ 4794635 w 5730301"/>
              <a:gd name="connsiteY136" fmla="*/ 3406305 h 3427570"/>
              <a:gd name="connsiteX137" fmla="*/ 4773370 w 5730301"/>
              <a:gd name="connsiteY137" fmla="*/ 3385040 h 3427570"/>
              <a:gd name="connsiteX138" fmla="*/ 4773370 w 5730301"/>
              <a:gd name="connsiteY138" fmla="*/ 3385040 h 3427570"/>
              <a:gd name="connsiteX139" fmla="*/ 4698942 w 5730301"/>
              <a:gd name="connsiteY139" fmla="*/ 3331877 h 3427570"/>
              <a:gd name="connsiteX0" fmla="*/ 1155174 w 5730301"/>
              <a:gd name="connsiteY0" fmla="*/ 2597105 h 3427570"/>
              <a:gd name="connsiteX1" fmla="*/ 890611 w 5730301"/>
              <a:gd name="connsiteY1" fmla="*/ 2380076 h 3427570"/>
              <a:gd name="connsiteX2" fmla="*/ 492578 w 5730301"/>
              <a:gd name="connsiteY2" fmla="*/ 2250984 h 3427570"/>
              <a:gd name="connsiteX3" fmla="*/ 202121 w 5730301"/>
              <a:gd name="connsiteY3" fmla="*/ 1906739 h 3427570"/>
              <a:gd name="connsiteX4" fmla="*/ 73029 w 5730301"/>
              <a:gd name="connsiteY4" fmla="*/ 1282796 h 3427570"/>
              <a:gd name="connsiteX5" fmla="*/ 126818 w 5730301"/>
              <a:gd name="connsiteY5" fmla="*/ 615821 h 3427570"/>
              <a:gd name="connsiteX6" fmla="*/ 309697 w 5730301"/>
              <a:gd name="connsiteY6" fmla="*/ 24151 h 3427570"/>
              <a:gd name="connsiteX7" fmla="*/ 722366 w 5730301"/>
              <a:gd name="connsiteY7" fmla="*/ 25152 h 3427570"/>
              <a:gd name="connsiteX8" fmla="*/ 892487 w 5730301"/>
              <a:gd name="connsiteY8" fmla="*/ 88947 h 3427570"/>
              <a:gd name="connsiteX9" fmla="*/ 1232728 w 5730301"/>
              <a:gd name="connsiteY9" fmla="*/ 152742 h 3427570"/>
              <a:gd name="connsiteX10" fmla="*/ 1615501 w 5730301"/>
              <a:gd name="connsiteY10" fmla="*/ 205905 h 3427570"/>
              <a:gd name="connsiteX11" fmla="*/ 1977008 w 5730301"/>
              <a:gd name="connsiteY11" fmla="*/ 248435 h 3427570"/>
              <a:gd name="connsiteX12" fmla="*/ 2327882 w 5730301"/>
              <a:gd name="connsiteY12" fmla="*/ 269700 h 3427570"/>
              <a:gd name="connsiteX13" fmla="*/ 2646859 w 5730301"/>
              <a:gd name="connsiteY13" fmla="*/ 269700 h 3427570"/>
              <a:gd name="connsiteX14" fmla="*/ 2870142 w 5730301"/>
              <a:gd name="connsiteY14" fmla="*/ 280333 h 3427570"/>
              <a:gd name="connsiteX15" fmla="*/ 2976468 w 5730301"/>
              <a:gd name="connsiteY15" fmla="*/ 269700 h 3427570"/>
              <a:gd name="connsiteX16" fmla="*/ 2976468 w 5730301"/>
              <a:gd name="connsiteY16" fmla="*/ 227170 h 3427570"/>
              <a:gd name="connsiteX17" fmla="*/ 2976468 w 5730301"/>
              <a:gd name="connsiteY17" fmla="*/ 227170 h 3427570"/>
              <a:gd name="connsiteX18" fmla="*/ 3082794 w 5730301"/>
              <a:gd name="connsiteY18" fmla="*/ 301598 h 3427570"/>
              <a:gd name="connsiteX19" fmla="*/ 3199752 w 5730301"/>
              <a:gd name="connsiteY19" fmla="*/ 322863 h 3427570"/>
              <a:gd name="connsiteX20" fmla="*/ 3316710 w 5730301"/>
              <a:gd name="connsiteY20" fmla="*/ 333496 h 3427570"/>
              <a:gd name="connsiteX21" fmla="*/ 3423035 w 5730301"/>
              <a:gd name="connsiteY21" fmla="*/ 376026 h 3427570"/>
              <a:gd name="connsiteX22" fmla="*/ 3497463 w 5730301"/>
              <a:gd name="connsiteY22" fmla="*/ 397291 h 3427570"/>
              <a:gd name="connsiteX23" fmla="*/ 3497463 w 5730301"/>
              <a:gd name="connsiteY23" fmla="*/ 397291 h 3427570"/>
              <a:gd name="connsiteX24" fmla="*/ 3497463 w 5730301"/>
              <a:gd name="connsiteY24" fmla="*/ 471719 h 3427570"/>
              <a:gd name="connsiteX25" fmla="*/ 3529361 w 5730301"/>
              <a:gd name="connsiteY25" fmla="*/ 492984 h 3427570"/>
              <a:gd name="connsiteX26" fmla="*/ 3603789 w 5730301"/>
              <a:gd name="connsiteY26" fmla="*/ 492984 h 3427570"/>
              <a:gd name="connsiteX27" fmla="*/ 3667584 w 5730301"/>
              <a:gd name="connsiteY27" fmla="*/ 471719 h 3427570"/>
              <a:gd name="connsiteX28" fmla="*/ 3667584 w 5730301"/>
              <a:gd name="connsiteY28" fmla="*/ 471719 h 3427570"/>
              <a:gd name="connsiteX29" fmla="*/ 3742012 w 5730301"/>
              <a:gd name="connsiteY29" fmla="*/ 535514 h 3427570"/>
              <a:gd name="connsiteX30" fmla="*/ 3763277 w 5730301"/>
              <a:gd name="connsiteY30" fmla="*/ 556779 h 3427570"/>
              <a:gd name="connsiteX31" fmla="*/ 3858970 w 5730301"/>
              <a:gd name="connsiteY31" fmla="*/ 556779 h 3427570"/>
              <a:gd name="connsiteX32" fmla="*/ 3922766 w 5730301"/>
              <a:gd name="connsiteY32" fmla="*/ 556779 h 3427570"/>
              <a:gd name="connsiteX33" fmla="*/ 3922766 w 5730301"/>
              <a:gd name="connsiteY33" fmla="*/ 556779 h 3427570"/>
              <a:gd name="connsiteX34" fmla="*/ 4050356 w 5730301"/>
              <a:gd name="connsiteY34" fmla="*/ 620575 h 3427570"/>
              <a:gd name="connsiteX35" fmla="*/ 4071622 w 5730301"/>
              <a:gd name="connsiteY35" fmla="*/ 652472 h 3427570"/>
              <a:gd name="connsiteX36" fmla="*/ 4092887 w 5730301"/>
              <a:gd name="connsiteY36" fmla="*/ 695003 h 3427570"/>
              <a:gd name="connsiteX37" fmla="*/ 4146049 w 5730301"/>
              <a:gd name="connsiteY37" fmla="*/ 737533 h 3427570"/>
              <a:gd name="connsiteX38" fmla="*/ 4146049 w 5730301"/>
              <a:gd name="connsiteY38" fmla="*/ 737533 h 3427570"/>
              <a:gd name="connsiteX39" fmla="*/ 4188580 w 5730301"/>
              <a:gd name="connsiteY39" fmla="*/ 843859 h 3427570"/>
              <a:gd name="connsiteX40" fmla="*/ 4188580 w 5730301"/>
              <a:gd name="connsiteY40" fmla="*/ 843859 h 3427570"/>
              <a:gd name="connsiteX41" fmla="*/ 4273640 w 5730301"/>
              <a:gd name="connsiteY41" fmla="*/ 992714 h 3427570"/>
              <a:gd name="connsiteX42" fmla="*/ 4273640 w 5730301"/>
              <a:gd name="connsiteY42" fmla="*/ 1067142 h 3427570"/>
              <a:gd name="connsiteX43" fmla="*/ 4273640 w 5730301"/>
              <a:gd name="connsiteY43" fmla="*/ 1067142 h 3427570"/>
              <a:gd name="connsiteX44" fmla="*/ 4231110 w 5730301"/>
              <a:gd name="connsiteY44" fmla="*/ 1173468 h 3427570"/>
              <a:gd name="connsiteX45" fmla="*/ 4231110 w 5730301"/>
              <a:gd name="connsiteY45" fmla="*/ 1215998 h 3427570"/>
              <a:gd name="connsiteX46" fmla="*/ 4326803 w 5730301"/>
              <a:gd name="connsiteY46" fmla="*/ 1226631 h 3427570"/>
              <a:gd name="connsiteX47" fmla="*/ 4433128 w 5730301"/>
              <a:gd name="connsiteY47" fmla="*/ 1173468 h 3427570"/>
              <a:gd name="connsiteX48" fmla="*/ 4528822 w 5730301"/>
              <a:gd name="connsiteY48" fmla="*/ 1120305 h 3427570"/>
              <a:gd name="connsiteX49" fmla="*/ 4645780 w 5730301"/>
              <a:gd name="connsiteY49" fmla="*/ 1035245 h 3427570"/>
              <a:gd name="connsiteX50" fmla="*/ 4645780 w 5730301"/>
              <a:gd name="connsiteY50" fmla="*/ 1035245 h 3427570"/>
              <a:gd name="connsiteX51" fmla="*/ 4720208 w 5730301"/>
              <a:gd name="connsiteY51" fmla="*/ 886389 h 3427570"/>
              <a:gd name="connsiteX52" fmla="*/ 4826533 w 5730301"/>
              <a:gd name="connsiteY52" fmla="*/ 875756 h 3427570"/>
              <a:gd name="connsiteX53" fmla="*/ 4890328 w 5730301"/>
              <a:gd name="connsiteY53" fmla="*/ 801328 h 3427570"/>
              <a:gd name="connsiteX54" fmla="*/ 4932859 w 5730301"/>
              <a:gd name="connsiteY54" fmla="*/ 663105 h 3427570"/>
              <a:gd name="connsiteX55" fmla="*/ 5039184 w 5730301"/>
              <a:gd name="connsiteY55" fmla="*/ 556779 h 3427570"/>
              <a:gd name="connsiteX56" fmla="*/ 5241203 w 5730301"/>
              <a:gd name="connsiteY56" fmla="*/ 535514 h 3427570"/>
              <a:gd name="connsiteX57" fmla="*/ 5315631 w 5730301"/>
              <a:gd name="connsiteY57" fmla="*/ 471719 h 3427570"/>
              <a:gd name="connsiteX58" fmla="*/ 5390059 w 5730301"/>
              <a:gd name="connsiteY58" fmla="*/ 429189 h 3427570"/>
              <a:gd name="connsiteX59" fmla="*/ 5390059 w 5730301"/>
              <a:gd name="connsiteY59" fmla="*/ 312231 h 3427570"/>
              <a:gd name="connsiteX60" fmla="*/ 5400691 w 5730301"/>
              <a:gd name="connsiteY60" fmla="*/ 216538 h 3427570"/>
              <a:gd name="connsiteX61" fmla="*/ 5411324 w 5730301"/>
              <a:gd name="connsiteY61" fmla="*/ 110212 h 3427570"/>
              <a:gd name="connsiteX62" fmla="*/ 5517649 w 5730301"/>
              <a:gd name="connsiteY62" fmla="*/ 131477 h 3427570"/>
              <a:gd name="connsiteX63" fmla="*/ 5581445 w 5730301"/>
              <a:gd name="connsiteY63" fmla="*/ 184640 h 3427570"/>
              <a:gd name="connsiteX64" fmla="*/ 5592077 w 5730301"/>
              <a:gd name="connsiteY64" fmla="*/ 280333 h 3427570"/>
              <a:gd name="connsiteX65" fmla="*/ 5634608 w 5730301"/>
              <a:gd name="connsiteY65" fmla="*/ 322863 h 3427570"/>
              <a:gd name="connsiteX66" fmla="*/ 5677138 w 5730301"/>
              <a:gd name="connsiteY66" fmla="*/ 376026 h 3427570"/>
              <a:gd name="connsiteX67" fmla="*/ 5730301 w 5730301"/>
              <a:gd name="connsiteY67" fmla="*/ 418556 h 3427570"/>
              <a:gd name="connsiteX68" fmla="*/ 5730301 w 5730301"/>
              <a:gd name="connsiteY68" fmla="*/ 418556 h 3427570"/>
              <a:gd name="connsiteX69" fmla="*/ 5623975 w 5730301"/>
              <a:gd name="connsiteY69" fmla="*/ 535514 h 3427570"/>
              <a:gd name="connsiteX70" fmla="*/ 5623975 w 5730301"/>
              <a:gd name="connsiteY70" fmla="*/ 535514 h 3427570"/>
              <a:gd name="connsiteX71" fmla="*/ 5549547 w 5730301"/>
              <a:gd name="connsiteY71" fmla="*/ 620575 h 3427570"/>
              <a:gd name="connsiteX72" fmla="*/ 5485752 w 5730301"/>
              <a:gd name="connsiteY72" fmla="*/ 641840 h 3427570"/>
              <a:gd name="connsiteX73" fmla="*/ 5464487 w 5730301"/>
              <a:gd name="connsiteY73" fmla="*/ 716268 h 3427570"/>
              <a:gd name="connsiteX74" fmla="*/ 5464487 w 5730301"/>
              <a:gd name="connsiteY74" fmla="*/ 716268 h 3427570"/>
              <a:gd name="connsiteX75" fmla="*/ 5443222 w 5730301"/>
              <a:gd name="connsiteY75" fmla="*/ 801328 h 3427570"/>
              <a:gd name="connsiteX76" fmla="*/ 5475119 w 5730301"/>
              <a:gd name="connsiteY76" fmla="*/ 865124 h 3427570"/>
              <a:gd name="connsiteX77" fmla="*/ 5475119 w 5730301"/>
              <a:gd name="connsiteY77" fmla="*/ 865124 h 3427570"/>
              <a:gd name="connsiteX78" fmla="*/ 5507017 w 5730301"/>
              <a:gd name="connsiteY78" fmla="*/ 897021 h 3427570"/>
              <a:gd name="connsiteX79" fmla="*/ 5507017 w 5730301"/>
              <a:gd name="connsiteY79" fmla="*/ 897021 h 3427570"/>
              <a:gd name="connsiteX80" fmla="*/ 5507017 w 5730301"/>
              <a:gd name="connsiteY80" fmla="*/ 897021 h 3427570"/>
              <a:gd name="connsiteX81" fmla="*/ 5549547 w 5730301"/>
              <a:gd name="connsiteY81" fmla="*/ 960817 h 3427570"/>
              <a:gd name="connsiteX82" fmla="*/ 5443222 w 5730301"/>
              <a:gd name="connsiteY82" fmla="*/ 971449 h 3427570"/>
              <a:gd name="connsiteX83" fmla="*/ 5315631 w 5730301"/>
              <a:gd name="connsiteY83" fmla="*/ 1045877 h 3427570"/>
              <a:gd name="connsiteX84" fmla="*/ 5262468 w 5730301"/>
              <a:gd name="connsiteY84" fmla="*/ 1067142 h 3427570"/>
              <a:gd name="connsiteX85" fmla="*/ 5209305 w 5730301"/>
              <a:gd name="connsiteY85" fmla="*/ 1109672 h 3427570"/>
              <a:gd name="connsiteX86" fmla="*/ 5209305 w 5730301"/>
              <a:gd name="connsiteY86" fmla="*/ 1109672 h 3427570"/>
              <a:gd name="connsiteX87" fmla="*/ 5219938 w 5730301"/>
              <a:gd name="connsiteY87" fmla="*/ 1226631 h 3427570"/>
              <a:gd name="connsiteX88" fmla="*/ 5209305 w 5730301"/>
              <a:gd name="connsiteY88" fmla="*/ 1322324 h 3427570"/>
              <a:gd name="connsiteX89" fmla="*/ 5209305 w 5730301"/>
              <a:gd name="connsiteY89" fmla="*/ 1322324 h 3427570"/>
              <a:gd name="connsiteX90" fmla="*/ 5134877 w 5730301"/>
              <a:gd name="connsiteY90" fmla="*/ 1396752 h 3427570"/>
              <a:gd name="connsiteX91" fmla="*/ 5134877 w 5730301"/>
              <a:gd name="connsiteY91" fmla="*/ 1460547 h 3427570"/>
              <a:gd name="connsiteX92" fmla="*/ 5134877 w 5730301"/>
              <a:gd name="connsiteY92" fmla="*/ 1460547 h 3427570"/>
              <a:gd name="connsiteX93" fmla="*/ 5134877 w 5730301"/>
              <a:gd name="connsiteY93" fmla="*/ 1598770 h 3427570"/>
              <a:gd name="connsiteX94" fmla="*/ 5134877 w 5730301"/>
              <a:gd name="connsiteY94" fmla="*/ 1620035 h 3427570"/>
              <a:gd name="connsiteX95" fmla="*/ 5134877 w 5730301"/>
              <a:gd name="connsiteY95" fmla="*/ 1620035 h 3427570"/>
              <a:gd name="connsiteX96" fmla="*/ 5060449 w 5730301"/>
              <a:gd name="connsiteY96" fmla="*/ 1524342 h 3427570"/>
              <a:gd name="connsiteX97" fmla="*/ 5039184 w 5730301"/>
              <a:gd name="connsiteY97" fmla="*/ 1471179 h 3427570"/>
              <a:gd name="connsiteX98" fmla="*/ 4996654 w 5730301"/>
              <a:gd name="connsiteY98" fmla="*/ 1449914 h 3427570"/>
              <a:gd name="connsiteX99" fmla="*/ 4996654 w 5730301"/>
              <a:gd name="connsiteY99" fmla="*/ 1449914 h 3427570"/>
              <a:gd name="connsiteX100" fmla="*/ 4986022 w 5730301"/>
              <a:gd name="connsiteY100" fmla="*/ 1588138 h 3427570"/>
              <a:gd name="connsiteX101" fmla="*/ 5007287 w 5730301"/>
              <a:gd name="connsiteY101" fmla="*/ 1662565 h 3427570"/>
              <a:gd name="connsiteX102" fmla="*/ 5039184 w 5730301"/>
              <a:gd name="connsiteY102" fmla="*/ 1715728 h 3427570"/>
              <a:gd name="connsiteX103" fmla="*/ 5102980 w 5730301"/>
              <a:gd name="connsiteY103" fmla="*/ 1768891 h 3427570"/>
              <a:gd name="connsiteX104" fmla="*/ 5177408 w 5730301"/>
              <a:gd name="connsiteY104" fmla="*/ 1811421 h 3427570"/>
              <a:gd name="connsiteX105" fmla="*/ 5209305 w 5730301"/>
              <a:gd name="connsiteY105" fmla="*/ 1875217 h 3427570"/>
              <a:gd name="connsiteX106" fmla="*/ 5188040 w 5730301"/>
              <a:gd name="connsiteY106" fmla="*/ 1992175 h 3427570"/>
              <a:gd name="connsiteX107" fmla="*/ 5124245 w 5730301"/>
              <a:gd name="connsiteY107" fmla="*/ 2045338 h 3427570"/>
              <a:gd name="connsiteX108" fmla="*/ 5092347 w 5730301"/>
              <a:gd name="connsiteY108" fmla="*/ 2045338 h 3427570"/>
              <a:gd name="connsiteX109" fmla="*/ 4996654 w 5730301"/>
              <a:gd name="connsiteY109" fmla="*/ 2066603 h 3427570"/>
              <a:gd name="connsiteX110" fmla="*/ 4996654 w 5730301"/>
              <a:gd name="connsiteY110" fmla="*/ 2066603 h 3427570"/>
              <a:gd name="connsiteX111" fmla="*/ 4986022 w 5730301"/>
              <a:gd name="connsiteY111" fmla="*/ 2151663 h 3427570"/>
              <a:gd name="connsiteX112" fmla="*/ 4964756 w 5730301"/>
              <a:gd name="connsiteY112" fmla="*/ 2172928 h 3427570"/>
              <a:gd name="connsiteX113" fmla="*/ 4922226 w 5730301"/>
              <a:gd name="connsiteY113" fmla="*/ 2183561 h 3427570"/>
              <a:gd name="connsiteX114" fmla="*/ 4869063 w 5730301"/>
              <a:gd name="connsiteY114" fmla="*/ 2226091 h 3427570"/>
              <a:gd name="connsiteX115" fmla="*/ 4869063 w 5730301"/>
              <a:gd name="connsiteY115" fmla="*/ 2226091 h 3427570"/>
              <a:gd name="connsiteX116" fmla="*/ 4826533 w 5730301"/>
              <a:gd name="connsiteY116" fmla="*/ 2343049 h 3427570"/>
              <a:gd name="connsiteX117" fmla="*/ 4773370 w 5730301"/>
              <a:gd name="connsiteY117" fmla="*/ 2406845 h 3427570"/>
              <a:gd name="connsiteX118" fmla="*/ 4730840 w 5730301"/>
              <a:gd name="connsiteY118" fmla="*/ 2449375 h 3427570"/>
              <a:gd name="connsiteX119" fmla="*/ 4698942 w 5730301"/>
              <a:gd name="connsiteY119" fmla="*/ 2491905 h 3427570"/>
              <a:gd name="connsiteX120" fmla="*/ 4677677 w 5730301"/>
              <a:gd name="connsiteY120" fmla="*/ 2555700 h 3427570"/>
              <a:gd name="connsiteX121" fmla="*/ 4656412 w 5730301"/>
              <a:gd name="connsiteY121" fmla="*/ 2640761 h 3427570"/>
              <a:gd name="connsiteX122" fmla="*/ 4656412 w 5730301"/>
              <a:gd name="connsiteY122" fmla="*/ 2715189 h 3427570"/>
              <a:gd name="connsiteX123" fmla="*/ 4656412 w 5730301"/>
              <a:gd name="connsiteY123" fmla="*/ 2715189 h 3427570"/>
              <a:gd name="connsiteX124" fmla="*/ 4720208 w 5730301"/>
              <a:gd name="connsiteY124" fmla="*/ 2874677 h 3427570"/>
              <a:gd name="connsiteX125" fmla="*/ 4762738 w 5730301"/>
              <a:gd name="connsiteY125" fmla="*/ 2927840 h 3427570"/>
              <a:gd name="connsiteX126" fmla="*/ 4784003 w 5730301"/>
              <a:gd name="connsiteY126" fmla="*/ 2949105 h 3427570"/>
              <a:gd name="connsiteX127" fmla="*/ 4815901 w 5730301"/>
              <a:gd name="connsiteY127" fmla="*/ 2991635 h 3427570"/>
              <a:gd name="connsiteX128" fmla="*/ 4847798 w 5730301"/>
              <a:gd name="connsiteY128" fmla="*/ 3087328 h 3427570"/>
              <a:gd name="connsiteX129" fmla="*/ 4869063 w 5730301"/>
              <a:gd name="connsiteY129" fmla="*/ 3119226 h 3427570"/>
              <a:gd name="connsiteX130" fmla="*/ 4900961 w 5730301"/>
              <a:gd name="connsiteY130" fmla="*/ 3151124 h 3427570"/>
              <a:gd name="connsiteX131" fmla="*/ 4922226 w 5730301"/>
              <a:gd name="connsiteY131" fmla="*/ 3278714 h 3427570"/>
              <a:gd name="connsiteX132" fmla="*/ 4922226 w 5730301"/>
              <a:gd name="connsiteY132" fmla="*/ 3321245 h 3427570"/>
              <a:gd name="connsiteX133" fmla="*/ 4922226 w 5730301"/>
              <a:gd name="connsiteY133" fmla="*/ 3321245 h 3427570"/>
              <a:gd name="connsiteX134" fmla="*/ 4900961 w 5730301"/>
              <a:gd name="connsiteY134" fmla="*/ 3416938 h 3427570"/>
              <a:gd name="connsiteX135" fmla="*/ 4900961 w 5730301"/>
              <a:gd name="connsiteY135" fmla="*/ 3416938 h 3427570"/>
              <a:gd name="connsiteX136" fmla="*/ 4805268 w 5730301"/>
              <a:gd name="connsiteY136" fmla="*/ 3427570 h 3427570"/>
              <a:gd name="connsiteX137" fmla="*/ 4794635 w 5730301"/>
              <a:gd name="connsiteY137" fmla="*/ 3406305 h 3427570"/>
              <a:gd name="connsiteX138" fmla="*/ 4773370 w 5730301"/>
              <a:gd name="connsiteY138" fmla="*/ 3385040 h 3427570"/>
              <a:gd name="connsiteX139" fmla="*/ 4773370 w 5730301"/>
              <a:gd name="connsiteY139" fmla="*/ 3385040 h 3427570"/>
              <a:gd name="connsiteX140" fmla="*/ 4698942 w 5730301"/>
              <a:gd name="connsiteY140" fmla="*/ 3331877 h 3427570"/>
              <a:gd name="connsiteX0" fmla="*/ 1155174 w 5730301"/>
              <a:gd name="connsiteY0" fmla="*/ 2597105 h 3427570"/>
              <a:gd name="connsiteX1" fmla="*/ 890611 w 5730301"/>
              <a:gd name="connsiteY1" fmla="*/ 2423106 h 3427570"/>
              <a:gd name="connsiteX2" fmla="*/ 492578 w 5730301"/>
              <a:gd name="connsiteY2" fmla="*/ 2250984 h 3427570"/>
              <a:gd name="connsiteX3" fmla="*/ 202121 w 5730301"/>
              <a:gd name="connsiteY3" fmla="*/ 1906739 h 3427570"/>
              <a:gd name="connsiteX4" fmla="*/ 73029 w 5730301"/>
              <a:gd name="connsiteY4" fmla="*/ 1282796 h 3427570"/>
              <a:gd name="connsiteX5" fmla="*/ 126818 w 5730301"/>
              <a:gd name="connsiteY5" fmla="*/ 615821 h 3427570"/>
              <a:gd name="connsiteX6" fmla="*/ 309697 w 5730301"/>
              <a:gd name="connsiteY6" fmla="*/ 24151 h 3427570"/>
              <a:gd name="connsiteX7" fmla="*/ 722366 w 5730301"/>
              <a:gd name="connsiteY7" fmla="*/ 25152 h 3427570"/>
              <a:gd name="connsiteX8" fmla="*/ 892487 w 5730301"/>
              <a:gd name="connsiteY8" fmla="*/ 88947 h 3427570"/>
              <a:gd name="connsiteX9" fmla="*/ 1232728 w 5730301"/>
              <a:gd name="connsiteY9" fmla="*/ 152742 h 3427570"/>
              <a:gd name="connsiteX10" fmla="*/ 1615501 w 5730301"/>
              <a:gd name="connsiteY10" fmla="*/ 205905 h 3427570"/>
              <a:gd name="connsiteX11" fmla="*/ 1977008 w 5730301"/>
              <a:gd name="connsiteY11" fmla="*/ 248435 h 3427570"/>
              <a:gd name="connsiteX12" fmla="*/ 2327882 w 5730301"/>
              <a:gd name="connsiteY12" fmla="*/ 269700 h 3427570"/>
              <a:gd name="connsiteX13" fmla="*/ 2646859 w 5730301"/>
              <a:gd name="connsiteY13" fmla="*/ 269700 h 3427570"/>
              <a:gd name="connsiteX14" fmla="*/ 2870142 w 5730301"/>
              <a:gd name="connsiteY14" fmla="*/ 280333 h 3427570"/>
              <a:gd name="connsiteX15" fmla="*/ 2976468 w 5730301"/>
              <a:gd name="connsiteY15" fmla="*/ 269700 h 3427570"/>
              <a:gd name="connsiteX16" fmla="*/ 2976468 w 5730301"/>
              <a:gd name="connsiteY16" fmla="*/ 227170 h 3427570"/>
              <a:gd name="connsiteX17" fmla="*/ 2976468 w 5730301"/>
              <a:gd name="connsiteY17" fmla="*/ 227170 h 3427570"/>
              <a:gd name="connsiteX18" fmla="*/ 3082794 w 5730301"/>
              <a:gd name="connsiteY18" fmla="*/ 301598 h 3427570"/>
              <a:gd name="connsiteX19" fmla="*/ 3199752 w 5730301"/>
              <a:gd name="connsiteY19" fmla="*/ 322863 h 3427570"/>
              <a:gd name="connsiteX20" fmla="*/ 3316710 w 5730301"/>
              <a:gd name="connsiteY20" fmla="*/ 333496 h 3427570"/>
              <a:gd name="connsiteX21" fmla="*/ 3423035 w 5730301"/>
              <a:gd name="connsiteY21" fmla="*/ 376026 h 3427570"/>
              <a:gd name="connsiteX22" fmla="*/ 3497463 w 5730301"/>
              <a:gd name="connsiteY22" fmla="*/ 397291 h 3427570"/>
              <a:gd name="connsiteX23" fmla="*/ 3497463 w 5730301"/>
              <a:gd name="connsiteY23" fmla="*/ 397291 h 3427570"/>
              <a:gd name="connsiteX24" fmla="*/ 3497463 w 5730301"/>
              <a:gd name="connsiteY24" fmla="*/ 471719 h 3427570"/>
              <a:gd name="connsiteX25" fmla="*/ 3529361 w 5730301"/>
              <a:gd name="connsiteY25" fmla="*/ 492984 h 3427570"/>
              <a:gd name="connsiteX26" fmla="*/ 3603789 w 5730301"/>
              <a:gd name="connsiteY26" fmla="*/ 492984 h 3427570"/>
              <a:gd name="connsiteX27" fmla="*/ 3667584 w 5730301"/>
              <a:gd name="connsiteY27" fmla="*/ 471719 h 3427570"/>
              <a:gd name="connsiteX28" fmla="*/ 3667584 w 5730301"/>
              <a:gd name="connsiteY28" fmla="*/ 471719 h 3427570"/>
              <a:gd name="connsiteX29" fmla="*/ 3742012 w 5730301"/>
              <a:gd name="connsiteY29" fmla="*/ 535514 h 3427570"/>
              <a:gd name="connsiteX30" fmla="*/ 3763277 w 5730301"/>
              <a:gd name="connsiteY30" fmla="*/ 556779 h 3427570"/>
              <a:gd name="connsiteX31" fmla="*/ 3858970 w 5730301"/>
              <a:gd name="connsiteY31" fmla="*/ 556779 h 3427570"/>
              <a:gd name="connsiteX32" fmla="*/ 3922766 w 5730301"/>
              <a:gd name="connsiteY32" fmla="*/ 556779 h 3427570"/>
              <a:gd name="connsiteX33" fmla="*/ 3922766 w 5730301"/>
              <a:gd name="connsiteY33" fmla="*/ 556779 h 3427570"/>
              <a:gd name="connsiteX34" fmla="*/ 4050356 w 5730301"/>
              <a:gd name="connsiteY34" fmla="*/ 620575 h 3427570"/>
              <a:gd name="connsiteX35" fmla="*/ 4071622 w 5730301"/>
              <a:gd name="connsiteY35" fmla="*/ 652472 h 3427570"/>
              <a:gd name="connsiteX36" fmla="*/ 4092887 w 5730301"/>
              <a:gd name="connsiteY36" fmla="*/ 695003 h 3427570"/>
              <a:gd name="connsiteX37" fmla="*/ 4146049 w 5730301"/>
              <a:gd name="connsiteY37" fmla="*/ 737533 h 3427570"/>
              <a:gd name="connsiteX38" fmla="*/ 4146049 w 5730301"/>
              <a:gd name="connsiteY38" fmla="*/ 737533 h 3427570"/>
              <a:gd name="connsiteX39" fmla="*/ 4188580 w 5730301"/>
              <a:gd name="connsiteY39" fmla="*/ 843859 h 3427570"/>
              <a:gd name="connsiteX40" fmla="*/ 4188580 w 5730301"/>
              <a:gd name="connsiteY40" fmla="*/ 843859 h 3427570"/>
              <a:gd name="connsiteX41" fmla="*/ 4273640 w 5730301"/>
              <a:gd name="connsiteY41" fmla="*/ 992714 h 3427570"/>
              <a:gd name="connsiteX42" fmla="*/ 4273640 w 5730301"/>
              <a:gd name="connsiteY42" fmla="*/ 1067142 h 3427570"/>
              <a:gd name="connsiteX43" fmla="*/ 4273640 w 5730301"/>
              <a:gd name="connsiteY43" fmla="*/ 1067142 h 3427570"/>
              <a:gd name="connsiteX44" fmla="*/ 4231110 w 5730301"/>
              <a:gd name="connsiteY44" fmla="*/ 1173468 h 3427570"/>
              <a:gd name="connsiteX45" fmla="*/ 4231110 w 5730301"/>
              <a:gd name="connsiteY45" fmla="*/ 1215998 h 3427570"/>
              <a:gd name="connsiteX46" fmla="*/ 4326803 w 5730301"/>
              <a:gd name="connsiteY46" fmla="*/ 1226631 h 3427570"/>
              <a:gd name="connsiteX47" fmla="*/ 4433128 w 5730301"/>
              <a:gd name="connsiteY47" fmla="*/ 1173468 h 3427570"/>
              <a:gd name="connsiteX48" fmla="*/ 4528822 w 5730301"/>
              <a:gd name="connsiteY48" fmla="*/ 1120305 h 3427570"/>
              <a:gd name="connsiteX49" fmla="*/ 4645780 w 5730301"/>
              <a:gd name="connsiteY49" fmla="*/ 1035245 h 3427570"/>
              <a:gd name="connsiteX50" fmla="*/ 4645780 w 5730301"/>
              <a:gd name="connsiteY50" fmla="*/ 1035245 h 3427570"/>
              <a:gd name="connsiteX51" fmla="*/ 4720208 w 5730301"/>
              <a:gd name="connsiteY51" fmla="*/ 886389 h 3427570"/>
              <a:gd name="connsiteX52" fmla="*/ 4826533 w 5730301"/>
              <a:gd name="connsiteY52" fmla="*/ 875756 h 3427570"/>
              <a:gd name="connsiteX53" fmla="*/ 4890328 w 5730301"/>
              <a:gd name="connsiteY53" fmla="*/ 801328 h 3427570"/>
              <a:gd name="connsiteX54" fmla="*/ 4932859 w 5730301"/>
              <a:gd name="connsiteY54" fmla="*/ 663105 h 3427570"/>
              <a:gd name="connsiteX55" fmla="*/ 5039184 w 5730301"/>
              <a:gd name="connsiteY55" fmla="*/ 556779 h 3427570"/>
              <a:gd name="connsiteX56" fmla="*/ 5241203 w 5730301"/>
              <a:gd name="connsiteY56" fmla="*/ 535514 h 3427570"/>
              <a:gd name="connsiteX57" fmla="*/ 5315631 w 5730301"/>
              <a:gd name="connsiteY57" fmla="*/ 471719 h 3427570"/>
              <a:gd name="connsiteX58" fmla="*/ 5390059 w 5730301"/>
              <a:gd name="connsiteY58" fmla="*/ 429189 h 3427570"/>
              <a:gd name="connsiteX59" fmla="*/ 5390059 w 5730301"/>
              <a:gd name="connsiteY59" fmla="*/ 312231 h 3427570"/>
              <a:gd name="connsiteX60" fmla="*/ 5400691 w 5730301"/>
              <a:gd name="connsiteY60" fmla="*/ 216538 h 3427570"/>
              <a:gd name="connsiteX61" fmla="*/ 5411324 w 5730301"/>
              <a:gd name="connsiteY61" fmla="*/ 110212 h 3427570"/>
              <a:gd name="connsiteX62" fmla="*/ 5517649 w 5730301"/>
              <a:gd name="connsiteY62" fmla="*/ 131477 h 3427570"/>
              <a:gd name="connsiteX63" fmla="*/ 5581445 w 5730301"/>
              <a:gd name="connsiteY63" fmla="*/ 184640 h 3427570"/>
              <a:gd name="connsiteX64" fmla="*/ 5592077 w 5730301"/>
              <a:gd name="connsiteY64" fmla="*/ 280333 h 3427570"/>
              <a:gd name="connsiteX65" fmla="*/ 5634608 w 5730301"/>
              <a:gd name="connsiteY65" fmla="*/ 322863 h 3427570"/>
              <a:gd name="connsiteX66" fmla="*/ 5677138 w 5730301"/>
              <a:gd name="connsiteY66" fmla="*/ 376026 h 3427570"/>
              <a:gd name="connsiteX67" fmla="*/ 5730301 w 5730301"/>
              <a:gd name="connsiteY67" fmla="*/ 418556 h 3427570"/>
              <a:gd name="connsiteX68" fmla="*/ 5730301 w 5730301"/>
              <a:gd name="connsiteY68" fmla="*/ 418556 h 3427570"/>
              <a:gd name="connsiteX69" fmla="*/ 5623975 w 5730301"/>
              <a:gd name="connsiteY69" fmla="*/ 535514 h 3427570"/>
              <a:gd name="connsiteX70" fmla="*/ 5623975 w 5730301"/>
              <a:gd name="connsiteY70" fmla="*/ 535514 h 3427570"/>
              <a:gd name="connsiteX71" fmla="*/ 5549547 w 5730301"/>
              <a:gd name="connsiteY71" fmla="*/ 620575 h 3427570"/>
              <a:gd name="connsiteX72" fmla="*/ 5485752 w 5730301"/>
              <a:gd name="connsiteY72" fmla="*/ 641840 h 3427570"/>
              <a:gd name="connsiteX73" fmla="*/ 5464487 w 5730301"/>
              <a:gd name="connsiteY73" fmla="*/ 716268 h 3427570"/>
              <a:gd name="connsiteX74" fmla="*/ 5464487 w 5730301"/>
              <a:gd name="connsiteY74" fmla="*/ 716268 h 3427570"/>
              <a:gd name="connsiteX75" fmla="*/ 5443222 w 5730301"/>
              <a:gd name="connsiteY75" fmla="*/ 801328 h 3427570"/>
              <a:gd name="connsiteX76" fmla="*/ 5475119 w 5730301"/>
              <a:gd name="connsiteY76" fmla="*/ 865124 h 3427570"/>
              <a:gd name="connsiteX77" fmla="*/ 5475119 w 5730301"/>
              <a:gd name="connsiteY77" fmla="*/ 865124 h 3427570"/>
              <a:gd name="connsiteX78" fmla="*/ 5507017 w 5730301"/>
              <a:gd name="connsiteY78" fmla="*/ 897021 h 3427570"/>
              <a:gd name="connsiteX79" fmla="*/ 5507017 w 5730301"/>
              <a:gd name="connsiteY79" fmla="*/ 897021 h 3427570"/>
              <a:gd name="connsiteX80" fmla="*/ 5507017 w 5730301"/>
              <a:gd name="connsiteY80" fmla="*/ 897021 h 3427570"/>
              <a:gd name="connsiteX81" fmla="*/ 5549547 w 5730301"/>
              <a:gd name="connsiteY81" fmla="*/ 960817 h 3427570"/>
              <a:gd name="connsiteX82" fmla="*/ 5443222 w 5730301"/>
              <a:gd name="connsiteY82" fmla="*/ 971449 h 3427570"/>
              <a:gd name="connsiteX83" fmla="*/ 5315631 w 5730301"/>
              <a:gd name="connsiteY83" fmla="*/ 1045877 h 3427570"/>
              <a:gd name="connsiteX84" fmla="*/ 5262468 w 5730301"/>
              <a:gd name="connsiteY84" fmla="*/ 1067142 h 3427570"/>
              <a:gd name="connsiteX85" fmla="*/ 5209305 w 5730301"/>
              <a:gd name="connsiteY85" fmla="*/ 1109672 h 3427570"/>
              <a:gd name="connsiteX86" fmla="*/ 5209305 w 5730301"/>
              <a:gd name="connsiteY86" fmla="*/ 1109672 h 3427570"/>
              <a:gd name="connsiteX87" fmla="*/ 5219938 w 5730301"/>
              <a:gd name="connsiteY87" fmla="*/ 1226631 h 3427570"/>
              <a:gd name="connsiteX88" fmla="*/ 5209305 w 5730301"/>
              <a:gd name="connsiteY88" fmla="*/ 1322324 h 3427570"/>
              <a:gd name="connsiteX89" fmla="*/ 5209305 w 5730301"/>
              <a:gd name="connsiteY89" fmla="*/ 1322324 h 3427570"/>
              <a:gd name="connsiteX90" fmla="*/ 5134877 w 5730301"/>
              <a:gd name="connsiteY90" fmla="*/ 1396752 h 3427570"/>
              <a:gd name="connsiteX91" fmla="*/ 5134877 w 5730301"/>
              <a:gd name="connsiteY91" fmla="*/ 1460547 h 3427570"/>
              <a:gd name="connsiteX92" fmla="*/ 5134877 w 5730301"/>
              <a:gd name="connsiteY92" fmla="*/ 1460547 h 3427570"/>
              <a:gd name="connsiteX93" fmla="*/ 5134877 w 5730301"/>
              <a:gd name="connsiteY93" fmla="*/ 1598770 h 3427570"/>
              <a:gd name="connsiteX94" fmla="*/ 5134877 w 5730301"/>
              <a:gd name="connsiteY94" fmla="*/ 1620035 h 3427570"/>
              <a:gd name="connsiteX95" fmla="*/ 5134877 w 5730301"/>
              <a:gd name="connsiteY95" fmla="*/ 1620035 h 3427570"/>
              <a:gd name="connsiteX96" fmla="*/ 5060449 w 5730301"/>
              <a:gd name="connsiteY96" fmla="*/ 1524342 h 3427570"/>
              <a:gd name="connsiteX97" fmla="*/ 5039184 w 5730301"/>
              <a:gd name="connsiteY97" fmla="*/ 1471179 h 3427570"/>
              <a:gd name="connsiteX98" fmla="*/ 4996654 w 5730301"/>
              <a:gd name="connsiteY98" fmla="*/ 1449914 h 3427570"/>
              <a:gd name="connsiteX99" fmla="*/ 4996654 w 5730301"/>
              <a:gd name="connsiteY99" fmla="*/ 1449914 h 3427570"/>
              <a:gd name="connsiteX100" fmla="*/ 4986022 w 5730301"/>
              <a:gd name="connsiteY100" fmla="*/ 1588138 h 3427570"/>
              <a:gd name="connsiteX101" fmla="*/ 5007287 w 5730301"/>
              <a:gd name="connsiteY101" fmla="*/ 1662565 h 3427570"/>
              <a:gd name="connsiteX102" fmla="*/ 5039184 w 5730301"/>
              <a:gd name="connsiteY102" fmla="*/ 1715728 h 3427570"/>
              <a:gd name="connsiteX103" fmla="*/ 5102980 w 5730301"/>
              <a:gd name="connsiteY103" fmla="*/ 1768891 h 3427570"/>
              <a:gd name="connsiteX104" fmla="*/ 5177408 w 5730301"/>
              <a:gd name="connsiteY104" fmla="*/ 1811421 h 3427570"/>
              <a:gd name="connsiteX105" fmla="*/ 5209305 w 5730301"/>
              <a:gd name="connsiteY105" fmla="*/ 1875217 h 3427570"/>
              <a:gd name="connsiteX106" fmla="*/ 5188040 w 5730301"/>
              <a:gd name="connsiteY106" fmla="*/ 1992175 h 3427570"/>
              <a:gd name="connsiteX107" fmla="*/ 5124245 w 5730301"/>
              <a:gd name="connsiteY107" fmla="*/ 2045338 h 3427570"/>
              <a:gd name="connsiteX108" fmla="*/ 5092347 w 5730301"/>
              <a:gd name="connsiteY108" fmla="*/ 2045338 h 3427570"/>
              <a:gd name="connsiteX109" fmla="*/ 4996654 w 5730301"/>
              <a:gd name="connsiteY109" fmla="*/ 2066603 h 3427570"/>
              <a:gd name="connsiteX110" fmla="*/ 4996654 w 5730301"/>
              <a:gd name="connsiteY110" fmla="*/ 2066603 h 3427570"/>
              <a:gd name="connsiteX111" fmla="*/ 4986022 w 5730301"/>
              <a:gd name="connsiteY111" fmla="*/ 2151663 h 3427570"/>
              <a:gd name="connsiteX112" fmla="*/ 4964756 w 5730301"/>
              <a:gd name="connsiteY112" fmla="*/ 2172928 h 3427570"/>
              <a:gd name="connsiteX113" fmla="*/ 4922226 w 5730301"/>
              <a:gd name="connsiteY113" fmla="*/ 2183561 h 3427570"/>
              <a:gd name="connsiteX114" fmla="*/ 4869063 w 5730301"/>
              <a:gd name="connsiteY114" fmla="*/ 2226091 h 3427570"/>
              <a:gd name="connsiteX115" fmla="*/ 4869063 w 5730301"/>
              <a:gd name="connsiteY115" fmla="*/ 2226091 h 3427570"/>
              <a:gd name="connsiteX116" fmla="*/ 4826533 w 5730301"/>
              <a:gd name="connsiteY116" fmla="*/ 2343049 h 3427570"/>
              <a:gd name="connsiteX117" fmla="*/ 4773370 w 5730301"/>
              <a:gd name="connsiteY117" fmla="*/ 2406845 h 3427570"/>
              <a:gd name="connsiteX118" fmla="*/ 4730840 w 5730301"/>
              <a:gd name="connsiteY118" fmla="*/ 2449375 h 3427570"/>
              <a:gd name="connsiteX119" fmla="*/ 4698942 w 5730301"/>
              <a:gd name="connsiteY119" fmla="*/ 2491905 h 3427570"/>
              <a:gd name="connsiteX120" fmla="*/ 4677677 w 5730301"/>
              <a:gd name="connsiteY120" fmla="*/ 2555700 h 3427570"/>
              <a:gd name="connsiteX121" fmla="*/ 4656412 w 5730301"/>
              <a:gd name="connsiteY121" fmla="*/ 2640761 h 3427570"/>
              <a:gd name="connsiteX122" fmla="*/ 4656412 w 5730301"/>
              <a:gd name="connsiteY122" fmla="*/ 2715189 h 3427570"/>
              <a:gd name="connsiteX123" fmla="*/ 4656412 w 5730301"/>
              <a:gd name="connsiteY123" fmla="*/ 2715189 h 3427570"/>
              <a:gd name="connsiteX124" fmla="*/ 4720208 w 5730301"/>
              <a:gd name="connsiteY124" fmla="*/ 2874677 h 3427570"/>
              <a:gd name="connsiteX125" fmla="*/ 4762738 w 5730301"/>
              <a:gd name="connsiteY125" fmla="*/ 2927840 h 3427570"/>
              <a:gd name="connsiteX126" fmla="*/ 4784003 w 5730301"/>
              <a:gd name="connsiteY126" fmla="*/ 2949105 h 3427570"/>
              <a:gd name="connsiteX127" fmla="*/ 4815901 w 5730301"/>
              <a:gd name="connsiteY127" fmla="*/ 2991635 h 3427570"/>
              <a:gd name="connsiteX128" fmla="*/ 4847798 w 5730301"/>
              <a:gd name="connsiteY128" fmla="*/ 3087328 h 3427570"/>
              <a:gd name="connsiteX129" fmla="*/ 4869063 w 5730301"/>
              <a:gd name="connsiteY129" fmla="*/ 3119226 h 3427570"/>
              <a:gd name="connsiteX130" fmla="*/ 4900961 w 5730301"/>
              <a:gd name="connsiteY130" fmla="*/ 3151124 h 3427570"/>
              <a:gd name="connsiteX131" fmla="*/ 4922226 w 5730301"/>
              <a:gd name="connsiteY131" fmla="*/ 3278714 h 3427570"/>
              <a:gd name="connsiteX132" fmla="*/ 4922226 w 5730301"/>
              <a:gd name="connsiteY132" fmla="*/ 3321245 h 3427570"/>
              <a:gd name="connsiteX133" fmla="*/ 4922226 w 5730301"/>
              <a:gd name="connsiteY133" fmla="*/ 3321245 h 3427570"/>
              <a:gd name="connsiteX134" fmla="*/ 4900961 w 5730301"/>
              <a:gd name="connsiteY134" fmla="*/ 3416938 h 3427570"/>
              <a:gd name="connsiteX135" fmla="*/ 4900961 w 5730301"/>
              <a:gd name="connsiteY135" fmla="*/ 3416938 h 3427570"/>
              <a:gd name="connsiteX136" fmla="*/ 4805268 w 5730301"/>
              <a:gd name="connsiteY136" fmla="*/ 3427570 h 3427570"/>
              <a:gd name="connsiteX137" fmla="*/ 4794635 w 5730301"/>
              <a:gd name="connsiteY137" fmla="*/ 3406305 h 3427570"/>
              <a:gd name="connsiteX138" fmla="*/ 4773370 w 5730301"/>
              <a:gd name="connsiteY138" fmla="*/ 3385040 h 3427570"/>
              <a:gd name="connsiteX139" fmla="*/ 4773370 w 5730301"/>
              <a:gd name="connsiteY139" fmla="*/ 3385040 h 3427570"/>
              <a:gd name="connsiteX140" fmla="*/ 4698942 w 5730301"/>
              <a:gd name="connsiteY140" fmla="*/ 3331877 h 3427570"/>
              <a:gd name="connsiteX0" fmla="*/ 1155174 w 5730301"/>
              <a:gd name="connsiteY0" fmla="*/ 2582587 h 3413052"/>
              <a:gd name="connsiteX1" fmla="*/ 890611 w 5730301"/>
              <a:gd name="connsiteY1" fmla="*/ 2408588 h 3413052"/>
              <a:gd name="connsiteX2" fmla="*/ 492578 w 5730301"/>
              <a:gd name="connsiteY2" fmla="*/ 2236466 h 3413052"/>
              <a:gd name="connsiteX3" fmla="*/ 202121 w 5730301"/>
              <a:gd name="connsiteY3" fmla="*/ 1892221 h 3413052"/>
              <a:gd name="connsiteX4" fmla="*/ 73029 w 5730301"/>
              <a:gd name="connsiteY4" fmla="*/ 1268278 h 3413052"/>
              <a:gd name="connsiteX5" fmla="*/ 126818 w 5730301"/>
              <a:gd name="connsiteY5" fmla="*/ 601303 h 3413052"/>
              <a:gd name="connsiteX6" fmla="*/ 180607 w 5730301"/>
              <a:gd name="connsiteY6" fmla="*/ 278574 h 3413052"/>
              <a:gd name="connsiteX7" fmla="*/ 309697 w 5730301"/>
              <a:gd name="connsiteY7" fmla="*/ 9633 h 3413052"/>
              <a:gd name="connsiteX8" fmla="*/ 722366 w 5730301"/>
              <a:gd name="connsiteY8" fmla="*/ 10634 h 3413052"/>
              <a:gd name="connsiteX9" fmla="*/ 892487 w 5730301"/>
              <a:gd name="connsiteY9" fmla="*/ 74429 h 3413052"/>
              <a:gd name="connsiteX10" fmla="*/ 1232728 w 5730301"/>
              <a:gd name="connsiteY10" fmla="*/ 138224 h 3413052"/>
              <a:gd name="connsiteX11" fmla="*/ 1615501 w 5730301"/>
              <a:gd name="connsiteY11" fmla="*/ 191387 h 3413052"/>
              <a:gd name="connsiteX12" fmla="*/ 1977008 w 5730301"/>
              <a:gd name="connsiteY12" fmla="*/ 233917 h 3413052"/>
              <a:gd name="connsiteX13" fmla="*/ 2327882 w 5730301"/>
              <a:gd name="connsiteY13" fmla="*/ 255182 h 3413052"/>
              <a:gd name="connsiteX14" fmla="*/ 2646859 w 5730301"/>
              <a:gd name="connsiteY14" fmla="*/ 255182 h 3413052"/>
              <a:gd name="connsiteX15" fmla="*/ 2870142 w 5730301"/>
              <a:gd name="connsiteY15" fmla="*/ 265815 h 3413052"/>
              <a:gd name="connsiteX16" fmla="*/ 2976468 w 5730301"/>
              <a:gd name="connsiteY16" fmla="*/ 255182 h 3413052"/>
              <a:gd name="connsiteX17" fmla="*/ 2976468 w 5730301"/>
              <a:gd name="connsiteY17" fmla="*/ 212652 h 3413052"/>
              <a:gd name="connsiteX18" fmla="*/ 2976468 w 5730301"/>
              <a:gd name="connsiteY18" fmla="*/ 212652 h 3413052"/>
              <a:gd name="connsiteX19" fmla="*/ 3082794 w 5730301"/>
              <a:gd name="connsiteY19" fmla="*/ 287080 h 3413052"/>
              <a:gd name="connsiteX20" fmla="*/ 3199752 w 5730301"/>
              <a:gd name="connsiteY20" fmla="*/ 308345 h 3413052"/>
              <a:gd name="connsiteX21" fmla="*/ 3316710 w 5730301"/>
              <a:gd name="connsiteY21" fmla="*/ 318978 h 3413052"/>
              <a:gd name="connsiteX22" fmla="*/ 3423035 w 5730301"/>
              <a:gd name="connsiteY22" fmla="*/ 361508 h 3413052"/>
              <a:gd name="connsiteX23" fmla="*/ 3497463 w 5730301"/>
              <a:gd name="connsiteY23" fmla="*/ 382773 h 3413052"/>
              <a:gd name="connsiteX24" fmla="*/ 3497463 w 5730301"/>
              <a:gd name="connsiteY24" fmla="*/ 382773 h 3413052"/>
              <a:gd name="connsiteX25" fmla="*/ 3497463 w 5730301"/>
              <a:gd name="connsiteY25" fmla="*/ 457201 h 3413052"/>
              <a:gd name="connsiteX26" fmla="*/ 3529361 w 5730301"/>
              <a:gd name="connsiteY26" fmla="*/ 478466 h 3413052"/>
              <a:gd name="connsiteX27" fmla="*/ 3603789 w 5730301"/>
              <a:gd name="connsiteY27" fmla="*/ 478466 h 3413052"/>
              <a:gd name="connsiteX28" fmla="*/ 3667584 w 5730301"/>
              <a:gd name="connsiteY28" fmla="*/ 457201 h 3413052"/>
              <a:gd name="connsiteX29" fmla="*/ 3667584 w 5730301"/>
              <a:gd name="connsiteY29" fmla="*/ 457201 h 3413052"/>
              <a:gd name="connsiteX30" fmla="*/ 3742012 w 5730301"/>
              <a:gd name="connsiteY30" fmla="*/ 520996 h 3413052"/>
              <a:gd name="connsiteX31" fmla="*/ 3763277 w 5730301"/>
              <a:gd name="connsiteY31" fmla="*/ 542261 h 3413052"/>
              <a:gd name="connsiteX32" fmla="*/ 3858970 w 5730301"/>
              <a:gd name="connsiteY32" fmla="*/ 542261 h 3413052"/>
              <a:gd name="connsiteX33" fmla="*/ 3922766 w 5730301"/>
              <a:gd name="connsiteY33" fmla="*/ 542261 h 3413052"/>
              <a:gd name="connsiteX34" fmla="*/ 3922766 w 5730301"/>
              <a:gd name="connsiteY34" fmla="*/ 542261 h 3413052"/>
              <a:gd name="connsiteX35" fmla="*/ 4050356 w 5730301"/>
              <a:gd name="connsiteY35" fmla="*/ 606057 h 3413052"/>
              <a:gd name="connsiteX36" fmla="*/ 4071622 w 5730301"/>
              <a:gd name="connsiteY36" fmla="*/ 637954 h 3413052"/>
              <a:gd name="connsiteX37" fmla="*/ 4092887 w 5730301"/>
              <a:gd name="connsiteY37" fmla="*/ 680485 h 3413052"/>
              <a:gd name="connsiteX38" fmla="*/ 4146049 w 5730301"/>
              <a:gd name="connsiteY38" fmla="*/ 723015 h 3413052"/>
              <a:gd name="connsiteX39" fmla="*/ 4146049 w 5730301"/>
              <a:gd name="connsiteY39" fmla="*/ 723015 h 3413052"/>
              <a:gd name="connsiteX40" fmla="*/ 4188580 w 5730301"/>
              <a:gd name="connsiteY40" fmla="*/ 829341 h 3413052"/>
              <a:gd name="connsiteX41" fmla="*/ 4188580 w 5730301"/>
              <a:gd name="connsiteY41" fmla="*/ 829341 h 3413052"/>
              <a:gd name="connsiteX42" fmla="*/ 4273640 w 5730301"/>
              <a:gd name="connsiteY42" fmla="*/ 978196 h 3413052"/>
              <a:gd name="connsiteX43" fmla="*/ 4273640 w 5730301"/>
              <a:gd name="connsiteY43" fmla="*/ 1052624 h 3413052"/>
              <a:gd name="connsiteX44" fmla="*/ 4273640 w 5730301"/>
              <a:gd name="connsiteY44" fmla="*/ 1052624 h 3413052"/>
              <a:gd name="connsiteX45" fmla="*/ 4231110 w 5730301"/>
              <a:gd name="connsiteY45" fmla="*/ 1158950 h 3413052"/>
              <a:gd name="connsiteX46" fmla="*/ 4231110 w 5730301"/>
              <a:gd name="connsiteY46" fmla="*/ 1201480 h 3413052"/>
              <a:gd name="connsiteX47" fmla="*/ 4326803 w 5730301"/>
              <a:gd name="connsiteY47" fmla="*/ 1212113 h 3413052"/>
              <a:gd name="connsiteX48" fmla="*/ 4433128 w 5730301"/>
              <a:gd name="connsiteY48" fmla="*/ 1158950 h 3413052"/>
              <a:gd name="connsiteX49" fmla="*/ 4528822 w 5730301"/>
              <a:gd name="connsiteY49" fmla="*/ 1105787 h 3413052"/>
              <a:gd name="connsiteX50" fmla="*/ 4645780 w 5730301"/>
              <a:gd name="connsiteY50" fmla="*/ 1020727 h 3413052"/>
              <a:gd name="connsiteX51" fmla="*/ 4645780 w 5730301"/>
              <a:gd name="connsiteY51" fmla="*/ 1020727 h 3413052"/>
              <a:gd name="connsiteX52" fmla="*/ 4720208 w 5730301"/>
              <a:gd name="connsiteY52" fmla="*/ 871871 h 3413052"/>
              <a:gd name="connsiteX53" fmla="*/ 4826533 w 5730301"/>
              <a:gd name="connsiteY53" fmla="*/ 861238 h 3413052"/>
              <a:gd name="connsiteX54" fmla="*/ 4890328 w 5730301"/>
              <a:gd name="connsiteY54" fmla="*/ 786810 h 3413052"/>
              <a:gd name="connsiteX55" fmla="*/ 4932859 w 5730301"/>
              <a:gd name="connsiteY55" fmla="*/ 648587 h 3413052"/>
              <a:gd name="connsiteX56" fmla="*/ 5039184 w 5730301"/>
              <a:gd name="connsiteY56" fmla="*/ 542261 h 3413052"/>
              <a:gd name="connsiteX57" fmla="*/ 5241203 w 5730301"/>
              <a:gd name="connsiteY57" fmla="*/ 520996 h 3413052"/>
              <a:gd name="connsiteX58" fmla="*/ 5315631 w 5730301"/>
              <a:gd name="connsiteY58" fmla="*/ 457201 h 3413052"/>
              <a:gd name="connsiteX59" fmla="*/ 5390059 w 5730301"/>
              <a:gd name="connsiteY59" fmla="*/ 414671 h 3413052"/>
              <a:gd name="connsiteX60" fmla="*/ 5390059 w 5730301"/>
              <a:gd name="connsiteY60" fmla="*/ 297713 h 3413052"/>
              <a:gd name="connsiteX61" fmla="*/ 5400691 w 5730301"/>
              <a:gd name="connsiteY61" fmla="*/ 202020 h 3413052"/>
              <a:gd name="connsiteX62" fmla="*/ 5411324 w 5730301"/>
              <a:gd name="connsiteY62" fmla="*/ 95694 h 3413052"/>
              <a:gd name="connsiteX63" fmla="*/ 5517649 w 5730301"/>
              <a:gd name="connsiteY63" fmla="*/ 116959 h 3413052"/>
              <a:gd name="connsiteX64" fmla="*/ 5581445 w 5730301"/>
              <a:gd name="connsiteY64" fmla="*/ 170122 h 3413052"/>
              <a:gd name="connsiteX65" fmla="*/ 5592077 w 5730301"/>
              <a:gd name="connsiteY65" fmla="*/ 265815 h 3413052"/>
              <a:gd name="connsiteX66" fmla="*/ 5634608 w 5730301"/>
              <a:gd name="connsiteY66" fmla="*/ 308345 h 3413052"/>
              <a:gd name="connsiteX67" fmla="*/ 5677138 w 5730301"/>
              <a:gd name="connsiteY67" fmla="*/ 361508 h 3413052"/>
              <a:gd name="connsiteX68" fmla="*/ 5730301 w 5730301"/>
              <a:gd name="connsiteY68" fmla="*/ 404038 h 3413052"/>
              <a:gd name="connsiteX69" fmla="*/ 5730301 w 5730301"/>
              <a:gd name="connsiteY69" fmla="*/ 404038 h 3413052"/>
              <a:gd name="connsiteX70" fmla="*/ 5623975 w 5730301"/>
              <a:gd name="connsiteY70" fmla="*/ 520996 h 3413052"/>
              <a:gd name="connsiteX71" fmla="*/ 5623975 w 5730301"/>
              <a:gd name="connsiteY71" fmla="*/ 520996 h 3413052"/>
              <a:gd name="connsiteX72" fmla="*/ 5549547 w 5730301"/>
              <a:gd name="connsiteY72" fmla="*/ 606057 h 3413052"/>
              <a:gd name="connsiteX73" fmla="*/ 5485752 w 5730301"/>
              <a:gd name="connsiteY73" fmla="*/ 627322 h 3413052"/>
              <a:gd name="connsiteX74" fmla="*/ 5464487 w 5730301"/>
              <a:gd name="connsiteY74" fmla="*/ 701750 h 3413052"/>
              <a:gd name="connsiteX75" fmla="*/ 5464487 w 5730301"/>
              <a:gd name="connsiteY75" fmla="*/ 701750 h 3413052"/>
              <a:gd name="connsiteX76" fmla="*/ 5443222 w 5730301"/>
              <a:gd name="connsiteY76" fmla="*/ 786810 h 3413052"/>
              <a:gd name="connsiteX77" fmla="*/ 5475119 w 5730301"/>
              <a:gd name="connsiteY77" fmla="*/ 850606 h 3413052"/>
              <a:gd name="connsiteX78" fmla="*/ 5475119 w 5730301"/>
              <a:gd name="connsiteY78" fmla="*/ 850606 h 3413052"/>
              <a:gd name="connsiteX79" fmla="*/ 5507017 w 5730301"/>
              <a:gd name="connsiteY79" fmla="*/ 882503 h 3413052"/>
              <a:gd name="connsiteX80" fmla="*/ 5507017 w 5730301"/>
              <a:gd name="connsiteY80" fmla="*/ 882503 h 3413052"/>
              <a:gd name="connsiteX81" fmla="*/ 5507017 w 5730301"/>
              <a:gd name="connsiteY81" fmla="*/ 882503 h 3413052"/>
              <a:gd name="connsiteX82" fmla="*/ 5549547 w 5730301"/>
              <a:gd name="connsiteY82" fmla="*/ 946299 h 3413052"/>
              <a:gd name="connsiteX83" fmla="*/ 5443222 w 5730301"/>
              <a:gd name="connsiteY83" fmla="*/ 956931 h 3413052"/>
              <a:gd name="connsiteX84" fmla="*/ 5315631 w 5730301"/>
              <a:gd name="connsiteY84" fmla="*/ 1031359 h 3413052"/>
              <a:gd name="connsiteX85" fmla="*/ 5262468 w 5730301"/>
              <a:gd name="connsiteY85" fmla="*/ 1052624 h 3413052"/>
              <a:gd name="connsiteX86" fmla="*/ 5209305 w 5730301"/>
              <a:gd name="connsiteY86" fmla="*/ 1095154 h 3413052"/>
              <a:gd name="connsiteX87" fmla="*/ 5209305 w 5730301"/>
              <a:gd name="connsiteY87" fmla="*/ 1095154 h 3413052"/>
              <a:gd name="connsiteX88" fmla="*/ 5219938 w 5730301"/>
              <a:gd name="connsiteY88" fmla="*/ 1212113 h 3413052"/>
              <a:gd name="connsiteX89" fmla="*/ 5209305 w 5730301"/>
              <a:gd name="connsiteY89" fmla="*/ 1307806 h 3413052"/>
              <a:gd name="connsiteX90" fmla="*/ 5209305 w 5730301"/>
              <a:gd name="connsiteY90" fmla="*/ 1307806 h 3413052"/>
              <a:gd name="connsiteX91" fmla="*/ 5134877 w 5730301"/>
              <a:gd name="connsiteY91" fmla="*/ 1382234 h 3413052"/>
              <a:gd name="connsiteX92" fmla="*/ 5134877 w 5730301"/>
              <a:gd name="connsiteY92" fmla="*/ 1446029 h 3413052"/>
              <a:gd name="connsiteX93" fmla="*/ 5134877 w 5730301"/>
              <a:gd name="connsiteY93" fmla="*/ 1446029 h 3413052"/>
              <a:gd name="connsiteX94" fmla="*/ 5134877 w 5730301"/>
              <a:gd name="connsiteY94" fmla="*/ 1584252 h 3413052"/>
              <a:gd name="connsiteX95" fmla="*/ 5134877 w 5730301"/>
              <a:gd name="connsiteY95" fmla="*/ 1605517 h 3413052"/>
              <a:gd name="connsiteX96" fmla="*/ 5134877 w 5730301"/>
              <a:gd name="connsiteY96" fmla="*/ 1605517 h 3413052"/>
              <a:gd name="connsiteX97" fmla="*/ 5060449 w 5730301"/>
              <a:gd name="connsiteY97" fmla="*/ 1509824 h 3413052"/>
              <a:gd name="connsiteX98" fmla="*/ 5039184 w 5730301"/>
              <a:gd name="connsiteY98" fmla="*/ 1456661 h 3413052"/>
              <a:gd name="connsiteX99" fmla="*/ 4996654 w 5730301"/>
              <a:gd name="connsiteY99" fmla="*/ 1435396 h 3413052"/>
              <a:gd name="connsiteX100" fmla="*/ 4996654 w 5730301"/>
              <a:gd name="connsiteY100" fmla="*/ 1435396 h 3413052"/>
              <a:gd name="connsiteX101" fmla="*/ 4986022 w 5730301"/>
              <a:gd name="connsiteY101" fmla="*/ 1573620 h 3413052"/>
              <a:gd name="connsiteX102" fmla="*/ 5007287 w 5730301"/>
              <a:gd name="connsiteY102" fmla="*/ 1648047 h 3413052"/>
              <a:gd name="connsiteX103" fmla="*/ 5039184 w 5730301"/>
              <a:gd name="connsiteY103" fmla="*/ 1701210 h 3413052"/>
              <a:gd name="connsiteX104" fmla="*/ 5102980 w 5730301"/>
              <a:gd name="connsiteY104" fmla="*/ 1754373 h 3413052"/>
              <a:gd name="connsiteX105" fmla="*/ 5177408 w 5730301"/>
              <a:gd name="connsiteY105" fmla="*/ 1796903 h 3413052"/>
              <a:gd name="connsiteX106" fmla="*/ 5209305 w 5730301"/>
              <a:gd name="connsiteY106" fmla="*/ 1860699 h 3413052"/>
              <a:gd name="connsiteX107" fmla="*/ 5188040 w 5730301"/>
              <a:gd name="connsiteY107" fmla="*/ 1977657 h 3413052"/>
              <a:gd name="connsiteX108" fmla="*/ 5124245 w 5730301"/>
              <a:gd name="connsiteY108" fmla="*/ 2030820 h 3413052"/>
              <a:gd name="connsiteX109" fmla="*/ 5092347 w 5730301"/>
              <a:gd name="connsiteY109" fmla="*/ 2030820 h 3413052"/>
              <a:gd name="connsiteX110" fmla="*/ 4996654 w 5730301"/>
              <a:gd name="connsiteY110" fmla="*/ 2052085 h 3413052"/>
              <a:gd name="connsiteX111" fmla="*/ 4996654 w 5730301"/>
              <a:gd name="connsiteY111" fmla="*/ 2052085 h 3413052"/>
              <a:gd name="connsiteX112" fmla="*/ 4986022 w 5730301"/>
              <a:gd name="connsiteY112" fmla="*/ 2137145 h 3413052"/>
              <a:gd name="connsiteX113" fmla="*/ 4964756 w 5730301"/>
              <a:gd name="connsiteY113" fmla="*/ 2158410 h 3413052"/>
              <a:gd name="connsiteX114" fmla="*/ 4922226 w 5730301"/>
              <a:gd name="connsiteY114" fmla="*/ 2169043 h 3413052"/>
              <a:gd name="connsiteX115" fmla="*/ 4869063 w 5730301"/>
              <a:gd name="connsiteY115" fmla="*/ 2211573 h 3413052"/>
              <a:gd name="connsiteX116" fmla="*/ 4869063 w 5730301"/>
              <a:gd name="connsiteY116" fmla="*/ 2211573 h 3413052"/>
              <a:gd name="connsiteX117" fmla="*/ 4826533 w 5730301"/>
              <a:gd name="connsiteY117" fmla="*/ 2328531 h 3413052"/>
              <a:gd name="connsiteX118" fmla="*/ 4773370 w 5730301"/>
              <a:gd name="connsiteY118" fmla="*/ 2392327 h 3413052"/>
              <a:gd name="connsiteX119" fmla="*/ 4730840 w 5730301"/>
              <a:gd name="connsiteY119" fmla="*/ 2434857 h 3413052"/>
              <a:gd name="connsiteX120" fmla="*/ 4698942 w 5730301"/>
              <a:gd name="connsiteY120" fmla="*/ 2477387 h 3413052"/>
              <a:gd name="connsiteX121" fmla="*/ 4677677 w 5730301"/>
              <a:gd name="connsiteY121" fmla="*/ 2541182 h 3413052"/>
              <a:gd name="connsiteX122" fmla="*/ 4656412 w 5730301"/>
              <a:gd name="connsiteY122" fmla="*/ 2626243 h 3413052"/>
              <a:gd name="connsiteX123" fmla="*/ 4656412 w 5730301"/>
              <a:gd name="connsiteY123" fmla="*/ 2700671 h 3413052"/>
              <a:gd name="connsiteX124" fmla="*/ 4656412 w 5730301"/>
              <a:gd name="connsiteY124" fmla="*/ 2700671 h 3413052"/>
              <a:gd name="connsiteX125" fmla="*/ 4720208 w 5730301"/>
              <a:gd name="connsiteY125" fmla="*/ 2860159 h 3413052"/>
              <a:gd name="connsiteX126" fmla="*/ 4762738 w 5730301"/>
              <a:gd name="connsiteY126" fmla="*/ 2913322 h 3413052"/>
              <a:gd name="connsiteX127" fmla="*/ 4784003 w 5730301"/>
              <a:gd name="connsiteY127" fmla="*/ 2934587 h 3413052"/>
              <a:gd name="connsiteX128" fmla="*/ 4815901 w 5730301"/>
              <a:gd name="connsiteY128" fmla="*/ 2977117 h 3413052"/>
              <a:gd name="connsiteX129" fmla="*/ 4847798 w 5730301"/>
              <a:gd name="connsiteY129" fmla="*/ 3072810 h 3413052"/>
              <a:gd name="connsiteX130" fmla="*/ 4869063 w 5730301"/>
              <a:gd name="connsiteY130" fmla="*/ 3104708 h 3413052"/>
              <a:gd name="connsiteX131" fmla="*/ 4900961 w 5730301"/>
              <a:gd name="connsiteY131" fmla="*/ 3136606 h 3413052"/>
              <a:gd name="connsiteX132" fmla="*/ 4922226 w 5730301"/>
              <a:gd name="connsiteY132" fmla="*/ 3264196 h 3413052"/>
              <a:gd name="connsiteX133" fmla="*/ 4922226 w 5730301"/>
              <a:gd name="connsiteY133" fmla="*/ 3306727 h 3413052"/>
              <a:gd name="connsiteX134" fmla="*/ 4922226 w 5730301"/>
              <a:gd name="connsiteY134" fmla="*/ 3306727 h 3413052"/>
              <a:gd name="connsiteX135" fmla="*/ 4900961 w 5730301"/>
              <a:gd name="connsiteY135" fmla="*/ 3402420 h 3413052"/>
              <a:gd name="connsiteX136" fmla="*/ 4900961 w 5730301"/>
              <a:gd name="connsiteY136" fmla="*/ 3402420 h 3413052"/>
              <a:gd name="connsiteX137" fmla="*/ 4805268 w 5730301"/>
              <a:gd name="connsiteY137" fmla="*/ 3413052 h 3413052"/>
              <a:gd name="connsiteX138" fmla="*/ 4794635 w 5730301"/>
              <a:gd name="connsiteY138" fmla="*/ 3391787 h 3413052"/>
              <a:gd name="connsiteX139" fmla="*/ 4773370 w 5730301"/>
              <a:gd name="connsiteY139" fmla="*/ 3370522 h 3413052"/>
              <a:gd name="connsiteX140" fmla="*/ 4773370 w 5730301"/>
              <a:gd name="connsiteY140" fmla="*/ 3370522 h 3413052"/>
              <a:gd name="connsiteX141" fmla="*/ 4698942 w 5730301"/>
              <a:gd name="connsiteY141" fmla="*/ 3317359 h 3413052"/>
              <a:gd name="connsiteX0" fmla="*/ 1155174 w 5730301"/>
              <a:gd name="connsiteY0" fmla="*/ 2582587 h 3413052"/>
              <a:gd name="connsiteX1" fmla="*/ 890611 w 5730301"/>
              <a:gd name="connsiteY1" fmla="*/ 2408588 h 3413052"/>
              <a:gd name="connsiteX2" fmla="*/ 492578 w 5730301"/>
              <a:gd name="connsiteY2" fmla="*/ 2236466 h 3413052"/>
              <a:gd name="connsiteX3" fmla="*/ 202121 w 5730301"/>
              <a:gd name="connsiteY3" fmla="*/ 1892221 h 3413052"/>
              <a:gd name="connsiteX4" fmla="*/ 73029 w 5730301"/>
              <a:gd name="connsiteY4" fmla="*/ 1268278 h 3413052"/>
              <a:gd name="connsiteX5" fmla="*/ 126818 w 5730301"/>
              <a:gd name="connsiteY5" fmla="*/ 601303 h 3413052"/>
              <a:gd name="connsiteX6" fmla="*/ 277426 w 5730301"/>
              <a:gd name="connsiteY6" fmla="*/ 364636 h 3413052"/>
              <a:gd name="connsiteX7" fmla="*/ 309697 w 5730301"/>
              <a:gd name="connsiteY7" fmla="*/ 9633 h 3413052"/>
              <a:gd name="connsiteX8" fmla="*/ 722366 w 5730301"/>
              <a:gd name="connsiteY8" fmla="*/ 10634 h 3413052"/>
              <a:gd name="connsiteX9" fmla="*/ 892487 w 5730301"/>
              <a:gd name="connsiteY9" fmla="*/ 74429 h 3413052"/>
              <a:gd name="connsiteX10" fmla="*/ 1232728 w 5730301"/>
              <a:gd name="connsiteY10" fmla="*/ 138224 h 3413052"/>
              <a:gd name="connsiteX11" fmla="*/ 1615501 w 5730301"/>
              <a:gd name="connsiteY11" fmla="*/ 191387 h 3413052"/>
              <a:gd name="connsiteX12" fmla="*/ 1977008 w 5730301"/>
              <a:gd name="connsiteY12" fmla="*/ 233917 h 3413052"/>
              <a:gd name="connsiteX13" fmla="*/ 2327882 w 5730301"/>
              <a:gd name="connsiteY13" fmla="*/ 255182 h 3413052"/>
              <a:gd name="connsiteX14" fmla="*/ 2646859 w 5730301"/>
              <a:gd name="connsiteY14" fmla="*/ 255182 h 3413052"/>
              <a:gd name="connsiteX15" fmla="*/ 2870142 w 5730301"/>
              <a:gd name="connsiteY15" fmla="*/ 265815 h 3413052"/>
              <a:gd name="connsiteX16" fmla="*/ 2976468 w 5730301"/>
              <a:gd name="connsiteY16" fmla="*/ 255182 h 3413052"/>
              <a:gd name="connsiteX17" fmla="*/ 2976468 w 5730301"/>
              <a:gd name="connsiteY17" fmla="*/ 212652 h 3413052"/>
              <a:gd name="connsiteX18" fmla="*/ 2976468 w 5730301"/>
              <a:gd name="connsiteY18" fmla="*/ 212652 h 3413052"/>
              <a:gd name="connsiteX19" fmla="*/ 3082794 w 5730301"/>
              <a:gd name="connsiteY19" fmla="*/ 287080 h 3413052"/>
              <a:gd name="connsiteX20" fmla="*/ 3199752 w 5730301"/>
              <a:gd name="connsiteY20" fmla="*/ 308345 h 3413052"/>
              <a:gd name="connsiteX21" fmla="*/ 3316710 w 5730301"/>
              <a:gd name="connsiteY21" fmla="*/ 318978 h 3413052"/>
              <a:gd name="connsiteX22" fmla="*/ 3423035 w 5730301"/>
              <a:gd name="connsiteY22" fmla="*/ 361508 h 3413052"/>
              <a:gd name="connsiteX23" fmla="*/ 3497463 w 5730301"/>
              <a:gd name="connsiteY23" fmla="*/ 382773 h 3413052"/>
              <a:gd name="connsiteX24" fmla="*/ 3497463 w 5730301"/>
              <a:gd name="connsiteY24" fmla="*/ 382773 h 3413052"/>
              <a:gd name="connsiteX25" fmla="*/ 3497463 w 5730301"/>
              <a:gd name="connsiteY25" fmla="*/ 457201 h 3413052"/>
              <a:gd name="connsiteX26" fmla="*/ 3529361 w 5730301"/>
              <a:gd name="connsiteY26" fmla="*/ 478466 h 3413052"/>
              <a:gd name="connsiteX27" fmla="*/ 3603789 w 5730301"/>
              <a:gd name="connsiteY27" fmla="*/ 478466 h 3413052"/>
              <a:gd name="connsiteX28" fmla="*/ 3667584 w 5730301"/>
              <a:gd name="connsiteY28" fmla="*/ 457201 h 3413052"/>
              <a:gd name="connsiteX29" fmla="*/ 3667584 w 5730301"/>
              <a:gd name="connsiteY29" fmla="*/ 457201 h 3413052"/>
              <a:gd name="connsiteX30" fmla="*/ 3742012 w 5730301"/>
              <a:gd name="connsiteY30" fmla="*/ 520996 h 3413052"/>
              <a:gd name="connsiteX31" fmla="*/ 3763277 w 5730301"/>
              <a:gd name="connsiteY31" fmla="*/ 542261 h 3413052"/>
              <a:gd name="connsiteX32" fmla="*/ 3858970 w 5730301"/>
              <a:gd name="connsiteY32" fmla="*/ 542261 h 3413052"/>
              <a:gd name="connsiteX33" fmla="*/ 3922766 w 5730301"/>
              <a:gd name="connsiteY33" fmla="*/ 542261 h 3413052"/>
              <a:gd name="connsiteX34" fmla="*/ 3922766 w 5730301"/>
              <a:gd name="connsiteY34" fmla="*/ 542261 h 3413052"/>
              <a:gd name="connsiteX35" fmla="*/ 4050356 w 5730301"/>
              <a:gd name="connsiteY35" fmla="*/ 606057 h 3413052"/>
              <a:gd name="connsiteX36" fmla="*/ 4071622 w 5730301"/>
              <a:gd name="connsiteY36" fmla="*/ 637954 h 3413052"/>
              <a:gd name="connsiteX37" fmla="*/ 4092887 w 5730301"/>
              <a:gd name="connsiteY37" fmla="*/ 680485 h 3413052"/>
              <a:gd name="connsiteX38" fmla="*/ 4146049 w 5730301"/>
              <a:gd name="connsiteY38" fmla="*/ 723015 h 3413052"/>
              <a:gd name="connsiteX39" fmla="*/ 4146049 w 5730301"/>
              <a:gd name="connsiteY39" fmla="*/ 723015 h 3413052"/>
              <a:gd name="connsiteX40" fmla="*/ 4188580 w 5730301"/>
              <a:gd name="connsiteY40" fmla="*/ 829341 h 3413052"/>
              <a:gd name="connsiteX41" fmla="*/ 4188580 w 5730301"/>
              <a:gd name="connsiteY41" fmla="*/ 829341 h 3413052"/>
              <a:gd name="connsiteX42" fmla="*/ 4273640 w 5730301"/>
              <a:gd name="connsiteY42" fmla="*/ 978196 h 3413052"/>
              <a:gd name="connsiteX43" fmla="*/ 4273640 w 5730301"/>
              <a:gd name="connsiteY43" fmla="*/ 1052624 h 3413052"/>
              <a:gd name="connsiteX44" fmla="*/ 4273640 w 5730301"/>
              <a:gd name="connsiteY44" fmla="*/ 1052624 h 3413052"/>
              <a:gd name="connsiteX45" fmla="*/ 4231110 w 5730301"/>
              <a:gd name="connsiteY45" fmla="*/ 1158950 h 3413052"/>
              <a:gd name="connsiteX46" fmla="*/ 4231110 w 5730301"/>
              <a:gd name="connsiteY46" fmla="*/ 1201480 h 3413052"/>
              <a:gd name="connsiteX47" fmla="*/ 4326803 w 5730301"/>
              <a:gd name="connsiteY47" fmla="*/ 1212113 h 3413052"/>
              <a:gd name="connsiteX48" fmla="*/ 4433128 w 5730301"/>
              <a:gd name="connsiteY48" fmla="*/ 1158950 h 3413052"/>
              <a:gd name="connsiteX49" fmla="*/ 4528822 w 5730301"/>
              <a:gd name="connsiteY49" fmla="*/ 1105787 h 3413052"/>
              <a:gd name="connsiteX50" fmla="*/ 4645780 w 5730301"/>
              <a:gd name="connsiteY50" fmla="*/ 1020727 h 3413052"/>
              <a:gd name="connsiteX51" fmla="*/ 4645780 w 5730301"/>
              <a:gd name="connsiteY51" fmla="*/ 1020727 h 3413052"/>
              <a:gd name="connsiteX52" fmla="*/ 4720208 w 5730301"/>
              <a:gd name="connsiteY52" fmla="*/ 871871 h 3413052"/>
              <a:gd name="connsiteX53" fmla="*/ 4826533 w 5730301"/>
              <a:gd name="connsiteY53" fmla="*/ 861238 h 3413052"/>
              <a:gd name="connsiteX54" fmla="*/ 4890328 w 5730301"/>
              <a:gd name="connsiteY54" fmla="*/ 786810 h 3413052"/>
              <a:gd name="connsiteX55" fmla="*/ 4932859 w 5730301"/>
              <a:gd name="connsiteY55" fmla="*/ 648587 h 3413052"/>
              <a:gd name="connsiteX56" fmla="*/ 5039184 w 5730301"/>
              <a:gd name="connsiteY56" fmla="*/ 542261 h 3413052"/>
              <a:gd name="connsiteX57" fmla="*/ 5241203 w 5730301"/>
              <a:gd name="connsiteY57" fmla="*/ 520996 h 3413052"/>
              <a:gd name="connsiteX58" fmla="*/ 5315631 w 5730301"/>
              <a:gd name="connsiteY58" fmla="*/ 457201 h 3413052"/>
              <a:gd name="connsiteX59" fmla="*/ 5390059 w 5730301"/>
              <a:gd name="connsiteY59" fmla="*/ 414671 h 3413052"/>
              <a:gd name="connsiteX60" fmla="*/ 5390059 w 5730301"/>
              <a:gd name="connsiteY60" fmla="*/ 297713 h 3413052"/>
              <a:gd name="connsiteX61" fmla="*/ 5400691 w 5730301"/>
              <a:gd name="connsiteY61" fmla="*/ 202020 h 3413052"/>
              <a:gd name="connsiteX62" fmla="*/ 5411324 w 5730301"/>
              <a:gd name="connsiteY62" fmla="*/ 95694 h 3413052"/>
              <a:gd name="connsiteX63" fmla="*/ 5517649 w 5730301"/>
              <a:gd name="connsiteY63" fmla="*/ 116959 h 3413052"/>
              <a:gd name="connsiteX64" fmla="*/ 5581445 w 5730301"/>
              <a:gd name="connsiteY64" fmla="*/ 170122 h 3413052"/>
              <a:gd name="connsiteX65" fmla="*/ 5592077 w 5730301"/>
              <a:gd name="connsiteY65" fmla="*/ 265815 h 3413052"/>
              <a:gd name="connsiteX66" fmla="*/ 5634608 w 5730301"/>
              <a:gd name="connsiteY66" fmla="*/ 308345 h 3413052"/>
              <a:gd name="connsiteX67" fmla="*/ 5677138 w 5730301"/>
              <a:gd name="connsiteY67" fmla="*/ 361508 h 3413052"/>
              <a:gd name="connsiteX68" fmla="*/ 5730301 w 5730301"/>
              <a:gd name="connsiteY68" fmla="*/ 404038 h 3413052"/>
              <a:gd name="connsiteX69" fmla="*/ 5730301 w 5730301"/>
              <a:gd name="connsiteY69" fmla="*/ 404038 h 3413052"/>
              <a:gd name="connsiteX70" fmla="*/ 5623975 w 5730301"/>
              <a:gd name="connsiteY70" fmla="*/ 520996 h 3413052"/>
              <a:gd name="connsiteX71" fmla="*/ 5623975 w 5730301"/>
              <a:gd name="connsiteY71" fmla="*/ 520996 h 3413052"/>
              <a:gd name="connsiteX72" fmla="*/ 5549547 w 5730301"/>
              <a:gd name="connsiteY72" fmla="*/ 606057 h 3413052"/>
              <a:gd name="connsiteX73" fmla="*/ 5485752 w 5730301"/>
              <a:gd name="connsiteY73" fmla="*/ 627322 h 3413052"/>
              <a:gd name="connsiteX74" fmla="*/ 5464487 w 5730301"/>
              <a:gd name="connsiteY74" fmla="*/ 701750 h 3413052"/>
              <a:gd name="connsiteX75" fmla="*/ 5464487 w 5730301"/>
              <a:gd name="connsiteY75" fmla="*/ 701750 h 3413052"/>
              <a:gd name="connsiteX76" fmla="*/ 5443222 w 5730301"/>
              <a:gd name="connsiteY76" fmla="*/ 786810 h 3413052"/>
              <a:gd name="connsiteX77" fmla="*/ 5475119 w 5730301"/>
              <a:gd name="connsiteY77" fmla="*/ 850606 h 3413052"/>
              <a:gd name="connsiteX78" fmla="*/ 5475119 w 5730301"/>
              <a:gd name="connsiteY78" fmla="*/ 850606 h 3413052"/>
              <a:gd name="connsiteX79" fmla="*/ 5507017 w 5730301"/>
              <a:gd name="connsiteY79" fmla="*/ 882503 h 3413052"/>
              <a:gd name="connsiteX80" fmla="*/ 5507017 w 5730301"/>
              <a:gd name="connsiteY80" fmla="*/ 882503 h 3413052"/>
              <a:gd name="connsiteX81" fmla="*/ 5507017 w 5730301"/>
              <a:gd name="connsiteY81" fmla="*/ 882503 h 3413052"/>
              <a:gd name="connsiteX82" fmla="*/ 5549547 w 5730301"/>
              <a:gd name="connsiteY82" fmla="*/ 946299 h 3413052"/>
              <a:gd name="connsiteX83" fmla="*/ 5443222 w 5730301"/>
              <a:gd name="connsiteY83" fmla="*/ 956931 h 3413052"/>
              <a:gd name="connsiteX84" fmla="*/ 5315631 w 5730301"/>
              <a:gd name="connsiteY84" fmla="*/ 1031359 h 3413052"/>
              <a:gd name="connsiteX85" fmla="*/ 5262468 w 5730301"/>
              <a:gd name="connsiteY85" fmla="*/ 1052624 h 3413052"/>
              <a:gd name="connsiteX86" fmla="*/ 5209305 w 5730301"/>
              <a:gd name="connsiteY86" fmla="*/ 1095154 h 3413052"/>
              <a:gd name="connsiteX87" fmla="*/ 5209305 w 5730301"/>
              <a:gd name="connsiteY87" fmla="*/ 1095154 h 3413052"/>
              <a:gd name="connsiteX88" fmla="*/ 5219938 w 5730301"/>
              <a:gd name="connsiteY88" fmla="*/ 1212113 h 3413052"/>
              <a:gd name="connsiteX89" fmla="*/ 5209305 w 5730301"/>
              <a:gd name="connsiteY89" fmla="*/ 1307806 h 3413052"/>
              <a:gd name="connsiteX90" fmla="*/ 5209305 w 5730301"/>
              <a:gd name="connsiteY90" fmla="*/ 1307806 h 3413052"/>
              <a:gd name="connsiteX91" fmla="*/ 5134877 w 5730301"/>
              <a:gd name="connsiteY91" fmla="*/ 1382234 h 3413052"/>
              <a:gd name="connsiteX92" fmla="*/ 5134877 w 5730301"/>
              <a:gd name="connsiteY92" fmla="*/ 1446029 h 3413052"/>
              <a:gd name="connsiteX93" fmla="*/ 5134877 w 5730301"/>
              <a:gd name="connsiteY93" fmla="*/ 1446029 h 3413052"/>
              <a:gd name="connsiteX94" fmla="*/ 5134877 w 5730301"/>
              <a:gd name="connsiteY94" fmla="*/ 1584252 h 3413052"/>
              <a:gd name="connsiteX95" fmla="*/ 5134877 w 5730301"/>
              <a:gd name="connsiteY95" fmla="*/ 1605517 h 3413052"/>
              <a:gd name="connsiteX96" fmla="*/ 5134877 w 5730301"/>
              <a:gd name="connsiteY96" fmla="*/ 1605517 h 3413052"/>
              <a:gd name="connsiteX97" fmla="*/ 5060449 w 5730301"/>
              <a:gd name="connsiteY97" fmla="*/ 1509824 h 3413052"/>
              <a:gd name="connsiteX98" fmla="*/ 5039184 w 5730301"/>
              <a:gd name="connsiteY98" fmla="*/ 1456661 h 3413052"/>
              <a:gd name="connsiteX99" fmla="*/ 4996654 w 5730301"/>
              <a:gd name="connsiteY99" fmla="*/ 1435396 h 3413052"/>
              <a:gd name="connsiteX100" fmla="*/ 4996654 w 5730301"/>
              <a:gd name="connsiteY100" fmla="*/ 1435396 h 3413052"/>
              <a:gd name="connsiteX101" fmla="*/ 4986022 w 5730301"/>
              <a:gd name="connsiteY101" fmla="*/ 1573620 h 3413052"/>
              <a:gd name="connsiteX102" fmla="*/ 5007287 w 5730301"/>
              <a:gd name="connsiteY102" fmla="*/ 1648047 h 3413052"/>
              <a:gd name="connsiteX103" fmla="*/ 5039184 w 5730301"/>
              <a:gd name="connsiteY103" fmla="*/ 1701210 h 3413052"/>
              <a:gd name="connsiteX104" fmla="*/ 5102980 w 5730301"/>
              <a:gd name="connsiteY104" fmla="*/ 1754373 h 3413052"/>
              <a:gd name="connsiteX105" fmla="*/ 5177408 w 5730301"/>
              <a:gd name="connsiteY105" fmla="*/ 1796903 h 3413052"/>
              <a:gd name="connsiteX106" fmla="*/ 5209305 w 5730301"/>
              <a:gd name="connsiteY106" fmla="*/ 1860699 h 3413052"/>
              <a:gd name="connsiteX107" fmla="*/ 5188040 w 5730301"/>
              <a:gd name="connsiteY107" fmla="*/ 1977657 h 3413052"/>
              <a:gd name="connsiteX108" fmla="*/ 5124245 w 5730301"/>
              <a:gd name="connsiteY108" fmla="*/ 2030820 h 3413052"/>
              <a:gd name="connsiteX109" fmla="*/ 5092347 w 5730301"/>
              <a:gd name="connsiteY109" fmla="*/ 2030820 h 3413052"/>
              <a:gd name="connsiteX110" fmla="*/ 4996654 w 5730301"/>
              <a:gd name="connsiteY110" fmla="*/ 2052085 h 3413052"/>
              <a:gd name="connsiteX111" fmla="*/ 4996654 w 5730301"/>
              <a:gd name="connsiteY111" fmla="*/ 2052085 h 3413052"/>
              <a:gd name="connsiteX112" fmla="*/ 4986022 w 5730301"/>
              <a:gd name="connsiteY112" fmla="*/ 2137145 h 3413052"/>
              <a:gd name="connsiteX113" fmla="*/ 4964756 w 5730301"/>
              <a:gd name="connsiteY113" fmla="*/ 2158410 h 3413052"/>
              <a:gd name="connsiteX114" fmla="*/ 4922226 w 5730301"/>
              <a:gd name="connsiteY114" fmla="*/ 2169043 h 3413052"/>
              <a:gd name="connsiteX115" fmla="*/ 4869063 w 5730301"/>
              <a:gd name="connsiteY115" fmla="*/ 2211573 h 3413052"/>
              <a:gd name="connsiteX116" fmla="*/ 4869063 w 5730301"/>
              <a:gd name="connsiteY116" fmla="*/ 2211573 h 3413052"/>
              <a:gd name="connsiteX117" fmla="*/ 4826533 w 5730301"/>
              <a:gd name="connsiteY117" fmla="*/ 2328531 h 3413052"/>
              <a:gd name="connsiteX118" fmla="*/ 4773370 w 5730301"/>
              <a:gd name="connsiteY118" fmla="*/ 2392327 h 3413052"/>
              <a:gd name="connsiteX119" fmla="*/ 4730840 w 5730301"/>
              <a:gd name="connsiteY119" fmla="*/ 2434857 h 3413052"/>
              <a:gd name="connsiteX120" fmla="*/ 4698942 w 5730301"/>
              <a:gd name="connsiteY120" fmla="*/ 2477387 h 3413052"/>
              <a:gd name="connsiteX121" fmla="*/ 4677677 w 5730301"/>
              <a:gd name="connsiteY121" fmla="*/ 2541182 h 3413052"/>
              <a:gd name="connsiteX122" fmla="*/ 4656412 w 5730301"/>
              <a:gd name="connsiteY122" fmla="*/ 2626243 h 3413052"/>
              <a:gd name="connsiteX123" fmla="*/ 4656412 w 5730301"/>
              <a:gd name="connsiteY123" fmla="*/ 2700671 h 3413052"/>
              <a:gd name="connsiteX124" fmla="*/ 4656412 w 5730301"/>
              <a:gd name="connsiteY124" fmla="*/ 2700671 h 3413052"/>
              <a:gd name="connsiteX125" fmla="*/ 4720208 w 5730301"/>
              <a:gd name="connsiteY125" fmla="*/ 2860159 h 3413052"/>
              <a:gd name="connsiteX126" fmla="*/ 4762738 w 5730301"/>
              <a:gd name="connsiteY126" fmla="*/ 2913322 h 3413052"/>
              <a:gd name="connsiteX127" fmla="*/ 4784003 w 5730301"/>
              <a:gd name="connsiteY127" fmla="*/ 2934587 h 3413052"/>
              <a:gd name="connsiteX128" fmla="*/ 4815901 w 5730301"/>
              <a:gd name="connsiteY128" fmla="*/ 2977117 h 3413052"/>
              <a:gd name="connsiteX129" fmla="*/ 4847798 w 5730301"/>
              <a:gd name="connsiteY129" fmla="*/ 3072810 h 3413052"/>
              <a:gd name="connsiteX130" fmla="*/ 4869063 w 5730301"/>
              <a:gd name="connsiteY130" fmla="*/ 3104708 h 3413052"/>
              <a:gd name="connsiteX131" fmla="*/ 4900961 w 5730301"/>
              <a:gd name="connsiteY131" fmla="*/ 3136606 h 3413052"/>
              <a:gd name="connsiteX132" fmla="*/ 4922226 w 5730301"/>
              <a:gd name="connsiteY132" fmla="*/ 3264196 h 3413052"/>
              <a:gd name="connsiteX133" fmla="*/ 4922226 w 5730301"/>
              <a:gd name="connsiteY133" fmla="*/ 3306727 h 3413052"/>
              <a:gd name="connsiteX134" fmla="*/ 4922226 w 5730301"/>
              <a:gd name="connsiteY134" fmla="*/ 3306727 h 3413052"/>
              <a:gd name="connsiteX135" fmla="*/ 4900961 w 5730301"/>
              <a:gd name="connsiteY135" fmla="*/ 3402420 h 3413052"/>
              <a:gd name="connsiteX136" fmla="*/ 4900961 w 5730301"/>
              <a:gd name="connsiteY136" fmla="*/ 3402420 h 3413052"/>
              <a:gd name="connsiteX137" fmla="*/ 4805268 w 5730301"/>
              <a:gd name="connsiteY137" fmla="*/ 3413052 h 3413052"/>
              <a:gd name="connsiteX138" fmla="*/ 4794635 w 5730301"/>
              <a:gd name="connsiteY138" fmla="*/ 3391787 h 3413052"/>
              <a:gd name="connsiteX139" fmla="*/ 4773370 w 5730301"/>
              <a:gd name="connsiteY139" fmla="*/ 3370522 h 3413052"/>
              <a:gd name="connsiteX140" fmla="*/ 4773370 w 5730301"/>
              <a:gd name="connsiteY140" fmla="*/ 3370522 h 3413052"/>
              <a:gd name="connsiteX141" fmla="*/ 4698942 w 5730301"/>
              <a:gd name="connsiteY141" fmla="*/ 3317359 h 3413052"/>
              <a:gd name="connsiteX0" fmla="*/ 1155174 w 5730301"/>
              <a:gd name="connsiteY0" fmla="*/ 2582587 h 3413052"/>
              <a:gd name="connsiteX1" fmla="*/ 890611 w 5730301"/>
              <a:gd name="connsiteY1" fmla="*/ 2408588 h 3413052"/>
              <a:gd name="connsiteX2" fmla="*/ 492578 w 5730301"/>
              <a:gd name="connsiteY2" fmla="*/ 2236466 h 3413052"/>
              <a:gd name="connsiteX3" fmla="*/ 202121 w 5730301"/>
              <a:gd name="connsiteY3" fmla="*/ 1892221 h 3413052"/>
              <a:gd name="connsiteX4" fmla="*/ 73029 w 5730301"/>
              <a:gd name="connsiteY4" fmla="*/ 1268278 h 3413052"/>
              <a:gd name="connsiteX5" fmla="*/ 126818 w 5730301"/>
              <a:gd name="connsiteY5" fmla="*/ 601303 h 3413052"/>
              <a:gd name="connsiteX6" fmla="*/ 277426 w 5730301"/>
              <a:gd name="connsiteY6" fmla="*/ 364636 h 3413052"/>
              <a:gd name="connsiteX7" fmla="*/ 309697 w 5730301"/>
              <a:gd name="connsiteY7" fmla="*/ 9633 h 3413052"/>
              <a:gd name="connsiteX8" fmla="*/ 722366 w 5730301"/>
              <a:gd name="connsiteY8" fmla="*/ 10634 h 3413052"/>
              <a:gd name="connsiteX9" fmla="*/ 892487 w 5730301"/>
              <a:gd name="connsiteY9" fmla="*/ 74429 h 3413052"/>
              <a:gd name="connsiteX10" fmla="*/ 1232728 w 5730301"/>
              <a:gd name="connsiteY10" fmla="*/ 138224 h 3413052"/>
              <a:gd name="connsiteX11" fmla="*/ 1615501 w 5730301"/>
              <a:gd name="connsiteY11" fmla="*/ 191387 h 3413052"/>
              <a:gd name="connsiteX12" fmla="*/ 1977008 w 5730301"/>
              <a:gd name="connsiteY12" fmla="*/ 233917 h 3413052"/>
              <a:gd name="connsiteX13" fmla="*/ 2327882 w 5730301"/>
              <a:gd name="connsiteY13" fmla="*/ 255182 h 3413052"/>
              <a:gd name="connsiteX14" fmla="*/ 2646859 w 5730301"/>
              <a:gd name="connsiteY14" fmla="*/ 255182 h 3413052"/>
              <a:gd name="connsiteX15" fmla="*/ 2870142 w 5730301"/>
              <a:gd name="connsiteY15" fmla="*/ 265815 h 3413052"/>
              <a:gd name="connsiteX16" fmla="*/ 2976468 w 5730301"/>
              <a:gd name="connsiteY16" fmla="*/ 255182 h 3413052"/>
              <a:gd name="connsiteX17" fmla="*/ 2976468 w 5730301"/>
              <a:gd name="connsiteY17" fmla="*/ 212652 h 3413052"/>
              <a:gd name="connsiteX18" fmla="*/ 2976468 w 5730301"/>
              <a:gd name="connsiteY18" fmla="*/ 212652 h 3413052"/>
              <a:gd name="connsiteX19" fmla="*/ 3082794 w 5730301"/>
              <a:gd name="connsiteY19" fmla="*/ 287080 h 3413052"/>
              <a:gd name="connsiteX20" fmla="*/ 3199752 w 5730301"/>
              <a:gd name="connsiteY20" fmla="*/ 308345 h 3413052"/>
              <a:gd name="connsiteX21" fmla="*/ 3316710 w 5730301"/>
              <a:gd name="connsiteY21" fmla="*/ 318978 h 3413052"/>
              <a:gd name="connsiteX22" fmla="*/ 3423035 w 5730301"/>
              <a:gd name="connsiteY22" fmla="*/ 361508 h 3413052"/>
              <a:gd name="connsiteX23" fmla="*/ 3497463 w 5730301"/>
              <a:gd name="connsiteY23" fmla="*/ 382773 h 3413052"/>
              <a:gd name="connsiteX24" fmla="*/ 3497463 w 5730301"/>
              <a:gd name="connsiteY24" fmla="*/ 382773 h 3413052"/>
              <a:gd name="connsiteX25" fmla="*/ 3497463 w 5730301"/>
              <a:gd name="connsiteY25" fmla="*/ 457201 h 3413052"/>
              <a:gd name="connsiteX26" fmla="*/ 3529361 w 5730301"/>
              <a:gd name="connsiteY26" fmla="*/ 478466 h 3413052"/>
              <a:gd name="connsiteX27" fmla="*/ 3603789 w 5730301"/>
              <a:gd name="connsiteY27" fmla="*/ 478466 h 3413052"/>
              <a:gd name="connsiteX28" fmla="*/ 3667584 w 5730301"/>
              <a:gd name="connsiteY28" fmla="*/ 457201 h 3413052"/>
              <a:gd name="connsiteX29" fmla="*/ 3667584 w 5730301"/>
              <a:gd name="connsiteY29" fmla="*/ 457201 h 3413052"/>
              <a:gd name="connsiteX30" fmla="*/ 3742012 w 5730301"/>
              <a:gd name="connsiteY30" fmla="*/ 520996 h 3413052"/>
              <a:gd name="connsiteX31" fmla="*/ 3763277 w 5730301"/>
              <a:gd name="connsiteY31" fmla="*/ 542261 h 3413052"/>
              <a:gd name="connsiteX32" fmla="*/ 3858970 w 5730301"/>
              <a:gd name="connsiteY32" fmla="*/ 542261 h 3413052"/>
              <a:gd name="connsiteX33" fmla="*/ 3922766 w 5730301"/>
              <a:gd name="connsiteY33" fmla="*/ 542261 h 3413052"/>
              <a:gd name="connsiteX34" fmla="*/ 3922766 w 5730301"/>
              <a:gd name="connsiteY34" fmla="*/ 542261 h 3413052"/>
              <a:gd name="connsiteX35" fmla="*/ 4050356 w 5730301"/>
              <a:gd name="connsiteY35" fmla="*/ 606057 h 3413052"/>
              <a:gd name="connsiteX36" fmla="*/ 4071622 w 5730301"/>
              <a:gd name="connsiteY36" fmla="*/ 637954 h 3413052"/>
              <a:gd name="connsiteX37" fmla="*/ 4092887 w 5730301"/>
              <a:gd name="connsiteY37" fmla="*/ 680485 h 3413052"/>
              <a:gd name="connsiteX38" fmla="*/ 4146049 w 5730301"/>
              <a:gd name="connsiteY38" fmla="*/ 723015 h 3413052"/>
              <a:gd name="connsiteX39" fmla="*/ 4146049 w 5730301"/>
              <a:gd name="connsiteY39" fmla="*/ 723015 h 3413052"/>
              <a:gd name="connsiteX40" fmla="*/ 4188580 w 5730301"/>
              <a:gd name="connsiteY40" fmla="*/ 829341 h 3413052"/>
              <a:gd name="connsiteX41" fmla="*/ 4188580 w 5730301"/>
              <a:gd name="connsiteY41" fmla="*/ 829341 h 3413052"/>
              <a:gd name="connsiteX42" fmla="*/ 4273640 w 5730301"/>
              <a:gd name="connsiteY42" fmla="*/ 978196 h 3413052"/>
              <a:gd name="connsiteX43" fmla="*/ 4273640 w 5730301"/>
              <a:gd name="connsiteY43" fmla="*/ 1052624 h 3413052"/>
              <a:gd name="connsiteX44" fmla="*/ 4273640 w 5730301"/>
              <a:gd name="connsiteY44" fmla="*/ 1052624 h 3413052"/>
              <a:gd name="connsiteX45" fmla="*/ 4231110 w 5730301"/>
              <a:gd name="connsiteY45" fmla="*/ 1158950 h 3413052"/>
              <a:gd name="connsiteX46" fmla="*/ 4231110 w 5730301"/>
              <a:gd name="connsiteY46" fmla="*/ 1201480 h 3413052"/>
              <a:gd name="connsiteX47" fmla="*/ 4326803 w 5730301"/>
              <a:gd name="connsiteY47" fmla="*/ 1212113 h 3413052"/>
              <a:gd name="connsiteX48" fmla="*/ 4433128 w 5730301"/>
              <a:gd name="connsiteY48" fmla="*/ 1158950 h 3413052"/>
              <a:gd name="connsiteX49" fmla="*/ 4528822 w 5730301"/>
              <a:gd name="connsiteY49" fmla="*/ 1105787 h 3413052"/>
              <a:gd name="connsiteX50" fmla="*/ 4645780 w 5730301"/>
              <a:gd name="connsiteY50" fmla="*/ 1020727 h 3413052"/>
              <a:gd name="connsiteX51" fmla="*/ 4645780 w 5730301"/>
              <a:gd name="connsiteY51" fmla="*/ 1020727 h 3413052"/>
              <a:gd name="connsiteX52" fmla="*/ 4720208 w 5730301"/>
              <a:gd name="connsiteY52" fmla="*/ 871871 h 3413052"/>
              <a:gd name="connsiteX53" fmla="*/ 4826533 w 5730301"/>
              <a:gd name="connsiteY53" fmla="*/ 861238 h 3413052"/>
              <a:gd name="connsiteX54" fmla="*/ 4890328 w 5730301"/>
              <a:gd name="connsiteY54" fmla="*/ 786810 h 3413052"/>
              <a:gd name="connsiteX55" fmla="*/ 4932859 w 5730301"/>
              <a:gd name="connsiteY55" fmla="*/ 648587 h 3413052"/>
              <a:gd name="connsiteX56" fmla="*/ 5039184 w 5730301"/>
              <a:gd name="connsiteY56" fmla="*/ 542261 h 3413052"/>
              <a:gd name="connsiteX57" fmla="*/ 5241203 w 5730301"/>
              <a:gd name="connsiteY57" fmla="*/ 520996 h 3413052"/>
              <a:gd name="connsiteX58" fmla="*/ 5315631 w 5730301"/>
              <a:gd name="connsiteY58" fmla="*/ 457201 h 3413052"/>
              <a:gd name="connsiteX59" fmla="*/ 5390059 w 5730301"/>
              <a:gd name="connsiteY59" fmla="*/ 414671 h 3413052"/>
              <a:gd name="connsiteX60" fmla="*/ 5390059 w 5730301"/>
              <a:gd name="connsiteY60" fmla="*/ 297713 h 3413052"/>
              <a:gd name="connsiteX61" fmla="*/ 5400691 w 5730301"/>
              <a:gd name="connsiteY61" fmla="*/ 202020 h 3413052"/>
              <a:gd name="connsiteX62" fmla="*/ 5411324 w 5730301"/>
              <a:gd name="connsiteY62" fmla="*/ 95694 h 3413052"/>
              <a:gd name="connsiteX63" fmla="*/ 5517649 w 5730301"/>
              <a:gd name="connsiteY63" fmla="*/ 116959 h 3413052"/>
              <a:gd name="connsiteX64" fmla="*/ 5581445 w 5730301"/>
              <a:gd name="connsiteY64" fmla="*/ 170122 h 3413052"/>
              <a:gd name="connsiteX65" fmla="*/ 5592077 w 5730301"/>
              <a:gd name="connsiteY65" fmla="*/ 265815 h 3413052"/>
              <a:gd name="connsiteX66" fmla="*/ 5634608 w 5730301"/>
              <a:gd name="connsiteY66" fmla="*/ 308345 h 3413052"/>
              <a:gd name="connsiteX67" fmla="*/ 5677138 w 5730301"/>
              <a:gd name="connsiteY67" fmla="*/ 361508 h 3413052"/>
              <a:gd name="connsiteX68" fmla="*/ 5730301 w 5730301"/>
              <a:gd name="connsiteY68" fmla="*/ 404038 h 3413052"/>
              <a:gd name="connsiteX69" fmla="*/ 5730301 w 5730301"/>
              <a:gd name="connsiteY69" fmla="*/ 404038 h 3413052"/>
              <a:gd name="connsiteX70" fmla="*/ 5623975 w 5730301"/>
              <a:gd name="connsiteY70" fmla="*/ 520996 h 3413052"/>
              <a:gd name="connsiteX71" fmla="*/ 5623975 w 5730301"/>
              <a:gd name="connsiteY71" fmla="*/ 520996 h 3413052"/>
              <a:gd name="connsiteX72" fmla="*/ 5549547 w 5730301"/>
              <a:gd name="connsiteY72" fmla="*/ 606057 h 3413052"/>
              <a:gd name="connsiteX73" fmla="*/ 5485752 w 5730301"/>
              <a:gd name="connsiteY73" fmla="*/ 627322 h 3413052"/>
              <a:gd name="connsiteX74" fmla="*/ 5464487 w 5730301"/>
              <a:gd name="connsiteY74" fmla="*/ 701750 h 3413052"/>
              <a:gd name="connsiteX75" fmla="*/ 5464487 w 5730301"/>
              <a:gd name="connsiteY75" fmla="*/ 701750 h 3413052"/>
              <a:gd name="connsiteX76" fmla="*/ 5443222 w 5730301"/>
              <a:gd name="connsiteY76" fmla="*/ 786810 h 3413052"/>
              <a:gd name="connsiteX77" fmla="*/ 5475119 w 5730301"/>
              <a:gd name="connsiteY77" fmla="*/ 850606 h 3413052"/>
              <a:gd name="connsiteX78" fmla="*/ 5475119 w 5730301"/>
              <a:gd name="connsiteY78" fmla="*/ 850606 h 3413052"/>
              <a:gd name="connsiteX79" fmla="*/ 5507017 w 5730301"/>
              <a:gd name="connsiteY79" fmla="*/ 882503 h 3413052"/>
              <a:gd name="connsiteX80" fmla="*/ 5507017 w 5730301"/>
              <a:gd name="connsiteY80" fmla="*/ 882503 h 3413052"/>
              <a:gd name="connsiteX81" fmla="*/ 5507017 w 5730301"/>
              <a:gd name="connsiteY81" fmla="*/ 882503 h 3413052"/>
              <a:gd name="connsiteX82" fmla="*/ 5549547 w 5730301"/>
              <a:gd name="connsiteY82" fmla="*/ 946299 h 3413052"/>
              <a:gd name="connsiteX83" fmla="*/ 5443222 w 5730301"/>
              <a:gd name="connsiteY83" fmla="*/ 956931 h 3413052"/>
              <a:gd name="connsiteX84" fmla="*/ 5315631 w 5730301"/>
              <a:gd name="connsiteY84" fmla="*/ 1031359 h 3413052"/>
              <a:gd name="connsiteX85" fmla="*/ 5262468 w 5730301"/>
              <a:gd name="connsiteY85" fmla="*/ 1052624 h 3413052"/>
              <a:gd name="connsiteX86" fmla="*/ 5209305 w 5730301"/>
              <a:gd name="connsiteY86" fmla="*/ 1095154 h 3413052"/>
              <a:gd name="connsiteX87" fmla="*/ 5209305 w 5730301"/>
              <a:gd name="connsiteY87" fmla="*/ 1095154 h 3413052"/>
              <a:gd name="connsiteX88" fmla="*/ 5219938 w 5730301"/>
              <a:gd name="connsiteY88" fmla="*/ 1212113 h 3413052"/>
              <a:gd name="connsiteX89" fmla="*/ 5209305 w 5730301"/>
              <a:gd name="connsiteY89" fmla="*/ 1307806 h 3413052"/>
              <a:gd name="connsiteX90" fmla="*/ 5209305 w 5730301"/>
              <a:gd name="connsiteY90" fmla="*/ 1307806 h 3413052"/>
              <a:gd name="connsiteX91" fmla="*/ 5134877 w 5730301"/>
              <a:gd name="connsiteY91" fmla="*/ 1382234 h 3413052"/>
              <a:gd name="connsiteX92" fmla="*/ 5134877 w 5730301"/>
              <a:gd name="connsiteY92" fmla="*/ 1446029 h 3413052"/>
              <a:gd name="connsiteX93" fmla="*/ 5134877 w 5730301"/>
              <a:gd name="connsiteY93" fmla="*/ 1446029 h 3413052"/>
              <a:gd name="connsiteX94" fmla="*/ 5134877 w 5730301"/>
              <a:gd name="connsiteY94" fmla="*/ 1584252 h 3413052"/>
              <a:gd name="connsiteX95" fmla="*/ 5134877 w 5730301"/>
              <a:gd name="connsiteY95" fmla="*/ 1605517 h 3413052"/>
              <a:gd name="connsiteX96" fmla="*/ 5134877 w 5730301"/>
              <a:gd name="connsiteY96" fmla="*/ 1605517 h 3413052"/>
              <a:gd name="connsiteX97" fmla="*/ 5060449 w 5730301"/>
              <a:gd name="connsiteY97" fmla="*/ 1509824 h 3413052"/>
              <a:gd name="connsiteX98" fmla="*/ 5039184 w 5730301"/>
              <a:gd name="connsiteY98" fmla="*/ 1456661 h 3413052"/>
              <a:gd name="connsiteX99" fmla="*/ 4996654 w 5730301"/>
              <a:gd name="connsiteY99" fmla="*/ 1435396 h 3413052"/>
              <a:gd name="connsiteX100" fmla="*/ 4996654 w 5730301"/>
              <a:gd name="connsiteY100" fmla="*/ 1435396 h 3413052"/>
              <a:gd name="connsiteX101" fmla="*/ 4986022 w 5730301"/>
              <a:gd name="connsiteY101" fmla="*/ 1573620 h 3413052"/>
              <a:gd name="connsiteX102" fmla="*/ 5007287 w 5730301"/>
              <a:gd name="connsiteY102" fmla="*/ 1648047 h 3413052"/>
              <a:gd name="connsiteX103" fmla="*/ 5039184 w 5730301"/>
              <a:gd name="connsiteY103" fmla="*/ 1701210 h 3413052"/>
              <a:gd name="connsiteX104" fmla="*/ 5102980 w 5730301"/>
              <a:gd name="connsiteY104" fmla="*/ 1754373 h 3413052"/>
              <a:gd name="connsiteX105" fmla="*/ 5177408 w 5730301"/>
              <a:gd name="connsiteY105" fmla="*/ 1796903 h 3413052"/>
              <a:gd name="connsiteX106" fmla="*/ 5209305 w 5730301"/>
              <a:gd name="connsiteY106" fmla="*/ 1860699 h 3413052"/>
              <a:gd name="connsiteX107" fmla="*/ 5188040 w 5730301"/>
              <a:gd name="connsiteY107" fmla="*/ 1977657 h 3413052"/>
              <a:gd name="connsiteX108" fmla="*/ 5124245 w 5730301"/>
              <a:gd name="connsiteY108" fmla="*/ 2030820 h 3413052"/>
              <a:gd name="connsiteX109" fmla="*/ 5092347 w 5730301"/>
              <a:gd name="connsiteY109" fmla="*/ 2030820 h 3413052"/>
              <a:gd name="connsiteX110" fmla="*/ 4996654 w 5730301"/>
              <a:gd name="connsiteY110" fmla="*/ 2052085 h 3413052"/>
              <a:gd name="connsiteX111" fmla="*/ 4996654 w 5730301"/>
              <a:gd name="connsiteY111" fmla="*/ 2052085 h 3413052"/>
              <a:gd name="connsiteX112" fmla="*/ 4986022 w 5730301"/>
              <a:gd name="connsiteY112" fmla="*/ 2137145 h 3413052"/>
              <a:gd name="connsiteX113" fmla="*/ 4964756 w 5730301"/>
              <a:gd name="connsiteY113" fmla="*/ 2158410 h 3413052"/>
              <a:gd name="connsiteX114" fmla="*/ 4922226 w 5730301"/>
              <a:gd name="connsiteY114" fmla="*/ 2169043 h 3413052"/>
              <a:gd name="connsiteX115" fmla="*/ 4869063 w 5730301"/>
              <a:gd name="connsiteY115" fmla="*/ 2211573 h 3413052"/>
              <a:gd name="connsiteX116" fmla="*/ 4869063 w 5730301"/>
              <a:gd name="connsiteY116" fmla="*/ 2211573 h 3413052"/>
              <a:gd name="connsiteX117" fmla="*/ 4826533 w 5730301"/>
              <a:gd name="connsiteY117" fmla="*/ 2328531 h 3413052"/>
              <a:gd name="connsiteX118" fmla="*/ 4773370 w 5730301"/>
              <a:gd name="connsiteY118" fmla="*/ 2392327 h 3413052"/>
              <a:gd name="connsiteX119" fmla="*/ 4730840 w 5730301"/>
              <a:gd name="connsiteY119" fmla="*/ 2434857 h 3413052"/>
              <a:gd name="connsiteX120" fmla="*/ 4698942 w 5730301"/>
              <a:gd name="connsiteY120" fmla="*/ 2477387 h 3413052"/>
              <a:gd name="connsiteX121" fmla="*/ 4677677 w 5730301"/>
              <a:gd name="connsiteY121" fmla="*/ 2541182 h 3413052"/>
              <a:gd name="connsiteX122" fmla="*/ 4656412 w 5730301"/>
              <a:gd name="connsiteY122" fmla="*/ 2626243 h 3413052"/>
              <a:gd name="connsiteX123" fmla="*/ 4656412 w 5730301"/>
              <a:gd name="connsiteY123" fmla="*/ 2700671 h 3413052"/>
              <a:gd name="connsiteX124" fmla="*/ 4656412 w 5730301"/>
              <a:gd name="connsiteY124" fmla="*/ 2700671 h 3413052"/>
              <a:gd name="connsiteX125" fmla="*/ 4720208 w 5730301"/>
              <a:gd name="connsiteY125" fmla="*/ 2860159 h 3413052"/>
              <a:gd name="connsiteX126" fmla="*/ 4762738 w 5730301"/>
              <a:gd name="connsiteY126" fmla="*/ 2913322 h 3413052"/>
              <a:gd name="connsiteX127" fmla="*/ 4784003 w 5730301"/>
              <a:gd name="connsiteY127" fmla="*/ 2934587 h 3413052"/>
              <a:gd name="connsiteX128" fmla="*/ 4815901 w 5730301"/>
              <a:gd name="connsiteY128" fmla="*/ 2977117 h 3413052"/>
              <a:gd name="connsiteX129" fmla="*/ 4847798 w 5730301"/>
              <a:gd name="connsiteY129" fmla="*/ 3072810 h 3413052"/>
              <a:gd name="connsiteX130" fmla="*/ 4869063 w 5730301"/>
              <a:gd name="connsiteY130" fmla="*/ 3104708 h 3413052"/>
              <a:gd name="connsiteX131" fmla="*/ 4900961 w 5730301"/>
              <a:gd name="connsiteY131" fmla="*/ 3136606 h 3413052"/>
              <a:gd name="connsiteX132" fmla="*/ 4922226 w 5730301"/>
              <a:gd name="connsiteY132" fmla="*/ 3264196 h 3413052"/>
              <a:gd name="connsiteX133" fmla="*/ 4922226 w 5730301"/>
              <a:gd name="connsiteY133" fmla="*/ 3306727 h 3413052"/>
              <a:gd name="connsiteX134" fmla="*/ 4922226 w 5730301"/>
              <a:gd name="connsiteY134" fmla="*/ 3306727 h 3413052"/>
              <a:gd name="connsiteX135" fmla="*/ 4900961 w 5730301"/>
              <a:gd name="connsiteY135" fmla="*/ 3402420 h 3413052"/>
              <a:gd name="connsiteX136" fmla="*/ 4900961 w 5730301"/>
              <a:gd name="connsiteY136" fmla="*/ 3402420 h 3413052"/>
              <a:gd name="connsiteX137" fmla="*/ 4805268 w 5730301"/>
              <a:gd name="connsiteY137" fmla="*/ 3413052 h 3413052"/>
              <a:gd name="connsiteX138" fmla="*/ 4794635 w 5730301"/>
              <a:gd name="connsiteY138" fmla="*/ 3391787 h 3413052"/>
              <a:gd name="connsiteX139" fmla="*/ 4773370 w 5730301"/>
              <a:gd name="connsiteY139" fmla="*/ 3370522 h 3413052"/>
              <a:gd name="connsiteX140" fmla="*/ 4773370 w 5730301"/>
              <a:gd name="connsiteY140" fmla="*/ 3370522 h 3413052"/>
              <a:gd name="connsiteX141" fmla="*/ 4698942 w 5730301"/>
              <a:gd name="connsiteY141" fmla="*/ 3317359 h 3413052"/>
              <a:gd name="connsiteX0" fmla="*/ 1155174 w 5730301"/>
              <a:gd name="connsiteY0" fmla="*/ 2582587 h 3413052"/>
              <a:gd name="connsiteX1" fmla="*/ 890611 w 5730301"/>
              <a:gd name="connsiteY1" fmla="*/ 2408588 h 3413052"/>
              <a:gd name="connsiteX2" fmla="*/ 492578 w 5730301"/>
              <a:gd name="connsiteY2" fmla="*/ 2236466 h 3413052"/>
              <a:gd name="connsiteX3" fmla="*/ 202121 w 5730301"/>
              <a:gd name="connsiteY3" fmla="*/ 1892221 h 3413052"/>
              <a:gd name="connsiteX4" fmla="*/ 73029 w 5730301"/>
              <a:gd name="connsiteY4" fmla="*/ 1268278 h 3413052"/>
              <a:gd name="connsiteX5" fmla="*/ 126818 w 5730301"/>
              <a:gd name="connsiteY5" fmla="*/ 601303 h 3413052"/>
              <a:gd name="connsiteX6" fmla="*/ 277426 w 5730301"/>
              <a:gd name="connsiteY6" fmla="*/ 364636 h 3413052"/>
              <a:gd name="connsiteX7" fmla="*/ 309697 w 5730301"/>
              <a:gd name="connsiteY7" fmla="*/ 9633 h 3413052"/>
              <a:gd name="connsiteX8" fmla="*/ 722366 w 5730301"/>
              <a:gd name="connsiteY8" fmla="*/ 10634 h 3413052"/>
              <a:gd name="connsiteX9" fmla="*/ 892487 w 5730301"/>
              <a:gd name="connsiteY9" fmla="*/ 74429 h 3413052"/>
              <a:gd name="connsiteX10" fmla="*/ 1232728 w 5730301"/>
              <a:gd name="connsiteY10" fmla="*/ 138224 h 3413052"/>
              <a:gd name="connsiteX11" fmla="*/ 1615501 w 5730301"/>
              <a:gd name="connsiteY11" fmla="*/ 191387 h 3413052"/>
              <a:gd name="connsiteX12" fmla="*/ 1977008 w 5730301"/>
              <a:gd name="connsiteY12" fmla="*/ 233917 h 3413052"/>
              <a:gd name="connsiteX13" fmla="*/ 2327882 w 5730301"/>
              <a:gd name="connsiteY13" fmla="*/ 255182 h 3413052"/>
              <a:gd name="connsiteX14" fmla="*/ 2646859 w 5730301"/>
              <a:gd name="connsiteY14" fmla="*/ 255182 h 3413052"/>
              <a:gd name="connsiteX15" fmla="*/ 2870142 w 5730301"/>
              <a:gd name="connsiteY15" fmla="*/ 265815 h 3413052"/>
              <a:gd name="connsiteX16" fmla="*/ 2976468 w 5730301"/>
              <a:gd name="connsiteY16" fmla="*/ 255182 h 3413052"/>
              <a:gd name="connsiteX17" fmla="*/ 2976468 w 5730301"/>
              <a:gd name="connsiteY17" fmla="*/ 212652 h 3413052"/>
              <a:gd name="connsiteX18" fmla="*/ 2976468 w 5730301"/>
              <a:gd name="connsiteY18" fmla="*/ 212652 h 3413052"/>
              <a:gd name="connsiteX19" fmla="*/ 3082794 w 5730301"/>
              <a:gd name="connsiteY19" fmla="*/ 287080 h 3413052"/>
              <a:gd name="connsiteX20" fmla="*/ 3199752 w 5730301"/>
              <a:gd name="connsiteY20" fmla="*/ 308345 h 3413052"/>
              <a:gd name="connsiteX21" fmla="*/ 3316710 w 5730301"/>
              <a:gd name="connsiteY21" fmla="*/ 318978 h 3413052"/>
              <a:gd name="connsiteX22" fmla="*/ 3423035 w 5730301"/>
              <a:gd name="connsiteY22" fmla="*/ 361508 h 3413052"/>
              <a:gd name="connsiteX23" fmla="*/ 3497463 w 5730301"/>
              <a:gd name="connsiteY23" fmla="*/ 382773 h 3413052"/>
              <a:gd name="connsiteX24" fmla="*/ 3497463 w 5730301"/>
              <a:gd name="connsiteY24" fmla="*/ 382773 h 3413052"/>
              <a:gd name="connsiteX25" fmla="*/ 3497463 w 5730301"/>
              <a:gd name="connsiteY25" fmla="*/ 457201 h 3413052"/>
              <a:gd name="connsiteX26" fmla="*/ 3529361 w 5730301"/>
              <a:gd name="connsiteY26" fmla="*/ 478466 h 3413052"/>
              <a:gd name="connsiteX27" fmla="*/ 3603789 w 5730301"/>
              <a:gd name="connsiteY27" fmla="*/ 478466 h 3413052"/>
              <a:gd name="connsiteX28" fmla="*/ 3667584 w 5730301"/>
              <a:gd name="connsiteY28" fmla="*/ 457201 h 3413052"/>
              <a:gd name="connsiteX29" fmla="*/ 3667584 w 5730301"/>
              <a:gd name="connsiteY29" fmla="*/ 457201 h 3413052"/>
              <a:gd name="connsiteX30" fmla="*/ 3742012 w 5730301"/>
              <a:gd name="connsiteY30" fmla="*/ 520996 h 3413052"/>
              <a:gd name="connsiteX31" fmla="*/ 3763277 w 5730301"/>
              <a:gd name="connsiteY31" fmla="*/ 542261 h 3413052"/>
              <a:gd name="connsiteX32" fmla="*/ 3858970 w 5730301"/>
              <a:gd name="connsiteY32" fmla="*/ 542261 h 3413052"/>
              <a:gd name="connsiteX33" fmla="*/ 3922766 w 5730301"/>
              <a:gd name="connsiteY33" fmla="*/ 542261 h 3413052"/>
              <a:gd name="connsiteX34" fmla="*/ 3922766 w 5730301"/>
              <a:gd name="connsiteY34" fmla="*/ 542261 h 3413052"/>
              <a:gd name="connsiteX35" fmla="*/ 4050356 w 5730301"/>
              <a:gd name="connsiteY35" fmla="*/ 606057 h 3413052"/>
              <a:gd name="connsiteX36" fmla="*/ 4071622 w 5730301"/>
              <a:gd name="connsiteY36" fmla="*/ 637954 h 3413052"/>
              <a:gd name="connsiteX37" fmla="*/ 4092887 w 5730301"/>
              <a:gd name="connsiteY37" fmla="*/ 680485 h 3413052"/>
              <a:gd name="connsiteX38" fmla="*/ 4146049 w 5730301"/>
              <a:gd name="connsiteY38" fmla="*/ 723015 h 3413052"/>
              <a:gd name="connsiteX39" fmla="*/ 4146049 w 5730301"/>
              <a:gd name="connsiteY39" fmla="*/ 723015 h 3413052"/>
              <a:gd name="connsiteX40" fmla="*/ 4188580 w 5730301"/>
              <a:gd name="connsiteY40" fmla="*/ 829341 h 3413052"/>
              <a:gd name="connsiteX41" fmla="*/ 4188580 w 5730301"/>
              <a:gd name="connsiteY41" fmla="*/ 829341 h 3413052"/>
              <a:gd name="connsiteX42" fmla="*/ 4273640 w 5730301"/>
              <a:gd name="connsiteY42" fmla="*/ 978196 h 3413052"/>
              <a:gd name="connsiteX43" fmla="*/ 4273640 w 5730301"/>
              <a:gd name="connsiteY43" fmla="*/ 1052624 h 3413052"/>
              <a:gd name="connsiteX44" fmla="*/ 4273640 w 5730301"/>
              <a:gd name="connsiteY44" fmla="*/ 1052624 h 3413052"/>
              <a:gd name="connsiteX45" fmla="*/ 4231110 w 5730301"/>
              <a:gd name="connsiteY45" fmla="*/ 1158950 h 3413052"/>
              <a:gd name="connsiteX46" fmla="*/ 4231110 w 5730301"/>
              <a:gd name="connsiteY46" fmla="*/ 1201480 h 3413052"/>
              <a:gd name="connsiteX47" fmla="*/ 4326803 w 5730301"/>
              <a:gd name="connsiteY47" fmla="*/ 1212113 h 3413052"/>
              <a:gd name="connsiteX48" fmla="*/ 4433128 w 5730301"/>
              <a:gd name="connsiteY48" fmla="*/ 1158950 h 3413052"/>
              <a:gd name="connsiteX49" fmla="*/ 4528822 w 5730301"/>
              <a:gd name="connsiteY49" fmla="*/ 1105787 h 3413052"/>
              <a:gd name="connsiteX50" fmla="*/ 4645780 w 5730301"/>
              <a:gd name="connsiteY50" fmla="*/ 1020727 h 3413052"/>
              <a:gd name="connsiteX51" fmla="*/ 4645780 w 5730301"/>
              <a:gd name="connsiteY51" fmla="*/ 1020727 h 3413052"/>
              <a:gd name="connsiteX52" fmla="*/ 4720208 w 5730301"/>
              <a:gd name="connsiteY52" fmla="*/ 871871 h 3413052"/>
              <a:gd name="connsiteX53" fmla="*/ 4826533 w 5730301"/>
              <a:gd name="connsiteY53" fmla="*/ 861238 h 3413052"/>
              <a:gd name="connsiteX54" fmla="*/ 4890328 w 5730301"/>
              <a:gd name="connsiteY54" fmla="*/ 786810 h 3413052"/>
              <a:gd name="connsiteX55" fmla="*/ 4932859 w 5730301"/>
              <a:gd name="connsiteY55" fmla="*/ 648587 h 3413052"/>
              <a:gd name="connsiteX56" fmla="*/ 5039184 w 5730301"/>
              <a:gd name="connsiteY56" fmla="*/ 542261 h 3413052"/>
              <a:gd name="connsiteX57" fmla="*/ 5241203 w 5730301"/>
              <a:gd name="connsiteY57" fmla="*/ 520996 h 3413052"/>
              <a:gd name="connsiteX58" fmla="*/ 5315631 w 5730301"/>
              <a:gd name="connsiteY58" fmla="*/ 457201 h 3413052"/>
              <a:gd name="connsiteX59" fmla="*/ 5390059 w 5730301"/>
              <a:gd name="connsiteY59" fmla="*/ 414671 h 3413052"/>
              <a:gd name="connsiteX60" fmla="*/ 5390059 w 5730301"/>
              <a:gd name="connsiteY60" fmla="*/ 297713 h 3413052"/>
              <a:gd name="connsiteX61" fmla="*/ 5400691 w 5730301"/>
              <a:gd name="connsiteY61" fmla="*/ 202020 h 3413052"/>
              <a:gd name="connsiteX62" fmla="*/ 5411324 w 5730301"/>
              <a:gd name="connsiteY62" fmla="*/ 95694 h 3413052"/>
              <a:gd name="connsiteX63" fmla="*/ 5517649 w 5730301"/>
              <a:gd name="connsiteY63" fmla="*/ 116959 h 3413052"/>
              <a:gd name="connsiteX64" fmla="*/ 5581445 w 5730301"/>
              <a:gd name="connsiteY64" fmla="*/ 170122 h 3413052"/>
              <a:gd name="connsiteX65" fmla="*/ 5592077 w 5730301"/>
              <a:gd name="connsiteY65" fmla="*/ 265815 h 3413052"/>
              <a:gd name="connsiteX66" fmla="*/ 5634608 w 5730301"/>
              <a:gd name="connsiteY66" fmla="*/ 308345 h 3413052"/>
              <a:gd name="connsiteX67" fmla="*/ 5677138 w 5730301"/>
              <a:gd name="connsiteY67" fmla="*/ 361508 h 3413052"/>
              <a:gd name="connsiteX68" fmla="*/ 5730301 w 5730301"/>
              <a:gd name="connsiteY68" fmla="*/ 404038 h 3413052"/>
              <a:gd name="connsiteX69" fmla="*/ 5730301 w 5730301"/>
              <a:gd name="connsiteY69" fmla="*/ 404038 h 3413052"/>
              <a:gd name="connsiteX70" fmla="*/ 5623975 w 5730301"/>
              <a:gd name="connsiteY70" fmla="*/ 520996 h 3413052"/>
              <a:gd name="connsiteX71" fmla="*/ 5623975 w 5730301"/>
              <a:gd name="connsiteY71" fmla="*/ 520996 h 3413052"/>
              <a:gd name="connsiteX72" fmla="*/ 5549547 w 5730301"/>
              <a:gd name="connsiteY72" fmla="*/ 606057 h 3413052"/>
              <a:gd name="connsiteX73" fmla="*/ 5485752 w 5730301"/>
              <a:gd name="connsiteY73" fmla="*/ 627322 h 3413052"/>
              <a:gd name="connsiteX74" fmla="*/ 5464487 w 5730301"/>
              <a:gd name="connsiteY74" fmla="*/ 701750 h 3413052"/>
              <a:gd name="connsiteX75" fmla="*/ 5464487 w 5730301"/>
              <a:gd name="connsiteY75" fmla="*/ 701750 h 3413052"/>
              <a:gd name="connsiteX76" fmla="*/ 5443222 w 5730301"/>
              <a:gd name="connsiteY76" fmla="*/ 786810 h 3413052"/>
              <a:gd name="connsiteX77" fmla="*/ 5475119 w 5730301"/>
              <a:gd name="connsiteY77" fmla="*/ 850606 h 3413052"/>
              <a:gd name="connsiteX78" fmla="*/ 5475119 w 5730301"/>
              <a:gd name="connsiteY78" fmla="*/ 850606 h 3413052"/>
              <a:gd name="connsiteX79" fmla="*/ 5507017 w 5730301"/>
              <a:gd name="connsiteY79" fmla="*/ 882503 h 3413052"/>
              <a:gd name="connsiteX80" fmla="*/ 5507017 w 5730301"/>
              <a:gd name="connsiteY80" fmla="*/ 882503 h 3413052"/>
              <a:gd name="connsiteX81" fmla="*/ 5507017 w 5730301"/>
              <a:gd name="connsiteY81" fmla="*/ 882503 h 3413052"/>
              <a:gd name="connsiteX82" fmla="*/ 5549547 w 5730301"/>
              <a:gd name="connsiteY82" fmla="*/ 946299 h 3413052"/>
              <a:gd name="connsiteX83" fmla="*/ 5443222 w 5730301"/>
              <a:gd name="connsiteY83" fmla="*/ 956931 h 3413052"/>
              <a:gd name="connsiteX84" fmla="*/ 5315631 w 5730301"/>
              <a:gd name="connsiteY84" fmla="*/ 1031359 h 3413052"/>
              <a:gd name="connsiteX85" fmla="*/ 5262468 w 5730301"/>
              <a:gd name="connsiteY85" fmla="*/ 1052624 h 3413052"/>
              <a:gd name="connsiteX86" fmla="*/ 5209305 w 5730301"/>
              <a:gd name="connsiteY86" fmla="*/ 1095154 h 3413052"/>
              <a:gd name="connsiteX87" fmla="*/ 5209305 w 5730301"/>
              <a:gd name="connsiteY87" fmla="*/ 1095154 h 3413052"/>
              <a:gd name="connsiteX88" fmla="*/ 5219938 w 5730301"/>
              <a:gd name="connsiteY88" fmla="*/ 1212113 h 3413052"/>
              <a:gd name="connsiteX89" fmla="*/ 5209305 w 5730301"/>
              <a:gd name="connsiteY89" fmla="*/ 1307806 h 3413052"/>
              <a:gd name="connsiteX90" fmla="*/ 5209305 w 5730301"/>
              <a:gd name="connsiteY90" fmla="*/ 1307806 h 3413052"/>
              <a:gd name="connsiteX91" fmla="*/ 5134877 w 5730301"/>
              <a:gd name="connsiteY91" fmla="*/ 1382234 h 3413052"/>
              <a:gd name="connsiteX92" fmla="*/ 5134877 w 5730301"/>
              <a:gd name="connsiteY92" fmla="*/ 1446029 h 3413052"/>
              <a:gd name="connsiteX93" fmla="*/ 5134877 w 5730301"/>
              <a:gd name="connsiteY93" fmla="*/ 1446029 h 3413052"/>
              <a:gd name="connsiteX94" fmla="*/ 5134877 w 5730301"/>
              <a:gd name="connsiteY94" fmla="*/ 1584252 h 3413052"/>
              <a:gd name="connsiteX95" fmla="*/ 5134877 w 5730301"/>
              <a:gd name="connsiteY95" fmla="*/ 1605517 h 3413052"/>
              <a:gd name="connsiteX96" fmla="*/ 5134877 w 5730301"/>
              <a:gd name="connsiteY96" fmla="*/ 1605517 h 3413052"/>
              <a:gd name="connsiteX97" fmla="*/ 5060449 w 5730301"/>
              <a:gd name="connsiteY97" fmla="*/ 1509824 h 3413052"/>
              <a:gd name="connsiteX98" fmla="*/ 5039184 w 5730301"/>
              <a:gd name="connsiteY98" fmla="*/ 1456661 h 3413052"/>
              <a:gd name="connsiteX99" fmla="*/ 4996654 w 5730301"/>
              <a:gd name="connsiteY99" fmla="*/ 1435396 h 3413052"/>
              <a:gd name="connsiteX100" fmla="*/ 4996654 w 5730301"/>
              <a:gd name="connsiteY100" fmla="*/ 1435396 h 3413052"/>
              <a:gd name="connsiteX101" fmla="*/ 4986022 w 5730301"/>
              <a:gd name="connsiteY101" fmla="*/ 1573620 h 3413052"/>
              <a:gd name="connsiteX102" fmla="*/ 5007287 w 5730301"/>
              <a:gd name="connsiteY102" fmla="*/ 1648047 h 3413052"/>
              <a:gd name="connsiteX103" fmla="*/ 5039184 w 5730301"/>
              <a:gd name="connsiteY103" fmla="*/ 1701210 h 3413052"/>
              <a:gd name="connsiteX104" fmla="*/ 5102980 w 5730301"/>
              <a:gd name="connsiteY104" fmla="*/ 1754373 h 3413052"/>
              <a:gd name="connsiteX105" fmla="*/ 5177408 w 5730301"/>
              <a:gd name="connsiteY105" fmla="*/ 1796903 h 3413052"/>
              <a:gd name="connsiteX106" fmla="*/ 5209305 w 5730301"/>
              <a:gd name="connsiteY106" fmla="*/ 1860699 h 3413052"/>
              <a:gd name="connsiteX107" fmla="*/ 5188040 w 5730301"/>
              <a:gd name="connsiteY107" fmla="*/ 1977657 h 3413052"/>
              <a:gd name="connsiteX108" fmla="*/ 5124245 w 5730301"/>
              <a:gd name="connsiteY108" fmla="*/ 2030820 h 3413052"/>
              <a:gd name="connsiteX109" fmla="*/ 5092347 w 5730301"/>
              <a:gd name="connsiteY109" fmla="*/ 2030820 h 3413052"/>
              <a:gd name="connsiteX110" fmla="*/ 4996654 w 5730301"/>
              <a:gd name="connsiteY110" fmla="*/ 2052085 h 3413052"/>
              <a:gd name="connsiteX111" fmla="*/ 4996654 w 5730301"/>
              <a:gd name="connsiteY111" fmla="*/ 2052085 h 3413052"/>
              <a:gd name="connsiteX112" fmla="*/ 4986022 w 5730301"/>
              <a:gd name="connsiteY112" fmla="*/ 2137145 h 3413052"/>
              <a:gd name="connsiteX113" fmla="*/ 4964756 w 5730301"/>
              <a:gd name="connsiteY113" fmla="*/ 2158410 h 3413052"/>
              <a:gd name="connsiteX114" fmla="*/ 4922226 w 5730301"/>
              <a:gd name="connsiteY114" fmla="*/ 2169043 h 3413052"/>
              <a:gd name="connsiteX115" fmla="*/ 4869063 w 5730301"/>
              <a:gd name="connsiteY115" fmla="*/ 2211573 h 3413052"/>
              <a:gd name="connsiteX116" fmla="*/ 4869063 w 5730301"/>
              <a:gd name="connsiteY116" fmla="*/ 2211573 h 3413052"/>
              <a:gd name="connsiteX117" fmla="*/ 4826533 w 5730301"/>
              <a:gd name="connsiteY117" fmla="*/ 2328531 h 3413052"/>
              <a:gd name="connsiteX118" fmla="*/ 4773370 w 5730301"/>
              <a:gd name="connsiteY118" fmla="*/ 2392327 h 3413052"/>
              <a:gd name="connsiteX119" fmla="*/ 4730840 w 5730301"/>
              <a:gd name="connsiteY119" fmla="*/ 2434857 h 3413052"/>
              <a:gd name="connsiteX120" fmla="*/ 4698942 w 5730301"/>
              <a:gd name="connsiteY120" fmla="*/ 2477387 h 3413052"/>
              <a:gd name="connsiteX121" fmla="*/ 4677677 w 5730301"/>
              <a:gd name="connsiteY121" fmla="*/ 2541182 h 3413052"/>
              <a:gd name="connsiteX122" fmla="*/ 4656412 w 5730301"/>
              <a:gd name="connsiteY122" fmla="*/ 2626243 h 3413052"/>
              <a:gd name="connsiteX123" fmla="*/ 4656412 w 5730301"/>
              <a:gd name="connsiteY123" fmla="*/ 2700671 h 3413052"/>
              <a:gd name="connsiteX124" fmla="*/ 4656412 w 5730301"/>
              <a:gd name="connsiteY124" fmla="*/ 2700671 h 3413052"/>
              <a:gd name="connsiteX125" fmla="*/ 4720208 w 5730301"/>
              <a:gd name="connsiteY125" fmla="*/ 2860159 h 3413052"/>
              <a:gd name="connsiteX126" fmla="*/ 4762738 w 5730301"/>
              <a:gd name="connsiteY126" fmla="*/ 2913322 h 3413052"/>
              <a:gd name="connsiteX127" fmla="*/ 4784003 w 5730301"/>
              <a:gd name="connsiteY127" fmla="*/ 2934587 h 3413052"/>
              <a:gd name="connsiteX128" fmla="*/ 4815901 w 5730301"/>
              <a:gd name="connsiteY128" fmla="*/ 2977117 h 3413052"/>
              <a:gd name="connsiteX129" fmla="*/ 4847798 w 5730301"/>
              <a:gd name="connsiteY129" fmla="*/ 3072810 h 3413052"/>
              <a:gd name="connsiteX130" fmla="*/ 4869063 w 5730301"/>
              <a:gd name="connsiteY130" fmla="*/ 3104708 h 3413052"/>
              <a:gd name="connsiteX131" fmla="*/ 4900961 w 5730301"/>
              <a:gd name="connsiteY131" fmla="*/ 3136606 h 3413052"/>
              <a:gd name="connsiteX132" fmla="*/ 4922226 w 5730301"/>
              <a:gd name="connsiteY132" fmla="*/ 3264196 h 3413052"/>
              <a:gd name="connsiteX133" fmla="*/ 4922226 w 5730301"/>
              <a:gd name="connsiteY133" fmla="*/ 3306727 h 3413052"/>
              <a:gd name="connsiteX134" fmla="*/ 4922226 w 5730301"/>
              <a:gd name="connsiteY134" fmla="*/ 3306727 h 3413052"/>
              <a:gd name="connsiteX135" fmla="*/ 4900961 w 5730301"/>
              <a:gd name="connsiteY135" fmla="*/ 3402420 h 3413052"/>
              <a:gd name="connsiteX136" fmla="*/ 4900961 w 5730301"/>
              <a:gd name="connsiteY136" fmla="*/ 3402420 h 3413052"/>
              <a:gd name="connsiteX137" fmla="*/ 4805268 w 5730301"/>
              <a:gd name="connsiteY137" fmla="*/ 3413052 h 3413052"/>
              <a:gd name="connsiteX138" fmla="*/ 4794635 w 5730301"/>
              <a:gd name="connsiteY138" fmla="*/ 3391787 h 3413052"/>
              <a:gd name="connsiteX139" fmla="*/ 4773370 w 5730301"/>
              <a:gd name="connsiteY139" fmla="*/ 3370522 h 3413052"/>
              <a:gd name="connsiteX140" fmla="*/ 4773370 w 5730301"/>
              <a:gd name="connsiteY140" fmla="*/ 3370522 h 3413052"/>
              <a:gd name="connsiteX141" fmla="*/ 4698942 w 5730301"/>
              <a:gd name="connsiteY141" fmla="*/ 3317359 h 3413052"/>
              <a:gd name="connsiteX0" fmla="*/ 1155174 w 5730301"/>
              <a:gd name="connsiteY0" fmla="*/ 2595966 h 3426431"/>
              <a:gd name="connsiteX1" fmla="*/ 890611 w 5730301"/>
              <a:gd name="connsiteY1" fmla="*/ 2421967 h 3426431"/>
              <a:gd name="connsiteX2" fmla="*/ 492578 w 5730301"/>
              <a:gd name="connsiteY2" fmla="*/ 2249845 h 3426431"/>
              <a:gd name="connsiteX3" fmla="*/ 202121 w 5730301"/>
              <a:gd name="connsiteY3" fmla="*/ 1905600 h 3426431"/>
              <a:gd name="connsiteX4" fmla="*/ 73029 w 5730301"/>
              <a:gd name="connsiteY4" fmla="*/ 1281657 h 3426431"/>
              <a:gd name="connsiteX5" fmla="*/ 126818 w 5730301"/>
              <a:gd name="connsiteY5" fmla="*/ 614682 h 3426431"/>
              <a:gd name="connsiteX6" fmla="*/ 277426 w 5730301"/>
              <a:gd name="connsiteY6" fmla="*/ 378015 h 3426431"/>
              <a:gd name="connsiteX7" fmla="*/ 309697 w 5730301"/>
              <a:gd name="connsiteY7" fmla="*/ 23012 h 3426431"/>
              <a:gd name="connsiteX8" fmla="*/ 514094 w 5730301"/>
              <a:gd name="connsiteY8" fmla="*/ 33769 h 3426431"/>
              <a:gd name="connsiteX9" fmla="*/ 722366 w 5730301"/>
              <a:gd name="connsiteY9" fmla="*/ 24013 h 3426431"/>
              <a:gd name="connsiteX10" fmla="*/ 892487 w 5730301"/>
              <a:gd name="connsiteY10" fmla="*/ 87808 h 3426431"/>
              <a:gd name="connsiteX11" fmla="*/ 1232728 w 5730301"/>
              <a:gd name="connsiteY11" fmla="*/ 151603 h 3426431"/>
              <a:gd name="connsiteX12" fmla="*/ 1615501 w 5730301"/>
              <a:gd name="connsiteY12" fmla="*/ 204766 h 3426431"/>
              <a:gd name="connsiteX13" fmla="*/ 1977008 w 5730301"/>
              <a:gd name="connsiteY13" fmla="*/ 247296 h 3426431"/>
              <a:gd name="connsiteX14" fmla="*/ 2327882 w 5730301"/>
              <a:gd name="connsiteY14" fmla="*/ 268561 h 3426431"/>
              <a:gd name="connsiteX15" fmla="*/ 2646859 w 5730301"/>
              <a:gd name="connsiteY15" fmla="*/ 268561 h 3426431"/>
              <a:gd name="connsiteX16" fmla="*/ 2870142 w 5730301"/>
              <a:gd name="connsiteY16" fmla="*/ 279194 h 3426431"/>
              <a:gd name="connsiteX17" fmla="*/ 2976468 w 5730301"/>
              <a:gd name="connsiteY17" fmla="*/ 268561 h 3426431"/>
              <a:gd name="connsiteX18" fmla="*/ 2976468 w 5730301"/>
              <a:gd name="connsiteY18" fmla="*/ 226031 h 3426431"/>
              <a:gd name="connsiteX19" fmla="*/ 2976468 w 5730301"/>
              <a:gd name="connsiteY19" fmla="*/ 226031 h 3426431"/>
              <a:gd name="connsiteX20" fmla="*/ 3082794 w 5730301"/>
              <a:gd name="connsiteY20" fmla="*/ 300459 h 3426431"/>
              <a:gd name="connsiteX21" fmla="*/ 3199752 w 5730301"/>
              <a:gd name="connsiteY21" fmla="*/ 321724 h 3426431"/>
              <a:gd name="connsiteX22" fmla="*/ 3316710 w 5730301"/>
              <a:gd name="connsiteY22" fmla="*/ 332357 h 3426431"/>
              <a:gd name="connsiteX23" fmla="*/ 3423035 w 5730301"/>
              <a:gd name="connsiteY23" fmla="*/ 374887 h 3426431"/>
              <a:gd name="connsiteX24" fmla="*/ 3497463 w 5730301"/>
              <a:gd name="connsiteY24" fmla="*/ 396152 h 3426431"/>
              <a:gd name="connsiteX25" fmla="*/ 3497463 w 5730301"/>
              <a:gd name="connsiteY25" fmla="*/ 396152 h 3426431"/>
              <a:gd name="connsiteX26" fmla="*/ 3497463 w 5730301"/>
              <a:gd name="connsiteY26" fmla="*/ 470580 h 3426431"/>
              <a:gd name="connsiteX27" fmla="*/ 3529361 w 5730301"/>
              <a:gd name="connsiteY27" fmla="*/ 491845 h 3426431"/>
              <a:gd name="connsiteX28" fmla="*/ 3603789 w 5730301"/>
              <a:gd name="connsiteY28" fmla="*/ 491845 h 3426431"/>
              <a:gd name="connsiteX29" fmla="*/ 3667584 w 5730301"/>
              <a:gd name="connsiteY29" fmla="*/ 470580 h 3426431"/>
              <a:gd name="connsiteX30" fmla="*/ 3667584 w 5730301"/>
              <a:gd name="connsiteY30" fmla="*/ 470580 h 3426431"/>
              <a:gd name="connsiteX31" fmla="*/ 3742012 w 5730301"/>
              <a:gd name="connsiteY31" fmla="*/ 534375 h 3426431"/>
              <a:gd name="connsiteX32" fmla="*/ 3763277 w 5730301"/>
              <a:gd name="connsiteY32" fmla="*/ 555640 h 3426431"/>
              <a:gd name="connsiteX33" fmla="*/ 3858970 w 5730301"/>
              <a:gd name="connsiteY33" fmla="*/ 555640 h 3426431"/>
              <a:gd name="connsiteX34" fmla="*/ 3922766 w 5730301"/>
              <a:gd name="connsiteY34" fmla="*/ 555640 h 3426431"/>
              <a:gd name="connsiteX35" fmla="*/ 3922766 w 5730301"/>
              <a:gd name="connsiteY35" fmla="*/ 555640 h 3426431"/>
              <a:gd name="connsiteX36" fmla="*/ 4050356 w 5730301"/>
              <a:gd name="connsiteY36" fmla="*/ 619436 h 3426431"/>
              <a:gd name="connsiteX37" fmla="*/ 4071622 w 5730301"/>
              <a:gd name="connsiteY37" fmla="*/ 651333 h 3426431"/>
              <a:gd name="connsiteX38" fmla="*/ 4092887 w 5730301"/>
              <a:gd name="connsiteY38" fmla="*/ 693864 h 3426431"/>
              <a:gd name="connsiteX39" fmla="*/ 4146049 w 5730301"/>
              <a:gd name="connsiteY39" fmla="*/ 736394 h 3426431"/>
              <a:gd name="connsiteX40" fmla="*/ 4146049 w 5730301"/>
              <a:gd name="connsiteY40" fmla="*/ 736394 h 3426431"/>
              <a:gd name="connsiteX41" fmla="*/ 4188580 w 5730301"/>
              <a:gd name="connsiteY41" fmla="*/ 842720 h 3426431"/>
              <a:gd name="connsiteX42" fmla="*/ 4188580 w 5730301"/>
              <a:gd name="connsiteY42" fmla="*/ 842720 h 3426431"/>
              <a:gd name="connsiteX43" fmla="*/ 4273640 w 5730301"/>
              <a:gd name="connsiteY43" fmla="*/ 991575 h 3426431"/>
              <a:gd name="connsiteX44" fmla="*/ 4273640 w 5730301"/>
              <a:gd name="connsiteY44" fmla="*/ 1066003 h 3426431"/>
              <a:gd name="connsiteX45" fmla="*/ 4273640 w 5730301"/>
              <a:gd name="connsiteY45" fmla="*/ 1066003 h 3426431"/>
              <a:gd name="connsiteX46" fmla="*/ 4231110 w 5730301"/>
              <a:gd name="connsiteY46" fmla="*/ 1172329 h 3426431"/>
              <a:gd name="connsiteX47" fmla="*/ 4231110 w 5730301"/>
              <a:gd name="connsiteY47" fmla="*/ 1214859 h 3426431"/>
              <a:gd name="connsiteX48" fmla="*/ 4326803 w 5730301"/>
              <a:gd name="connsiteY48" fmla="*/ 1225492 h 3426431"/>
              <a:gd name="connsiteX49" fmla="*/ 4433128 w 5730301"/>
              <a:gd name="connsiteY49" fmla="*/ 1172329 h 3426431"/>
              <a:gd name="connsiteX50" fmla="*/ 4528822 w 5730301"/>
              <a:gd name="connsiteY50" fmla="*/ 1119166 h 3426431"/>
              <a:gd name="connsiteX51" fmla="*/ 4645780 w 5730301"/>
              <a:gd name="connsiteY51" fmla="*/ 1034106 h 3426431"/>
              <a:gd name="connsiteX52" fmla="*/ 4645780 w 5730301"/>
              <a:gd name="connsiteY52" fmla="*/ 1034106 h 3426431"/>
              <a:gd name="connsiteX53" fmla="*/ 4720208 w 5730301"/>
              <a:gd name="connsiteY53" fmla="*/ 885250 h 3426431"/>
              <a:gd name="connsiteX54" fmla="*/ 4826533 w 5730301"/>
              <a:gd name="connsiteY54" fmla="*/ 874617 h 3426431"/>
              <a:gd name="connsiteX55" fmla="*/ 4890328 w 5730301"/>
              <a:gd name="connsiteY55" fmla="*/ 800189 h 3426431"/>
              <a:gd name="connsiteX56" fmla="*/ 4932859 w 5730301"/>
              <a:gd name="connsiteY56" fmla="*/ 661966 h 3426431"/>
              <a:gd name="connsiteX57" fmla="*/ 5039184 w 5730301"/>
              <a:gd name="connsiteY57" fmla="*/ 555640 h 3426431"/>
              <a:gd name="connsiteX58" fmla="*/ 5241203 w 5730301"/>
              <a:gd name="connsiteY58" fmla="*/ 534375 h 3426431"/>
              <a:gd name="connsiteX59" fmla="*/ 5315631 w 5730301"/>
              <a:gd name="connsiteY59" fmla="*/ 470580 h 3426431"/>
              <a:gd name="connsiteX60" fmla="*/ 5390059 w 5730301"/>
              <a:gd name="connsiteY60" fmla="*/ 428050 h 3426431"/>
              <a:gd name="connsiteX61" fmla="*/ 5390059 w 5730301"/>
              <a:gd name="connsiteY61" fmla="*/ 311092 h 3426431"/>
              <a:gd name="connsiteX62" fmla="*/ 5400691 w 5730301"/>
              <a:gd name="connsiteY62" fmla="*/ 215399 h 3426431"/>
              <a:gd name="connsiteX63" fmla="*/ 5411324 w 5730301"/>
              <a:gd name="connsiteY63" fmla="*/ 109073 h 3426431"/>
              <a:gd name="connsiteX64" fmla="*/ 5517649 w 5730301"/>
              <a:gd name="connsiteY64" fmla="*/ 130338 h 3426431"/>
              <a:gd name="connsiteX65" fmla="*/ 5581445 w 5730301"/>
              <a:gd name="connsiteY65" fmla="*/ 183501 h 3426431"/>
              <a:gd name="connsiteX66" fmla="*/ 5592077 w 5730301"/>
              <a:gd name="connsiteY66" fmla="*/ 279194 h 3426431"/>
              <a:gd name="connsiteX67" fmla="*/ 5634608 w 5730301"/>
              <a:gd name="connsiteY67" fmla="*/ 321724 h 3426431"/>
              <a:gd name="connsiteX68" fmla="*/ 5677138 w 5730301"/>
              <a:gd name="connsiteY68" fmla="*/ 374887 h 3426431"/>
              <a:gd name="connsiteX69" fmla="*/ 5730301 w 5730301"/>
              <a:gd name="connsiteY69" fmla="*/ 417417 h 3426431"/>
              <a:gd name="connsiteX70" fmla="*/ 5730301 w 5730301"/>
              <a:gd name="connsiteY70" fmla="*/ 417417 h 3426431"/>
              <a:gd name="connsiteX71" fmla="*/ 5623975 w 5730301"/>
              <a:gd name="connsiteY71" fmla="*/ 534375 h 3426431"/>
              <a:gd name="connsiteX72" fmla="*/ 5623975 w 5730301"/>
              <a:gd name="connsiteY72" fmla="*/ 534375 h 3426431"/>
              <a:gd name="connsiteX73" fmla="*/ 5549547 w 5730301"/>
              <a:gd name="connsiteY73" fmla="*/ 619436 h 3426431"/>
              <a:gd name="connsiteX74" fmla="*/ 5485752 w 5730301"/>
              <a:gd name="connsiteY74" fmla="*/ 640701 h 3426431"/>
              <a:gd name="connsiteX75" fmla="*/ 5464487 w 5730301"/>
              <a:gd name="connsiteY75" fmla="*/ 715129 h 3426431"/>
              <a:gd name="connsiteX76" fmla="*/ 5464487 w 5730301"/>
              <a:gd name="connsiteY76" fmla="*/ 715129 h 3426431"/>
              <a:gd name="connsiteX77" fmla="*/ 5443222 w 5730301"/>
              <a:gd name="connsiteY77" fmla="*/ 800189 h 3426431"/>
              <a:gd name="connsiteX78" fmla="*/ 5475119 w 5730301"/>
              <a:gd name="connsiteY78" fmla="*/ 863985 h 3426431"/>
              <a:gd name="connsiteX79" fmla="*/ 5475119 w 5730301"/>
              <a:gd name="connsiteY79" fmla="*/ 863985 h 3426431"/>
              <a:gd name="connsiteX80" fmla="*/ 5507017 w 5730301"/>
              <a:gd name="connsiteY80" fmla="*/ 895882 h 3426431"/>
              <a:gd name="connsiteX81" fmla="*/ 5507017 w 5730301"/>
              <a:gd name="connsiteY81" fmla="*/ 895882 h 3426431"/>
              <a:gd name="connsiteX82" fmla="*/ 5507017 w 5730301"/>
              <a:gd name="connsiteY82" fmla="*/ 895882 h 3426431"/>
              <a:gd name="connsiteX83" fmla="*/ 5549547 w 5730301"/>
              <a:gd name="connsiteY83" fmla="*/ 959678 h 3426431"/>
              <a:gd name="connsiteX84" fmla="*/ 5443222 w 5730301"/>
              <a:gd name="connsiteY84" fmla="*/ 970310 h 3426431"/>
              <a:gd name="connsiteX85" fmla="*/ 5315631 w 5730301"/>
              <a:gd name="connsiteY85" fmla="*/ 1044738 h 3426431"/>
              <a:gd name="connsiteX86" fmla="*/ 5262468 w 5730301"/>
              <a:gd name="connsiteY86" fmla="*/ 1066003 h 3426431"/>
              <a:gd name="connsiteX87" fmla="*/ 5209305 w 5730301"/>
              <a:gd name="connsiteY87" fmla="*/ 1108533 h 3426431"/>
              <a:gd name="connsiteX88" fmla="*/ 5209305 w 5730301"/>
              <a:gd name="connsiteY88" fmla="*/ 1108533 h 3426431"/>
              <a:gd name="connsiteX89" fmla="*/ 5219938 w 5730301"/>
              <a:gd name="connsiteY89" fmla="*/ 1225492 h 3426431"/>
              <a:gd name="connsiteX90" fmla="*/ 5209305 w 5730301"/>
              <a:gd name="connsiteY90" fmla="*/ 1321185 h 3426431"/>
              <a:gd name="connsiteX91" fmla="*/ 5209305 w 5730301"/>
              <a:gd name="connsiteY91" fmla="*/ 1321185 h 3426431"/>
              <a:gd name="connsiteX92" fmla="*/ 5134877 w 5730301"/>
              <a:gd name="connsiteY92" fmla="*/ 1395613 h 3426431"/>
              <a:gd name="connsiteX93" fmla="*/ 5134877 w 5730301"/>
              <a:gd name="connsiteY93" fmla="*/ 1459408 h 3426431"/>
              <a:gd name="connsiteX94" fmla="*/ 5134877 w 5730301"/>
              <a:gd name="connsiteY94" fmla="*/ 1459408 h 3426431"/>
              <a:gd name="connsiteX95" fmla="*/ 5134877 w 5730301"/>
              <a:gd name="connsiteY95" fmla="*/ 1597631 h 3426431"/>
              <a:gd name="connsiteX96" fmla="*/ 5134877 w 5730301"/>
              <a:gd name="connsiteY96" fmla="*/ 1618896 h 3426431"/>
              <a:gd name="connsiteX97" fmla="*/ 5134877 w 5730301"/>
              <a:gd name="connsiteY97" fmla="*/ 1618896 h 3426431"/>
              <a:gd name="connsiteX98" fmla="*/ 5060449 w 5730301"/>
              <a:gd name="connsiteY98" fmla="*/ 1523203 h 3426431"/>
              <a:gd name="connsiteX99" fmla="*/ 5039184 w 5730301"/>
              <a:gd name="connsiteY99" fmla="*/ 1470040 h 3426431"/>
              <a:gd name="connsiteX100" fmla="*/ 4996654 w 5730301"/>
              <a:gd name="connsiteY100" fmla="*/ 1448775 h 3426431"/>
              <a:gd name="connsiteX101" fmla="*/ 4996654 w 5730301"/>
              <a:gd name="connsiteY101" fmla="*/ 1448775 h 3426431"/>
              <a:gd name="connsiteX102" fmla="*/ 4986022 w 5730301"/>
              <a:gd name="connsiteY102" fmla="*/ 1586999 h 3426431"/>
              <a:gd name="connsiteX103" fmla="*/ 5007287 w 5730301"/>
              <a:gd name="connsiteY103" fmla="*/ 1661426 h 3426431"/>
              <a:gd name="connsiteX104" fmla="*/ 5039184 w 5730301"/>
              <a:gd name="connsiteY104" fmla="*/ 1714589 h 3426431"/>
              <a:gd name="connsiteX105" fmla="*/ 5102980 w 5730301"/>
              <a:gd name="connsiteY105" fmla="*/ 1767752 h 3426431"/>
              <a:gd name="connsiteX106" fmla="*/ 5177408 w 5730301"/>
              <a:gd name="connsiteY106" fmla="*/ 1810282 h 3426431"/>
              <a:gd name="connsiteX107" fmla="*/ 5209305 w 5730301"/>
              <a:gd name="connsiteY107" fmla="*/ 1874078 h 3426431"/>
              <a:gd name="connsiteX108" fmla="*/ 5188040 w 5730301"/>
              <a:gd name="connsiteY108" fmla="*/ 1991036 h 3426431"/>
              <a:gd name="connsiteX109" fmla="*/ 5124245 w 5730301"/>
              <a:gd name="connsiteY109" fmla="*/ 2044199 h 3426431"/>
              <a:gd name="connsiteX110" fmla="*/ 5092347 w 5730301"/>
              <a:gd name="connsiteY110" fmla="*/ 2044199 h 3426431"/>
              <a:gd name="connsiteX111" fmla="*/ 4996654 w 5730301"/>
              <a:gd name="connsiteY111" fmla="*/ 2065464 h 3426431"/>
              <a:gd name="connsiteX112" fmla="*/ 4996654 w 5730301"/>
              <a:gd name="connsiteY112" fmla="*/ 2065464 h 3426431"/>
              <a:gd name="connsiteX113" fmla="*/ 4986022 w 5730301"/>
              <a:gd name="connsiteY113" fmla="*/ 2150524 h 3426431"/>
              <a:gd name="connsiteX114" fmla="*/ 4964756 w 5730301"/>
              <a:gd name="connsiteY114" fmla="*/ 2171789 h 3426431"/>
              <a:gd name="connsiteX115" fmla="*/ 4922226 w 5730301"/>
              <a:gd name="connsiteY115" fmla="*/ 2182422 h 3426431"/>
              <a:gd name="connsiteX116" fmla="*/ 4869063 w 5730301"/>
              <a:gd name="connsiteY116" fmla="*/ 2224952 h 3426431"/>
              <a:gd name="connsiteX117" fmla="*/ 4869063 w 5730301"/>
              <a:gd name="connsiteY117" fmla="*/ 2224952 h 3426431"/>
              <a:gd name="connsiteX118" fmla="*/ 4826533 w 5730301"/>
              <a:gd name="connsiteY118" fmla="*/ 2341910 h 3426431"/>
              <a:gd name="connsiteX119" fmla="*/ 4773370 w 5730301"/>
              <a:gd name="connsiteY119" fmla="*/ 2405706 h 3426431"/>
              <a:gd name="connsiteX120" fmla="*/ 4730840 w 5730301"/>
              <a:gd name="connsiteY120" fmla="*/ 2448236 h 3426431"/>
              <a:gd name="connsiteX121" fmla="*/ 4698942 w 5730301"/>
              <a:gd name="connsiteY121" fmla="*/ 2490766 h 3426431"/>
              <a:gd name="connsiteX122" fmla="*/ 4677677 w 5730301"/>
              <a:gd name="connsiteY122" fmla="*/ 2554561 h 3426431"/>
              <a:gd name="connsiteX123" fmla="*/ 4656412 w 5730301"/>
              <a:gd name="connsiteY123" fmla="*/ 2639622 h 3426431"/>
              <a:gd name="connsiteX124" fmla="*/ 4656412 w 5730301"/>
              <a:gd name="connsiteY124" fmla="*/ 2714050 h 3426431"/>
              <a:gd name="connsiteX125" fmla="*/ 4656412 w 5730301"/>
              <a:gd name="connsiteY125" fmla="*/ 2714050 h 3426431"/>
              <a:gd name="connsiteX126" fmla="*/ 4720208 w 5730301"/>
              <a:gd name="connsiteY126" fmla="*/ 2873538 h 3426431"/>
              <a:gd name="connsiteX127" fmla="*/ 4762738 w 5730301"/>
              <a:gd name="connsiteY127" fmla="*/ 2926701 h 3426431"/>
              <a:gd name="connsiteX128" fmla="*/ 4784003 w 5730301"/>
              <a:gd name="connsiteY128" fmla="*/ 2947966 h 3426431"/>
              <a:gd name="connsiteX129" fmla="*/ 4815901 w 5730301"/>
              <a:gd name="connsiteY129" fmla="*/ 2990496 h 3426431"/>
              <a:gd name="connsiteX130" fmla="*/ 4847798 w 5730301"/>
              <a:gd name="connsiteY130" fmla="*/ 3086189 h 3426431"/>
              <a:gd name="connsiteX131" fmla="*/ 4869063 w 5730301"/>
              <a:gd name="connsiteY131" fmla="*/ 3118087 h 3426431"/>
              <a:gd name="connsiteX132" fmla="*/ 4900961 w 5730301"/>
              <a:gd name="connsiteY132" fmla="*/ 3149985 h 3426431"/>
              <a:gd name="connsiteX133" fmla="*/ 4922226 w 5730301"/>
              <a:gd name="connsiteY133" fmla="*/ 3277575 h 3426431"/>
              <a:gd name="connsiteX134" fmla="*/ 4922226 w 5730301"/>
              <a:gd name="connsiteY134" fmla="*/ 3320106 h 3426431"/>
              <a:gd name="connsiteX135" fmla="*/ 4922226 w 5730301"/>
              <a:gd name="connsiteY135" fmla="*/ 3320106 h 3426431"/>
              <a:gd name="connsiteX136" fmla="*/ 4900961 w 5730301"/>
              <a:gd name="connsiteY136" fmla="*/ 3415799 h 3426431"/>
              <a:gd name="connsiteX137" fmla="*/ 4900961 w 5730301"/>
              <a:gd name="connsiteY137" fmla="*/ 3415799 h 3426431"/>
              <a:gd name="connsiteX138" fmla="*/ 4805268 w 5730301"/>
              <a:gd name="connsiteY138" fmla="*/ 3426431 h 3426431"/>
              <a:gd name="connsiteX139" fmla="*/ 4794635 w 5730301"/>
              <a:gd name="connsiteY139" fmla="*/ 3405166 h 3426431"/>
              <a:gd name="connsiteX140" fmla="*/ 4773370 w 5730301"/>
              <a:gd name="connsiteY140" fmla="*/ 3383901 h 3426431"/>
              <a:gd name="connsiteX141" fmla="*/ 4773370 w 5730301"/>
              <a:gd name="connsiteY141" fmla="*/ 3383901 h 3426431"/>
              <a:gd name="connsiteX142" fmla="*/ 4698942 w 5730301"/>
              <a:gd name="connsiteY142" fmla="*/ 3330738 h 3426431"/>
              <a:gd name="connsiteX0" fmla="*/ 1155174 w 5730301"/>
              <a:gd name="connsiteY0" fmla="*/ 2637503 h 3467968"/>
              <a:gd name="connsiteX1" fmla="*/ 890611 w 5730301"/>
              <a:gd name="connsiteY1" fmla="*/ 2463504 h 3467968"/>
              <a:gd name="connsiteX2" fmla="*/ 492578 w 5730301"/>
              <a:gd name="connsiteY2" fmla="*/ 2291382 h 3467968"/>
              <a:gd name="connsiteX3" fmla="*/ 202121 w 5730301"/>
              <a:gd name="connsiteY3" fmla="*/ 1947137 h 3467968"/>
              <a:gd name="connsiteX4" fmla="*/ 73029 w 5730301"/>
              <a:gd name="connsiteY4" fmla="*/ 1323194 h 3467968"/>
              <a:gd name="connsiteX5" fmla="*/ 126818 w 5730301"/>
              <a:gd name="connsiteY5" fmla="*/ 656219 h 3467968"/>
              <a:gd name="connsiteX6" fmla="*/ 277426 w 5730301"/>
              <a:gd name="connsiteY6" fmla="*/ 419552 h 3467968"/>
              <a:gd name="connsiteX7" fmla="*/ 309697 w 5730301"/>
              <a:gd name="connsiteY7" fmla="*/ 64549 h 3467968"/>
              <a:gd name="connsiteX8" fmla="*/ 503337 w 5730301"/>
              <a:gd name="connsiteY8" fmla="*/ 2 h 3467968"/>
              <a:gd name="connsiteX9" fmla="*/ 722366 w 5730301"/>
              <a:gd name="connsiteY9" fmla="*/ 65550 h 3467968"/>
              <a:gd name="connsiteX10" fmla="*/ 892487 w 5730301"/>
              <a:gd name="connsiteY10" fmla="*/ 129345 h 3467968"/>
              <a:gd name="connsiteX11" fmla="*/ 1232728 w 5730301"/>
              <a:gd name="connsiteY11" fmla="*/ 193140 h 3467968"/>
              <a:gd name="connsiteX12" fmla="*/ 1615501 w 5730301"/>
              <a:gd name="connsiteY12" fmla="*/ 246303 h 3467968"/>
              <a:gd name="connsiteX13" fmla="*/ 1977008 w 5730301"/>
              <a:gd name="connsiteY13" fmla="*/ 288833 h 3467968"/>
              <a:gd name="connsiteX14" fmla="*/ 2327882 w 5730301"/>
              <a:gd name="connsiteY14" fmla="*/ 310098 h 3467968"/>
              <a:gd name="connsiteX15" fmla="*/ 2646859 w 5730301"/>
              <a:gd name="connsiteY15" fmla="*/ 310098 h 3467968"/>
              <a:gd name="connsiteX16" fmla="*/ 2870142 w 5730301"/>
              <a:gd name="connsiteY16" fmla="*/ 320731 h 3467968"/>
              <a:gd name="connsiteX17" fmla="*/ 2976468 w 5730301"/>
              <a:gd name="connsiteY17" fmla="*/ 310098 h 3467968"/>
              <a:gd name="connsiteX18" fmla="*/ 2976468 w 5730301"/>
              <a:gd name="connsiteY18" fmla="*/ 267568 h 3467968"/>
              <a:gd name="connsiteX19" fmla="*/ 2976468 w 5730301"/>
              <a:gd name="connsiteY19" fmla="*/ 267568 h 3467968"/>
              <a:gd name="connsiteX20" fmla="*/ 3082794 w 5730301"/>
              <a:gd name="connsiteY20" fmla="*/ 341996 h 3467968"/>
              <a:gd name="connsiteX21" fmla="*/ 3199752 w 5730301"/>
              <a:gd name="connsiteY21" fmla="*/ 363261 h 3467968"/>
              <a:gd name="connsiteX22" fmla="*/ 3316710 w 5730301"/>
              <a:gd name="connsiteY22" fmla="*/ 373894 h 3467968"/>
              <a:gd name="connsiteX23" fmla="*/ 3423035 w 5730301"/>
              <a:gd name="connsiteY23" fmla="*/ 416424 h 3467968"/>
              <a:gd name="connsiteX24" fmla="*/ 3497463 w 5730301"/>
              <a:gd name="connsiteY24" fmla="*/ 437689 h 3467968"/>
              <a:gd name="connsiteX25" fmla="*/ 3497463 w 5730301"/>
              <a:gd name="connsiteY25" fmla="*/ 437689 h 3467968"/>
              <a:gd name="connsiteX26" fmla="*/ 3497463 w 5730301"/>
              <a:gd name="connsiteY26" fmla="*/ 512117 h 3467968"/>
              <a:gd name="connsiteX27" fmla="*/ 3529361 w 5730301"/>
              <a:gd name="connsiteY27" fmla="*/ 533382 h 3467968"/>
              <a:gd name="connsiteX28" fmla="*/ 3603789 w 5730301"/>
              <a:gd name="connsiteY28" fmla="*/ 533382 h 3467968"/>
              <a:gd name="connsiteX29" fmla="*/ 3667584 w 5730301"/>
              <a:gd name="connsiteY29" fmla="*/ 512117 h 3467968"/>
              <a:gd name="connsiteX30" fmla="*/ 3667584 w 5730301"/>
              <a:gd name="connsiteY30" fmla="*/ 512117 h 3467968"/>
              <a:gd name="connsiteX31" fmla="*/ 3742012 w 5730301"/>
              <a:gd name="connsiteY31" fmla="*/ 575912 h 3467968"/>
              <a:gd name="connsiteX32" fmla="*/ 3763277 w 5730301"/>
              <a:gd name="connsiteY32" fmla="*/ 597177 h 3467968"/>
              <a:gd name="connsiteX33" fmla="*/ 3858970 w 5730301"/>
              <a:gd name="connsiteY33" fmla="*/ 597177 h 3467968"/>
              <a:gd name="connsiteX34" fmla="*/ 3922766 w 5730301"/>
              <a:gd name="connsiteY34" fmla="*/ 597177 h 3467968"/>
              <a:gd name="connsiteX35" fmla="*/ 3922766 w 5730301"/>
              <a:gd name="connsiteY35" fmla="*/ 597177 h 3467968"/>
              <a:gd name="connsiteX36" fmla="*/ 4050356 w 5730301"/>
              <a:gd name="connsiteY36" fmla="*/ 660973 h 3467968"/>
              <a:gd name="connsiteX37" fmla="*/ 4071622 w 5730301"/>
              <a:gd name="connsiteY37" fmla="*/ 692870 h 3467968"/>
              <a:gd name="connsiteX38" fmla="*/ 4092887 w 5730301"/>
              <a:gd name="connsiteY38" fmla="*/ 735401 h 3467968"/>
              <a:gd name="connsiteX39" fmla="*/ 4146049 w 5730301"/>
              <a:gd name="connsiteY39" fmla="*/ 777931 h 3467968"/>
              <a:gd name="connsiteX40" fmla="*/ 4146049 w 5730301"/>
              <a:gd name="connsiteY40" fmla="*/ 777931 h 3467968"/>
              <a:gd name="connsiteX41" fmla="*/ 4188580 w 5730301"/>
              <a:gd name="connsiteY41" fmla="*/ 884257 h 3467968"/>
              <a:gd name="connsiteX42" fmla="*/ 4188580 w 5730301"/>
              <a:gd name="connsiteY42" fmla="*/ 884257 h 3467968"/>
              <a:gd name="connsiteX43" fmla="*/ 4273640 w 5730301"/>
              <a:gd name="connsiteY43" fmla="*/ 1033112 h 3467968"/>
              <a:gd name="connsiteX44" fmla="*/ 4273640 w 5730301"/>
              <a:gd name="connsiteY44" fmla="*/ 1107540 h 3467968"/>
              <a:gd name="connsiteX45" fmla="*/ 4273640 w 5730301"/>
              <a:gd name="connsiteY45" fmla="*/ 1107540 h 3467968"/>
              <a:gd name="connsiteX46" fmla="*/ 4231110 w 5730301"/>
              <a:gd name="connsiteY46" fmla="*/ 1213866 h 3467968"/>
              <a:gd name="connsiteX47" fmla="*/ 4231110 w 5730301"/>
              <a:gd name="connsiteY47" fmla="*/ 1256396 h 3467968"/>
              <a:gd name="connsiteX48" fmla="*/ 4326803 w 5730301"/>
              <a:gd name="connsiteY48" fmla="*/ 1267029 h 3467968"/>
              <a:gd name="connsiteX49" fmla="*/ 4433128 w 5730301"/>
              <a:gd name="connsiteY49" fmla="*/ 1213866 h 3467968"/>
              <a:gd name="connsiteX50" fmla="*/ 4528822 w 5730301"/>
              <a:gd name="connsiteY50" fmla="*/ 1160703 h 3467968"/>
              <a:gd name="connsiteX51" fmla="*/ 4645780 w 5730301"/>
              <a:gd name="connsiteY51" fmla="*/ 1075643 h 3467968"/>
              <a:gd name="connsiteX52" fmla="*/ 4645780 w 5730301"/>
              <a:gd name="connsiteY52" fmla="*/ 1075643 h 3467968"/>
              <a:gd name="connsiteX53" fmla="*/ 4720208 w 5730301"/>
              <a:gd name="connsiteY53" fmla="*/ 926787 h 3467968"/>
              <a:gd name="connsiteX54" fmla="*/ 4826533 w 5730301"/>
              <a:gd name="connsiteY54" fmla="*/ 916154 h 3467968"/>
              <a:gd name="connsiteX55" fmla="*/ 4890328 w 5730301"/>
              <a:gd name="connsiteY55" fmla="*/ 841726 h 3467968"/>
              <a:gd name="connsiteX56" fmla="*/ 4932859 w 5730301"/>
              <a:gd name="connsiteY56" fmla="*/ 703503 h 3467968"/>
              <a:gd name="connsiteX57" fmla="*/ 5039184 w 5730301"/>
              <a:gd name="connsiteY57" fmla="*/ 597177 h 3467968"/>
              <a:gd name="connsiteX58" fmla="*/ 5241203 w 5730301"/>
              <a:gd name="connsiteY58" fmla="*/ 575912 h 3467968"/>
              <a:gd name="connsiteX59" fmla="*/ 5315631 w 5730301"/>
              <a:gd name="connsiteY59" fmla="*/ 512117 h 3467968"/>
              <a:gd name="connsiteX60" fmla="*/ 5390059 w 5730301"/>
              <a:gd name="connsiteY60" fmla="*/ 469587 h 3467968"/>
              <a:gd name="connsiteX61" fmla="*/ 5390059 w 5730301"/>
              <a:gd name="connsiteY61" fmla="*/ 352629 h 3467968"/>
              <a:gd name="connsiteX62" fmla="*/ 5400691 w 5730301"/>
              <a:gd name="connsiteY62" fmla="*/ 256936 h 3467968"/>
              <a:gd name="connsiteX63" fmla="*/ 5411324 w 5730301"/>
              <a:gd name="connsiteY63" fmla="*/ 150610 h 3467968"/>
              <a:gd name="connsiteX64" fmla="*/ 5517649 w 5730301"/>
              <a:gd name="connsiteY64" fmla="*/ 171875 h 3467968"/>
              <a:gd name="connsiteX65" fmla="*/ 5581445 w 5730301"/>
              <a:gd name="connsiteY65" fmla="*/ 225038 h 3467968"/>
              <a:gd name="connsiteX66" fmla="*/ 5592077 w 5730301"/>
              <a:gd name="connsiteY66" fmla="*/ 320731 h 3467968"/>
              <a:gd name="connsiteX67" fmla="*/ 5634608 w 5730301"/>
              <a:gd name="connsiteY67" fmla="*/ 363261 h 3467968"/>
              <a:gd name="connsiteX68" fmla="*/ 5677138 w 5730301"/>
              <a:gd name="connsiteY68" fmla="*/ 416424 h 3467968"/>
              <a:gd name="connsiteX69" fmla="*/ 5730301 w 5730301"/>
              <a:gd name="connsiteY69" fmla="*/ 458954 h 3467968"/>
              <a:gd name="connsiteX70" fmla="*/ 5730301 w 5730301"/>
              <a:gd name="connsiteY70" fmla="*/ 458954 h 3467968"/>
              <a:gd name="connsiteX71" fmla="*/ 5623975 w 5730301"/>
              <a:gd name="connsiteY71" fmla="*/ 575912 h 3467968"/>
              <a:gd name="connsiteX72" fmla="*/ 5623975 w 5730301"/>
              <a:gd name="connsiteY72" fmla="*/ 575912 h 3467968"/>
              <a:gd name="connsiteX73" fmla="*/ 5549547 w 5730301"/>
              <a:gd name="connsiteY73" fmla="*/ 660973 h 3467968"/>
              <a:gd name="connsiteX74" fmla="*/ 5485752 w 5730301"/>
              <a:gd name="connsiteY74" fmla="*/ 682238 h 3467968"/>
              <a:gd name="connsiteX75" fmla="*/ 5464487 w 5730301"/>
              <a:gd name="connsiteY75" fmla="*/ 756666 h 3467968"/>
              <a:gd name="connsiteX76" fmla="*/ 5464487 w 5730301"/>
              <a:gd name="connsiteY76" fmla="*/ 756666 h 3467968"/>
              <a:gd name="connsiteX77" fmla="*/ 5443222 w 5730301"/>
              <a:gd name="connsiteY77" fmla="*/ 841726 h 3467968"/>
              <a:gd name="connsiteX78" fmla="*/ 5475119 w 5730301"/>
              <a:gd name="connsiteY78" fmla="*/ 905522 h 3467968"/>
              <a:gd name="connsiteX79" fmla="*/ 5475119 w 5730301"/>
              <a:gd name="connsiteY79" fmla="*/ 905522 h 3467968"/>
              <a:gd name="connsiteX80" fmla="*/ 5507017 w 5730301"/>
              <a:gd name="connsiteY80" fmla="*/ 937419 h 3467968"/>
              <a:gd name="connsiteX81" fmla="*/ 5507017 w 5730301"/>
              <a:gd name="connsiteY81" fmla="*/ 937419 h 3467968"/>
              <a:gd name="connsiteX82" fmla="*/ 5507017 w 5730301"/>
              <a:gd name="connsiteY82" fmla="*/ 937419 h 3467968"/>
              <a:gd name="connsiteX83" fmla="*/ 5549547 w 5730301"/>
              <a:gd name="connsiteY83" fmla="*/ 1001215 h 3467968"/>
              <a:gd name="connsiteX84" fmla="*/ 5443222 w 5730301"/>
              <a:gd name="connsiteY84" fmla="*/ 1011847 h 3467968"/>
              <a:gd name="connsiteX85" fmla="*/ 5315631 w 5730301"/>
              <a:gd name="connsiteY85" fmla="*/ 1086275 h 3467968"/>
              <a:gd name="connsiteX86" fmla="*/ 5262468 w 5730301"/>
              <a:gd name="connsiteY86" fmla="*/ 1107540 h 3467968"/>
              <a:gd name="connsiteX87" fmla="*/ 5209305 w 5730301"/>
              <a:gd name="connsiteY87" fmla="*/ 1150070 h 3467968"/>
              <a:gd name="connsiteX88" fmla="*/ 5209305 w 5730301"/>
              <a:gd name="connsiteY88" fmla="*/ 1150070 h 3467968"/>
              <a:gd name="connsiteX89" fmla="*/ 5219938 w 5730301"/>
              <a:gd name="connsiteY89" fmla="*/ 1267029 h 3467968"/>
              <a:gd name="connsiteX90" fmla="*/ 5209305 w 5730301"/>
              <a:gd name="connsiteY90" fmla="*/ 1362722 h 3467968"/>
              <a:gd name="connsiteX91" fmla="*/ 5209305 w 5730301"/>
              <a:gd name="connsiteY91" fmla="*/ 1362722 h 3467968"/>
              <a:gd name="connsiteX92" fmla="*/ 5134877 w 5730301"/>
              <a:gd name="connsiteY92" fmla="*/ 1437150 h 3467968"/>
              <a:gd name="connsiteX93" fmla="*/ 5134877 w 5730301"/>
              <a:gd name="connsiteY93" fmla="*/ 1500945 h 3467968"/>
              <a:gd name="connsiteX94" fmla="*/ 5134877 w 5730301"/>
              <a:gd name="connsiteY94" fmla="*/ 1500945 h 3467968"/>
              <a:gd name="connsiteX95" fmla="*/ 5134877 w 5730301"/>
              <a:gd name="connsiteY95" fmla="*/ 1639168 h 3467968"/>
              <a:gd name="connsiteX96" fmla="*/ 5134877 w 5730301"/>
              <a:gd name="connsiteY96" fmla="*/ 1660433 h 3467968"/>
              <a:gd name="connsiteX97" fmla="*/ 5134877 w 5730301"/>
              <a:gd name="connsiteY97" fmla="*/ 1660433 h 3467968"/>
              <a:gd name="connsiteX98" fmla="*/ 5060449 w 5730301"/>
              <a:gd name="connsiteY98" fmla="*/ 1564740 h 3467968"/>
              <a:gd name="connsiteX99" fmla="*/ 5039184 w 5730301"/>
              <a:gd name="connsiteY99" fmla="*/ 1511577 h 3467968"/>
              <a:gd name="connsiteX100" fmla="*/ 4996654 w 5730301"/>
              <a:gd name="connsiteY100" fmla="*/ 1490312 h 3467968"/>
              <a:gd name="connsiteX101" fmla="*/ 4996654 w 5730301"/>
              <a:gd name="connsiteY101" fmla="*/ 1490312 h 3467968"/>
              <a:gd name="connsiteX102" fmla="*/ 4986022 w 5730301"/>
              <a:gd name="connsiteY102" fmla="*/ 1628536 h 3467968"/>
              <a:gd name="connsiteX103" fmla="*/ 5007287 w 5730301"/>
              <a:gd name="connsiteY103" fmla="*/ 1702963 h 3467968"/>
              <a:gd name="connsiteX104" fmla="*/ 5039184 w 5730301"/>
              <a:gd name="connsiteY104" fmla="*/ 1756126 h 3467968"/>
              <a:gd name="connsiteX105" fmla="*/ 5102980 w 5730301"/>
              <a:gd name="connsiteY105" fmla="*/ 1809289 h 3467968"/>
              <a:gd name="connsiteX106" fmla="*/ 5177408 w 5730301"/>
              <a:gd name="connsiteY106" fmla="*/ 1851819 h 3467968"/>
              <a:gd name="connsiteX107" fmla="*/ 5209305 w 5730301"/>
              <a:gd name="connsiteY107" fmla="*/ 1915615 h 3467968"/>
              <a:gd name="connsiteX108" fmla="*/ 5188040 w 5730301"/>
              <a:gd name="connsiteY108" fmla="*/ 2032573 h 3467968"/>
              <a:gd name="connsiteX109" fmla="*/ 5124245 w 5730301"/>
              <a:gd name="connsiteY109" fmla="*/ 2085736 h 3467968"/>
              <a:gd name="connsiteX110" fmla="*/ 5092347 w 5730301"/>
              <a:gd name="connsiteY110" fmla="*/ 2085736 h 3467968"/>
              <a:gd name="connsiteX111" fmla="*/ 4996654 w 5730301"/>
              <a:gd name="connsiteY111" fmla="*/ 2107001 h 3467968"/>
              <a:gd name="connsiteX112" fmla="*/ 4996654 w 5730301"/>
              <a:gd name="connsiteY112" fmla="*/ 2107001 h 3467968"/>
              <a:gd name="connsiteX113" fmla="*/ 4986022 w 5730301"/>
              <a:gd name="connsiteY113" fmla="*/ 2192061 h 3467968"/>
              <a:gd name="connsiteX114" fmla="*/ 4964756 w 5730301"/>
              <a:gd name="connsiteY114" fmla="*/ 2213326 h 3467968"/>
              <a:gd name="connsiteX115" fmla="*/ 4922226 w 5730301"/>
              <a:gd name="connsiteY115" fmla="*/ 2223959 h 3467968"/>
              <a:gd name="connsiteX116" fmla="*/ 4869063 w 5730301"/>
              <a:gd name="connsiteY116" fmla="*/ 2266489 h 3467968"/>
              <a:gd name="connsiteX117" fmla="*/ 4869063 w 5730301"/>
              <a:gd name="connsiteY117" fmla="*/ 2266489 h 3467968"/>
              <a:gd name="connsiteX118" fmla="*/ 4826533 w 5730301"/>
              <a:gd name="connsiteY118" fmla="*/ 2383447 h 3467968"/>
              <a:gd name="connsiteX119" fmla="*/ 4773370 w 5730301"/>
              <a:gd name="connsiteY119" fmla="*/ 2447243 h 3467968"/>
              <a:gd name="connsiteX120" fmla="*/ 4730840 w 5730301"/>
              <a:gd name="connsiteY120" fmla="*/ 2489773 h 3467968"/>
              <a:gd name="connsiteX121" fmla="*/ 4698942 w 5730301"/>
              <a:gd name="connsiteY121" fmla="*/ 2532303 h 3467968"/>
              <a:gd name="connsiteX122" fmla="*/ 4677677 w 5730301"/>
              <a:gd name="connsiteY122" fmla="*/ 2596098 h 3467968"/>
              <a:gd name="connsiteX123" fmla="*/ 4656412 w 5730301"/>
              <a:gd name="connsiteY123" fmla="*/ 2681159 h 3467968"/>
              <a:gd name="connsiteX124" fmla="*/ 4656412 w 5730301"/>
              <a:gd name="connsiteY124" fmla="*/ 2755587 h 3467968"/>
              <a:gd name="connsiteX125" fmla="*/ 4656412 w 5730301"/>
              <a:gd name="connsiteY125" fmla="*/ 2755587 h 3467968"/>
              <a:gd name="connsiteX126" fmla="*/ 4720208 w 5730301"/>
              <a:gd name="connsiteY126" fmla="*/ 2915075 h 3467968"/>
              <a:gd name="connsiteX127" fmla="*/ 4762738 w 5730301"/>
              <a:gd name="connsiteY127" fmla="*/ 2968238 h 3467968"/>
              <a:gd name="connsiteX128" fmla="*/ 4784003 w 5730301"/>
              <a:gd name="connsiteY128" fmla="*/ 2989503 h 3467968"/>
              <a:gd name="connsiteX129" fmla="*/ 4815901 w 5730301"/>
              <a:gd name="connsiteY129" fmla="*/ 3032033 h 3467968"/>
              <a:gd name="connsiteX130" fmla="*/ 4847798 w 5730301"/>
              <a:gd name="connsiteY130" fmla="*/ 3127726 h 3467968"/>
              <a:gd name="connsiteX131" fmla="*/ 4869063 w 5730301"/>
              <a:gd name="connsiteY131" fmla="*/ 3159624 h 3467968"/>
              <a:gd name="connsiteX132" fmla="*/ 4900961 w 5730301"/>
              <a:gd name="connsiteY132" fmla="*/ 3191522 h 3467968"/>
              <a:gd name="connsiteX133" fmla="*/ 4922226 w 5730301"/>
              <a:gd name="connsiteY133" fmla="*/ 3319112 h 3467968"/>
              <a:gd name="connsiteX134" fmla="*/ 4922226 w 5730301"/>
              <a:gd name="connsiteY134" fmla="*/ 3361643 h 3467968"/>
              <a:gd name="connsiteX135" fmla="*/ 4922226 w 5730301"/>
              <a:gd name="connsiteY135" fmla="*/ 3361643 h 3467968"/>
              <a:gd name="connsiteX136" fmla="*/ 4900961 w 5730301"/>
              <a:gd name="connsiteY136" fmla="*/ 3457336 h 3467968"/>
              <a:gd name="connsiteX137" fmla="*/ 4900961 w 5730301"/>
              <a:gd name="connsiteY137" fmla="*/ 3457336 h 3467968"/>
              <a:gd name="connsiteX138" fmla="*/ 4805268 w 5730301"/>
              <a:gd name="connsiteY138" fmla="*/ 3467968 h 3467968"/>
              <a:gd name="connsiteX139" fmla="*/ 4794635 w 5730301"/>
              <a:gd name="connsiteY139" fmla="*/ 3446703 h 3467968"/>
              <a:gd name="connsiteX140" fmla="*/ 4773370 w 5730301"/>
              <a:gd name="connsiteY140" fmla="*/ 3425438 h 3467968"/>
              <a:gd name="connsiteX141" fmla="*/ 4773370 w 5730301"/>
              <a:gd name="connsiteY141" fmla="*/ 3425438 h 3467968"/>
              <a:gd name="connsiteX142" fmla="*/ 4698942 w 5730301"/>
              <a:gd name="connsiteY142" fmla="*/ 3372275 h 3467968"/>
              <a:gd name="connsiteX0" fmla="*/ 1155174 w 5730301"/>
              <a:gd name="connsiteY0" fmla="*/ 2637501 h 3467966"/>
              <a:gd name="connsiteX1" fmla="*/ 890611 w 5730301"/>
              <a:gd name="connsiteY1" fmla="*/ 2463502 h 3467966"/>
              <a:gd name="connsiteX2" fmla="*/ 492578 w 5730301"/>
              <a:gd name="connsiteY2" fmla="*/ 2291380 h 3467966"/>
              <a:gd name="connsiteX3" fmla="*/ 202121 w 5730301"/>
              <a:gd name="connsiteY3" fmla="*/ 1947135 h 3467966"/>
              <a:gd name="connsiteX4" fmla="*/ 73029 w 5730301"/>
              <a:gd name="connsiteY4" fmla="*/ 1323192 h 3467966"/>
              <a:gd name="connsiteX5" fmla="*/ 126818 w 5730301"/>
              <a:gd name="connsiteY5" fmla="*/ 656217 h 3467966"/>
              <a:gd name="connsiteX6" fmla="*/ 277426 w 5730301"/>
              <a:gd name="connsiteY6" fmla="*/ 419550 h 3467966"/>
              <a:gd name="connsiteX7" fmla="*/ 309697 w 5730301"/>
              <a:gd name="connsiteY7" fmla="*/ 64547 h 3467966"/>
              <a:gd name="connsiteX8" fmla="*/ 503337 w 5730301"/>
              <a:gd name="connsiteY8" fmla="*/ 0 h 3467966"/>
              <a:gd name="connsiteX9" fmla="*/ 722366 w 5730301"/>
              <a:gd name="connsiteY9" fmla="*/ 65548 h 3467966"/>
              <a:gd name="connsiteX10" fmla="*/ 892487 w 5730301"/>
              <a:gd name="connsiteY10" fmla="*/ 129343 h 3467966"/>
              <a:gd name="connsiteX11" fmla="*/ 1232728 w 5730301"/>
              <a:gd name="connsiteY11" fmla="*/ 193138 h 3467966"/>
              <a:gd name="connsiteX12" fmla="*/ 1615501 w 5730301"/>
              <a:gd name="connsiteY12" fmla="*/ 246301 h 3467966"/>
              <a:gd name="connsiteX13" fmla="*/ 1977008 w 5730301"/>
              <a:gd name="connsiteY13" fmla="*/ 288831 h 3467966"/>
              <a:gd name="connsiteX14" fmla="*/ 2327882 w 5730301"/>
              <a:gd name="connsiteY14" fmla="*/ 310096 h 3467966"/>
              <a:gd name="connsiteX15" fmla="*/ 2646859 w 5730301"/>
              <a:gd name="connsiteY15" fmla="*/ 310096 h 3467966"/>
              <a:gd name="connsiteX16" fmla="*/ 2870142 w 5730301"/>
              <a:gd name="connsiteY16" fmla="*/ 320729 h 3467966"/>
              <a:gd name="connsiteX17" fmla="*/ 2976468 w 5730301"/>
              <a:gd name="connsiteY17" fmla="*/ 310096 h 3467966"/>
              <a:gd name="connsiteX18" fmla="*/ 2976468 w 5730301"/>
              <a:gd name="connsiteY18" fmla="*/ 267566 h 3467966"/>
              <a:gd name="connsiteX19" fmla="*/ 2976468 w 5730301"/>
              <a:gd name="connsiteY19" fmla="*/ 267566 h 3467966"/>
              <a:gd name="connsiteX20" fmla="*/ 3082794 w 5730301"/>
              <a:gd name="connsiteY20" fmla="*/ 341994 h 3467966"/>
              <a:gd name="connsiteX21" fmla="*/ 3199752 w 5730301"/>
              <a:gd name="connsiteY21" fmla="*/ 363259 h 3467966"/>
              <a:gd name="connsiteX22" fmla="*/ 3316710 w 5730301"/>
              <a:gd name="connsiteY22" fmla="*/ 373892 h 3467966"/>
              <a:gd name="connsiteX23" fmla="*/ 3423035 w 5730301"/>
              <a:gd name="connsiteY23" fmla="*/ 416422 h 3467966"/>
              <a:gd name="connsiteX24" fmla="*/ 3497463 w 5730301"/>
              <a:gd name="connsiteY24" fmla="*/ 437687 h 3467966"/>
              <a:gd name="connsiteX25" fmla="*/ 3497463 w 5730301"/>
              <a:gd name="connsiteY25" fmla="*/ 437687 h 3467966"/>
              <a:gd name="connsiteX26" fmla="*/ 3497463 w 5730301"/>
              <a:gd name="connsiteY26" fmla="*/ 512115 h 3467966"/>
              <a:gd name="connsiteX27" fmla="*/ 3529361 w 5730301"/>
              <a:gd name="connsiteY27" fmla="*/ 533380 h 3467966"/>
              <a:gd name="connsiteX28" fmla="*/ 3603789 w 5730301"/>
              <a:gd name="connsiteY28" fmla="*/ 533380 h 3467966"/>
              <a:gd name="connsiteX29" fmla="*/ 3667584 w 5730301"/>
              <a:gd name="connsiteY29" fmla="*/ 512115 h 3467966"/>
              <a:gd name="connsiteX30" fmla="*/ 3667584 w 5730301"/>
              <a:gd name="connsiteY30" fmla="*/ 512115 h 3467966"/>
              <a:gd name="connsiteX31" fmla="*/ 3742012 w 5730301"/>
              <a:gd name="connsiteY31" fmla="*/ 575910 h 3467966"/>
              <a:gd name="connsiteX32" fmla="*/ 3763277 w 5730301"/>
              <a:gd name="connsiteY32" fmla="*/ 597175 h 3467966"/>
              <a:gd name="connsiteX33" fmla="*/ 3858970 w 5730301"/>
              <a:gd name="connsiteY33" fmla="*/ 597175 h 3467966"/>
              <a:gd name="connsiteX34" fmla="*/ 3922766 w 5730301"/>
              <a:gd name="connsiteY34" fmla="*/ 597175 h 3467966"/>
              <a:gd name="connsiteX35" fmla="*/ 3922766 w 5730301"/>
              <a:gd name="connsiteY35" fmla="*/ 597175 h 3467966"/>
              <a:gd name="connsiteX36" fmla="*/ 4050356 w 5730301"/>
              <a:gd name="connsiteY36" fmla="*/ 660971 h 3467966"/>
              <a:gd name="connsiteX37" fmla="*/ 4071622 w 5730301"/>
              <a:gd name="connsiteY37" fmla="*/ 692868 h 3467966"/>
              <a:gd name="connsiteX38" fmla="*/ 4092887 w 5730301"/>
              <a:gd name="connsiteY38" fmla="*/ 735399 h 3467966"/>
              <a:gd name="connsiteX39" fmla="*/ 4146049 w 5730301"/>
              <a:gd name="connsiteY39" fmla="*/ 777929 h 3467966"/>
              <a:gd name="connsiteX40" fmla="*/ 4146049 w 5730301"/>
              <a:gd name="connsiteY40" fmla="*/ 777929 h 3467966"/>
              <a:gd name="connsiteX41" fmla="*/ 4188580 w 5730301"/>
              <a:gd name="connsiteY41" fmla="*/ 884255 h 3467966"/>
              <a:gd name="connsiteX42" fmla="*/ 4188580 w 5730301"/>
              <a:gd name="connsiteY42" fmla="*/ 884255 h 3467966"/>
              <a:gd name="connsiteX43" fmla="*/ 4273640 w 5730301"/>
              <a:gd name="connsiteY43" fmla="*/ 1033110 h 3467966"/>
              <a:gd name="connsiteX44" fmla="*/ 4273640 w 5730301"/>
              <a:gd name="connsiteY44" fmla="*/ 1107538 h 3467966"/>
              <a:gd name="connsiteX45" fmla="*/ 4273640 w 5730301"/>
              <a:gd name="connsiteY45" fmla="*/ 1107538 h 3467966"/>
              <a:gd name="connsiteX46" fmla="*/ 4231110 w 5730301"/>
              <a:gd name="connsiteY46" fmla="*/ 1213864 h 3467966"/>
              <a:gd name="connsiteX47" fmla="*/ 4231110 w 5730301"/>
              <a:gd name="connsiteY47" fmla="*/ 1256394 h 3467966"/>
              <a:gd name="connsiteX48" fmla="*/ 4326803 w 5730301"/>
              <a:gd name="connsiteY48" fmla="*/ 1267027 h 3467966"/>
              <a:gd name="connsiteX49" fmla="*/ 4433128 w 5730301"/>
              <a:gd name="connsiteY49" fmla="*/ 1213864 h 3467966"/>
              <a:gd name="connsiteX50" fmla="*/ 4528822 w 5730301"/>
              <a:gd name="connsiteY50" fmla="*/ 1160701 h 3467966"/>
              <a:gd name="connsiteX51" fmla="*/ 4645780 w 5730301"/>
              <a:gd name="connsiteY51" fmla="*/ 1075641 h 3467966"/>
              <a:gd name="connsiteX52" fmla="*/ 4645780 w 5730301"/>
              <a:gd name="connsiteY52" fmla="*/ 1075641 h 3467966"/>
              <a:gd name="connsiteX53" fmla="*/ 4720208 w 5730301"/>
              <a:gd name="connsiteY53" fmla="*/ 926785 h 3467966"/>
              <a:gd name="connsiteX54" fmla="*/ 4826533 w 5730301"/>
              <a:gd name="connsiteY54" fmla="*/ 916152 h 3467966"/>
              <a:gd name="connsiteX55" fmla="*/ 4890328 w 5730301"/>
              <a:gd name="connsiteY55" fmla="*/ 841724 h 3467966"/>
              <a:gd name="connsiteX56" fmla="*/ 4932859 w 5730301"/>
              <a:gd name="connsiteY56" fmla="*/ 703501 h 3467966"/>
              <a:gd name="connsiteX57" fmla="*/ 5039184 w 5730301"/>
              <a:gd name="connsiteY57" fmla="*/ 597175 h 3467966"/>
              <a:gd name="connsiteX58" fmla="*/ 5241203 w 5730301"/>
              <a:gd name="connsiteY58" fmla="*/ 575910 h 3467966"/>
              <a:gd name="connsiteX59" fmla="*/ 5315631 w 5730301"/>
              <a:gd name="connsiteY59" fmla="*/ 512115 h 3467966"/>
              <a:gd name="connsiteX60" fmla="*/ 5390059 w 5730301"/>
              <a:gd name="connsiteY60" fmla="*/ 469585 h 3467966"/>
              <a:gd name="connsiteX61" fmla="*/ 5390059 w 5730301"/>
              <a:gd name="connsiteY61" fmla="*/ 352627 h 3467966"/>
              <a:gd name="connsiteX62" fmla="*/ 5400691 w 5730301"/>
              <a:gd name="connsiteY62" fmla="*/ 256934 h 3467966"/>
              <a:gd name="connsiteX63" fmla="*/ 5411324 w 5730301"/>
              <a:gd name="connsiteY63" fmla="*/ 150608 h 3467966"/>
              <a:gd name="connsiteX64" fmla="*/ 5517649 w 5730301"/>
              <a:gd name="connsiteY64" fmla="*/ 171873 h 3467966"/>
              <a:gd name="connsiteX65" fmla="*/ 5581445 w 5730301"/>
              <a:gd name="connsiteY65" fmla="*/ 225036 h 3467966"/>
              <a:gd name="connsiteX66" fmla="*/ 5592077 w 5730301"/>
              <a:gd name="connsiteY66" fmla="*/ 320729 h 3467966"/>
              <a:gd name="connsiteX67" fmla="*/ 5634608 w 5730301"/>
              <a:gd name="connsiteY67" fmla="*/ 363259 h 3467966"/>
              <a:gd name="connsiteX68" fmla="*/ 5677138 w 5730301"/>
              <a:gd name="connsiteY68" fmla="*/ 416422 h 3467966"/>
              <a:gd name="connsiteX69" fmla="*/ 5730301 w 5730301"/>
              <a:gd name="connsiteY69" fmla="*/ 458952 h 3467966"/>
              <a:gd name="connsiteX70" fmla="*/ 5730301 w 5730301"/>
              <a:gd name="connsiteY70" fmla="*/ 458952 h 3467966"/>
              <a:gd name="connsiteX71" fmla="*/ 5623975 w 5730301"/>
              <a:gd name="connsiteY71" fmla="*/ 575910 h 3467966"/>
              <a:gd name="connsiteX72" fmla="*/ 5623975 w 5730301"/>
              <a:gd name="connsiteY72" fmla="*/ 575910 h 3467966"/>
              <a:gd name="connsiteX73" fmla="*/ 5549547 w 5730301"/>
              <a:gd name="connsiteY73" fmla="*/ 660971 h 3467966"/>
              <a:gd name="connsiteX74" fmla="*/ 5485752 w 5730301"/>
              <a:gd name="connsiteY74" fmla="*/ 682236 h 3467966"/>
              <a:gd name="connsiteX75" fmla="*/ 5464487 w 5730301"/>
              <a:gd name="connsiteY75" fmla="*/ 756664 h 3467966"/>
              <a:gd name="connsiteX76" fmla="*/ 5464487 w 5730301"/>
              <a:gd name="connsiteY76" fmla="*/ 756664 h 3467966"/>
              <a:gd name="connsiteX77" fmla="*/ 5443222 w 5730301"/>
              <a:gd name="connsiteY77" fmla="*/ 841724 h 3467966"/>
              <a:gd name="connsiteX78" fmla="*/ 5475119 w 5730301"/>
              <a:gd name="connsiteY78" fmla="*/ 905520 h 3467966"/>
              <a:gd name="connsiteX79" fmla="*/ 5475119 w 5730301"/>
              <a:gd name="connsiteY79" fmla="*/ 905520 h 3467966"/>
              <a:gd name="connsiteX80" fmla="*/ 5507017 w 5730301"/>
              <a:gd name="connsiteY80" fmla="*/ 937417 h 3467966"/>
              <a:gd name="connsiteX81" fmla="*/ 5507017 w 5730301"/>
              <a:gd name="connsiteY81" fmla="*/ 937417 h 3467966"/>
              <a:gd name="connsiteX82" fmla="*/ 5507017 w 5730301"/>
              <a:gd name="connsiteY82" fmla="*/ 937417 h 3467966"/>
              <a:gd name="connsiteX83" fmla="*/ 5549547 w 5730301"/>
              <a:gd name="connsiteY83" fmla="*/ 1001213 h 3467966"/>
              <a:gd name="connsiteX84" fmla="*/ 5443222 w 5730301"/>
              <a:gd name="connsiteY84" fmla="*/ 1011845 h 3467966"/>
              <a:gd name="connsiteX85" fmla="*/ 5315631 w 5730301"/>
              <a:gd name="connsiteY85" fmla="*/ 1086273 h 3467966"/>
              <a:gd name="connsiteX86" fmla="*/ 5262468 w 5730301"/>
              <a:gd name="connsiteY86" fmla="*/ 1107538 h 3467966"/>
              <a:gd name="connsiteX87" fmla="*/ 5209305 w 5730301"/>
              <a:gd name="connsiteY87" fmla="*/ 1150068 h 3467966"/>
              <a:gd name="connsiteX88" fmla="*/ 5209305 w 5730301"/>
              <a:gd name="connsiteY88" fmla="*/ 1150068 h 3467966"/>
              <a:gd name="connsiteX89" fmla="*/ 5219938 w 5730301"/>
              <a:gd name="connsiteY89" fmla="*/ 1267027 h 3467966"/>
              <a:gd name="connsiteX90" fmla="*/ 5209305 w 5730301"/>
              <a:gd name="connsiteY90" fmla="*/ 1362720 h 3467966"/>
              <a:gd name="connsiteX91" fmla="*/ 5209305 w 5730301"/>
              <a:gd name="connsiteY91" fmla="*/ 1362720 h 3467966"/>
              <a:gd name="connsiteX92" fmla="*/ 5134877 w 5730301"/>
              <a:gd name="connsiteY92" fmla="*/ 1437148 h 3467966"/>
              <a:gd name="connsiteX93" fmla="*/ 5134877 w 5730301"/>
              <a:gd name="connsiteY93" fmla="*/ 1500943 h 3467966"/>
              <a:gd name="connsiteX94" fmla="*/ 5134877 w 5730301"/>
              <a:gd name="connsiteY94" fmla="*/ 1500943 h 3467966"/>
              <a:gd name="connsiteX95" fmla="*/ 5134877 w 5730301"/>
              <a:gd name="connsiteY95" fmla="*/ 1639166 h 3467966"/>
              <a:gd name="connsiteX96" fmla="*/ 5134877 w 5730301"/>
              <a:gd name="connsiteY96" fmla="*/ 1660431 h 3467966"/>
              <a:gd name="connsiteX97" fmla="*/ 5134877 w 5730301"/>
              <a:gd name="connsiteY97" fmla="*/ 1660431 h 3467966"/>
              <a:gd name="connsiteX98" fmla="*/ 5060449 w 5730301"/>
              <a:gd name="connsiteY98" fmla="*/ 1564738 h 3467966"/>
              <a:gd name="connsiteX99" fmla="*/ 5039184 w 5730301"/>
              <a:gd name="connsiteY99" fmla="*/ 1511575 h 3467966"/>
              <a:gd name="connsiteX100" fmla="*/ 4996654 w 5730301"/>
              <a:gd name="connsiteY100" fmla="*/ 1490310 h 3467966"/>
              <a:gd name="connsiteX101" fmla="*/ 4996654 w 5730301"/>
              <a:gd name="connsiteY101" fmla="*/ 1490310 h 3467966"/>
              <a:gd name="connsiteX102" fmla="*/ 4986022 w 5730301"/>
              <a:gd name="connsiteY102" fmla="*/ 1628534 h 3467966"/>
              <a:gd name="connsiteX103" fmla="*/ 5007287 w 5730301"/>
              <a:gd name="connsiteY103" fmla="*/ 1702961 h 3467966"/>
              <a:gd name="connsiteX104" fmla="*/ 5039184 w 5730301"/>
              <a:gd name="connsiteY104" fmla="*/ 1756124 h 3467966"/>
              <a:gd name="connsiteX105" fmla="*/ 5102980 w 5730301"/>
              <a:gd name="connsiteY105" fmla="*/ 1809287 h 3467966"/>
              <a:gd name="connsiteX106" fmla="*/ 5177408 w 5730301"/>
              <a:gd name="connsiteY106" fmla="*/ 1851817 h 3467966"/>
              <a:gd name="connsiteX107" fmla="*/ 5209305 w 5730301"/>
              <a:gd name="connsiteY107" fmla="*/ 1915613 h 3467966"/>
              <a:gd name="connsiteX108" fmla="*/ 5188040 w 5730301"/>
              <a:gd name="connsiteY108" fmla="*/ 2032571 h 3467966"/>
              <a:gd name="connsiteX109" fmla="*/ 5124245 w 5730301"/>
              <a:gd name="connsiteY109" fmla="*/ 2085734 h 3467966"/>
              <a:gd name="connsiteX110" fmla="*/ 5092347 w 5730301"/>
              <a:gd name="connsiteY110" fmla="*/ 2085734 h 3467966"/>
              <a:gd name="connsiteX111" fmla="*/ 4996654 w 5730301"/>
              <a:gd name="connsiteY111" fmla="*/ 2106999 h 3467966"/>
              <a:gd name="connsiteX112" fmla="*/ 4996654 w 5730301"/>
              <a:gd name="connsiteY112" fmla="*/ 2106999 h 3467966"/>
              <a:gd name="connsiteX113" fmla="*/ 4986022 w 5730301"/>
              <a:gd name="connsiteY113" fmla="*/ 2192059 h 3467966"/>
              <a:gd name="connsiteX114" fmla="*/ 4964756 w 5730301"/>
              <a:gd name="connsiteY114" fmla="*/ 2213324 h 3467966"/>
              <a:gd name="connsiteX115" fmla="*/ 4922226 w 5730301"/>
              <a:gd name="connsiteY115" fmla="*/ 2223957 h 3467966"/>
              <a:gd name="connsiteX116" fmla="*/ 4869063 w 5730301"/>
              <a:gd name="connsiteY116" fmla="*/ 2266487 h 3467966"/>
              <a:gd name="connsiteX117" fmla="*/ 4869063 w 5730301"/>
              <a:gd name="connsiteY117" fmla="*/ 2266487 h 3467966"/>
              <a:gd name="connsiteX118" fmla="*/ 4826533 w 5730301"/>
              <a:gd name="connsiteY118" fmla="*/ 2383445 h 3467966"/>
              <a:gd name="connsiteX119" fmla="*/ 4773370 w 5730301"/>
              <a:gd name="connsiteY119" fmla="*/ 2447241 h 3467966"/>
              <a:gd name="connsiteX120" fmla="*/ 4730840 w 5730301"/>
              <a:gd name="connsiteY120" fmla="*/ 2489771 h 3467966"/>
              <a:gd name="connsiteX121" fmla="*/ 4698942 w 5730301"/>
              <a:gd name="connsiteY121" fmla="*/ 2532301 h 3467966"/>
              <a:gd name="connsiteX122" fmla="*/ 4677677 w 5730301"/>
              <a:gd name="connsiteY122" fmla="*/ 2596096 h 3467966"/>
              <a:gd name="connsiteX123" fmla="*/ 4656412 w 5730301"/>
              <a:gd name="connsiteY123" fmla="*/ 2681157 h 3467966"/>
              <a:gd name="connsiteX124" fmla="*/ 4656412 w 5730301"/>
              <a:gd name="connsiteY124" fmla="*/ 2755585 h 3467966"/>
              <a:gd name="connsiteX125" fmla="*/ 4656412 w 5730301"/>
              <a:gd name="connsiteY125" fmla="*/ 2755585 h 3467966"/>
              <a:gd name="connsiteX126" fmla="*/ 4720208 w 5730301"/>
              <a:gd name="connsiteY126" fmla="*/ 2915073 h 3467966"/>
              <a:gd name="connsiteX127" fmla="*/ 4762738 w 5730301"/>
              <a:gd name="connsiteY127" fmla="*/ 2968236 h 3467966"/>
              <a:gd name="connsiteX128" fmla="*/ 4784003 w 5730301"/>
              <a:gd name="connsiteY128" fmla="*/ 2989501 h 3467966"/>
              <a:gd name="connsiteX129" fmla="*/ 4815901 w 5730301"/>
              <a:gd name="connsiteY129" fmla="*/ 3032031 h 3467966"/>
              <a:gd name="connsiteX130" fmla="*/ 4847798 w 5730301"/>
              <a:gd name="connsiteY130" fmla="*/ 3127724 h 3467966"/>
              <a:gd name="connsiteX131" fmla="*/ 4869063 w 5730301"/>
              <a:gd name="connsiteY131" fmla="*/ 3159622 h 3467966"/>
              <a:gd name="connsiteX132" fmla="*/ 4900961 w 5730301"/>
              <a:gd name="connsiteY132" fmla="*/ 3191520 h 3467966"/>
              <a:gd name="connsiteX133" fmla="*/ 4922226 w 5730301"/>
              <a:gd name="connsiteY133" fmla="*/ 3319110 h 3467966"/>
              <a:gd name="connsiteX134" fmla="*/ 4922226 w 5730301"/>
              <a:gd name="connsiteY134" fmla="*/ 3361641 h 3467966"/>
              <a:gd name="connsiteX135" fmla="*/ 4922226 w 5730301"/>
              <a:gd name="connsiteY135" fmla="*/ 3361641 h 3467966"/>
              <a:gd name="connsiteX136" fmla="*/ 4900961 w 5730301"/>
              <a:gd name="connsiteY136" fmla="*/ 3457334 h 3467966"/>
              <a:gd name="connsiteX137" fmla="*/ 4900961 w 5730301"/>
              <a:gd name="connsiteY137" fmla="*/ 3457334 h 3467966"/>
              <a:gd name="connsiteX138" fmla="*/ 4805268 w 5730301"/>
              <a:gd name="connsiteY138" fmla="*/ 3467966 h 3467966"/>
              <a:gd name="connsiteX139" fmla="*/ 4794635 w 5730301"/>
              <a:gd name="connsiteY139" fmla="*/ 3446701 h 3467966"/>
              <a:gd name="connsiteX140" fmla="*/ 4773370 w 5730301"/>
              <a:gd name="connsiteY140" fmla="*/ 3425436 h 3467966"/>
              <a:gd name="connsiteX141" fmla="*/ 4773370 w 5730301"/>
              <a:gd name="connsiteY141" fmla="*/ 3425436 h 3467966"/>
              <a:gd name="connsiteX142" fmla="*/ 4698942 w 5730301"/>
              <a:gd name="connsiteY142" fmla="*/ 3372273 h 3467966"/>
              <a:gd name="connsiteX0" fmla="*/ 1149366 w 5724493"/>
              <a:gd name="connsiteY0" fmla="*/ 2637501 h 3467966"/>
              <a:gd name="connsiteX1" fmla="*/ 884803 w 5724493"/>
              <a:gd name="connsiteY1" fmla="*/ 2463502 h 3467966"/>
              <a:gd name="connsiteX2" fmla="*/ 486770 w 5724493"/>
              <a:gd name="connsiteY2" fmla="*/ 2291380 h 3467966"/>
              <a:gd name="connsiteX3" fmla="*/ 196313 w 5724493"/>
              <a:gd name="connsiteY3" fmla="*/ 1947135 h 3467966"/>
              <a:gd name="connsiteX4" fmla="*/ 67221 w 5724493"/>
              <a:gd name="connsiteY4" fmla="*/ 1323192 h 3467966"/>
              <a:gd name="connsiteX5" fmla="*/ 149059 w 5724493"/>
              <a:gd name="connsiteY5" fmla="*/ 729145 h 3467966"/>
              <a:gd name="connsiteX6" fmla="*/ 271618 w 5724493"/>
              <a:gd name="connsiteY6" fmla="*/ 419550 h 3467966"/>
              <a:gd name="connsiteX7" fmla="*/ 303889 w 5724493"/>
              <a:gd name="connsiteY7" fmla="*/ 64547 h 3467966"/>
              <a:gd name="connsiteX8" fmla="*/ 497529 w 5724493"/>
              <a:gd name="connsiteY8" fmla="*/ 0 h 3467966"/>
              <a:gd name="connsiteX9" fmla="*/ 716558 w 5724493"/>
              <a:gd name="connsiteY9" fmla="*/ 65548 h 3467966"/>
              <a:gd name="connsiteX10" fmla="*/ 886679 w 5724493"/>
              <a:gd name="connsiteY10" fmla="*/ 129343 h 3467966"/>
              <a:gd name="connsiteX11" fmla="*/ 1226920 w 5724493"/>
              <a:gd name="connsiteY11" fmla="*/ 193138 h 3467966"/>
              <a:gd name="connsiteX12" fmla="*/ 1609693 w 5724493"/>
              <a:gd name="connsiteY12" fmla="*/ 246301 h 3467966"/>
              <a:gd name="connsiteX13" fmla="*/ 1971200 w 5724493"/>
              <a:gd name="connsiteY13" fmla="*/ 288831 h 3467966"/>
              <a:gd name="connsiteX14" fmla="*/ 2322074 w 5724493"/>
              <a:gd name="connsiteY14" fmla="*/ 310096 h 3467966"/>
              <a:gd name="connsiteX15" fmla="*/ 2641051 w 5724493"/>
              <a:gd name="connsiteY15" fmla="*/ 310096 h 3467966"/>
              <a:gd name="connsiteX16" fmla="*/ 2864334 w 5724493"/>
              <a:gd name="connsiteY16" fmla="*/ 320729 h 3467966"/>
              <a:gd name="connsiteX17" fmla="*/ 2970660 w 5724493"/>
              <a:gd name="connsiteY17" fmla="*/ 310096 h 3467966"/>
              <a:gd name="connsiteX18" fmla="*/ 2970660 w 5724493"/>
              <a:gd name="connsiteY18" fmla="*/ 267566 h 3467966"/>
              <a:gd name="connsiteX19" fmla="*/ 2970660 w 5724493"/>
              <a:gd name="connsiteY19" fmla="*/ 267566 h 3467966"/>
              <a:gd name="connsiteX20" fmla="*/ 3076986 w 5724493"/>
              <a:gd name="connsiteY20" fmla="*/ 341994 h 3467966"/>
              <a:gd name="connsiteX21" fmla="*/ 3193944 w 5724493"/>
              <a:gd name="connsiteY21" fmla="*/ 363259 h 3467966"/>
              <a:gd name="connsiteX22" fmla="*/ 3310902 w 5724493"/>
              <a:gd name="connsiteY22" fmla="*/ 373892 h 3467966"/>
              <a:gd name="connsiteX23" fmla="*/ 3417227 w 5724493"/>
              <a:gd name="connsiteY23" fmla="*/ 416422 h 3467966"/>
              <a:gd name="connsiteX24" fmla="*/ 3491655 w 5724493"/>
              <a:gd name="connsiteY24" fmla="*/ 437687 h 3467966"/>
              <a:gd name="connsiteX25" fmla="*/ 3491655 w 5724493"/>
              <a:gd name="connsiteY25" fmla="*/ 437687 h 3467966"/>
              <a:gd name="connsiteX26" fmla="*/ 3491655 w 5724493"/>
              <a:gd name="connsiteY26" fmla="*/ 512115 h 3467966"/>
              <a:gd name="connsiteX27" fmla="*/ 3523553 w 5724493"/>
              <a:gd name="connsiteY27" fmla="*/ 533380 h 3467966"/>
              <a:gd name="connsiteX28" fmla="*/ 3597981 w 5724493"/>
              <a:gd name="connsiteY28" fmla="*/ 533380 h 3467966"/>
              <a:gd name="connsiteX29" fmla="*/ 3661776 w 5724493"/>
              <a:gd name="connsiteY29" fmla="*/ 512115 h 3467966"/>
              <a:gd name="connsiteX30" fmla="*/ 3661776 w 5724493"/>
              <a:gd name="connsiteY30" fmla="*/ 512115 h 3467966"/>
              <a:gd name="connsiteX31" fmla="*/ 3736204 w 5724493"/>
              <a:gd name="connsiteY31" fmla="*/ 575910 h 3467966"/>
              <a:gd name="connsiteX32" fmla="*/ 3757469 w 5724493"/>
              <a:gd name="connsiteY32" fmla="*/ 597175 h 3467966"/>
              <a:gd name="connsiteX33" fmla="*/ 3853162 w 5724493"/>
              <a:gd name="connsiteY33" fmla="*/ 597175 h 3467966"/>
              <a:gd name="connsiteX34" fmla="*/ 3916958 w 5724493"/>
              <a:gd name="connsiteY34" fmla="*/ 597175 h 3467966"/>
              <a:gd name="connsiteX35" fmla="*/ 3916958 w 5724493"/>
              <a:gd name="connsiteY35" fmla="*/ 597175 h 3467966"/>
              <a:gd name="connsiteX36" fmla="*/ 4044548 w 5724493"/>
              <a:gd name="connsiteY36" fmla="*/ 660971 h 3467966"/>
              <a:gd name="connsiteX37" fmla="*/ 4065814 w 5724493"/>
              <a:gd name="connsiteY37" fmla="*/ 692868 h 3467966"/>
              <a:gd name="connsiteX38" fmla="*/ 4087079 w 5724493"/>
              <a:gd name="connsiteY38" fmla="*/ 735399 h 3467966"/>
              <a:gd name="connsiteX39" fmla="*/ 4140241 w 5724493"/>
              <a:gd name="connsiteY39" fmla="*/ 777929 h 3467966"/>
              <a:gd name="connsiteX40" fmla="*/ 4140241 w 5724493"/>
              <a:gd name="connsiteY40" fmla="*/ 777929 h 3467966"/>
              <a:gd name="connsiteX41" fmla="*/ 4182772 w 5724493"/>
              <a:gd name="connsiteY41" fmla="*/ 884255 h 3467966"/>
              <a:gd name="connsiteX42" fmla="*/ 4182772 w 5724493"/>
              <a:gd name="connsiteY42" fmla="*/ 884255 h 3467966"/>
              <a:gd name="connsiteX43" fmla="*/ 4267832 w 5724493"/>
              <a:gd name="connsiteY43" fmla="*/ 1033110 h 3467966"/>
              <a:gd name="connsiteX44" fmla="*/ 4267832 w 5724493"/>
              <a:gd name="connsiteY44" fmla="*/ 1107538 h 3467966"/>
              <a:gd name="connsiteX45" fmla="*/ 4267832 w 5724493"/>
              <a:gd name="connsiteY45" fmla="*/ 1107538 h 3467966"/>
              <a:gd name="connsiteX46" fmla="*/ 4225302 w 5724493"/>
              <a:gd name="connsiteY46" fmla="*/ 1213864 h 3467966"/>
              <a:gd name="connsiteX47" fmla="*/ 4225302 w 5724493"/>
              <a:gd name="connsiteY47" fmla="*/ 1256394 h 3467966"/>
              <a:gd name="connsiteX48" fmla="*/ 4320995 w 5724493"/>
              <a:gd name="connsiteY48" fmla="*/ 1267027 h 3467966"/>
              <a:gd name="connsiteX49" fmla="*/ 4427320 w 5724493"/>
              <a:gd name="connsiteY49" fmla="*/ 1213864 h 3467966"/>
              <a:gd name="connsiteX50" fmla="*/ 4523014 w 5724493"/>
              <a:gd name="connsiteY50" fmla="*/ 1160701 h 3467966"/>
              <a:gd name="connsiteX51" fmla="*/ 4639972 w 5724493"/>
              <a:gd name="connsiteY51" fmla="*/ 1075641 h 3467966"/>
              <a:gd name="connsiteX52" fmla="*/ 4639972 w 5724493"/>
              <a:gd name="connsiteY52" fmla="*/ 1075641 h 3467966"/>
              <a:gd name="connsiteX53" fmla="*/ 4714400 w 5724493"/>
              <a:gd name="connsiteY53" fmla="*/ 926785 h 3467966"/>
              <a:gd name="connsiteX54" fmla="*/ 4820725 w 5724493"/>
              <a:gd name="connsiteY54" fmla="*/ 916152 h 3467966"/>
              <a:gd name="connsiteX55" fmla="*/ 4884520 w 5724493"/>
              <a:gd name="connsiteY55" fmla="*/ 841724 h 3467966"/>
              <a:gd name="connsiteX56" fmla="*/ 4927051 w 5724493"/>
              <a:gd name="connsiteY56" fmla="*/ 703501 h 3467966"/>
              <a:gd name="connsiteX57" fmla="*/ 5033376 w 5724493"/>
              <a:gd name="connsiteY57" fmla="*/ 597175 h 3467966"/>
              <a:gd name="connsiteX58" fmla="*/ 5235395 w 5724493"/>
              <a:gd name="connsiteY58" fmla="*/ 575910 h 3467966"/>
              <a:gd name="connsiteX59" fmla="*/ 5309823 w 5724493"/>
              <a:gd name="connsiteY59" fmla="*/ 512115 h 3467966"/>
              <a:gd name="connsiteX60" fmla="*/ 5384251 w 5724493"/>
              <a:gd name="connsiteY60" fmla="*/ 469585 h 3467966"/>
              <a:gd name="connsiteX61" fmla="*/ 5384251 w 5724493"/>
              <a:gd name="connsiteY61" fmla="*/ 352627 h 3467966"/>
              <a:gd name="connsiteX62" fmla="*/ 5394883 w 5724493"/>
              <a:gd name="connsiteY62" fmla="*/ 256934 h 3467966"/>
              <a:gd name="connsiteX63" fmla="*/ 5405516 w 5724493"/>
              <a:gd name="connsiteY63" fmla="*/ 150608 h 3467966"/>
              <a:gd name="connsiteX64" fmla="*/ 5511841 w 5724493"/>
              <a:gd name="connsiteY64" fmla="*/ 171873 h 3467966"/>
              <a:gd name="connsiteX65" fmla="*/ 5575637 w 5724493"/>
              <a:gd name="connsiteY65" fmla="*/ 225036 h 3467966"/>
              <a:gd name="connsiteX66" fmla="*/ 5586269 w 5724493"/>
              <a:gd name="connsiteY66" fmla="*/ 320729 h 3467966"/>
              <a:gd name="connsiteX67" fmla="*/ 5628800 w 5724493"/>
              <a:gd name="connsiteY67" fmla="*/ 363259 h 3467966"/>
              <a:gd name="connsiteX68" fmla="*/ 5671330 w 5724493"/>
              <a:gd name="connsiteY68" fmla="*/ 416422 h 3467966"/>
              <a:gd name="connsiteX69" fmla="*/ 5724493 w 5724493"/>
              <a:gd name="connsiteY69" fmla="*/ 458952 h 3467966"/>
              <a:gd name="connsiteX70" fmla="*/ 5724493 w 5724493"/>
              <a:gd name="connsiteY70" fmla="*/ 458952 h 3467966"/>
              <a:gd name="connsiteX71" fmla="*/ 5618167 w 5724493"/>
              <a:gd name="connsiteY71" fmla="*/ 575910 h 3467966"/>
              <a:gd name="connsiteX72" fmla="*/ 5618167 w 5724493"/>
              <a:gd name="connsiteY72" fmla="*/ 575910 h 3467966"/>
              <a:gd name="connsiteX73" fmla="*/ 5543739 w 5724493"/>
              <a:gd name="connsiteY73" fmla="*/ 660971 h 3467966"/>
              <a:gd name="connsiteX74" fmla="*/ 5479944 w 5724493"/>
              <a:gd name="connsiteY74" fmla="*/ 682236 h 3467966"/>
              <a:gd name="connsiteX75" fmla="*/ 5458679 w 5724493"/>
              <a:gd name="connsiteY75" fmla="*/ 756664 h 3467966"/>
              <a:gd name="connsiteX76" fmla="*/ 5458679 w 5724493"/>
              <a:gd name="connsiteY76" fmla="*/ 756664 h 3467966"/>
              <a:gd name="connsiteX77" fmla="*/ 5437414 w 5724493"/>
              <a:gd name="connsiteY77" fmla="*/ 841724 h 3467966"/>
              <a:gd name="connsiteX78" fmla="*/ 5469311 w 5724493"/>
              <a:gd name="connsiteY78" fmla="*/ 905520 h 3467966"/>
              <a:gd name="connsiteX79" fmla="*/ 5469311 w 5724493"/>
              <a:gd name="connsiteY79" fmla="*/ 905520 h 3467966"/>
              <a:gd name="connsiteX80" fmla="*/ 5501209 w 5724493"/>
              <a:gd name="connsiteY80" fmla="*/ 937417 h 3467966"/>
              <a:gd name="connsiteX81" fmla="*/ 5501209 w 5724493"/>
              <a:gd name="connsiteY81" fmla="*/ 937417 h 3467966"/>
              <a:gd name="connsiteX82" fmla="*/ 5501209 w 5724493"/>
              <a:gd name="connsiteY82" fmla="*/ 937417 h 3467966"/>
              <a:gd name="connsiteX83" fmla="*/ 5543739 w 5724493"/>
              <a:gd name="connsiteY83" fmla="*/ 1001213 h 3467966"/>
              <a:gd name="connsiteX84" fmla="*/ 5437414 w 5724493"/>
              <a:gd name="connsiteY84" fmla="*/ 1011845 h 3467966"/>
              <a:gd name="connsiteX85" fmla="*/ 5309823 w 5724493"/>
              <a:gd name="connsiteY85" fmla="*/ 1086273 h 3467966"/>
              <a:gd name="connsiteX86" fmla="*/ 5256660 w 5724493"/>
              <a:gd name="connsiteY86" fmla="*/ 1107538 h 3467966"/>
              <a:gd name="connsiteX87" fmla="*/ 5203497 w 5724493"/>
              <a:gd name="connsiteY87" fmla="*/ 1150068 h 3467966"/>
              <a:gd name="connsiteX88" fmla="*/ 5203497 w 5724493"/>
              <a:gd name="connsiteY88" fmla="*/ 1150068 h 3467966"/>
              <a:gd name="connsiteX89" fmla="*/ 5214130 w 5724493"/>
              <a:gd name="connsiteY89" fmla="*/ 1267027 h 3467966"/>
              <a:gd name="connsiteX90" fmla="*/ 5203497 w 5724493"/>
              <a:gd name="connsiteY90" fmla="*/ 1362720 h 3467966"/>
              <a:gd name="connsiteX91" fmla="*/ 5203497 w 5724493"/>
              <a:gd name="connsiteY91" fmla="*/ 1362720 h 3467966"/>
              <a:gd name="connsiteX92" fmla="*/ 5129069 w 5724493"/>
              <a:gd name="connsiteY92" fmla="*/ 1437148 h 3467966"/>
              <a:gd name="connsiteX93" fmla="*/ 5129069 w 5724493"/>
              <a:gd name="connsiteY93" fmla="*/ 1500943 h 3467966"/>
              <a:gd name="connsiteX94" fmla="*/ 5129069 w 5724493"/>
              <a:gd name="connsiteY94" fmla="*/ 1500943 h 3467966"/>
              <a:gd name="connsiteX95" fmla="*/ 5129069 w 5724493"/>
              <a:gd name="connsiteY95" fmla="*/ 1639166 h 3467966"/>
              <a:gd name="connsiteX96" fmla="*/ 5129069 w 5724493"/>
              <a:gd name="connsiteY96" fmla="*/ 1660431 h 3467966"/>
              <a:gd name="connsiteX97" fmla="*/ 5129069 w 5724493"/>
              <a:gd name="connsiteY97" fmla="*/ 1660431 h 3467966"/>
              <a:gd name="connsiteX98" fmla="*/ 5054641 w 5724493"/>
              <a:gd name="connsiteY98" fmla="*/ 1564738 h 3467966"/>
              <a:gd name="connsiteX99" fmla="*/ 5033376 w 5724493"/>
              <a:gd name="connsiteY99" fmla="*/ 1511575 h 3467966"/>
              <a:gd name="connsiteX100" fmla="*/ 4990846 w 5724493"/>
              <a:gd name="connsiteY100" fmla="*/ 1490310 h 3467966"/>
              <a:gd name="connsiteX101" fmla="*/ 4990846 w 5724493"/>
              <a:gd name="connsiteY101" fmla="*/ 1490310 h 3467966"/>
              <a:gd name="connsiteX102" fmla="*/ 4980214 w 5724493"/>
              <a:gd name="connsiteY102" fmla="*/ 1628534 h 3467966"/>
              <a:gd name="connsiteX103" fmla="*/ 5001479 w 5724493"/>
              <a:gd name="connsiteY103" fmla="*/ 1702961 h 3467966"/>
              <a:gd name="connsiteX104" fmla="*/ 5033376 w 5724493"/>
              <a:gd name="connsiteY104" fmla="*/ 1756124 h 3467966"/>
              <a:gd name="connsiteX105" fmla="*/ 5097172 w 5724493"/>
              <a:gd name="connsiteY105" fmla="*/ 1809287 h 3467966"/>
              <a:gd name="connsiteX106" fmla="*/ 5171600 w 5724493"/>
              <a:gd name="connsiteY106" fmla="*/ 1851817 h 3467966"/>
              <a:gd name="connsiteX107" fmla="*/ 5203497 w 5724493"/>
              <a:gd name="connsiteY107" fmla="*/ 1915613 h 3467966"/>
              <a:gd name="connsiteX108" fmla="*/ 5182232 w 5724493"/>
              <a:gd name="connsiteY108" fmla="*/ 2032571 h 3467966"/>
              <a:gd name="connsiteX109" fmla="*/ 5118437 w 5724493"/>
              <a:gd name="connsiteY109" fmla="*/ 2085734 h 3467966"/>
              <a:gd name="connsiteX110" fmla="*/ 5086539 w 5724493"/>
              <a:gd name="connsiteY110" fmla="*/ 2085734 h 3467966"/>
              <a:gd name="connsiteX111" fmla="*/ 4990846 w 5724493"/>
              <a:gd name="connsiteY111" fmla="*/ 2106999 h 3467966"/>
              <a:gd name="connsiteX112" fmla="*/ 4990846 w 5724493"/>
              <a:gd name="connsiteY112" fmla="*/ 2106999 h 3467966"/>
              <a:gd name="connsiteX113" fmla="*/ 4980214 w 5724493"/>
              <a:gd name="connsiteY113" fmla="*/ 2192059 h 3467966"/>
              <a:gd name="connsiteX114" fmla="*/ 4958948 w 5724493"/>
              <a:gd name="connsiteY114" fmla="*/ 2213324 h 3467966"/>
              <a:gd name="connsiteX115" fmla="*/ 4916418 w 5724493"/>
              <a:gd name="connsiteY115" fmla="*/ 2223957 h 3467966"/>
              <a:gd name="connsiteX116" fmla="*/ 4863255 w 5724493"/>
              <a:gd name="connsiteY116" fmla="*/ 2266487 h 3467966"/>
              <a:gd name="connsiteX117" fmla="*/ 4863255 w 5724493"/>
              <a:gd name="connsiteY117" fmla="*/ 2266487 h 3467966"/>
              <a:gd name="connsiteX118" fmla="*/ 4820725 w 5724493"/>
              <a:gd name="connsiteY118" fmla="*/ 2383445 h 3467966"/>
              <a:gd name="connsiteX119" fmla="*/ 4767562 w 5724493"/>
              <a:gd name="connsiteY119" fmla="*/ 2447241 h 3467966"/>
              <a:gd name="connsiteX120" fmla="*/ 4725032 w 5724493"/>
              <a:gd name="connsiteY120" fmla="*/ 2489771 h 3467966"/>
              <a:gd name="connsiteX121" fmla="*/ 4693134 w 5724493"/>
              <a:gd name="connsiteY121" fmla="*/ 2532301 h 3467966"/>
              <a:gd name="connsiteX122" fmla="*/ 4671869 w 5724493"/>
              <a:gd name="connsiteY122" fmla="*/ 2596096 h 3467966"/>
              <a:gd name="connsiteX123" fmla="*/ 4650604 w 5724493"/>
              <a:gd name="connsiteY123" fmla="*/ 2681157 h 3467966"/>
              <a:gd name="connsiteX124" fmla="*/ 4650604 w 5724493"/>
              <a:gd name="connsiteY124" fmla="*/ 2755585 h 3467966"/>
              <a:gd name="connsiteX125" fmla="*/ 4650604 w 5724493"/>
              <a:gd name="connsiteY125" fmla="*/ 2755585 h 3467966"/>
              <a:gd name="connsiteX126" fmla="*/ 4714400 w 5724493"/>
              <a:gd name="connsiteY126" fmla="*/ 2915073 h 3467966"/>
              <a:gd name="connsiteX127" fmla="*/ 4756930 w 5724493"/>
              <a:gd name="connsiteY127" fmla="*/ 2968236 h 3467966"/>
              <a:gd name="connsiteX128" fmla="*/ 4778195 w 5724493"/>
              <a:gd name="connsiteY128" fmla="*/ 2989501 h 3467966"/>
              <a:gd name="connsiteX129" fmla="*/ 4810093 w 5724493"/>
              <a:gd name="connsiteY129" fmla="*/ 3032031 h 3467966"/>
              <a:gd name="connsiteX130" fmla="*/ 4841990 w 5724493"/>
              <a:gd name="connsiteY130" fmla="*/ 3127724 h 3467966"/>
              <a:gd name="connsiteX131" fmla="*/ 4863255 w 5724493"/>
              <a:gd name="connsiteY131" fmla="*/ 3159622 h 3467966"/>
              <a:gd name="connsiteX132" fmla="*/ 4895153 w 5724493"/>
              <a:gd name="connsiteY132" fmla="*/ 3191520 h 3467966"/>
              <a:gd name="connsiteX133" fmla="*/ 4916418 w 5724493"/>
              <a:gd name="connsiteY133" fmla="*/ 3319110 h 3467966"/>
              <a:gd name="connsiteX134" fmla="*/ 4916418 w 5724493"/>
              <a:gd name="connsiteY134" fmla="*/ 3361641 h 3467966"/>
              <a:gd name="connsiteX135" fmla="*/ 4916418 w 5724493"/>
              <a:gd name="connsiteY135" fmla="*/ 3361641 h 3467966"/>
              <a:gd name="connsiteX136" fmla="*/ 4895153 w 5724493"/>
              <a:gd name="connsiteY136" fmla="*/ 3457334 h 3467966"/>
              <a:gd name="connsiteX137" fmla="*/ 4895153 w 5724493"/>
              <a:gd name="connsiteY137" fmla="*/ 3457334 h 3467966"/>
              <a:gd name="connsiteX138" fmla="*/ 4799460 w 5724493"/>
              <a:gd name="connsiteY138" fmla="*/ 3467966 h 3467966"/>
              <a:gd name="connsiteX139" fmla="*/ 4788827 w 5724493"/>
              <a:gd name="connsiteY139" fmla="*/ 3446701 h 3467966"/>
              <a:gd name="connsiteX140" fmla="*/ 4767562 w 5724493"/>
              <a:gd name="connsiteY140" fmla="*/ 3425436 h 3467966"/>
              <a:gd name="connsiteX141" fmla="*/ 4767562 w 5724493"/>
              <a:gd name="connsiteY141" fmla="*/ 3425436 h 3467966"/>
              <a:gd name="connsiteX142" fmla="*/ 4693134 w 5724493"/>
              <a:gd name="connsiteY142" fmla="*/ 3372273 h 3467966"/>
              <a:gd name="connsiteX0" fmla="*/ 1149366 w 5724493"/>
              <a:gd name="connsiteY0" fmla="*/ 2637501 h 3467966"/>
              <a:gd name="connsiteX1" fmla="*/ 884803 w 5724493"/>
              <a:gd name="connsiteY1" fmla="*/ 2463502 h 3467966"/>
              <a:gd name="connsiteX2" fmla="*/ 486770 w 5724493"/>
              <a:gd name="connsiteY2" fmla="*/ 2291380 h 3467966"/>
              <a:gd name="connsiteX3" fmla="*/ 196313 w 5724493"/>
              <a:gd name="connsiteY3" fmla="*/ 1947135 h 3467966"/>
              <a:gd name="connsiteX4" fmla="*/ 67221 w 5724493"/>
              <a:gd name="connsiteY4" fmla="*/ 1323192 h 3467966"/>
              <a:gd name="connsiteX5" fmla="*/ 149059 w 5724493"/>
              <a:gd name="connsiteY5" fmla="*/ 729145 h 3467966"/>
              <a:gd name="connsiteX6" fmla="*/ 271618 w 5724493"/>
              <a:gd name="connsiteY6" fmla="*/ 419550 h 3467966"/>
              <a:gd name="connsiteX7" fmla="*/ 303889 w 5724493"/>
              <a:gd name="connsiteY7" fmla="*/ 64547 h 3467966"/>
              <a:gd name="connsiteX8" fmla="*/ 497529 w 5724493"/>
              <a:gd name="connsiteY8" fmla="*/ 0 h 3467966"/>
              <a:gd name="connsiteX9" fmla="*/ 716558 w 5724493"/>
              <a:gd name="connsiteY9" fmla="*/ 65548 h 3467966"/>
              <a:gd name="connsiteX10" fmla="*/ 886679 w 5724493"/>
              <a:gd name="connsiteY10" fmla="*/ 129343 h 3467966"/>
              <a:gd name="connsiteX11" fmla="*/ 1226920 w 5724493"/>
              <a:gd name="connsiteY11" fmla="*/ 193138 h 3467966"/>
              <a:gd name="connsiteX12" fmla="*/ 1609693 w 5724493"/>
              <a:gd name="connsiteY12" fmla="*/ 246301 h 3467966"/>
              <a:gd name="connsiteX13" fmla="*/ 1971200 w 5724493"/>
              <a:gd name="connsiteY13" fmla="*/ 288831 h 3467966"/>
              <a:gd name="connsiteX14" fmla="*/ 2322074 w 5724493"/>
              <a:gd name="connsiteY14" fmla="*/ 310096 h 3467966"/>
              <a:gd name="connsiteX15" fmla="*/ 2641051 w 5724493"/>
              <a:gd name="connsiteY15" fmla="*/ 310096 h 3467966"/>
              <a:gd name="connsiteX16" fmla="*/ 2864334 w 5724493"/>
              <a:gd name="connsiteY16" fmla="*/ 320729 h 3467966"/>
              <a:gd name="connsiteX17" fmla="*/ 2970660 w 5724493"/>
              <a:gd name="connsiteY17" fmla="*/ 310096 h 3467966"/>
              <a:gd name="connsiteX18" fmla="*/ 2970660 w 5724493"/>
              <a:gd name="connsiteY18" fmla="*/ 267566 h 3467966"/>
              <a:gd name="connsiteX19" fmla="*/ 2970660 w 5724493"/>
              <a:gd name="connsiteY19" fmla="*/ 267566 h 3467966"/>
              <a:gd name="connsiteX20" fmla="*/ 3076986 w 5724493"/>
              <a:gd name="connsiteY20" fmla="*/ 341994 h 3467966"/>
              <a:gd name="connsiteX21" fmla="*/ 3193944 w 5724493"/>
              <a:gd name="connsiteY21" fmla="*/ 363259 h 3467966"/>
              <a:gd name="connsiteX22" fmla="*/ 3310902 w 5724493"/>
              <a:gd name="connsiteY22" fmla="*/ 373892 h 3467966"/>
              <a:gd name="connsiteX23" fmla="*/ 3417227 w 5724493"/>
              <a:gd name="connsiteY23" fmla="*/ 416422 h 3467966"/>
              <a:gd name="connsiteX24" fmla="*/ 3491655 w 5724493"/>
              <a:gd name="connsiteY24" fmla="*/ 437687 h 3467966"/>
              <a:gd name="connsiteX25" fmla="*/ 3491655 w 5724493"/>
              <a:gd name="connsiteY25" fmla="*/ 437687 h 3467966"/>
              <a:gd name="connsiteX26" fmla="*/ 3491655 w 5724493"/>
              <a:gd name="connsiteY26" fmla="*/ 512115 h 3467966"/>
              <a:gd name="connsiteX27" fmla="*/ 3523553 w 5724493"/>
              <a:gd name="connsiteY27" fmla="*/ 533380 h 3467966"/>
              <a:gd name="connsiteX28" fmla="*/ 3597981 w 5724493"/>
              <a:gd name="connsiteY28" fmla="*/ 533380 h 3467966"/>
              <a:gd name="connsiteX29" fmla="*/ 3661776 w 5724493"/>
              <a:gd name="connsiteY29" fmla="*/ 512115 h 3467966"/>
              <a:gd name="connsiteX30" fmla="*/ 3661776 w 5724493"/>
              <a:gd name="connsiteY30" fmla="*/ 512115 h 3467966"/>
              <a:gd name="connsiteX31" fmla="*/ 3736204 w 5724493"/>
              <a:gd name="connsiteY31" fmla="*/ 575910 h 3467966"/>
              <a:gd name="connsiteX32" fmla="*/ 3757469 w 5724493"/>
              <a:gd name="connsiteY32" fmla="*/ 597175 h 3467966"/>
              <a:gd name="connsiteX33" fmla="*/ 3853162 w 5724493"/>
              <a:gd name="connsiteY33" fmla="*/ 597175 h 3467966"/>
              <a:gd name="connsiteX34" fmla="*/ 3916958 w 5724493"/>
              <a:gd name="connsiteY34" fmla="*/ 597175 h 3467966"/>
              <a:gd name="connsiteX35" fmla="*/ 3916958 w 5724493"/>
              <a:gd name="connsiteY35" fmla="*/ 597175 h 3467966"/>
              <a:gd name="connsiteX36" fmla="*/ 4044548 w 5724493"/>
              <a:gd name="connsiteY36" fmla="*/ 660971 h 3467966"/>
              <a:gd name="connsiteX37" fmla="*/ 4065814 w 5724493"/>
              <a:gd name="connsiteY37" fmla="*/ 692868 h 3467966"/>
              <a:gd name="connsiteX38" fmla="*/ 4087079 w 5724493"/>
              <a:gd name="connsiteY38" fmla="*/ 735399 h 3467966"/>
              <a:gd name="connsiteX39" fmla="*/ 4140241 w 5724493"/>
              <a:gd name="connsiteY39" fmla="*/ 777929 h 3467966"/>
              <a:gd name="connsiteX40" fmla="*/ 4140241 w 5724493"/>
              <a:gd name="connsiteY40" fmla="*/ 777929 h 3467966"/>
              <a:gd name="connsiteX41" fmla="*/ 4182772 w 5724493"/>
              <a:gd name="connsiteY41" fmla="*/ 884255 h 3467966"/>
              <a:gd name="connsiteX42" fmla="*/ 4182772 w 5724493"/>
              <a:gd name="connsiteY42" fmla="*/ 884255 h 3467966"/>
              <a:gd name="connsiteX43" fmla="*/ 4267832 w 5724493"/>
              <a:gd name="connsiteY43" fmla="*/ 1033110 h 3467966"/>
              <a:gd name="connsiteX44" fmla="*/ 4267832 w 5724493"/>
              <a:gd name="connsiteY44" fmla="*/ 1107538 h 3467966"/>
              <a:gd name="connsiteX45" fmla="*/ 4267832 w 5724493"/>
              <a:gd name="connsiteY45" fmla="*/ 1107538 h 3467966"/>
              <a:gd name="connsiteX46" fmla="*/ 4225302 w 5724493"/>
              <a:gd name="connsiteY46" fmla="*/ 1213864 h 3467966"/>
              <a:gd name="connsiteX47" fmla="*/ 4225302 w 5724493"/>
              <a:gd name="connsiteY47" fmla="*/ 1256394 h 3467966"/>
              <a:gd name="connsiteX48" fmla="*/ 4320995 w 5724493"/>
              <a:gd name="connsiteY48" fmla="*/ 1267027 h 3467966"/>
              <a:gd name="connsiteX49" fmla="*/ 4427320 w 5724493"/>
              <a:gd name="connsiteY49" fmla="*/ 1213864 h 3467966"/>
              <a:gd name="connsiteX50" fmla="*/ 4523014 w 5724493"/>
              <a:gd name="connsiteY50" fmla="*/ 1160701 h 3467966"/>
              <a:gd name="connsiteX51" fmla="*/ 4639972 w 5724493"/>
              <a:gd name="connsiteY51" fmla="*/ 1075641 h 3467966"/>
              <a:gd name="connsiteX52" fmla="*/ 4639972 w 5724493"/>
              <a:gd name="connsiteY52" fmla="*/ 1075641 h 3467966"/>
              <a:gd name="connsiteX53" fmla="*/ 4714400 w 5724493"/>
              <a:gd name="connsiteY53" fmla="*/ 926785 h 3467966"/>
              <a:gd name="connsiteX54" fmla="*/ 4820725 w 5724493"/>
              <a:gd name="connsiteY54" fmla="*/ 916152 h 3467966"/>
              <a:gd name="connsiteX55" fmla="*/ 4884520 w 5724493"/>
              <a:gd name="connsiteY55" fmla="*/ 841724 h 3467966"/>
              <a:gd name="connsiteX56" fmla="*/ 4927051 w 5724493"/>
              <a:gd name="connsiteY56" fmla="*/ 703501 h 3467966"/>
              <a:gd name="connsiteX57" fmla="*/ 5033376 w 5724493"/>
              <a:gd name="connsiteY57" fmla="*/ 597175 h 3467966"/>
              <a:gd name="connsiteX58" fmla="*/ 5235395 w 5724493"/>
              <a:gd name="connsiteY58" fmla="*/ 575910 h 3467966"/>
              <a:gd name="connsiteX59" fmla="*/ 5309823 w 5724493"/>
              <a:gd name="connsiteY59" fmla="*/ 512115 h 3467966"/>
              <a:gd name="connsiteX60" fmla="*/ 5384251 w 5724493"/>
              <a:gd name="connsiteY60" fmla="*/ 469585 h 3467966"/>
              <a:gd name="connsiteX61" fmla="*/ 5384251 w 5724493"/>
              <a:gd name="connsiteY61" fmla="*/ 352627 h 3467966"/>
              <a:gd name="connsiteX62" fmla="*/ 5394883 w 5724493"/>
              <a:gd name="connsiteY62" fmla="*/ 256934 h 3467966"/>
              <a:gd name="connsiteX63" fmla="*/ 5405516 w 5724493"/>
              <a:gd name="connsiteY63" fmla="*/ 150608 h 3467966"/>
              <a:gd name="connsiteX64" fmla="*/ 5511841 w 5724493"/>
              <a:gd name="connsiteY64" fmla="*/ 171873 h 3467966"/>
              <a:gd name="connsiteX65" fmla="*/ 5575637 w 5724493"/>
              <a:gd name="connsiteY65" fmla="*/ 225036 h 3467966"/>
              <a:gd name="connsiteX66" fmla="*/ 5586269 w 5724493"/>
              <a:gd name="connsiteY66" fmla="*/ 320729 h 3467966"/>
              <a:gd name="connsiteX67" fmla="*/ 5628800 w 5724493"/>
              <a:gd name="connsiteY67" fmla="*/ 363259 h 3467966"/>
              <a:gd name="connsiteX68" fmla="*/ 5671330 w 5724493"/>
              <a:gd name="connsiteY68" fmla="*/ 416422 h 3467966"/>
              <a:gd name="connsiteX69" fmla="*/ 5724493 w 5724493"/>
              <a:gd name="connsiteY69" fmla="*/ 458952 h 3467966"/>
              <a:gd name="connsiteX70" fmla="*/ 5724493 w 5724493"/>
              <a:gd name="connsiteY70" fmla="*/ 458952 h 3467966"/>
              <a:gd name="connsiteX71" fmla="*/ 5618167 w 5724493"/>
              <a:gd name="connsiteY71" fmla="*/ 575910 h 3467966"/>
              <a:gd name="connsiteX72" fmla="*/ 5618167 w 5724493"/>
              <a:gd name="connsiteY72" fmla="*/ 575910 h 3467966"/>
              <a:gd name="connsiteX73" fmla="*/ 5543739 w 5724493"/>
              <a:gd name="connsiteY73" fmla="*/ 660971 h 3467966"/>
              <a:gd name="connsiteX74" fmla="*/ 5479944 w 5724493"/>
              <a:gd name="connsiteY74" fmla="*/ 682236 h 3467966"/>
              <a:gd name="connsiteX75" fmla="*/ 5458679 w 5724493"/>
              <a:gd name="connsiteY75" fmla="*/ 756664 h 3467966"/>
              <a:gd name="connsiteX76" fmla="*/ 5458679 w 5724493"/>
              <a:gd name="connsiteY76" fmla="*/ 756664 h 3467966"/>
              <a:gd name="connsiteX77" fmla="*/ 5437414 w 5724493"/>
              <a:gd name="connsiteY77" fmla="*/ 841724 h 3467966"/>
              <a:gd name="connsiteX78" fmla="*/ 5469311 w 5724493"/>
              <a:gd name="connsiteY78" fmla="*/ 905520 h 3467966"/>
              <a:gd name="connsiteX79" fmla="*/ 5469311 w 5724493"/>
              <a:gd name="connsiteY79" fmla="*/ 905520 h 3467966"/>
              <a:gd name="connsiteX80" fmla="*/ 5501209 w 5724493"/>
              <a:gd name="connsiteY80" fmla="*/ 937417 h 3467966"/>
              <a:gd name="connsiteX81" fmla="*/ 5501209 w 5724493"/>
              <a:gd name="connsiteY81" fmla="*/ 937417 h 3467966"/>
              <a:gd name="connsiteX82" fmla="*/ 5501209 w 5724493"/>
              <a:gd name="connsiteY82" fmla="*/ 937417 h 3467966"/>
              <a:gd name="connsiteX83" fmla="*/ 5543739 w 5724493"/>
              <a:gd name="connsiteY83" fmla="*/ 1001213 h 3467966"/>
              <a:gd name="connsiteX84" fmla="*/ 5437414 w 5724493"/>
              <a:gd name="connsiteY84" fmla="*/ 1011845 h 3467966"/>
              <a:gd name="connsiteX85" fmla="*/ 5309823 w 5724493"/>
              <a:gd name="connsiteY85" fmla="*/ 1086273 h 3467966"/>
              <a:gd name="connsiteX86" fmla="*/ 5256660 w 5724493"/>
              <a:gd name="connsiteY86" fmla="*/ 1107538 h 3467966"/>
              <a:gd name="connsiteX87" fmla="*/ 5203497 w 5724493"/>
              <a:gd name="connsiteY87" fmla="*/ 1150068 h 3467966"/>
              <a:gd name="connsiteX88" fmla="*/ 5203497 w 5724493"/>
              <a:gd name="connsiteY88" fmla="*/ 1150068 h 3467966"/>
              <a:gd name="connsiteX89" fmla="*/ 5214130 w 5724493"/>
              <a:gd name="connsiteY89" fmla="*/ 1267027 h 3467966"/>
              <a:gd name="connsiteX90" fmla="*/ 5203497 w 5724493"/>
              <a:gd name="connsiteY90" fmla="*/ 1362720 h 3467966"/>
              <a:gd name="connsiteX91" fmla="*/ 5203497 w 5724493"/>
              <a:gd name="connsiteY91" fmla="*/ 1362720 h 3467966"/>
              <a:gd name="connsiteX92" fmla="*/ 5129069 w 5724493"/>
              <a:gd name="connsiteY92" fmla="*/ 1437148 h 3467966"/>
              <a:gd name="connsiteX93" fmla="*/ 5129069 w 5724493"/>
              <a:gd name="connsiteY93" fmla="*/ 1500943 h 3467966"/>
              <a:gd name="connsiteX94" fmla="*/ 5129069 w 5724493"/>
              <a:gd name="connsiteY94" fmla="*/ 1500943 h 3467966"/>
              <a:gd name="connsiteX95" fmla="*/ 5129069 w 5724493"/>
              <a:gd name="connsiteY95" fmla="*/ 1639166 h 3467966"/>
              <a:gd name="connsiteX96" fmla="*/ 5129069 w 5724493"/>
              <a:gd name="connsiteY96" fmla="*/ 1660431 h 3467966"/>
              <a:gd name="connsiteX97" fmla="*/ 5129069 w 5724493"/>
              <a:gd name="connsiteY97" fmla="*/ 1660431 h 3467966"/>
              <a:gd name="connsiteX98" fmla="*/ 5054641 w 5724493"/>
              <a:gd name="connsiteY98" fmla="*/ 1564738 h 3467966"/>
              <a:gd name="connsiteX99" fmla="*/ 5033376 w 5724493"/>
              <a:gd name="connsiteY99" fmla="*/ 1511575 h 3467966"/>
              <a:gd name="connsiteX100" fmla="*/ 4990846 w 5724493"/>
              <a:gd name="connsiteY100" fmla="*/ 1490310 h 3467966"/>
              <a:gd name="connsiteX101" fmla="*/ 4990846 w 5724493"/>
              <a:gd name="connsiteY101" fmla="*/ 1490310 h 3467966"/>
              <a:gd name="connsiteX102" fmla="*/ 4980214 w 5724493"/>
              <a:gd name="connsiteY102" fmla="*/ 1628534 h 3467966"/>
              <a:gd name="connsiteX103" fmla="*/ 5001479 w 5724493"/>
              <a:gd name="connsiteY103" fmla="*/ 1702961 h 3467966"/>
              <a:gd name="connsiteX104" fmla="*/ 5033376 w 5724493"/>
              <a:gd name="connsiteY104" fmla="*/ 1756124 h 3467966"/>
              <a:gd name="connsiteX105" fmla="*/ 5097172 w 5724493"/>
              <a:gd name="connsiteY105" fmla="*/ 1809287 h 3467966"/>
              <a:gd name="connsiteX106" fmla="*/ 5171600 w 5724493"/>
              <a:gd name="connsiteY106" fmla="*/ 1851817 h 3467966"/>
              <a:gd name="connsiteX107" fmla="*/ 5203497 w 5724493"/>
              <a:gd name="connsiteY107" fmla="*/ 1915613 h 3467966"/>
              <a:gd name="connsiteX108" fmla="*/ 5182232 w 5724493"/>
              <a:gd name="connsiteY108" fmla="*/ 2032571 h 3467966"/>
              <a:gd name="connsiteX109" fmla="*/ 5118437 w 5724493"/>
              <a:gd name="connsiteY109" fmla="*/ 2085734 h 3467966"/>
              <a:gd name="connsiteX110" fmla="*/ 5086539 w 5724493"/>
              <a:gd name="connsiteY110" fmla="*/ 2085734 h 3467966"/>
              <a:gd name="connsiteX111" fmla="*/ 4990846 w 5724493"/>
              <a:gd name="connsiteY111" fmla="*/ 2106999 h 3467966"/>
              <a:gd name="connsiteX112" fmla="*/ 4990846 w 5724493"/>
              <a:gd name="connsiteY112" fmla="*/ 2106999 h 3467966"/>
              <a:gd name="connsiteX113" fmla="*/ 4980214 w 5724493"/>
              <a:gd name="connsiteY113" fmla="*/ 2192059 h 3467966"/>
              <a:gd name="connsiteX114" fmla="*/ 4958948 w 5724493"/>
              <a:gd name="connsiteY114" fmla="*/ 2213324 h 3467966"/>
              <a:gd name="connsiteX115" fmla="*/ 4916418 w 5724493"/>
              <a:gd name="connsiteY115" fmla="*/ 2223957 h 3467966"/>
              <a:gd name="connsiteX116" fmla="*/ 4863255 w 5724493"/>
              <a:gd name="connsiteY116" fmla="*/ 2266487 h 3467966"/>
              <a:gd name="connsiteX117" fmla="*/ 4863255 w 5724493"/>
              <a:gd name="connsiteY117" fmla="*/ 2266487 h 3467966"/>
              <a:gd name="connsiteX118" fmla="*/ 4820725 w 5724493"/>
              <a:gd name="connsiteY118" fmla="*/ 2383445 h 3467966"/>
              <a:gd name="connsiteX119" fmla="*/ 4767562 w 5724493"/>
              <a:gd name="connsiteY119" fmla="*/ 2447241 h 3467966"/>
              <a:gd name="connsiteX120" fmla="*/ 4725032 w 5724493"/>
              <a:gd name="connsiteY120" fmla="*/ 2489771 h 3467966"/>
              <a:gd name="connsiteX121" fmla="*/ 4693134 w 5724493"/>
              <a:gd name="connsiteY121" fmla="*/ 2532301 h 3467966"/>
              <a:gd name="connsiteX122" fmla="*/ 4671869 w 5724493"/>
              <a:gd name="connsiteY122" fmla="*/ 2596096 h 3467966"/>
              <a:gd name="connsiteX123" fmla="*/ 4650604 w 5724493"/>
              <a:gd name="connsiteY123" fmla="*/ 2681157 h 3467966"/>
              <a:gd name="connsiteX124" fmla="*/ 4650604 w 5724493"/>
              <a:gd name="connsiteY124" fmla="*/ 2755585 h 3467966"/>
              <a:gd name="connsiteX125" fmla="*/ 4650604 w 5724493"/>
              <a:gd name="connsiteY125" fmla="*/ 2755585 h 3467966"/>
              <a:gd name="connsiteX126" fmla="*/ 4714400 w 5724493"/>
              <a:gd name="connsiteY126" fmla="*/ 2915073 h 3467966"/>
              <a:gd name="connsiteX127" fmla="*/ 4756930 w 5724493"/>
              <a:gd name="connsiteY127" fmla="*/ 2968236 h 3467966"/>
              <a:gd name="connsiteX128" fmla="*/ 4778195 w 5724493"/>
              <a:gd name="connsiteY128" fmla="*/ 2989501 h 3467966"/>
              <a:gd name="connsiteX129" fmla="*/ 4810093 w 5724493"/>
              <a:gd name="connsiteY129" fmla="*/ 3032031 h 3467966"/>
              <a:gd name="connsiteX130" fmla="*/ 4841990 w 5724493"/>
              <a:gd name="connsiteY130" fmla="*/ 3127724 h 3467966"/>
              <a:gd name="connsiteX131" fmla="*/ 4863255 w 5724493"/>
              <a:gd name="connsiteY131" fmla="*/ 3159622 h 3467966"/>
              <a:gd name="connsiteX132" fmla="*/ 4895153 w 5724493"/>
              <a:gd name="connsiteY132" fmla="*/ 3191520 h 3467966"/>
              <a:gd name="connsiteX133" fmla="*/ 4916418 w 5724493"/>
              <a:gd name="connsiteY133" fmla="*/ 3319110 h 3467966"/>
              <a:gd name="connsiteX134" fmla="*/ 4916418 w 5724493"/>
              <a:gd name="connsiteY134" fmla="*/ 3361641 h 3467966"/>
              <a:gd name="connsiteX135" fmla="*/ 4916418 w 5724493"/>
              <a:gd name="connsiteY135" fmla="*/ 3361641 h 3467966"/>
              <a:gd name="connsiteX136" fmla="*/ 4895153 w 5724493"/>
              <a:gd name="connsiteY136" fmla="*/ 3457334 h 3467966"/>
              <a:gd name="connsiteX137" fmla="*/ 4895153 w 5724493"/>
              <a:gd name="connsiteY137" fmla="*/ 3457334 h 3467966"/>
              <a:gd name="connsiteX138" fmla="*/ 4799460 w 5724493"/>
              <a:gd name="connsiteY138" fmla="*/ 3467966 h 3467966"/>
              <a:gd name="connsiteX139" fmla="*/ 4788827 w 5724493"/>
              <a:gd name="connsiteY139" fmla="*/ 3446701 h 3467966"/>
              <a:gd name="connsiteX140" fmla="*/ 4767562 w 5724493"/>
              <a:gd name="connsiteY140" fmla="*/ 3425436 h 3467966"/>
              <a:gd name="connsiteX141" fmla="*/ 4767562 w 5724493"/>
              <a:gd name="connsiteY141" fmla="*/ 3425436 h 3467966"/>
              <a:gd name="connsiteX142" fmla="*/ 4693134 w 5724493"/>
              <a:gd name="connsiteY142" fmla="*/ 3372273 h 3467966"/>
              <a:gd name="connsiteX0" fmla="*/ 1133047 w 5708174"/>
              <a:gd name="connsiteY0" fmla="*/ 2637501 h 3467966"/>
              <a:gd name="connsiteX1" fmla="*/ 868484 w 5708174"/>
              <a:gd name="connsiteY1" fmla="*/ 2463502 h 3467966"/>
              <a:gd name="connsiteX2" fmla="*/ 470451 w 5708174"/>
              <a:gd name="connsiteY2" fmla="*/ 2291380 h 3467966"/>
              <a:gd name="connsiteX3" fmla="*/ 179994 w 5708174"/>
              <a:gd name="connsiteY3" fmla="*/ 1947135 h 3467966"/>
              <a:gd name="connsiteX4" fmla="*/ 50902 w 5708174"/>
              <a:gd name="connsiteY4" fmla="*/ 1323192 h 3467966"/>
              <a:gd name="connsiteX5" fmla="*/ 3253 w 5708174"/>
              <a:gd name="connsiteY5" fmla="*/ 992081 h 3467966"/>
              <a:gd name="connsiteX6" fmla="*/ 132740 w 5708174"/>
              <a:gd name="connsiteY6" fmla="*/ 729145 h 3467966"/>
              <a:gd name="connsiteX7" fmla="*/ 255299 w 5708174"/>
              <a:gd name="connsiteY7" fmla="*/ 419550 h 3467966"/>
              <a:gd name="connsiteX8" fmla="*/ 287570 w 5708174"/>
              <a:gd name="connsiteY8" fmla="*/ 64547 h 3467966"/>
              <a:gd name="connsiteX9" fmla="*/ 481210 w 5708174"/>
              <a:gd name="connsiteY9" fmla="*/ 0 h 3467966"/>
              <a:gd name="connsiteX10" fmla="*/ 700239 w 5708174"/>
              <a:gd name="connsiteY10" fmla="*/ 65548 h 3467966"/>
              <a:gd name="connsiteX11" fmla="*/ 870360 w 5708174"/>
              <a:gd name="connsiteY11" fmla="*/ 129343 h 3467966"/>
              <a:gd name="connsiteX12" fmla="*/ 1210601 w 5708174"/>
              <a:gd name="connsiteY12" fmla="*/ 193138 h 3467966"/>
              <a:gd name="connsiteX13" fmla="*/ 1593374 w 5708174"/>
              <a:gd name="connsiteY13" fmla="*/ 246301 h 3467966"/>
              <a:gd name="connsiteX14" fmla="*/ 1954881 w 5708174"/>
              <a:gd name="connsiteY14" fmla="*/ 288831 h 3467966"/>
              <a:gd name="connsiteX15" fmla="*/ 2305755 w 5708174"/>
              <a:gd name="connsiteY15" fmla="*/ 310096 h 3467966"/>
              <a:gd name="connsiteX16" fmla="*/ 2624732 w 5708174"/>
              <a:gd name="connsiteY16" fmla="*/ 310096 h 3467966"/>
              <a:gd name="connsiteX17" fmla="*/ 2848015 w 5708174"/>
              <a:gd name="connsiteY17" fmla="*/ 320729 h 3467966"/>
              <a:gd name="connsiteX18" fmla="*/ 2954341 w 5708174"/>
              <a:gd name="connsiteY18" fmla="*/ 310096 h 3467966"/>
              <a:gd name="connsiteX19" fmla="*/ 2954341 w 5708174"/>
              <a:gd name="connsiteY19" fmla="*/ 267566 h 3467966"/>
              <a:gd name="connsiteX20" fmla="*/ 2954341 w 5708174"/>
              <a:gd name="connsiteY20" fmla="*/ 267566 h 3467966"/>
              <a:gd name="connsiteX21" fmla="*/ 3060667 w 5708174"/>
              <a:gd name="connsiteY21" fmla="*/ 341994 h 3467966"/>
              <a:gd name="connsiteX22" fmla="*/ 3177625 w 5708174"/>
              <a:gd name="connsiteY22" fmla="*/ 363259 h 3467966"/>
              <a:gd name="connsiteX23" fmla="*/ 3294583 w 5708174"/>
              <a:gd name="connsiteY23" fmla="*/ 373892 h 3467966"/>
              <a:gd name="connsiteX24" fmla="*/ 3400908 w 5708174"/>
              <a:gd name="connsiteY24" fmla="*/ 416422 h 3467966"/>
              <a:gd name="connsiteX25" fmla="*/ 3475336 w 5708174"/>
              <a:gd name="connsiteY25" fmla="*/ 437687 h 3467966"/>
              <a:gd name="connsiteX26" fmla="*/ 3475336 w 5708174"/>
              <a:gd name="connsiteY26" fmla="*/ 437687 h 3467966"/>
              <a:gd name="connsiteX27" fmla="*/ 3475336 w 5708174"/>
              <a:gd name="connsiteY27" fmla="*/ 512115 h 3467966"/>
              <a:gd name="connsiteX28" fmla="*/ 3507234 w 5708174"/>
              <a:gd name="connsiteY28" fmla="*/ 533380 h 3467966"/>
              <a:gd name="connsiteX29" fmla="*/ 3581662 w 5708174"/>
              <a:gd name="connsiteY29" fmla="*/ 533380 h 3467966"/>
              <a:gd name="connsiteX30" fmla="*/ 3645457 w 5708174"/>
              <a:gd name="connsiteY30" fmla="*/ 512115 h 3467966"/>
              <a:gd name="connsiteX31" fmla="*/ 3645457 w 5708174"/>
              <a:gd name="connsiteY31" fmla="*/ 512115 h 3467966"/>
              <a:gd name="connsiteX32" fmla="*/ 3719885 w 5708174"/>
              <a:gd name="connsiteY32" fmla="*/ 575910 h 3467966"/>
              <a:gd name="connsiteX33" fmla="*/ 3741150 w 5708174"/>
              <a:gd name="connsiteY33" fmla="*/ 597175 h 3467966"/>
              <a:gd name="connsiteX34" fmla="*/ 3836843 w 5708174"/>
              <a:gd name="connsiteY34" fmla="*/ 597175 h 3467966"/>
              <a:gd name="connsiteX35" fmla="*/ 3900639 w 5708174"/>
              <a:gd name="connsiteY35" fmla="*/ 597175 h 3467966"/>
              <a:gd name="connsiteX36" fmla="*/ 3900639 w 5708174"/>
              <a:gd name="connsiteY36" fmla="*/ 597175 h 3467966"/>
              <a:gd name="connsiteX37" fmla="*/ 4028229 w 5708174"/>
              <a:gd name="connsiteY37" fmla="*/ 660971 h 3467966"/>
              <a:gd name="connsiteX38" fmla="*/ 4049495 w 5708174"/>
              <a:gd name="connsiteY38" fmla="*/ 692868 h 3467966"/>
              <a:gd name="connsiteX39" fmla="*/ 4070760 w 5708174"/>
              <a:gd name="connsiteY39" fmla="*/ 735399 h 3467966"/>
              <a:gd name="connsiteX40" fmla="*/ 4123922 w 5708174"/>
              <a:gd name="connsiteY40" fmla="*/ 777929 h 3467966"/>
              <a:gd name="connsiteX41" fmla="*/ 4123922 w 5708174"/>
              <a:gd name="connsiteY41" fmla="*/ 777929 h 3467966"/>
              <a:gd name="connsiteX42" fmla="*/ 4166453 w 5708174"/>
              <a:gd name="connsiteY42" fmla="*/ 884255 h 3467966"/>
              <a:gd name="connsiteX43" fmla="*/ 4166453 w 5708174"/>
              <a:gd name="connsiteY43" fmla="*/ 884255 h 3467966"/>
              <a:gd name="connsiteX44" fmla="*/ 4251513 w 5708174"/>
              <a:gd name="connsiteY44" fmla="*/ 1033110 h 3467966"/>
              <a:gd name="connsiteX45" fmla="*/ 4251513 w 5708174"/>
              <a:gd name="connsiteY45" fmla="*/ 1107538 h 3467966"/>
              <a:gd name="connsiteX46" fmla="*/ 4251513 w 5708174"/>
              <a:gd name="connsiteY46" fmla="*/ 1107538 h 3467966"/>
              <a:gd name="connsiteX47" fmla="*/ 4208983 w 5708174"/>
              <a:gd name="connsiteY47" fmla="*/ 1213864 h 3467966"/>
              <a:gd name="connsiteX48" fmla="*/ 4208983 w 5708174"/>
              <a:gd name="connsiteY48" fmla="*/ 1256394 h 3467966"/>
              <a:gd name="connsiteX49" fmla="*/ 4304676 w 5708174"/>
              <a:gd name="connsiteY49" fmla="*/ 1267027 h 3467966"/>
              <a:gd name="connsiteX50" fmla="*/ 4411001 w 5708174"/>
              <a:gd name="connsiteY50" fmla="*/ 1213864 h 3467966"/>
              <a:gd name="connsiteX51" fmla="*/ 4506695 w 5708174"/>
              <a:gd name="connsiteY51" fmla="*/ 1160701 h 3467966"/>
              <a:gd name="connsiteX52" fmla="*/ 4623653 w 5708174"/>
              <a:gd name="connsiteY52" fmla="*/ 1075641 h 3467966"/>
              <a:gd name="connsiteX53" fmla="*/ 4623653 w 5708174"/>
              <a:gd name="connsiteY53" fmla="*/ 1075641 h 3467966"/>
              <a:gd name="connsiteX54" fmla="*/ 4698081 w 5708174"/>
              <a:gd name="connsiteY54" fmla="*/ 926785 h 3467966"/>
              <a:gd name="connsiteX55" fmla="*/ 4804406 w 5708174"/>
              <a:gd name="connsiteY55" fmla="*/ 916152 h 3467966"/>
              <a:gd name="connsiteX56" fmla="*/ 4868201 w 5708174"/>
              <a:gd name="connsiteY56" fmla="*/ 841724 h 3467966"/>
              <a:gd name="connsiteX57" fmla="*/ 4910732 w 5708174"/>
              <a:gd name="connsiteY57" fmla="*/ 703501 h 3467966"/>
              <a:gd name="connsiteX58" fmla="*/ 5017057 w 5708174"/>
              <a:gd name="connsiteY58" fmla="*/ 597175 h 3467966"/>
              <a:gd name="connsiteX59" fmla="*/ 5219076 w 5708174"/>
              <a:gd name="connsiteY59" fmla="*/ 575910 h 3467966"/>
              <a:gd name="connsiteX60" fmla="*/ 5293504 w 5708174"/>
              <a:gd name="connsiteY60" fmla="*/ 512115 h 3467966"/>
              <a:gd name="connsiteX61" fmla="*/ 5367932 w 5708174"/>
              <a:gd name="connsiteY61" fmla="*/ 469585 h 3467966"/>
              <a:gd name="connsiteX62" fmla="*/ 5367932 w 5708174"/>
              <a:gd name="connsiteY62" fmla="*/ 352627 h 3467966"/>
              <a:gd name="connsiteX63" fmla="*/ 5378564 w 5708174"/>
              <a:gd name="connsiteY63" fmla="*/ 256934 h 3467966"/>
              <a:gd name="connsiteX64" fmla="*/ 5389197 w 5708174"/>
              <a:gd name="connsiteY64" fmla="*/ 150608 h 3467966"/>
              <a:gd name="connsiteX65" fmla="*/ 5495522 w 5708174"/>
              <a:gd name="connsiteY65" fmla="*/ 171873 h 3467966"/>
              <a:gd name="connsiteX66" fmla="*/ 5559318 w 5708174"/>
              <a:gd name="connsiteY66" fmla="*/ 225036 h 3467966"/>
              <a:gd name="connsiteX67" fmla="*/ 5569950 w 5708174"/>
              <a:gd name="connsiteY67" fmla="*/ 320729 h 3467966"/>
              <a:gd name="connsiteX68" fmla="*/ 5612481 w 5708174"/>
              <a:gd name="connsiteY68" fmla="*/ 363259 h 3467966"/>
              <a:gd name="connsiteX69" fmla="*/ 5655011 w 5708174"/>
              <a:gd name="connsiteY69" fmla="*/ 416422 h 3467966"/>
              <a:gd name="connsiteX70" fmla="*/ 5708174 w 5708174"/>
              <a:gd name="connsiteY70" fmla="*/ 458952 h 3467966"/>
              <a:gd name="connsiteX71" fmla="*/ 5708174 w 5708174"/>
              <a:gd name="connsiteY71" fmla="*/ 458952 h 3467966"/>
              <a:gd name="connsiteX72" fmla="*/ 5601848 w 5708174"/>
              <a:gd name="connsiteY72" fmla="*/ 575910 h 3467966"/>
              <a:gd name="connsiteX73" fmla="*/ 5601848 w 5708174"/>
              <a:gd name="connsiteY73" fmla="*/ 575910 h 3467966"/>
              <a:gd name="connsiteX74" fmla="*/ 5527420 w 5708174"/>
              <a:gd name="connsiteY74" fmla="*/ 660971 h 3467966"/>
              <a:gd name="connsiteX75" fmla="*/ 5463625 w 5708174"/>
              <a:gd name="connsiteY75" fmla="*/ 682236 h 3467966"/>
              <a:gd name="connsiteX76" fmla="*/ 5442360 w 5708174"/>
              <a:gd name="connsiteY76" fmla="*/ 756664 h 3467966"/>
              <a:gd name="connsiteX77" fmla="*/ 5442360 w 5708174"/>
              <a:gd name="connsiteY77" fmla="*/ 756664 h 3467966"/>
              <a:gd name="connsiteX78" fmla="*/ 5421095 w 5708174"/>
              <a:gd name="connsiteY78" fmla="*/ 841724 h 3467966"/>
              <a:gd name="connsiteX79" fmla="*/ 5452992 w 5708174"/>
              <a:gd name="connsiteY79" fmla="*/ 905520 h 3467966"/>
              <a:gd name="connsiteX80" fmla="*/ 5452992 w 5708174"/>
              <a:gd name="connsiteY80" fmla="*/ 905520 h 3467966"/>
              <a:gd name="connsiteX81" fmla="*/ 5484890 w 5708174"/>
              <a:gd name="connsiteY81" fmla="*/ 937417 h 3467966"/>
              <a:gd name="connsiteX82" fmla="*/ 5484890 w 5708174"/>
              <a:gd name="connsiteY82" fmla="*/ 937417 h 3467966"/>
              <a:gd name="connsiteX83" fmla="*/ 5484890 w 5708174"/>
              <a:gd name="connsiteY83" fmla="*/ 937417 h 3467966"/>
              <a:gd name="connsiteX84" fmla="*/ 5527420 w 5708174"/>
              <a:gd name="connsiteY84" fmla="*/ 1001213 h 3467966"/>
              <a:gd name="connsiteX85" fmla="*/ 5421095 w 5708174"/>
              <a:gd name="connsiteY85" fmla="*/ 1011845 h 3467966"/>
              <a:gd name="connsiteX86" fmla="*/ 5293504 w 5708174"/>
              <a:gd name="connsiteY86" fmla="*/ 1086273 h 3467966"/>
              <a:gd name="connsiteX87" fmla="*/ 5240341 w 5708174"/>
              <a:gd name="connsiteY87" fmla="*/ 1107538 h 3467966"/>
              <a:gd name="connsiteX88" fmla="*/ 5187178 w 5708174"/>
              <a:gd name="connsiteY88" fmla="*/ 1150068 h 3467966"/>
              <a:gd name="connsiteX89" fmla="*/ 5187178 w 5708174"/>
              <a:gd name="connsiteY89" fmla="*/ 1150068 h 3467966"/>
              <a:gd name="connsiteX90" fmla="*/ 5197811 w 5708174"/>
              <a:gd name="connsiteY90" fmla="*/ 1267027 h 3467966"/>
              <a:gd name="connsiteX91" fmla="*/ 5187178 w 5708174"/>
              <a:gd name="connsiteY91" fmla="*/ 1362720 h 3467966"/>
              <a:gd name="connsiteX92" fmla="*/ 5187178 w 5708174"/>
              <a:gd name="connsiteY92" fmla="*/ 1362720 h 3467966"/>
              <a:gd name="connsiteX93" fmla="*/ 5112750 w 5708174"/>
              <a:gd name="connsiteY93" fmla="*/ 1437148 h 3467966"/>
              <a:gd name="connsiteX94" fmla="*/ 5112750 w 5708174"/>
              <a:gd name="connsiteY94" fmla="*/ 1500943 h 3467966"/>
              <a:gd name="connsiteX95" fmla="*/ 5112750 w 5708174"/>
              <a:gd name="connsiteY95" fmla="*/ 1500943 h 3467966"/>
              <a:gd name="connsiteX96" fmla="*/ 5112750 w 5708174"/>
              <a:gd name="connsiteY96" fmla="*/ 1639166 h 3467966"/>
              <a:gd name="connsiteX97" fmla="*/ 5112750 w 5708174"/>
              <a:gd name="connsiteY97" fmla="*/ 1660431 h 3467966"/>
              <a:gd name="connsiteX98" fmla="*/ 5112750 w 5708174"/>
              <a:gd name="connsiteY98" fmla="*/ 1660431 h 3467966"/>
              <a:gd name="connsiteX99" fmla="*/ 5038322 w 5708174"/>
              <a:gd name="connsiteY99" fmla="*/ 1564738 h 3467966"/>
              <a:gd name="connsiteX100" fmla="*/ 5017057 w 5708174"/>
              <a:gd name="connsiteY100" fmla="*/ 1511575 h 3467966"/>
              <a:gd name="connsiteX101" fmla="*/ 4974527 w 5708174"/>
              <a:gd name="connsiteY101" fmla="*/ 1490310 h 3467966"/>
              <a:gd name="connsiteX102" fmla="*/ 4974527 w 5708174"/>
              <a:gd name="connsiteY102" fmla="*/ 1490310 h 3467966"/>
              <a:gd name="connsiteX103" fmla="*/ 4963895 w 5708174"/>
              <a:gd name="connsiteY103" fmla="*/ 1628534 h 3467966"/>
              <a:gd name="connsiteX104" fmla="*/ 4985160 w 5708174"/>
              <a:gd name="connsiteY104" fmla="*/ 1702961 h 3467966"/>
              <a:gd name="connsiteX105" fmla="*/ 5017057 w 5708174"/>
              <a:gd name="connsiteY105" fmla="*/ 1756124 h 3467966"/>
              <a:gd name="connsiteX106" fmla="*/ 5080853 w 5708174"/>
              <a:gd name="connsiteY106" fmla="*/ 1809287 h 3467966"/>
              <a:gd name="connsiteX107" fmla="*/ 5155281 w 5708174"/>
              <a:gd name="connsiteY107" fmla="*/ 1851817 h 3467966"/>
              <a:gd name="connsiteX108" fmla="*/ 5187178 w 5708174"/>
              <a:gd name="connsiteY108" fmla="*/ 1915613 h 3467966"/>
              <a:gd name="connsiteX109" fmla="*/ 5165913 w 5708174"/>
              <a:gd name="connsiteY109" fmla="*/ 2032571 h 3467966"/>
              <a:gd name="connsiteX110" fmla="*/ 5102118 w 5708174"/>
              <a:gd name="connsiteY110" fmla="*/ 2085734 h 3467966"/>
              <a:gd name="connsiteX111" fmla="*/ 5070220 w 5708174"/>
              <a:gd name="connsiteY111" fmla="*/ 2085734 h 3467966"/>
              <a:gd name="connsiteX112" fmla="*/ 4974527 w 5708174"/>
              <a:gd name="connsiteY112" fmla="*/ 2106999 h 3467966"/>
              <a:gd name="connsiteX113" fmla="*/ 4974527 w 5708174"/>
              <a:gd name="connsiteY113" fmla="*/ 2106999 h 3467966"/>
              <a:gd name="connsiteX114" fmla="*/ 4963895 w 5708174"/>
              <a:gd name="connsiteY114" fmla="*/ 2192059 h 3467966"/>
              <a:gd name="connsiteX115" fmla="*/ 4942629 w 5708174"/>
              <a:gd name="connsiteY115" fmla="*/ 2213324 h 3467966"/>
              <a:gd name="connsiteX116" fmla="*/ 4900099 w 5708174"/>
              <a:gd name="connsiteY116" fmla="*/ 2223957 h 3467966"/>
              <a:gd name="connsiteX117" fmla="*/ 4846936 w 5708174"/>
              <a:gd name="connsiteY117" fmla="*/ 2266487 h 3467966"/>
              <a:gd name="connsiteX118" fmla="*/ 4846936 w 5708174"/>
              <a:gd name="connsiteY118" fmla="*/ 2266487 h 3467966"/>
              <a:gd name="connsiteX119" fmla="*/ 4804406 w 5708174"/>
              <a:gd name="connsiteY119" fmla="*/ 2383445 h 3467966"/>
              <a:gd name="connsiteX120" fmla="*/ 4751243 w 5708174"/>
              <a:gd name="connsiteY120" fmla="*/ 2447241 h 3467966"/>
              <a:gd name="connsiteX121" fmla="*/ 4708713 w 5708174"/>
              <a:gd name="connsiteY121" fmla="*/ 2489771 h 3467966"/>
              <a:gd name="connsiteX122" fmla="*/ 4676815 w 5708174"/>
              <a:gd name="connsiteY122" fmla="*/ 2532301 h 3467966"/>
              <a:gd name="connsiteX123" fmla="*/ 4655550 w 5708174"/>
              <a:gd name="connsiteY123" fmla="*/ 2596096 h 3467966"/>
              <a:gd name="connsiteX124" fmla="*/ 4634285 w 5708174"/>
              <a:gd name="connsiteY124" fmla="*/ 2681157 h 3467966"/>
              <a:gd name="connsiteX125" fmla="*/ 4634285 w 5708174"/>
              <a:gd name="connsiteY125" fmla="*/ 2755585 h 3467966"/>
              <a:gd name="connsiteX126" fmla="*/ 4634285 w 5708174"/>
              <a:gd name="connsiteY126" fmla="*/ 2755585 h 3467966"/>
              <a:gd name="connsiteX127" fmla="*/ 4698081 w 5708174"/>
              <a:gd name="connsiteY127" fmla="*/ 2915073 h 3467966"/>
              <a:gd name="connsiteX128" fmla="*/ 4740611 w 5708174"/>
              <a:gd name="connsiteY128" fmla="*/ 2968236 h 3467966"/>
              <a:gd name="connsiteX129" fmla="*/ 4761876 w 5708174"/>
              <a:gd name="connsiteY129" fmla="*/ 2989501 h 3467966"/>
              <a:gd name="connsiteX130" fmla="*/ 4793774 w 5708174"/>
              <a:gd name="connsiteY130" fmla="*/ 3032031 h 3467966"/>
              <a:gd name="connsiteX131" fmla="*/ 4825671 w 5708174"/>
              <a:gd name="connsiteY131" fmla="*/ 3127724 h 3467966"/>
              <a:gd name="connsiteX132" fmla="*/ 4846936 w 5708174"/>
              <a:gd name="connsiteY132" fmla="*/ 3159622 h 3467966"/>
              <a:gd name="connsiteX133" fmla="*/ 4878834 w 5708174"/>
              <a:gd name="connsiteY133" fmla="*/ 3191520 h 3467966"/>
              <a:gd name="connsiteX134" fmla="*/ 4900099 w 5708174"/>
              <a:gd name="connsiteY134" fmla="*/ 3319110 h 3467966"/>
              <a:gd name="connsiteX135" fmla="*/ 4900099 w 5708174"/>
              <a:gd name="connsiteY135" fmla="*/ 3361641 h 3467966"/>
              <a:gd name="connsiteX136" fmla="*/ 4900099 w 5708174"/>
              <a:gd name="connsiteY136" fmla="*/ 3361641 h 3467966"/>
              <a:gd name="connsiteX137" fmla="*/ 4878834 w 5708174"/>
              <a:gd name="connsiteY137" fmla="*/ 3457334 h 3467966"/>
              <a:gd name="connsiteX138" fmla="*/ 4878834 w 5708174"/>
              <a:gd name="connsiteY138" fmla="*/ 3457334 h 3467966"/>
              <a:gd name="connsiteX139" fmla="*/ 4783141 w 5708174"/>
              <a:gd name="connsiteY139" fmla="*/ 3467966 h 3467966"/>
              <a:gd name="connsiteX140" fmla="*/ 4772508 w 5708174"/>
              <a:gd name="connsiteY140" fmla="*/ 3446701 h 3467966"/>
              <a:gd name="connsiteX141" fmla="*/ 4751243 w 5708174"/>
              <a:gd name="connsiteY141" fmla="*/ 3425436 h 3467966"/>
              <a:gd name="connsiteX142" fmla="*/ 4751243 w 5708174"/>
              <a:gd name="connsiteY142" fmla="*/ 3425436 h 3467966"/>
              <a:gd name="connsiteX143" fmla="*/ 4676815 w 5708174"/>
              <a:gd name="connsiteY143"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35903 w 5693175"/>
              <a:gd name="connsiteY4" fmla="*/ 1323192 h 3467966"/>
              <a:gd name="connsiteX5" fmla="*/ 5083 w 5693175"/>
              <a:gd name="connsiteY5" fmla="*/ 1053789 h 3467966"/>
              <a:gd name="connsiteX6" fmla="*/ 117741 w 5693175"/>
              <a:gd name="connsiteY6" fmla="*/ 729145 h 3467966"/>
              <a:gd name="connsiteX7" fmla="*/ 240300 w 5693175"/>
              <a:gd name="connsiteY7" fmla="*/ 419550 h 3467966"/>
              <a:gd name="connsiteX8" fmla="*/ 272571 w 5693175"/>
              <a:gd name="connsiteY8" fmla="*/ 64547 h 3467966"/>
              <a:gd name="connsiteX9" fmla="*/ 466211 w 5693175"/>
              <a:gd name="connsiteY9" fmla="*/ 0 h 3467966"/>
              <a:gd name="connsiteX10" fmla="*/ 685240 w 5693175"/>
              <a:gd name="connsiteY10" fmla="*/ 65548 h 3467966"/>
              <a:gd name="connsiteX11" fmla="*/ 855361 w 5693175"/>
              <a:gd name="connsiteY11" fmla="*/ 129343 h 3467966"/>
              <a:gd name="connsiteX12" fmla="*/ 1195602 w 5693175"/>
              <a:gd name="connsiteY12" fmla="*/ 193138 h 3467966"/>
              <a:gd name="connsiteX13" fmla="*/ 1578375 w 5693175"/>
              <a:gd name="connsiteY13" fmla="*/ 246301 h 3467966"/>
              <a:gd name="connsiteX14" fmla="*/ 1939882 w 5693175"/>
              <a:gd name="connsiteY14" fmla="*/ 288831 h 3467966"/>
              <a:gd name="connsiteX15" fmla="*/ 2290756 w 5693175"/>
              <a:gd name="connsiteY15" fmla="*/ 310096 h 3467966"/>
              <a:gd name="connsiteX16" fmla="*/ 2609733 w 5693175"/>
              <a:gd name="connsiteY16" fmla="*/ 310096 h 3467966"/>
              <a:gd name="connsiteX17" fmla="*/ 2833016 w 5693175"/>
              <a:gd name="connsiteY17" fmla="*/ 320729 h 3467966"/>
              <a:gd name="connsiteX18" fmla="*/ 2939342 w 5693175"/>
              <a:gd name="connsiteY18" fmla="*/ 310096 h 3467966"/>
              <a:gd name="connsiteX19" fmla="*/ 2939342 w 5693175"/>
              <a:gd name="connsiteY19" fmla="*/ 267566 h 3467966"/>
              <a:gd name="connsiteX20" fmla="*/ 2939342 w 5693175"/>
              <a:gd name="connsiteY20" fmla="*/ 267566 h 3467966"/>
              <a:gd name="connsiteX21" fmla="*/ 3045668 w 5693175"/>
              <a:gd name="connsiteY21" fmla="*/ 341994 h 3467966"/>
              <a:gd name="connsiteX22" fmla="*/ 3162626 w 5693175"/>
              <a:gd name="connsiteY22" fmla="*/ 363259 h 3467966"/>
              <a:gd name="connsiteX23" fmla="*/ 3279584 w 5693175"/>
              <a:gd name="connsiteY23" fmla="*/ 373892 h 3467966"/>
              <a:gd name="connsiteX24" fmla="*/ 3385909 w 5693175"/>
              <a:gd name="connsiteY24" fmla="*/ 416422 h 3467966"/>
              <a:gd name="connsiteX25" fmla="*/ 3460337 w 5693175"/>
              <a:gd name="connsiteY25" fmla="*/ 437687 h 3467966"/>
              <a:gd name="connsiteX26" fmla="*/ 3460337 w 5693175"/>
              <a:gd name="connsiteY26" fmla="*/ 437687 h 3467966"/>
              <a:gd name="connsiteX27" fmla="*/ 3460337 w 5693175"/>
              <a:gd name="connsiteY27" fmla="*/ 512115 h 3467966"/>
              <a:gd name="connsiteX28" fmla="*/ 3492235 w 5693175"/>
              <a:gd name="connsiteY28" fmla="*/ 533380 h 3467966"/>
              <a:gd name="connsiteX29" fmla="*/ 3566663 w 5693175"/>
              <a:gd name="connsiteY29" fmla="*/ 533380 h 3467966"/>
              <a:gd name="connsiteX30" fmla="*/ 3630458 w 5693175"/>
              <a:gd name="connsiteY30" fmla="*/ 512115 h 3467966"/>
              <a:gd name="connsiteX31" fmla="*/ 3630458 w 5693175"/>
              <a:gd name="connsiteY31" fmla="*/ 512115 h 3467966"/>
              <a:gd name="connsiteX32" fmla="*/ 3704886 w 5693175"/>
              <a:gd name="connsiteY32" fmla="*/ 575910 h 3467966"/>
              <a:gd name="connsiteX33" fmla="*/ 3726151 w 5693175"/>
              <a:gd name="connsiteY33" fmla="*/ 597175 h 3467966"/>
              <a:gd name="connsiteX34" fmla="*/ 3821844 w 5693175"/>
              <a:gd name="connsiteY34" fmla="*/ 597175 h 3467966"/>
              <a:gd name="connsiteX35" fmla="*/ 3885640 w 5693175"/>
              <a:gd name="connsiteY35" fmla="*/ 597175 h 3467966"/>
              <a:gd name="connsiteX36" fmla="*/ 3885640 w 5693175"/>
              <a:gd name="connsiteY36" fmla="*/ 597175 h 3467966"/>
              <a:gd name="connsiteX37" fmla="*/ 4013230 w 5693175"/>
              <a:gd name="connsiteY37" fmla="*/ 660971 h 3467966"/>
              <a:gd name="connsiteX38" fmla="*/ 4034496 w 5693175"/>
              <a:gd name="connsiteY38" fmla="*/ 692868 h 3467966"/>
              <a:gd name="connsiteX39" fmla="*/ 4055761 w 5693175"/>
              <a:gd name="connsiteY39" fmla="*/ 735399 h 3467966"/>
              <a:gd name="connsiteX40" fmla="*/ 4108923 w 5693175"/>
              <a:gd name="connsiteY40" fmla="*/ 777929 h 3467966"/>
              <a:gd name="connsiteX41" fmla="*/ 4108923 w 5693175"/>
              <a:gd name="connsiteY41" fmla="*/ 777929 h 3467966"/>
              <a:gd name="connsiteX42" fmla="*/ 4151454 w 5693175"/>
              <a:gd name="connsiteY42" fmla="*/ 884255 h 3467966"/>
              <a:gd name="connsiteX43" fmla="*/ 4151454 w 5693175"/>
              <a:gd name="connsiteY43" fmla="*/ 884255 h 3467966"/>
              <a:gd name="connsiteX44" fmla="*/ 4236514 w 5693175"/>
              <a:gd name="connsiteY44" fmla="*/ 1033110 h 3467966"/>
              <a:gd name="connsiteX45" fmla="*/ 4236514 w 5693175"/>
              <a:gd name="connsiteY45" fmla="*/ 1107538 h 3467966"/>
              <a:gd name="connsiteX46" fmla="*/ 4236514 w 5693175"/>
              <a:gd name="connsiteY46" fmla="*/ 1107538 h 3467966"/>
              <a:gd name="connsiteX47" fmla="*/ 4193984 w 5693175"/>
              <a:gd name="connsiteY47" fmla="*/ 1213864 h 3467966"/>
              <a:gd name="connsiteX48" fmla="*/ 4193984 w 5693175"/>
              <a:gd name="connsiteY48" fmla="*/ 1256394 h 3467966"/>
              <a:gd name="connsiteX49" fmla="*/ 4289677 w 5693175"/>
              <a:gd name="connsiteY49" fmla="*/ 1267027 h 3467966"/>
              <a:gd name="connsiteX50" fmla="*/ 4396002 w 5693175"/>
              <a:gd name="connsiteY50" fmla="*/ 1213864 h 3467966"/>
              <a:gd name="connsiteX51" fmla="*/ 4491696 w 5693175"/>
              <a:gd name="connsiteY51" fmla="*/ 1160701 h 3467966"/>
              <a:gd name="connsiteX52" fmla="*/ 4608654 w 5693175"/>
              <a:gd name="connsiteY52" fmla="*/ 1075641 h 3467966"/>
              <a:gd name="connsiteX53" fmla="*/ 4608654 w 5693175"/>
              <a:gd name="connsiteY53" fmla="*/ 1075641 h 3467966"/>
              <a:gd name="connsiteX54" fmla="*/ 4683082 w 5693175"/>
              <a:gd name="connsiteY54" fmla="*/ 926785 h 3467966"/>
              <a:gd name="connsiteX55" fmla="*/ 4789407 w 5693175"/>
              <a:gd name="connsiteY55" fmla="*/ 916152 h 3467966"/>
              <a:gd name="connsiteX56" fmla="*/ 4853202 w 5693175"/>
              <a:gd name="connsiteY56" fmla="*/ 841724 h 3467966"/>
              <a:gd name="connsiteX57" fmla="*/ 4895733 w 5693175"/>
              <a:gd name="connsiteY57" fmla="*/ 703501 h 3467966"/>
              <a:gd name="connsiteX58" fmla="*/ 5002058 w 5693175"/>
              <a:gd name="connsiteY58" fmla="*/ 597175 h 3467966"/>
              <a:gd name="connsiteX59" fmla="*/ 5204077 w 5693175"/>
              <a:gd name="connsiteY59" fmla="*/ 575910 h 3467966"/>
              <a:gd name="connsiteX60" fmla="*/ 5278505 w 5693175"/>
              <a:gd name="connsiteY60" fmla="*/ 512115 h 3467966"/>
              <a:gd name="connsiteX61" fmla="*/ 5352933 w 5693175"/>
              <a:gd name="connsiteY61" fmla="*/ 469585 h 3467966"/>
              <a:gd name="connsiteX62" fmla="*/ 5352933 w 5693175"/>
              <a:gd name="connsiteY62" fmla="*/ 352627 h 3467966"/>
              <a:gd name="connsiteX63" fmla="*/ 5363565 w 5693175"/>
              <a:gd name="connsiteY63" fmla="*/ 256934 h 3467966"/>
              <a:gd name="connsiteX64" fmla="*/ 5374198 w 5693175"/>
              <a:gd name="connsiteY64" fmla="*/ 150608 h 3467966"/>
              <a:gd name="connsiteX65" fmla="*/ 5480523 w 5693175"/>
              <a:gd name="connsiteY65" fmla="*/ 171873 h 3467966"/>
              <a:gd name="connsiteX66" fmla="*/ 5544319 w 5693175"/>
              <a:gd name="connsiteY66" fmla="*/ 225036 h 3467966"/>
              <a:gd name="connsiteX67" fmla="*/ 5554951 w 5693175"/>
              <a:gd name="connsiteY67" fmla="*/ 320729 h 3467966"/>
              <a:gd name="connsiteX68" fmla="*/ 5597482 w 5693175"/>
              <a:gd name="connsiteY68" fmla="*/ 363259 h 3467966"/>
              <a:gd name="connsiteX69" fmla="*/ 5640012 w 5693175"/>
              <a:gd name="connsiteY69" fmla="*/ 416422 h 3467966"/>
              <a:gd name="connsiteX70" fmla="*/ 5693175 w 5693175"/>
              <a:gd name="connsiteY70" fmla="*/ 458952 h 3467966"/>
              <a:gd name="connsiteX71" fmla="*/ 5693175 w 5693175"/>
              <a:gd name="connsiteY71" fmla="*/ 458952 h 3467966"/>
              <a:gd name="connsiteX72" fmla="*/ 5586849 w 5693175"/>
              <a:gd name="connsiteY72" fmla="*/ 575910 h 3467966"/>
              <a:gd name="connsiteX73" fmla="*/ 5586849 w 5693175"/>
              <a:gd name="connsiteY73" fmla="*/ 575910 h 3467966"/>
              <a:gd name="connsiteX74" fmla="*/ 5512421 w 5693175"/>
              <a:gd name="connsiteY74" fmla="*/ 660971 h 3467966"/>
              <a:gd name="connsiteX75" fmla="*/ 5448626 w 5693175"/>
              <a:gd name="connsiteY75" fmla="*/ 682236 h 3467966"/>
              <a:gd name="connsiteX76" fmla="*/ 5427361 w 5693175"/>
              <a:gd name="connsiteY76" fmla="*/ 756664 h 3467966"/>
              <a:gd name="connsiteX77" fmla="*/ 5427361 w 5693175"/>
              <a:gd name="connsiteY77" fmla="*/ 756664 h 3467966"/>
              <a:gd name="connsiteX78" fmla="*/ 5406096 w 5693175"/>
              <a:gd name="connsiteY78" fmla="*/ 841724 h 3467966"/>
              <a:gd name="connsiteX79" fmla="*/ 5437993 w 5693175"/>
              <a:gd name="connsiteY79" fmla="*/ 905520 h 3467966"/>
              <a:gd name="connsiteX80" fmla="*/ 5437993 w 5693175"/>
              <a:gd name="connsiteY80" fmla="*/ 905520 h 3467966"/>
              <a:gd name="connsiteX81" fmla="*/ 5469891 w 5693175"/>
              <a:gd name="connsiteY81" fmla="*/ 937417 h 3467966"/>
              <a:gd name="connsiteX82" fmla="*/ 5469891 w 5693175"/>
              <a:gd name="connsiteY82" fmla="*/ 937417 h 3467966"/>
              <a:gd name="connsiteX83" fmla="*/ 5469891 w 5693175"/>
              <a:gd name="connsiteY83" fmla="*/ 937417 h 3467966"/>
              <a:gd name="connsiteX84" fmla="*/ 5512421 w 5693175"/>
              <a:gd name="connsiteY84" fmla="*/ 1001213 h 3467966"/>
              <a:gd name="connsiteX85" fmla="*/ 5406096 w 5693175"/>
              <a:gd name="connsiteY85" fmla="*/ 1011845 h 3467966"/>
              <a:gd name="connsiteX86" fmla="*/ 5278505 w 5693175"/>
              <a:gd name="connsiteY86" fmla="*/ 1086273 h 3467966"/>
              <a:gd name="connsiteX87" fmla="*/ 5225342 w 5693175"/>
              <a:gd name="connsiteY87" fmla="*/ 1107538 h 3467966"/>
              <a:gd name="connsiteX88" fmla="*/ 5172179 w 5693175"/>
              <a:gd name="connsiteY88" fmla="*/ 1150068 h 3467966"/>
              <a:gd name="connsiteX89" fmla="*/ 5172179 w 5693175"/>
              <a:gd name="connsiteY89" fmla="*/ 1150068 h 3467966"/>
              <a:gd name="connsiteX90" fmla="*/ 5182812 w 5693175"/>
              <a:gd name="connsiteY90" fmla="*/ 1267027 h 3467966"/>
              <a:gd name="connsiteX91" fmla="*/ 5172179 w 5693175"/>
              <a:gd name="connsiteY91" fmla="*/ 1362720 h 3467966"/>
              <a:gd name="connsiteX92" fmla="*/ 5172179 w 5693175"/>
              <a:gd name="connsiteY92" fmla="*/ 1362720 h 3467966"/>
              <a:gd name="connsiteX93" fmla="*/ 5097751 w 5693175"/>
              <a:gd name="connsiteY93" fmla="*/ 1437148 h 3467966"/>
              <a:gd name="connsiteX94" fmla="*/ 5097751 w 5693175"/>
              <a:gd name="connsiteY94" fmla="*/ 1500943 h 3467966"/>
              <a:gd name="connsiteX95" fmla="*/ 5097751 w 5693175"/>
              <a:gd name="connsiteY95" fmla="*/ 1500943 h 3467966"/>
              <a:gd name="connsiteX96" fmla="*/ 5097751 w 5693175"/>
              <a:gd name="connsiteY96" fmla="*/ 1639166 h 3467966"/>
              <a:gd name="connsiteX97" fmla="*/ 5097751 w 5693175"/>
              <a:gd name="connsiteY97" fmla="*/ 1660431 h 3467966"/>
              <a:gd name="connsiteX98" fmla="*/ 5097751 w 5693175"/>
              <a:gd name="connsiteY98" fmla="*/ 1660431 h 3467966"/>
              <a:gd name="connsiteX99" fmla="*/ 5023323 w 5693175"/>
              <a:gd name="connsiteY99" fmla="*/ 1564738 h 3467966"/>
              <a:gd name="connsiteX100" fmla="*/ 5002058 w 5693175"/>
              <a:gd name="connsiteY100" fmla="*/ 1511575 h 3467966"/>
              <a:gd name="connsiteX101" fmla="*/ 4959528 w 5693175"/>
              <a:gd name="connsiteY101" fmla="*/ 1490310 h 3467966"/>
              <a:gd name="connsiteX102" fmla="*/ 4959528 w 5693175"/>
              <a:gd name="connsiteY102" fmla="*/ 1490310 h 3467966"/>
              <a:gd name="connsiteX103" fmla="*/ 4948896 w 5693175"/>
              <a:gd name="connsiteY103" fmla="*/ 1628534 h 3467966"/>
              <a:gd name="connsiteX104" fmla="*/ 4970161 w 5693175"/>
              <a:gd name="connsiteY104" fmla="*/ 1702961 h 3467966"/>
              <a:gd name="connsiteX105" fmla="*/ 5002058 w 5693175"/>
              <a:gd name="connsiteY105" fmla="*/ 1756124 h 3467966"/>
              <a:gd name="connsiteX106" fmla="*/ 5065854 w 5693175"/>
              <a:gd name="connsiteY106" fmla="*/ 1809287 h 3467966"/>
              <a:gd name="connsiteX107" fmla="*/ 5140282 w 5693175"/>
              <a:gd name="connsiteY107" fmla="*/ 1851817 h 3467966"/>
              <a:gd name="connsiteX108" fmla="*/ 5172179 w 5693175"/>
              <a:gd name="connsiteY108" fmla="*/ 1915613 h 3467966"/>
              <a:gd name="connsiteX109" fmla="*/ 5150914 w 5693175"/>
              <a:gd name="connsiteY109" fmla="*/ 2032571 h 3467966"/>
              <a:gd name="connsiteX110" fmla="*/ 5087119 w 5693175"/>
              <a:gd name="connsiteY110" fmla="*/ 2085734 h 3467966"/>
              <a:gd name="connsiteX111" fmla="*/ 5055221 w 5693175"/>
              <a:gd name="connsiteY111" fmla="*/ 2085734 h 3467966"/>
              <a:gd name="connsiteX112" fmla="*/ 4959528 w 5693175"/>
              <a:gd name="connsiteY112" fmla="*/ 2106999 h 3467966"/>
              <a:gd name="connsiteX113" fmla="*/ 4959528 w 5693175"/>
              <a:gd name="connsiteY113" fmla="*/ 2106999 h 3467966"/>
              <a:gd name="connsiteX114" fmla="*/ 4948896 w 5693175"/>
              <a:gd name="connsiteY114" fmla="*/ 2192059 h 3467966"/>
              <a:gd name="connsiteX115" fmla="*/ 4927630 w 5693175"/>
              <a:gd name="connsiteY115" fmla="*/ 2213324 h 3467966"/>
              <a:gd name="connsiteX116" fmla="*/ 4885100 w 5693175"/>
              <a:gd name="connsiteY116" fmla="*/ 2223957 h 3467966"/>
              <a:gd name="connsiteX117" fmla="*/ 4831937 w 5693175"/>
              <a:gd name="connsiteY117" fmla="*/ 2266487 h 3467966"/>
              <a:gd name="connsiteX118" fmla="*/ 4831937 w 5693175"/>
              <a:gd name="connsiteY118" fmla="*/ 2266487 h 3467966"/>
              <a:gd name="connsiteX119" fmla="*/ 4789407 w 5693175"/>
              <a:gd name="connsiteY119" fmla="*/ 2383445 h 3467966"/>
              <a:gd name="connsiteX120" fmla="*/ 4736244 w 5693175"/>
              <a:gd name="connsiteY120" fmla="*/ 2447241 h 3467966"/>
              <a:gd name="connsiteX121" fmla="*/ 4693714 w 5693175"/>
              <a:gd name="connsiteY121" fmla="*/ 2489771 h 3467966"/>
              <a:gd name="connsiteX122" fmla="*/ 4661816 w 5693175"/>
              <a:gd name="connsiteY122" fmla="*/ 2532301 h 3467966"/>
              <a:gd name="connsiteX123" fmla="*/ 4640551 w 5693175"/>
              <a:gd name="connsiteY123" fmla="*/ 2596096 h 3467966"/>
              <a:gd name="connsiteX124" fmla="*/ 4619286 w 5693175"/>
              <a:gd name="connsiteY124" fmla="*/ 2681157 h 3467966"/>
              <a:gd name="connsiteX125" fmla="*/ 4619286 w 5693175"/>
              <a:gd name="connsiteY125" fmla="*/ 2755585 h 3467966"/>
              <a:gd name="connsiteX126" fmla="*/ 4619286 w 5693175"/>
              <a:gd name="connsiteY126" fmla="*/ 2755585 h 3467966"/>
              <a:gd name="connsiteX127" fmla="*/ 4683082 w 5693175"/>
              <a:gd name="connsiteY127" fmla="*/ 2915073 h 3467966"/>
              <a:gd name="connsiteX128" fmla="*/ 4725612 w 5693175"/>
              <a:gd name="connsiteY128" fmla="*/ 2968236 h 3467966"/>
              <a:gd name="connsiteX129" fmla="*/ 4746877 w 5693175"/>
              <a:gd name="connsiteY129" fmla="*/ 2989501 h 3467966"/>
              <a:gd name="connsiteX130" fmla="*/ 4778775 w 5693175"/>
              <a:gd name="connsiteY130" fmla="*/ 3032031 h 3467966"/>
              <a:gd name="connsiteX131" fmla="*/ 4810672 w 5693175"/>
              <a:gd name="connsiteY131" fmla="*/ 3127724 h 3467966"/>
              <a:gd name="connsiteX132" fmla="*/ 4831937 w 5693175"/>
              <a:gd name="connsiteY132" fmla="*/ 3159622 h 3467966"/>
              <a:gd name="connsiteX133" fmla="*/ 4863835 w 5693175"/>
              <a:gd name="connsiteY133" fmla="*/ 3191520 h 3467966"/>
              <a:gd name="connsiteX134" fmla="*/ 4885100 w 5693175"/>
              <a:gd name="connsiteY134" fmla="*/ 3319110 h 3467966"/>
              <a:gd name="connsiteX135" fmla="*/ 4885100 w 5693175"/>
              <a:gd name="connsiteY135" fmla="*/ 3361641 h 3467966"/>
              <a:gd name="connsiteX136" fmla="*/ 4885100 w 5693175"/>
              <a:gd name="connsiteY136" fmla="*/ 3361641 h 3467966"/>
              <a:gd name="connsiteX137" fmla="*/ 4863835 w 5693175"/>
              <a:gd name="connsiteY137" fmla="*/ 3457334 h 3467966"/>
              <a:gd name="connsiteX138" fmla="*/ 4863835 w 5693175"/>
              <a:gd name="connsiteY138" fmla="*/ 3457334 h 3467966"/>
              <a:gd name="connsiteX139" fmla="*/ 4768142 w 5693175"/>
              <a:gd name="connsiteY139" fmla="*/ 3467966 h 3467966"/>
              <a:gd name="connsiteX140" fmla="*/ 4757509 w 5693175"/>
              <a:gd name="connsiteY140" fmla="*/ 3446701 h 3467966"/>
              <a:gd name="connsiteX141" fmla="*/ 4736244 w 5693175"/>
              <a:gd name="connsiteY141" fmla="*/ 3425436 h 3467966"/>
              <a:gd name="connsiteX142" fmla="*/ 4736244 w 5693175"/>
              <a:gd name="connsiteY142" fmla="*/ 3425436 h 3467966"/>
              <a:gd name="connsiteX143" fmla="*/ 4661816 w 5693175"/>
              <a:gd name="connsiteY143"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35903 w 5693175"/>
              <a:gd name="connsiteY4" fmla="*/ 1323192 h 3467966"/>
              <a:gd name="connsiteX5" fmla="*/ 5083 w 5693175"/>
              <a:gd name="connsiteY5" fmla="*/ 1053789 h 3467966"/>
              <a:gd name="connsiteX6" fmla="*/ 117741 w 5693175"/>
              <a:gd name="connsiteY6" fmla="*/ 729145 h 3467966"/>
              <a:gd name="connsiteX7" fmla="*/ 240300 w 5693175"/>
              <a:gd name="connsiteY7" fmla="*/ 419550 h 3467966"/>
              <a:gd name="connsiteX8" fmla="*/ 272571 w 5693175"/>
              <a:gd name="connsiteY8" fmla="*/ 64547 h 3467966"/>
              <a:gd name="connsiteX9" fmla="*/ 466211 w 5693175"/>
              <a:gd name="connsiteY9" fmla="*/ 0 h 3467966"/>
              <a:gd name="connsiteX10" fmla="*/ 685240 w 5693175"/>
              <a:gd name="connsiteY10" fmla="*/ 65548 h 3467966"/>
              <a:gd name="connsiteX11" fmla="*/ 855361 w 5693175"/>
              <a:gd name="connsiteY11" fmla="*/ 129343 h 3467966"/>
              <a:gd name="connsiteX12" fmla="*/ 1195602 w 5693175"/>
              <a:gd name="connsiteY12" fmla="*/ 193138 h 3467966"/>
              <a:gd name="connsiteX13" fmla="*/ 1578375 w 5693175"/>
              <a:gd name="connsiteY13" fmla="*/ 246301 h 3467966"/>
              <a:gd name="connsiteX14" fmla="*/ 1939882 w 5693175"/>
              <a:gd name="connsiteY14" fmla="*/ 288831 h 3467966"/>
              <a:gd name="connsiteX15" fmla="*/ 2290756 w 5693175"/>
              <a:gd name="connsiteY15" fmla="*/ 310096 h 3467966"/>
              <a:gd name="connsiteX16" fmla="*/ 2609733 w 5693175"/>
              <a:gd name="connsiteY16" fmla="*/ 310096 h 3467966"/>
              <a:gd name="connsiteX17" fmla="*/ 2833016 w 5693175"/>
              <a:gd name="connsiteY17" fmla="*/ 320729 h 3467966"/>
              <a:gd name="connsiteX18" fmla="*/ 2939342 w 5693175"/>
              <a:gd name="connsiteY18" fmla="*/ 310096 h 3467966"/>
              <a:gd name="connsiteX19" fmla="*/ 2939342 w 5693175"/>
              <a:gd name="connsiteY19" fmla="*/ 267566 h 3467966"/>
              <a:gd name="connsiteX20" fmla="*/ 2939342 w 5693175"/>
              <a:gd name="connsiteY20" fmla="*/ 267566 h 3467966"/>
              <a:gd name="connsiteX21" fmla="*/ 3045668 w 5693175"/>
              <a:gd name="connsiteY21" fmla="*/ 341994 h 3467966"/>
              <a:gd name="connsiteX22" fmla="*/ 3162626 w 5693175"/>
              <a:gd name="connsiteY22" fmla="*/ 363259 h 3467966"/>
              <a:gd name="connsiteX23" fmla="*/ 3279584 w 5693175"/>
              <a:gd name="connsiteY23" fmla="*/ 373892 h 3467966"/>
              <a:gd name="connsiteX24" fmla="*/ 3385909 w 5693175"/>
              <a:gd name="connsiteY24" fmla="*/ 416422 h 3467966"/>
              <a:gd name="connsiteX25" fmla="*/ 3460337 w 5693175"/>
              <a:gd name="connsiteY25" fmla="*/ 437687 h 3467966"/>
              <a:gd name="connsiteX26" fmla="*/ 3460337 w 5693175"/>
              <a:gd name="connsiteY26" fmla="*/ 437687 h 3467966"/>
              <a:gd name="connsiteX27" fmla="*/ 3460337 w 5693175"/>
              <a:gd name="connsiteY27" fmla="*/ 512115 h 3467966"/>
              <a:gd name="connsiteX28" fmla="*/ 3492235 w 5693175"/>
              <a:gd name="connsiteY28" fmla="*/ 533380 h 3467966"/>
              <a:gd name="connsiteX29" fmla="*/ 3566663 w 5693175"/>
              <a:gd name="connsiteY29" fmla="*/ 533380 h 3467966"/>
              <a:gd name="connsiteX30" fmla="*/ 3630458 w 5693175"/>
              <a:gd name="connsiteY30" fmla="*/ 512115 h 3467966"/>
              <a:gd name="connsiteX31" fmla="*/ 3630458 w 5693175"/>
              <a:gd name="connsiteY31" fmla="*/ 512115 h 3467966"/>
              <a:gd name="connsiteX32" fmla="*/ 3704886 w 5693175"/>
              <a:gd name="connsiteY32" fmla="*/ 575910 h 3467966"/>
              <a:gd name="connsiteX33" fmla="*/ 3726151 w 5693175"/>
              <a:gd name="connsiteY33" fmla="*/ 597175 h 3467966"/>
              <a:gd name="connsiteX34" fmla="*/ 3821844 w 5693175"/>
              <a:gd name="connsiteY34" fmla="*/ 597175 h 3467966"/>
              <a:gd name="connsiteX35" fmla="*/ 3885640 w 5693175"/>
              <a:gd name="connsiteY35" fmla="*/ 597175 h 3467966"/>
              <a:gd name="connsiteX36" fmla="*/ 3885640 w 5693175"/>
              <a:gd name="connsiteY36" fmla="*/ 597175 h 3467966"/>
              <a:gd name="connsiteX37" fmla="*/ 4013230 w 5693175"/>
              <a:gd name="connsiteY37" fmla="*/ 660971 h 3467966"/>
              <a:gd name="connsiteX38" fmla="*/ 4034496 w 5693175"/>
              <a:gd name="connsiteY38" fmla="*/ 692868 h 3467966"/>
              <a:gd name="connsiteX39" fmla="*/ 4055761 w 5693175"/>
              <a:gd name="connsiteY39" fmla="*/ 735399 h 3467966"/>
              <a:gd name="connsiteX40" fmla="*/ 4108923 w 5693175"/>
              <a:gd name="connsiteY40" fmla="*/ 777929 h 3467966"/>
              <a:gd name="connsiteX41" fmla="*/ 4108923 w 5693175"/>
              <a:gd name="connsiteY41" fmla="*/ 777929 h 3467966"/>
              <a:gd name="connsiteX42" fmla="*/ 4151454 w 5693175"/>
              <a:gd name="connsiteY42" fmla="*/ 884255 h 3467966"/>
              <a:gd name="connsiteX43" fmla="*/ 4151454 w 5693175"/>
              <a:gd name="connsiteY43" fmla="*/ 884255 h 3467966"/>
              <a:gd name="connsiteX44" fmla="*/ 4236514 w 5693175"/>
              <a:gd name="connsiteY44" fmla="*/ 1033110 h 3467966"/>
              <a:gd name="connsiteX45" fmla="*/ 4236514 w 5693175"/>
              <a:gd name="connsiteY45" fmla="*/ 1107538 h 3467966"/>
              <a:gd name="connsiteX46" fmla="*/ 4236514 w 5693175"/>
              <a:gd name="connsiteY46" fmla="*/ 1107538 h 3467966"/>
              <a:gd name="connsiteX47" fmla="*/ 4193984 w 5693175"/>
              <a:gd name="connsiteY47" fmla="*/ 1213864 h 3467966"/>
              <a:gd name="connsiteX48" fmla="*/ 4193984 w 5693175"/>
              <a:gd name="connsiteY48" fmla="*/ 1256394 h 3467966"/>
              <a:gd name="connsiteX49" fmla="*/ 4289677 w 5693175"/>
              <a:gd name="connsiteY49" fmla="*/ 1267027 h 3467966"/>
              <a:gd name="connsiteX50" fmla="*/ 4396002 w 5693175"/>
              <a:gd name="connsiteY50" fmla="*/ 1213864 h 3467966"/>
              <a:gd name="connsiteX51" fmla="*/ 4491696 w 5693175"/>
              <a:gd name="connsiteY51" fmla="*/ 1160701 h 3467966"/>
              <a:gd name="connsiteX52" fmla="*/ 4608654 w 5693175"/>
              <a:gd name="connsiteY52" fmla="*/ 1075641 h 3467966"/>
              <a:gd name="connsiteX53" fmla="*/ 4608654 w 5693175"/>
              <a:gd name="connsiteY53" fmla="*/ 1075641 h 3467966"/>
              <a:gd name="connsiteX54" fmla="*/ 4683082 w 5693175"/>
              <a:gd name="connsiteY54" fmla="*/ 926785 h 3467966"/>
              <a:gd name="connsiteX55" fmla="*/ 4789407 w 5693175"/>
              <a:gd name="connsiteY55" fmla="*/ 916152 h 3467966"/>
              <a:gd name="connsiteX56" fmla="*/ 4853202 w 5693175"/>
              <a:gd name="connsiteY56" fmla="*/ 841724 h 3467966"/>
              <a:gd name="connsiteX57" fmla="*/ 4895733 w 5693175"/>
              <a:gd name="connsiteY57" fmla="*/ 703501 h 3467966"/>
              <a:gd name="connsiteX58" fmla="*/ 5002058 w 5693175"/>
              <a:gd name="connsiteY58" fmla="*/ 597175 h 3467966"/>
              <a:gd name="connsiteX59" fmla="*/ 5204077 w 5693175"/>
              <a:gd name="connsiteY59" fmla="*/ 575910 h 3467966"/>
              <a:gd name="connsiteX60" fmla="*/ 5278505 w 5693175"/>
              <a:gd name="connsiteY60" fmla="*/ 512115 h 3467966"/>
              <a:gd name="connsiteX61" fmla="*/ 5352933 w 5693175"/>
              <a:gd name="connsiteY61" fmla="*/ 469585 h 3467966"/>
              <a:gd name="connsiteX62" fmla="*/ 5352933 w 5693175"/>
              <a:gd name="connsiteY62" fmla="*/ 352627 h 3467966"/>
              <a:gd name="connsiteX63" fmla="*/ 5363565 w 5693175"/>
              <a:gd name="connsiteY63" fmla="*/ 256934 h 3467966"/>
              <a:gd name="connsiteX64" fmla="*/ 5374198 w 5693175"/>
              <a:gd name="connsiteY64" fmla="*/ 150608 h 3467966"/>
              <a:gd name="connsiteX65" fmla="*/ 5480523 w 5693175"/>
              <a:gd name="connsiteY65" fmla="*/ 171873 h 3467966"/>
              <a:gd name="connsiteX66" fmla="*/ 5544319 w 5693175"/>
              <a:gd name="connsiteY66" fmla="*/ 225036 h 3467966"/>
              <a:gd name="connsiteX67" fmla="*/ 5554951 w 5693175"/>
              <a:gd name="connsiteY67" fmla="*/ 320729 h 3467966"/>
              <a:gd name="connsiteX68" fmla="*/ 5597482 w 5693175"/>
              <a:gd name="connsiteY68" fmla="*/ 363259 h 3467966"/>
              <a:gd name="connsiteX69" fmla="*/ 5640012 w 5693175"/>
              <a:gd name="connsiteY69" fmla="*/ 416422 h 3467966"/>
              <a:gd name="connsiteX70" fmla="*/ 5693175 w 5693175"/>
              <a:gd name="connsiteY70" fmla="*/ 458952 h 3467966"/>
              <a:gd name="connsiteX71" fmla="*/ 5693175 w 5693175"/>
              <a:gd name="connsiteY71" fmla="*/ 458952 h 3467966"/>
              <a:gd name="connsiteX72" fmla="*/ 5586849 w 5693175"/>
              <a:gd name="connsiteY72" fmla="*/ 575910 h 3467966"/>
              <a:gd name="connsiteX73" fmla="*/ 5586849 w 5693175"/>
              <a:gd name="connsiteY73" fmla="*/ 575910 h 3467966"/>
              <a:gd name="connsiteX74" fmla="*/ 5512421 w 5693175"/>
              <a:gd name="connsiteY74" fmla="*/ 660971 h 3467966"/>
              <a:gd name="connsiteX75" fmla="*/ 5448626 w 5693175"/>
              <a:gd name="connsiteY75" fmla="*/ 682236 h 3467966"/>
              <a:gd name="connsiteX76" fmla="*/ 5427361 w 5693175"/>
              <a:gd name="connsiteY76" fmla="*/ 756664 h 3467966"/>
              <a:gd name="connsiteX77" fmla="*/ 5427361 w 5693175"/>
              <a:gd name="connsiteY77" fmla="*/ 756664 h 3467966"/>
              <a:gd name="connsiteX78" fmla="*/ 5406096 w 5693175"/>
              <a:gd name="connsiteY78" fmla="*/ 841724 h 3467966"/>
              <a:gd name="connsiteX79" fmla="*/ 5437993 w 5693175"/>
              <a:gd name="connsiteY79" fmla="*/ 905520 h 3467966"/>
              <a:gd name="connsiteX80" fmla="*/ 5437993 w 5693175"/>
              <a:gd name="connsiteY80" fmla="*/ 905520 h 3467966"/>
              <a:gd name="connsiteX81" fmla="*/ 5469891 w 5693175"/>
              <a:gd name="connsiteY81" fmla="*/ 937417 h 3467966"/>
              <a:gd name="connsiteX82" fmla="*/ 5469891 w 5693175"/>
              <a:gd name="connsiteY82" fmla="*/ 937417 h 3467966"/>
              <a:gd name="connsiteX83" fmla="*/ 5469891 w 5693175"/>
              <a:gd name="connsiteY83" fmla="*/ 937417 h 3467966"/>
              <a:gd name="connsiteX84" fmla="*/ 5512421 w 5693175"/>
              <a:gd name="connsiteY84" fmla="*/ 1001213 h 3467966"/>
              <a:gd name="connsiteX85" fmla="*/ 5406096 w 5693175"/>
              <a:gd name="connsiteY85" fmla="*/ 1011845 h 3467966"/>
              <a:gd name="connsiteX86" fmla="*/ 5278505 w 5693175"/>
              <a:gd name="connsiteY86" fmla="*/ 1086273 h 3467966"/>
              <a:gd name="connsiteX87" fmla="*/ 5225342 w 5693175"/>
              <a:gd name="connsiteY87" fmla="*/ 1107538 h 3467966"/>
              <a:gd name="connsiteX88" fmla="*/ 5172179 w 5693175"/>
              <a:gd name="connsiteY88" fmla="*/ 1150068 h 3467966"/>
              <a:gd name="connsiteX89" fmla="*/ 5172179 w 5693175"/>
              <a:gd name="connsiteY89" fmla="*/ 1150068 h 3467966"/>
              <a:gd name="connsiteX90" fmla="*/ 5182812 w 5693175"/>
              <a:gd name="connsiteY90" fmla="*/ 1267027 h 3467966"/>
              <a:gd name="connsiteX91" fmla="*/ 5172179 w 5693175"/>
              <a:gd name="connsiteY91" fmla="*/ 1362720 h 3467966"/>
              <a:gd name="connsiteX92" fmla="*/ 5172179 w 5693175"/>
              <a:gd name="connsiteY92" fmla="*/ 1362720 h 3467966"/>
              <a:gd name="connsiteX93" fmla="*/ 5097751 w 5693175"/>
              <a:gd name="connsiteY93" fmla="*/ 1437148 h 3467966"/>
              <a:gd name="connsiteX94" fmla="*/ 5097751 w 5693175"/>
              <a:gd name="connsiteY94" fmla="*/ 1500943 h 3467966"/>
              <a:gd name="connsiteX95" fmla="*/ 5097751 w 5693175"/>
              <a:gd name="connsiteY95" fmla="*/ 1500943 h 3467966"/>
              <a:gd name="connsiteX96" fmla="*/ 5097751 w 5693175"/>
              <a:gd name="connsiteY96" fmla="*/ 1639166 h 3467966"/>
              <a:gd name="connsiteX97" fmla="*/ 5097751 w 5693175"/>
              <a:gd name="connsiteY97" fmla="*/ 1660431 h 3467966"/>
              <a:gd name="connsiteX98" fmla="*/ 5097751 w 5693175"/>
              <a:gd name="connsiteY98" fmla="*/ 1660431 h 3467966"/>
              <a:gd name="connsiteX99" fmla="*/ 5023323 w 5693175"/>
              <a:gd name="connsiteY99" fmla="*/ 1564738 h 3467966"/>
              <a:gd name="connsiteX100" fmla="*/ 5002058 w 5693175"/>
              <a:gd name="connsiteY100" fmla="*/ 1511575 h 3467966"/>
              <a:gd name="connsiteX101" fmla="*/ 4959528 w 5693175"/>
              <a:gd name="connsiteY101" fmla="*/ 1490310 h 3467966"/>
              <a:gd name="connsiteX102" fmla="*/ 4959528 w 5693175"/>
              <a:gd name="connsiteY102" fmla="*/ 1490310 h 3467966"/>
              <a:gd name="connsiteX103" fmla="*/ 4948896 w 5693175"/>
              <a:gd name="connsiteY103" fmla="*/ 1628534 h 3467966"/>
              <a:gd name="connsiteX104" fmla="*/ 4970161 w 5693175"/>
              <a:gd name="connsiteY104" fmla="*/ 1702961 h 3467966"/>
              <a:gd name="connsiteX105" fmla="*/ 5002058 w 5693175"/>
              <a:gd name="connsiteY105" fmla="*/ 1756124 h 3467966"/>
              <a:gd name="connsiteX106" fmla="*/ 5065854 w 5693175"/>
              <a:gd name="connsiteY106" fmla="*/ 1809287 h 3467966"/>
              <a:gd name="connsiteX107" fmla="*/ 5140282 w 5693175"/>
              <a:gd name="connsiteY107" fmla="*/ 1851817 h 3467966"/>
              <a:gd name="connsiteX108" fmla="*/ 5172179 w 5693175"/>
              <a:gd name="connsiteY108" fmla="*/ 1915613 h 3467966"/>
              <a:gd name="connsiteX109" fmla="*/ 5150914 w 5693175"/>
              <a:gd name="connsiteY109" fmla="*/ 2032571 h 3467966"/>
              <a:gd name="connsiteX110" fmla="*/ 5087119 w 5693175"/>
              <a:gd name="connsiteY110" fmla="*/ 2085734 h 3467966"/>
              <a:gd name="connsiteX111" fmla="*/ 5055221 w 5693175"/>
              <a:gd name="connsiteY111" fmla="*/ 2085734 h 3467966"/>
              <a:gd name="connsiteX112" fmla="*/ 4959528 w 5693175"/>
              <a:gd name="connsiteY112" fmla="*/ 2106999 h 3467966"/>
              <a:gd name="connsiteX113" fmla="*/ 4959528 w 5693175"/>
              <a:gd name="connsiteY113" fmla="*/ 2106999 h 3467966"/>
              <a:gd name="connsiteX114" fmla="*/ 4948896 w 5693175"/>
              <a:gd name="connsiteY114" fmla="*/ 2192059 h 3467966"/>
              <a:gd name="connsiteX115" fmla="*/ 4927630 w 5693175"/>
              <a:gd name="connsiteY115" fmla="*/ 2213324 h 3467966"/>
              <a:gd name="connsiteX116" fmla="*/ 4885100 w 5693175"/>
              <a:gd name="connsiteY116" fmla="*/ 2223957 h 3467966"/>
              <a:gd name="connsiteX117" fmla="*/ 4831937 w 5693175"/>
              <a:gd name="connsiteY117" fmla="*/ 2266487 h 3467966"/>
              <a:gd name="connsiteX118" fmla="*/ 4831937 w 5693175"/>
              <a:gd name="connsiteY118" fmla="*/ 2266487 h 3467966"/>
              <a:gd name="connsiteX119" fmla="*/ 4789407 w 5693175"/>
              <a:gd name="connsiteY119" fmla="*/ 2383445 h 3467966"/>
              <a:gd name="connsiteX120" fmla="*/ 4736244 w 5693175"/>
              <a:gd name="connsiteY120" fmla="*/ 2447241 h 3467966"/>
              <a:gd name="connsiteX121" fmla="*/ 4693714 w 5693175"/>
              <a:gd name="connsiteY121" fmla="*/ 2489771 h 3467966"/>
              <a:gd name="connsiteX122" fmla="*/ 4661816 w 5693175"/>
              <a:gd name="connsiteY122" fmla="*/ 2532301 h 3467966"/>
              <a:gd name="connsiteX123" fmla="*/ 4640551 w 5693175"/>
              <a:gd name="connsiteY123" fmla="*/ 2596096 h 3467966"/>
              <a:gd name="connsiteX124" fmla="*/ 4619286 w 5693175"/>
              <a:gd name="connsiteY124" fmla="*/ 2681157 h 3467966"/>
              <a:gd name="connsiteX125" fmla="*/ 4619286 w 5693175"/>
              <a:gd name="connsiteY125" fmla="*/ 2755585 h 3467966"/>
              <a:gd name="connsiteX126" fmla="*/ 4619286 w 5693175"/>
              <a:gd name="connsiteY126" fmla="*/ 2755585 h 3467966"/>
              <a:gd name="connsiteX127" fmla="*/ 4683082 w 5693175"/>
              <a:gd name="connsiteY127" fmla="*/ 2915073 h 3467966"/>
              <a:gd name="connsiteX128" fmla="*/ 4725612 w 5693175"/>
              <a:gd name="connsiteY128" fmla="*/ 2968236 h 3467966"/>
              <a:gd name="connsiteX129" fmla="*/ 4746877 w 5693175"/>
              <a:gd name="connsiteY129" fmla="*/ 2989501 h 3467966"/>
              <a:gd name="connsiteX130" fmla="*/ 4778775 w 5693175"/>
              <a:gd name="connsiteY130" fmla="*/ 3032031 h 3467966"/>
              <a:gd name="connsiteX131" fmla="*/ 4810672 w 5693175"/>
              <a:gd name="connsiteY131" fmla="*/ 3127724 h 3467966"/>
              <a:gd name="connsiteX132" fmla="*/ 4831937 w 5693175"/>
              <a:gd name="connsiteY132" fmla="*/ 3159622 h 3467966"/>
              <a:gd name="connsiteX133" fmla="*/ 4863835 w 5693175"/>
              <a:gd name="connsiteY133" fmla="*/ 3191520 h 3467966"/>
              <a:gd name="connsiteX134" fmla="*/ 4885100 w 5693175"/>
              <a:gd name="connsiteY134" fmla="*/ 3319110 h 3467966"/>
              <a:gd name="connsiteX135" fmla="*/ 4885100 w 5693175"/>
              <a:gd name="connsiteY135" fmla="*/ 3361641 h 3467966"/>
              <a:gd name="connsiteX136" fmla="*/ 4885100 w 5693175"/>
              <a:gd name="connsiteY136" fmla="*/ 3361641 h 3467966"/>
              <a:gd name="connsiteX137" fmla="*/ 4863835 w 5693175"/>
              <a:gd name="connsiteY137" fmla="*/ 3457334 h 3467966"/>
              <a:gd name="connsiteX138" fmla="*/ 4863835 w 5693175"/>
              <a:gd name="connsiteY138" fmla="*/ 3457334 h 3467966"/>
              <a:gd name="connsiteX139" fmla="*/ 4768142 w 5693175"/>
              <a:gd name="connsiteY139" fmla="*/ 3467966 h 3467966"/>
              <a:gd name="connsiteX140" fmla="*/ 4757509 w 5693175"/>
              <a:gd name="connsiteY140" fmla="*/ 3446701 h 3467966"/>
              <a:gd name="connsiteX141" fmla="*/ 4736244 w 5693175"/>
              <a:gd name="connsiteY141" fmla="*/ 3425436 h 3467966"/>
              <a:gd name="connsiteX142" fmla="*/ 4736244 w 5693175"/>
              <a:gd name="connsiteY142" fmla="*/ 3425436 h 3467966"/>
              <a:gd name="connsiteX143" fmla="*/ 4661816 w 5693175"/>
              <a:gd name="connsiteY143"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66790 w 5693175"/>
              <a:gd name="connsiteY4" fmla="*/ 1620381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4661816 w 5693175"/>
              <a:gd name="connsiteY144"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66790 w 5693175"/>
              <a:gd name="connsiteY4" fmla="*/ 1620381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4661816 w 5693175"/>
              <a:gd name="connsiteY144"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78010 w 5693175"/>
              <a:gd name="connsiteY4" fmla="*/ 1569892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4661816 w 5693175"/>
              <a:gd name="connsiteY144"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78010 w 5693175"/>
              <a:gd name="connsiteY4" fmla="*/ 1569892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4661816 w 5693175"/>
              <a:gd name="connsiteY144" fmla="*/ 3372273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78010 w 5693175"/>
              <a:gd name="connsiteY4" fmla="*/ 1569892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1166901 w 5693175"/>
              <a:gd name="connsiteY144" fmla="*/ 2631777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78010 w 5693175"/>
              <a:gd name="connsiteY4" fmla="*/ 1569892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1166901 w 5693175"/>
              <a:gd name="connsiteY144" fmla="*/ 2631777 h 3467966"/>
              <a:gd name="connsiteX145" fmla="*/ 1118048 w 5693175"/>
              <a:gd name="connsiteY145" fmla="*/ 2637501 h 3467966"/>
              <a:gd name="connsiteX0" fmla="*/ 1118048 w 5693175"/>
              <a:gd name="connsiteY0" fmla="*/ 2637501 h 3467966"/>
              <a:gd name="connsiteX1" fmla="*/ 853485 w 5693175"/>
              <a:gd name="connsiteY1" fmla="*/ 2463502 h 3467966"/>
              <a:gd name="connsiteX2" fmla="*/ 455452 w 5693175"/>
              <a:gd name="connsiteY2" fmla="*/ 2291380 h 3467966"/>
              <a:gd name="connsiteX3" fmla="*/ 164995 w 5693175"/>
              <a:gd name="connsiteY3" fmla="*/ 1947135 h 3467966"/>
              <a:gd name="connsiteX4" fmla="*/ 78010 w 5693175"/>
              <a:gd name="connsiteY4" fmla="*/ 1569892 h 3467966"/>
              <a:gd name="connsiteX5" fmla="*/ 35903 w 5693175"/>
              <a:gd name="connsiteY5" fmla="*/ 1323192 h 3467966"/>
              <a:gd name="connsiteX6" fmla="*/ 5083 w 5693175"/>
              <a:gd name="connsiteY6" fmla="*/ 1053789 h 3467966"/>
              <a:gd name="connsiteX7" fmla="*/ 117741 w 5693175"/>
              <a:gd name="connsiteY7" fmla="*/ 729145 h 3467966"/>
              <a:gd name="connsiteX8" fmla="*/ 240300 w 5693175"/>
              <a:gd name="connsiteY8" fmla="*/ 419550 h 3467966"/>
              <a:gd name="connsiteX9" fmla="*/ 272571 w 5693175"/>
              <a:gd name="connsiteY9" fmla="*/ 64547 h 3467966"/>
              <a:gd name="connsiteX10" fmla="*/ 466211 w 5693175"/>
              <a:gd name="connsiteY10" fmla="*/ 0 h 3467966"/>
              <a:gd name="connsiteX11" fmla="*/ 685240 w 5693175"/>
              <a:gd name="connsiteY11" fmla="*/ 65548 h 3467966"/>
              <a:gd name="connsiteX12" fmla="*/ 855361 w 5693175"/>
              <a:gd name="connsiteY12" fmla="*/ 129343 h 3467966"/>
              <a:gd name="connsiteX13" fmla="*/ 1195602 w 5693175"/>
              <a:gd name="connsiteY13" fmla="*/ 193138 h 3467966"/>
              <a:gd name="connsiteX14" fmla="*/ 1578375 w 5693175"/>
              <a:gd name="connsiteY14" fmla="*/ 246301 h 3467966"/>
              <a:gd name="connsiteX15" fmla="*/ 1939882 w 5693175"/>
              <a:gd name="connsiteY15" fmla="*/ 288831 h 3467966"/>
              <a:gd name="connsiteX16" fmla="*/ 2290756 w 5693175"/>
              <a:gd name="connsiteY16" fmla="*/ 310096 h 3467966"/>
              <a:gd name="connsiteX17" fmla="*/ 2609733 w 5693175"/>
              <a:gd name="connsiteY17" fmla="*/ 310096 h 3467966"/>
              <a:gd name="connsiteX18" fmla="*/ 2833016 w 5693175"/>
              <a:gd name="connsiteY18" fmla="*/ 320729 h 3467966"/>
              <a:gd name="connsiteX19" fmla="*/ 2939342 w 5693175"/>
              <a:gd name="connsiteY19" fmla="*/ 310096 h 3467966"/>
              <a:gd name="connsiteX20" fmla="*/ 2939342 w 5693175"/>
              <a:gd name="connsiteY20" fmla="*/ 267566 h 3467966"/>
              <a:gd name="connsiteX21" fmla="*/ 2939342 w 5693175"/>
              <a:gd name="connsiteY21" fmla="*/ 267566 h 3467966"/>
              <a:gd name="connsiteX22" fmla="*/ 3045668 w 5693175"/>
              <a:gd name="connsiteY22" fmla="*/ 341994 h 3467966"/>
              <a:gd name="connsiteX23" fmla="*/ 3162626 w 5693175"/>
              <a:gd name="connsiteY23" fmla="*/ 363259 h 3467966"/>
              <a:gd name="connsiteX24" fmla="*/ 3279584 w 5693175"/>
              <a:gd name="connsiteY24" fmla="*/ 373892 h 3467966"/>
              <a:gd name="connsiteX25" fmla="*/ 3385909 w 5693175"/>
              <a:gd name="connsiteY25" fmla="*/ 416422 h 3467966"/>
              <a:gd name="connsiteX26" fmla="*/ 3460337 w 5693175"/>
              <a:gd name="connsiteY26" fmla="*/ 437687 h 3467966"/>
              <a:gd name="connsiteX27" fmla="*/ 3460337 w 5693175"/>
              <a:gd name="connsiteY27" fmla="*/ 437687 h 3467966"/>
              <a:gd name="connsiteX28" fmla="*/ 3460337 w 5693175"/>
              <a:gd name="connsiteY28" fmla="*/ 512115 h 3467966"/>
              <a:gd name="connsiteX29" fmla="*/ 3492235 w 5693175"/>
              <a:gd name="connsiteY29" fmla="*/ 533380 h 3467966"/>
              <a:gd name="connsiteX30" fmla="*/ 3566663 w 5693175"/>
              <a:gd name="connsiteY30" fmla="*/ 533380 h 3467966"/>
              <a:gd name="connsiteX31" fmla="*/ 3630458 w 5693175"/>
              <a:gd name="connsiteY31" fmla="*/ 512115 h 3467966"/>
              <a:gd name="connsiteX32" fmla="*/ 3630458 w 5693175"/>
              <a:gd name="connsiteY32" fmla="*/ 512115 h 3467966"/>
              <a:gd name="connsiteX33" fmla="*/ 3704886 w 5693175"/>
              <a:gd name="connsiteY33" fmla="*/ 575910 h 3467966"/>
              <a:gd name="connsiteX34" fmla="*/ 3726151 w 5693175"/>
              <a:gd name="connsiteY34" fmla="*/ 597175 h 3467966"/>
              <a:gd name="connsiteX35" fmla="*/ 3821844 w 5693175"/>
              <a:gd name="connsiteY35" fmla="*/ 597175 h 3467966"/>
              <a:gd name="connsiteX36" fmla="*/ 3885640 w 5693175"/>
              <a:gd name="connsiteY36" fmla="*/ 597175 h 3467966"/>
              <a:gd name="connsiteX37" fmla="*/ 3885640 w 5693175"/>
              <a:gd name="connsiteY37" fmla="*/ 597175 h 3467966"/>
              <a:gd name="connsiteX38" fmla="*/ 4013230 w 5693175"/>
              <a:gd name="connsiteY38" fmla="*/ 660971 h 3467966"/>
              <a:gd name="connsiteX39" fmla="*/ 4034496 w 5693175"/>
              <a:gd name="connsiteY39" fmla="*/ 692868 h 3467966"/>
              <a:gd name="connsiteX40" fmla="*/ 4055761 w 5693175"/>
              <a:gd name="connsiteY40" fmla="*/ 735399 h 3467966"/>
              <a:gd name="connsiteX41" fmla="*/ 4108923 w 5693175"/>
              <a:gd name="connsiteY41" fmla="*/ 777929 h 3467966"/>
              <a:gd name="connsiteX42" fmla="*/ 4108923 w 5693175"/>
              <a:gd name="connsiteY42" fmla="*/ 777929 h 3467966"/>
              <a:gd name="connsiteX43" fmla="*/ 4151454 w 5693175"/>
              <a:gd name="connsiteY43" fmla="*/ 884255 h 3467966"/>
              <a:gd name="connsiteX44" fmla="*/ 4151454 w 5693175"/>
              <a:gd name="connsiteY44" fmla="*/ 884255 h 3467966"/>
              <a:gd name="connsiteX45" fmla="*/ 4236514 w 5693175"/>
              <a:gd name="connsiteY45" fmla="*/ 1033110 h 3467966"/>
              <a:gd name="connsiteX46" fmla="*/ 4236514 w 5693175"/>
              <a:gd name="connsiteY46" fmla="*/ 1107538 h 3467966"/>
              <a:gd name="connsiteX47" fmla="*/ 4236514 w 5693175"/>
              <a:gd name="connsiteY47" fmla="*/ 1107538 h 3467966"/>
              <a:gd name="connsiteX48" fmla="*/ 4193984 w 5693175"/>
              <a:gd name="connsiteY48" fmla="*/ 1213864 h 3467966"/>
              <a:gd name="connsiteX49" fmla="*/ 4193984 w 5693175"/>
              <a:gd name="connsiteY49" fmla="*/ 1256394 h 3467966"/>
              <a:gd name="connsiteX50" fmla="*/ 4289677 w 5693175"/>
              <a:gd name="connsiteY50" fmla="*/ 1267027 h 3467966"/>
              <a:gd name="connsiteX51" fmla="*/ 4396002 w 5693175"/>
              <a:gd name="connsiteY51" fmla="*/ 1213864 h 3467966"/>
              <a:gd name="connsiteX52" fmla="*/ 4491696 w 5693175"/>
              <a:gd name="connsiteY52" fmla="*/ 1160701 h 3467966"/>
              <a:gd name="connsiteX53" fmla="*/ 4608654 w 5693175"/>
              <a:gd name="connsiteY53" fmla="*/ 1075641 h 3467966"/>
              <a:gd name="connsiteX54" fmla="*/ 4608654 w 5693175"/>
              <a:gd name="connsiteY54" fmla="*/ 1075641 h 3467966"/>
              <a:gd name="connsiteX55" fmla="*/ 4683082 w 5693175"/>
              <a:gd name="connsiteY55" fmla="*/ 926785 h 3467966"/>
              <a:gd name="connsiteX56" fmla="*/ 4789407 w 5693175"/>
              <a:gd name="connsiteY56" fmla="*/ 916152 h 3467966"/>
              <a:gd name="connsiteX57" fmla="*/ 4853202 w 5693175"/>
              <a:gd name="connsiteY57" fmla="*/ 841724 h 3467966"/>
              <a:gd name="connsiteX58" fmla="*/ 4895733 w 5693175"/>
              <a:gd name="connsiteY58" fmla="*/ 703501 h 3467966"/>
              <a:gd name="connsiteX59" fmla="*/ 5002058 w 5693175"/>
              <a:gd name="connsiteY59" fmla="*/ 597175 h 3467966"/>
              <a:gd name="connsiteX60" fmla="*/ 5204077 w 5693175"/>
              <a:gd name="connsiteY60" fmla="*/ 575910 h 3467966"/>
              <a:gd name="connsiteX61" fmla="*/ 5278505 w 5693175"/>
              <a:gd name="connsiteY61" fmla="*/ 512115 h 3467966"/>
              <a:gd name="connsiteX62" fmla="*/ 5352933 w 5693175"/>
              <a:gd name="connsiteY62" fmla="*/ 469585 h 3467966"/>
              <a:gd name="connsiteX63" fmla="*/ 5352933 w 5693175"/>
              <a:gd name="connsiteY63" fmla="*/ 352627 h 3467966"/>
              <a:gd name="connsiteX64" fmla="*/ 5363565 w 5693175"/>
              <a:gd name="connsiteY64" fmla="*/ 256934 h 3467966"/>
              <a:gd name="connsiteX65" fmla="*/ 5374198 w 5693175"/>
              <a:gd name="connsiteY65" fmla="*/ 150608 h 3467966"/>
              <a:gd name="connsiteX66" fmla="*/ 5480523 w 5693175"/>
              <a:gd name="connsiteY66" fmla="*/ 171873 h 3467966"/>
              <a:gd name="connsiteX67" fmla="*/ 5544319 w 5693175"/>
              <a:gd name="connsiteY67" fmla="*/ 225036 h 3467966"/>
              <a:gd name="connsiteX68" fmla="*/ 5554951 w 5693175"/>
              <a:gd name="connsiteY68" fmla="*/ 320729 h 3467966"/>
              <a:gd name="connsiteX69" fmla="*/ 5597482 w 5693175"/>
              <a:gd name="connsiteY69" fmla="*/ 363259 h 3467966"/>
              <a:gd name="connsiteX70" fmla="*/ 5640012 w 5693175"/>
              <a:gd name="connsiteY70" fmla="*/ 416422 h 3467966"/>
              <a:gd name="connsiteX71" fmla="*/ 5693175 w 5693175"/>
              <a:gd name="connsiteY71" fmla="*/ 458952 h 3467966"/>
              <a:gd name="connsiteX72" fmla="*/ 5693175 w 5693175"/>
              <a:gd name="connsiteY72" fmla="*/ 458952 h 3467966"/>
              <a:gd name="connsiteX73" fmla="*/ 5586849 w 5693175"/>
              <a:gd name="connsiteY73" fmla="*/ 575910 h 3467966"/>
              <a:gd name="connsiteX74" fmla="*/ 5586849 w 5693175"/>
              <a:gd name="connsiteY74" fmla="*/ 575910 h 3467966"/>
              <a:gd name="connsiteX75" fmla="*/ 5512421 w 5693175"/>
              <a:gd name="connsiteY75" fmla="*/ 660971 h 3467966"/>
              <a:gd name="connsiteX76" fmla="*/ 5448626 w 5693175"/>
              <a:gd name="connsiteY76" fmla="*/ 682236 h 3467966"/>
              <a:gd name="connsiteX77" fmla="*/ 5427361 w 5693175"/>
              <a:gd name="connsiteY77" fmla="*/ 756664 h 3467966"/>
              <a:gd name="connsiteX78" fmla="*/ 5427361 w 5693175"/>
              <a:gd name="connsiteY78" fmla="*/ 756664 h 3467966"/>
              <a:gd name="connsiteX79" fmla="*/ 5406096 w 5693175"/>
              <a:gd name="connsiteY79" fmla="*/ 841724 h 3467966"/>
              <a:gd name="connsiteX80" fmla="*/ 5437993 w 5693175"/>
              <a:gd name="connsiteY80" fmla="*/ 905520 h 3467966"/>
              <a:gd name="connsiteX81" fmla="*/ 5437993 w 5693175"/>
              <a:gd name="connsiteY81" fmla="*/ 905520 h 3467966"/>
              <a:gd name="connsiteX82" fmla="*/ 5469891 w 5693175"/>
              <a:gd name="connsiteY82" fmla="*/ 937417 h 3467966"/>
              <a:gd name="connsiteX83" fmla="*/ 5469891 w 5693175"/>
              <a:gd name="connsiteY83" fmla="*/ 937417 h 3467966"/>
              <a:gd name="connsiteX84" fmla="*/ 5469891 w 5693175"/>
              <a:gd name="connsiteY84" fmla="*/ 937417 h 3467966"/>
              <a:gd name="connsiteX85" fmla="*/ 5512421 w 5693175"/>
              <a:gd name="connsiteY85" fmla="*/ 1001213 h 3467966"/>
              <a:gd name="connsiteX86" fmla="*/ 5406096 w 5693175"/>
              <a:gd name="connsiteY86" fmla="*/ 1011845 h 3467966"/>
              <a:gd name="connsiteX87" fmla="*/ 5278505 w 5693175"/>
              <a:gd name="connsiteY87" fmla="*/ 1086273 h 3467966"/>
              <a:gd name="connsiteX88" fmla="*/ 5225342 w 5693175"/>
              <a:gd name="connsiteY88" fmla="*/ 1107538 h 3467966"/>
              <a:gd name="connsiteX89" fmla="*/ 5172179 w 5693175"/>
              <a:gd name="connsiteY89" fmla="*/ 1150068 h 3467966"/>
              <a:gd name="connsiteX90" fmla="*/ 5172179 w 5693175"/>
              <a:gd name="connsiteY90" fmla="*/ 1150068 h 3467966"/>
              <a:gd name="connsiteX91" fmla="*/ 5182812 w 5693175"/>
              <a:gd name="connsiteY91" fmla="*/ 1267027 h 3467966"/>
              <a:gd name="connsiteX92" fmla="*/ 5172179 w 5693175"/>
              <a:gd name="connsiteY92" fmla="*/ 1362720 h 3467966"/>
              <a:gd name="connsiteX93" fmla="*/ 5172179 w 5693175"/>
              <a:gd name="connsiteY93" fmla="*/ 1362720 h 3467966"/>
              <a:gd name="connsiteX94" fmla="*/ 5097751 w 5693175"/>
              <a:gd name="connsiteY94" fmla="*/ 1437148 h 3467966"/>
              <a:gd name="connsiteX95" fmla="*/ 5097751 w 5693175"/>
              <a:gd name="connsiteY95" fmla="*/ 1500943 h 3467966"/>
              <a:gd name="connsiteX96" fmla="*/ 5097751 w 5693175"/>
              <a:gd name="connsiteY96" fmla="*/ 1500943 h 3467966"/>
              <a:gd name="connsiteX97" fmla="*/ 5097751 w 5693175"/>
              <a:gd name="connsiteY97" fmla="*/ 1639166 h 3467966"/>
              <a:gd name="connsiteX98" fmla="*/ 5097751 w 5693175"/>
              <a:gd name="connsiteY98" fmla="*/ 1660431 h 3467966"/>
              <a:gd name="connsiteX99" fmla="*/ 5097751 w 5693175"/>
              <a:gd name="connsiteY99" fmla="*/ 1660431 h 3467966"/>
              <a:gd name="connsiteX100" fmla="*/ 5023323 w 5693175"/>
              <a:gd name="connsiteY100" fmla="*/ 1564738 h 3467966"/>
              <a:gd name="connsiteX101" fmla="*/ 5002058 w 5693175"/>
              <a:gd name="connsiteY101" fmla="*/ 1511575 h 3467966"/>
              <a:gd name="connsiteX102" fmla="*/ 4959528 w 5693175"/>
              <a:gd name="connsiteY102" fmla="*/ 1490310 h 3467966"/>
              <a:gd name="connsiteX103" fmla="*/ 4959528 w 5693175"/>
              <a:gd name="connsiteY103" fmla="*/ 1490310 h 3467966"/>
              <a:gd name="connsiteX104" fmla="*/ 4948896 w 5693175"/>
              <a:gd name="connsiteY104" fmla="*/ 1628534 h 3467966"/>
              <a:gd name="connsiteX105" fmla="*/ 4970161 w 5693175"/>
              <a:gd name="connsiteY105" fmla="*/ 1702961 h 3467966"/>
              <a:gd name="connsiteX106" fmla="*/ 5002058 w 5693175"/>
              <a:gd name="connsiteY106" fmla="*/ 1756124 h 3467966"/>
              <a:gd name="connsiteX107" fmla="*/ 5065854 w 5693175"/>
              <a:gd name="connsiteY107" fmla="*/ 1809287 h 3467966"/>
              <a:gd name="connsiteX108" fmla="*/ 5140282 w 5693175"/>
              <a:gd name="connsiteY108" fmla="*/ 1851817 h 3467966"/>
              <a:gd name="connsiteX109" fmla="*/ 5172179 w 5693175"/>
              <a:gd name="connsiteY109" fmla="*/ 1915613 h 3467966"/>
              <a:gd name="connsiteX110" fmla="*/ 5150914 w 5693175"/>
              <a:gd name="connsiteY110" fmla="*/ 2032571 h 3467966"/>
              <a:gd name="connsiteX111" fmla="*/ 5087119 w 5693175"/>
              <a:gd name="connsiteY111" fmla="*/ 2085734 h 3467966"/>
              <a:gd name="connsiteX112" fmla="*/ 5055221 w 5693175"/>
              <a:gd name="connsiteY112" fmla="*/ 2085734 h 3467966"/>
              <a:gd name="connsiteX113" fmla="*/ 4959528 w 5693175"/>
              <a:gd name="connsiteY113" fmla="*/ 2106999 h 3467966"/>
              <a:gd name="connsiteX114" fmla="*/ 4959528 w 5693175"/>
              <a:gd name="connsiteY114" fmla="*/ 2106999 h 3467966"/>
              <a:gd name="connsiteX115" fmla="*/ 4948896 w 5693175"/>
              <a:gd name="connsiteY115" fmla="*/ 2192059 h 3467966"/>
              <a:gd name="connsiteX116" fmla="*/ 4927630 w 5693175"/>
              <a:gd name="connsiteY116" fmla="*/ 2213324 h 3467966"/>
              <a:gd name="connsiteX117" fmla="*/ 4885100 w 5693175"/>
              <a:gd name="connsiteY117" fmla="*/ 2223957 h 3467966"/>
              <a:gd name="connsiteX118" fmla="*/ 4831937 w 5693175"/>
              <a:gd name="connsiteY118" fmla="*/ 2266487 h 3467966"/>
              <a:gd name="connsiteX119" fmla="*/ 4831937 w 5693175"/>
              <a:gd name="connsiteY119" fmla="*/ 2266487 h 3467966"/>
              <a:gd name="connsiteX120" fmla="*/ 4789407 w 5693175"/>
              <a:gd name="connsiteY120" fmla="*/ 2383445 h 3467966"/>
              <a:gd name="connsiteX121" fmla="*/ 4736244 w 5693175"/>
              <a:gd name="connsiteY121" fmla="*/ 2447241 h 3467966"/>
              <a:gd name="connsiteX122" fmla="*/ 4693714 w 5693175"/>
              <a:gd name="connsiteY122" fmla="*/ 2489771 h 3467966"/>
              <a:gd name="connsiteX123" fmla="*/ 4661816 w 5693175"/>
              <a:gd name="connsiteY123" fmla="*/ 2532301 h 3467966"/>
              <a:gd name="connsiteX124" fmla="*/ 4640551 w 5693175"/>
              <a:gd name="connsiteY124" fmla="*/ 2596096 h 3467966"/>
              <a:gd name="connsiteX125" fmla="*/ 4619286 w 5693175"/>
              <a:gd name="connsiteY125" fmla="*/ 2681157 h 3467966"/>
              <a:gd name="connsiteX126" fmla="*/ 4619286 w 5693175"/>
              <a:gd name="connsiteY126" fmla="*/ 2755585 h 3467966"/>
              <a:gd name="connsiteX127" fmla="*/ 4619286 w 5693175"/>
              <a:gd name="connsiteY127" fmla="*/ 2755585 h 3467966"/>
              <a:gd name="connsiteX128" fmla="*/ 4683082 w 5693175"/>
              <a:gd name="connsiteY128" fmla="*/ 2915073 h 3467966"/>
              <a:gd name="connsiteX129" fmla="*/ 4725612 w 5693175"/>
              <a:gd name="connsiteY129" fmla="*/ 2968236 h 3467966"/>
              <a:gd name="connsiteX130" fmla="*/ 4746877 w 5693175"/>
              <a:gd name="connsiteY130" fmla="*/ 2989501 h 3467966"/>
              <a:gd name="connsiteX131" fmla="*/ 4778775 w 5693175"/>
              <a:gd name="connsiteY131" fmla="*/ 3032031 h 3467966"/>
              <a:gd name="connsiteX132" fmla="*/ 4810672 w 5693175"/>
              <a:gd name="connsiteY132" fmla="*/ 3127724 h 3467966"/>
              <a:gd name="connsiteX133" fmla="*/ 4831937 w 5693175"/>
              <a:gd name="connsiteY133" fmla="*/ 3159622 h 3467966"/>
              <a:gd name="connsiteX134" fmla="*/ 4863835 w 5693175"/>
              <a:gd name="connsiteY134" fmla="*/ 3191520 h 3467966"/>
              <a:gd name="connsiteX135" fmla="*/ 4885100 w 5693175"/>
              <a:gd name="connsiteY135" fmla="*/ 3319110 h 3467966"/>
              <a:gd name="connsiteX136" fmla="*/ 4885100 w 5693175"/>
              <a:gd name="connsiteY136" fmla="*/ 3361641 h 3467966"/>
              <a:gd name="connsiteX137" fmla="*/ 4885100 w 5693175"/>
              <a:gd name="connsiteY137" fmla="*/ 3361641 h 3467966"/>
              <a:gd name="connsiteX138" fmla="*/ 4863835 w 5693175"/>
              <a:gd name="connsiteY138" fmla="*/ 3457334 h 3467966"/>
              <a:gd name="connsiteX139" fmla="*/ 4863835 w 5693175"/>
              <a:gd name="connsiteY139" fmla="*/ 3457334 h 3467966"/>
              <a:gd name="connsiteX140" fmla="*/ 4768142 w 5693175"/>
              <a:gd name="connsiteY140" fmla="*/ 3467966 h 3467966"/>
              <a:gd name="connsiteX141" fmla="*/ 4757509 w 5693175"/>
              <a:gd name="connsiteY141" fmla="*/ 3446701 h 3467966"/>
              <a:gd name="connsiteX142" fmla="*/ 4736244 w 5693175"/>
              <a:gd name="connsiteY142" fmla="*/ 3425436 h 3467966"/>
              <a:gd name="connsiteX143" fmla="*/ 4736244 w 5693175"/>
              <a:gd name="connsiteY143" fmla="*/ 3425436 h 3467966"/>
              <a:gd name="connsiteX144" fmla="*/ 2910967 w 5693175"/>
              <a:gd name="connsiteY144" fmla="*/ 3022835 h 3467966"/>
              <a:gd name="connsiteX145" fmla="*/ 1166901 w 5693175"/>
              <a:gd name="connsiteY145" fmla="*/ 2631777 h 3467966"/>
              <a:gd name="connsiteX146" fmla="*/ 1118048 w 5693175"/>
              <a:gd name="connsiteY146" fmla="*/ 2637501 h 3467966"/>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2658525 w 5693175"/>
              <a:gd name="connsiteY144" fmla="*/ 3516498 h 3516498"/>
              <a:gd name="connsiteX145" fmla="*/ 1166901 w 5693175"/>
              <a:gd name="connsiteY145" fmla="*/ 2631777 h 3516498"/>
              <a:gd name="connsiteX146" fmla="*/ 1118048 w 5693175"/>
              <a:gd name="connsiteY146"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3640243 w 5693175"/>
              <a:gd name="connsiteY144" fmla="*/ 3477230 h 3516498"/>
              <a:gd name="connsiteX145" fmla="*/ 2658525 w 5693175"/>
              <a:gd name="connsiteY145" fmla="*/ 3516498 h 3516498"/>
              <a:gd name="connsiteX146" fmla="*/ 1166901 w 5693175"/>
              <a:gd name="connsiteY146" fmla="*/ 2631777 h 3516498"/>
              <a:gd name="connsiteX147" fmla="*/ 1118048 w 5693175"/>
              <a:gd name="connsiteY147"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3679512 w 5693175"/>
              <a:gd name="connsiteY144" fmla="*/ 3034055 h 3516498"/>
              <a:gd name="connsiteX145" fmla="*/ 2658525 w 5693175"/>
              <a:gd name="connsiteY145" fmla="*/ 3516498 h 3516498"/>
              <a:gd name="connsiteX146" fmla="*/ 1166901 w 5693175"/>
              <a:gd name="connsiteY146" fmla="*/ 2631777 h 3516498"/>
              <a:gd name="connsiteX147" fmla="*/ 1118048 w 5693175"/>
              <a:gd name="connsiteY147"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173175 w 5693175"/>
              <a:gd name="connsiteY144" fmla="*/ 2905029 h 3516498"/>
              <a:gd name="connsiteX145" fmla="*/ 3679512 w 5693175"/>
              <a:gd name="connsiteY145" fmla="*/ 3034055 h 3516498"/>
              <a:gd name="connsiteX146" fmla="*/ 2658525 w 5693175"/>
              <a:gd name="connsiteY146" fmla="*/ 3516498 h 3516498"/>
              <a:gd name="connsiteX147" fmla="*/ 1166901 w 5693175"/>
              <a:gd name="connsiteY147" fmla="*/ 2631777 h 3516498"/>
              <a:gd name="connsiteX148" fmla="*/ 1118048 w 5693175"/>
              <a:gd name="connsiteY148"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173175 w 5693175"/>
              <a:gd name="connsiteY144" fmla="*/ 2905029 h 3516498"/>
              <a:gd name="connsiteX145" fmla="*/ 3887075 w 5693175"/>
              <a:gd name="connsiteY145" fmla="*/ 2983566 h 3516498"/>
              <a:gd name="connsiteX146" fmla="*/ 3679512 w 5693175"/>
              <a:gd name="connsiteY146" fmla="*/ 3034055 h 3516498"/>
              <a:gd name="connsiteX147" fmla="*/ 2658525 w 5693175"/>
              <a:gd name="connsiteY147" fmla="*/ 3516498 h 3516498"/>
              <a:gd name="connsiteX148" fmla="*/ 1166901 w 5693175"/>
              <a:gd name="connsiteY148" fmla="*/ 2631777 h 3516498"/>
              <a:gd name="connsiteX149" fmla="*/ 1118048 w 5693175"/>
              <a:gd name="connsiteY149"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173175 w 5693175"/>
              <a:gd name="connsiteY144" fmla="*/ 2905029 h 3516498"/>
              <a:gd name="connsiteX145" fmla="*/ 3830976 w 5693175"/>
              <a:gd name="connsiteY145" fmla="*/ 2843320 h 3516498"/>
              <a:gd name="connsiteX146" fmla="*/ 3679512 w 5693175"/>
              <a:gd name="connsiteY146" fmla="*/ 3034055 h 3516498"/>
              <a:gd name="connsiteX147" fmla="*/ 2658525 w 5693175"/>
              <a:gd name="connsiteY147" fmla="*/ 3516498 h 3516498"/>
              <a:gd name="connsiteX148" fmla="*/ 1166901 w 5693175"/>
              <a:gd name="connsiteY148" fmla="*/ 2631777 h 3516498"/>
              <a:gd name="connsiteX149" fmla="*/ 1118048 w 5693175"/>
              <a:gd name="connsiteY149"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403178 w 5693175"/>
              <a:gd name="connsiteY144" fmla="*/ 3078933 h 3516498"/>
              <a:gd name="connsiteX145" fmla="*/ 4173175 w 5693175"/>
              <a:gd name="connsiteY145" fmla="*/ 2905029 h 3516498"/>
              <a:gd name="connsiteX146" fmla="*/ 3830976 w 5693175"/>
              <a:gd name="connsiteY146" fmla="*/ 2843320 h 3516498"/>
              <a:gd name="connsiteX147" fmla="*/ 3679512 w 5693175"/>
              <a:gd name="connsiteY147" fmla="*/ 3034055 h 3516498"/>
              <a:gd name="connsiteX148" fmla="*/ 2658525 w 5693175"/>
              <a:gd name="connsiteY148" fmla="*/ 3516498 h 3516498"/>
              <a:gd name="connsiteX149" fmla="*/ 1166901 w 5693175"/>
              <a:gd name="connsiteY149" fmla="*/ 2631777 h 3516498"/>
              <a:gd name="connsiteX150" fmla="*/ 1118048 w 5693175"/>
              <a:gd name="connsiteY150"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448056 w 5693175"/>
              <a:gd name="connsiteY144" fmla="*/ 2972347 h 3516498"/>
              <a:gd name="connsiteX145" fmla="*/ 4173175 w 5693175"/>
              <a:gd name="connsiteY145" fmla="*/ 2905029 h 3516498"/>
              <a:gd name="connsiteX146" fmla="*/ 3830976 w 5693175"/>
              <a:gd name="connsiteY146" fmla="*/ 2843320 h 3516498"/>
              <a:gd name="connsiteX147" fmla="*/ 3679512 w 5693175"/>
              <a:gd name="connsiteY147" fmla="*/ 3034055 h 3516498"/>
              <a:gd name="connsiteX148" fmla="*/ 2658525 w 5693175"/>
              <a:gd name="connsiteY148" fmla="*/ 3516498 h 3516498"/>
              <a:gd name="connsiteX149" fmla="*/ 1166901 w 5693175"/>
              <a:gd name="connsiteY149" fmla="*/ 2631777 h 3516498"/>
              <a:gd name="connsiteX150" fmla="*/ 1118048 w 5693175"/>
              <a:gd name="connsiteY150"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173175 w 5693175"/>
              <a:gd name="connsiteY146" fmla="*/ 2905029 h 3516498"/>
              <a:gd name="connsiteX147" fmla="*/ 3830976 w 5693175"/>
              <a:gd name="connsiteY147" fmla="*/ 2843320 h 3516498"/>
              <a:gd name="connsiteX148" fmla="*/ 3679512 w 5693175"/>
              <a:gd name="connsiteY148" fmla="*/ 3034055 h 3516498"/>
              <a:gd name="connsiteX149" fmla="*/ 2658525 w 5693175"/>
              <a:gd name="connsiteY149" fmla="*/ 3516498 h 3516498"/>
              <a:gd name="connsiteX150" fmla="*/ 1166901 w 5693175"/>
              <a:gd name="connsiteY150" fmla="*/ 2631777 h 3516498"/>
              <a:gd name="connsiteX151" fmla="*/ 1118048 w 5693175"/>
              <a:gd name="connsiteY151"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3830976 w 5693175"/>
              <a:gd name="connsiteY148" fmla="*/ 2843320 h 3516498"/>
              <a:gd name="connsiteX149" fmla="*/ 3679512 w 5693175"/>
              <a:gd name="connsiteY149" fmla="*/ 3034055 h 3516498"/>
              <a:gd name="connsiteX150" fmla="*/ 2658525 w 5693175"/>
              <a:gd name="connsiteY150" fmla="*/ 3516498 h 3516498"/>
              <a:gd name="connsiteX151" fmla="*/ 1166901 w 5693175"/>
              <a:gd name="connsiteY151" fmla="*/ 2631777 h 3516498"/>
              <a:gd name="connsiteX152" fmla="*/ 1118048 w 5693175"/>
              <a:gd name="connsiteY152"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679512 w 5693175"/>
              <a:gd name="connsiteY150" fmla="*/ 3034055 h 3516498"/>
              <a:gd name="connsiteX151" fmla="*/ 2658525 w 5693175"/>
              <a:gd name="connsiteY151" fmla="*/ 3516498 h 3516498"/>
              <a:gd name="connsiteX152" fmla="*/ 1166901 w 5693175"/>
              <a:gd name="connsiteY152" fmla="*/ 2631777 h 3516498"/>
              <a:gd name="connsiteX153" fmla="*/ 1118048 w 5693175"/>
              <a:gd name="connsiteY153"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79512 w 5693175"/>
              <a:gd name="connsiteY151" fmla="*/ 3034055 h 3516498"/>
              <a:gd name="connsiteX152" fmla="*/ 2658525 w 5693175"/>
              <a:gd name="connsiteY152" fmla="*/ 3516498 h 3516498"/>
              <a:gd name="connsiteX153" fmla="*/ 1166901 w 5693175"/>
              <a:gd name="connsiteY153" fmla="*/ 2631777 h 3516498"/>
              <a:gd name="connsiteX154" fmla="*/ 1118048 w 5693175"/>
              <a:gd name="connsiteY154"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2658525 w 5693175"/>
              <a:gd name="connsiteY153" fmla="*/ 3516498 h 3516498"/>
              <a:gd name="connsiteX154" fmla="*/ 1166901 w 5693175"/>
              <a:gd name="connsiteY154" fmla="*/ 2631777 h 3516498"/>
              <a:gd name="connsiteX155" fmla="*/ 1118048 w 5693175"/>
              <a:gd name="connsiteY155"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017553 w 5693175"/>
              <a:gd name="connsiteY153" fmla="*/ 3000396 h 3516498"/>
              <a:gd name="connsiteX154" fmla="*/ 2658525 w 5693175"/>
              <a:gd name="connsiteY154" fmla="*/ 3516498 h 3516498"/>
              <a:gd name="connsiteX155" fmla="*/ 1166901 w 5693175"/>
              <a:gd name="connsiteY155" fmla="*/ 2631777 h 3516498"/>
              <a:gd name="connsiteX156" fmla="*/ 1118048 w 5693175"/>
              <a:gd name="connsiteY156"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399021 w 5693175"/>
              <a:gd name="connsiteY153" fmla="*/ 2972346 h 3516498"/>
              <a:gd name="connsiteX154" fmla="*/ 3017553 w 5693175"/>
              <a:gd name="connsiteY154" fmla="*/ 3000396 h 3516498"/>
              <a:gd name="connsiteX155" fmla="*/ 2658525 w 5693175"/>
              <a:gd name="connsiteY155" fmla="*/ 3516498 h 3516498"/>
              <a:gd name="connsiteX156" fmla="*/ 1166901 w 5693175"/>
              <a:gd name="connsiteY156" fmla="*/ 2631777 h 3516498"/>
              <a:gd name="connsiteX157" fmla="*/ 1118048 w 5693175"/>
              <a:gd name="connsiteY157"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658525 w 5693175"/>
              <a:gd name="connsiteY156" fmla="*/ 3516498 h 3516498"/>
              <a:gd name="connsiteX157" fmla="*/ 1166901 w 5693175"/>
              <a:gd name="connsiteY157" fmla="*/ 2631777 h 3516498"/>
              <a:gd name="connsiteX158" fmla="*/ 1118048 w 5693175"/>
              <a:gd name="connsiteY158"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658525 w 5693175"/>
              <a:gd name="connsiteY157" fmla="*/ 3516498 h 3516498"/>
              <a:gd name="connsiteX158" fmla="*/ 1166901 w 5693175"/>
              <a:gd name="connsiteY158" fmla="*/ 2631777 h 3516498"/>
              <a:gd name="connsiteX159" fmla="*/ 1118048 w 5693175"/>
              <a:gd name="connsiteY159"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20233 w 5693175"/>
              <a:gd name="connsiteY157" fmla="*/ 3494059 h 3516498"/>
              <a:gd name="connsiteX158" fmla="*/ 2658525 w 5693175"/>
              <a:gd name="connsiteY158" fmla="*/ 3516498 h 3516498"/>
              <a:gd name="connsiteX159" fmla="*/ 1166901 w 5693175"/>
              <a:gd name="connsiteY159" fmla="*/ 2631777 h 3516498"/>
              <a:gd name="connsiteX160" fmla="*/ 1118048 w 5693175"/>
              <a:gd name="connsiteY160"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1166901 w 5693175"/>
              <a:gd name="connsiteY160" fmla="*/ 2631777 h 3516498"/>
              <a:gd name="connsiteX161" fmla="*/ 1118048 w 5693175"/>
              <a:gd name="connsiteY161"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1166901 w 5693175"/>
              <a:gd name="connsiteY161" fmla="*/ 2631777 h 3516498"/>
              <a:gd name="connsiteX162" fmla="*/ 1118048 w 5693175"/>
              <a:gd name="connsiteY162"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209740 w 5693175"/>
              <a:gd name="connsiteY161" fmla="*/ 2983566 h 3516498"/>
              <a:gd name="connsiteX162" fmla="*/ 1166901 w 5693175"/>
              <a:gd name="connsiteY162" fmla="*/ 2631777 h 3516498"/>
              <a:gd name="connsiteX163" fmla="*/ 1118048 w 5693175"/>
              <a:gd name="connsiteY163"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209740 w 5693175"/>
              <a:gd name="connsiteY162" fmla="*/ 2983566 h 3516498"/>
              <a:gd name="connsiteX163" fmla="*/ 1166901 w 5693175"/>
              <a:gd name="connsiteY163" fmla="*/ 2631777 h 3516498"/>
              <a:gd name="connsiteX164" fmla="*/ 1118048 w 5693175"/>
              <a:gd name="connsiteY164"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1166901 w 5693175"/>
              <a:gd name="connsiteY164" fmla="*/ 2631777 h 3516498"/>
              <a:gd name="connsiteX165" fmla="*/ 1118048 w 5693175"/>
              <a:gd name="connsiteY165"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1166901 w 5693175"/>
              <a:gd name="connsiteY164" fmla="*/ 2631777 h 3516498"/>
              <a:gd name="connsiteX165" fmla="*/ 1118048 w 5693175"/>
              <a:gd name="connsiteY165"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1620709 w 5693175"/>
              <a:gd name="connsiteY164" fmla="*/ 2646977 h 3516498"/>
              <a:gd name="connsiteX165" fmla="*/ 1166901 w 5693175"/>
              <a:gd name="connsiteY165" fmla="*/ 2631777 h 3516498"/>
              <a:gd name="connsiteX166" fmla="*/ 1118048 w 5693175"/>
              <a:gd name="connsiteY166"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1901200 w 5693175"/>
              <a:gd name="connsiteY164" fmla="*/ 3039664 h 3516498"/>
              <a:gd name="connsiteX165" fmla="*/ 1620709 w 5693175"/>
              <a:gd name="connsiteY165" fmla="*/ 2646977 h 3516498"/>
              <a:gd name="connsiteX166" fmla="*/ 1166901 w 5693175"/>
              <a:gd name="connsiteY166" fmla="*/ 2631777 h 3516498"/>
              <a:gd name="connsiteX167" fmla="*/ 1118048 w 5693175"/>
              <a:gd name="connsiteY167"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1901200 w 5693175"/>
              <a:gd name="connsiteY164" fmla="*/ 3039664 h 3516498"/>
              <a:gd name="connsiteX165" fmla="*/ 1845102 w 5693175"/>
              <a:gd name="connsiteY165" fmla="*/ 2860150 h 3516498"/>
              <a:gd name="connsiteX166" fmla="*/ 1620709 w 5693175"/>
              <a:gd name="connsiteY166" fmla="*/ 2646977 h 3516498"/>
              <a:gd name="connsiteX167" fmla="*/ 1166901 w 5693175"/>
              <a:gd name="connsiteY167" fmla="*/ 2631777 h 3516498"/>
              <a:gd name="connsiteX168" fmla="*/ 1118048 w 5693175"/>
              <a:gd name="connsiteY168"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2002177 w 5693175"/>
              <a:gd name="connsiteY164" fmla="*/ 3056494 h 3516498"/>
              <a:gd name="connsiteX165" fmla="*/ 1901200 w 5693175"/>
              <a:gd name="connsiteY165" fmla="*/ 3039664 h 3516498"/>
              <a:gd name="connsiteX166" fmla="*/ 1845102 w 5693175"/>
              <a:gd name="connsiteY166" fmla="*/ 2860150 h 3516498"/>
              <a:gd name="connsiteX167" fmla="*/ 1620709 w 5693175"/>
              <a:gd name="connsiteY167" fmla="*/ 2646977 h 3516498"/>
              <a:gd name="connsiteX168" fmla="*/ 1166901 w 5693175"/>
              <a:gd name="connsiteY168" fmla="*/ 2631777 h 3516498"/>
              <a:gd name="connsiteX169" fmla="*/ 1118048 w 5693175"/>
              <a:gd name="connsiteY169" fmla="*/ 2637501 h 3516498"/>
              <a:gd name="connsiteX0" fmla="*/ 1118048 w 5693175"/>
              <a:gd name="connsiteY0" fmla="*/ 2637501 h 3516498"/>
              <a:gd name="connsiteX1" fmla="*/ 853485 w 5693175"/>
              <a:gd name="connsiteY1" fmla="*/ 2463502 h 3516498"/>
              <a:gd name="connsiteX2" fmla="*/ 455452 w 5693175"/>
              <a:gd name="connsiteY2" fmla="*/ 2291380 h 3516498"/>
              <a:gd name="connsiteX3" fmla="*/ 164995 w 5693175"/>
              <a:gd name="connsiteY3" fmla="*/ 1947135 h 3516498"/>
              <a:gd name="connsiteX4" fmla="*/ 78010 w 5693175"/>
              <a:gd name="connsiteY4" fmla="*/ 1569892 h 3516498"/>
              <a:gd name="connsiteX5" fmla="*/ 35903 w 5693175"/>
              <a:gd name="connsiteY5" fmla="*/ 1323192 h 3516498"/>
              <a:gd name="connsiteX6" fmla="*/ 5083 w 5693175"/>
              <a:gd name="connsiteY6" fmla="*/ 1053789 h 3516498"/>
              <a:gd name="connsiteX7" fmla="*/ 117741 w 5693175"/>
              <a:gd name="connsiteY7" fmla="*/ 729145 h 3516498"/>
              <a:gd name="connsiteX8" fmla="*/ 240300 w 5693175"/>
              <a:gd name="connsiteY8" fmla="*/ 419550 h 3516498"/>
              <a:gd name="connsiteX9" fmla="*/ 272571 w 5693175"/>
              <a:gd name="connsiteY9" fmla="*/ 64547 h 3516498"/>
              <a:gd name="connsiteX10" fmla="*/ 466211 w 5693175"/>
              <a:gd name="connsiteY10" fmla="*/ 0 h 3516498"/>
              <a:gd name="connsiteX11" fmla="*/ 685240 w 5693175"/>
              <a:gd name="connsiteY11" fmla="*/ 65548 h 3516498"/>
              <a:gd name="connsiteX12" fmla="*/ 855361 w 5693175"/>
              <a:gd name="connsiteY12" fmla="*/ 129343 h 3516498"/>
              <a:gd name="connsiteX13" fmla="*/ 1195602 w 5693175"/>
              <a:gd name="connsiteY13" fmla="*/ 193138 h 3516498"/>
              <a:gd name="connsiteX14" fmla="*/ 1578375 w 5693175"/>
              <a:gd name="connsiteY14" fmla="*/ 246301 h 3516498"/>
              <a:gd name="connsiteX15" fmla="*/ 1939882 w 5693175"/>
              <a:gd name="connsiteY15" fmla="*/ 288831 h 3516498"/>
              <a:gd name="connsiteX16" fmla="*/ 2290756 w 5693175"/>
              <a:gd name="connsiteY16" fmla="*/ 310096 h 3516498"/>
              <a:gd name="connsiteX17" fmla="*/ 2609733 w 5693175"/>
              <a:gd name="connsiteY17" fmla="*/ 310096 h 3516498"/>
              <a:gd name="connsiteX18" fmla="*/ 2833016 w 5693175"/>
              <a:gd name="connsiteY18" fmla="*/ 320729 h 3516498"/>
              <a:gd name="connsiteX19" fmla="*/ 2939342 w 5693175"/>
              <a:gd name="connsiteY19" fmla="*/ 310096 h 3516498"/>
              <a:gd name="connsiteX20" fmla="*/ 2939342 w 5693175"/>
              <a:gd name="connsiteY20" fmla="*/ 267566 h 3516498"/>
              <a:gd name="connsiteX21" fmla="*/ 2939342 w 5693175"/>
              <a:gd name="connsiteY21" fmla="*/ 267566 h 3516498"/>
              <a:gd name="connsiteX22" fmla="*/ 3045668 w 5693175"/>
              <a:gd name="connsiteY22" fmla="*/ 341994 h 3516498"/>
              <a:gd name="connsiteX23" fmla="*/ 3162626 w 5693175"/>
              <a:gd name="connsiteY23" fmla="*/ 363259 h 3516498"/>
              <a:gd name="connsiteX24" fmla="*/ 3279584 w 5693175"/>
              <a:gd name="connsiteY24" fmla="*/ 373892 h 3516498"/>
              <a:gd name="connsiteX25" fmla="*/ 3385909 w 5693175"/>
              <a:gd name="connsiteY25" fmla="*/ 416422 h 3516498"/>
              <a:gd name="connsiteX26" fmla="*/ 3460337 w 5693175"/>
              <a:gd name="connsiteY26" fmla="*/ 437687 h 3516498"/>
              <a:gd name="connsiteX27" fmla="*/ 3460337 w 5693175"/>
              <a:gd name="connsiteY27" fmla="*/ 437687 h 3516498"/>
              <a:gd name="connsiteX28" fmla="*/ 3460337 w 5693175"/>
              <a:gd name="connsiteY28" fmla="*/ 512115 h 3516498"/>
              <a:gd name="connsiteX29" fmla="*/ 3492235 w 5693175"/>
              <a:gd name="connsiteY29" fmla="*/ 533380 h 3516498"/>
              <a:gd name="connsiteX30" fmla="*/ 3566663 w 5693175"/>
              <a:gd name="connsiteY30" fmla="*/ 533380 h 3516498"/>
              <a:gd name="connsiteX31" fmla="*/ 3630458 w 5693175"/>
              <a:gd name="connsiteY31" fmla="*/ 512115 h 3516498"/>
              <a:gd name="connsiteX32" fmla="*/ 3630458 w 5693175"/>
              <a:gd name="connsiteY32" fmla="*/ 512115 h 3516498"/>
              <a:gd name="connsiteX33" fmla="*/ 3704886 w 5693175"/>
              <a:gd name="connsiteY33" fmla="*/ 575910 h 3516498"/>
              <a:gd name="connsiteX34" fmla="*/ 3726151 w 5693175"/>
              <a:gd name="connsiteY34" fmla="*/ 597175 h 3516498"/>
              <a:gd name="connsiteX35" fmla="*/ 3821844 w 5693175"/>
              <a:gd name="connsiteY35" fmla="*/ 597175 h 3516498"/>
              <a:gd name="connsiteX36" fmla="*/ 3885640 w 5693175"/>
              <a:gd name="connsiteY36" fmla="*/ 597175 h 3516498"/>
              <a:gd name="connsiteX37" fmla="*/ 3885640 w 5693175"/>
              <a:gd name="connsiteY37" fmla="*/ 597175 h 3516498"/>
              <a:gd name="connsiteX38" fmla="*/ 4013230 w 5693175"/>
              <a:gd name="connsiteY38" fmla="*/ 660971 h 3516498"/>
              <a:gd name="connsiteX39" fmla="*/ 4034496 w 5693175"/>
              <a:gd name="connsiteY39" fmla="*/ 692868 h 3516498"/>
              <a:gd name="connsiteX40" fmla="*/ 4055761 w 5693175"/>
              <a:gd name="connsiteY40" fmla="*/ 735399 h 3516498"/>
              <a:gd name="connsiteX41" fmla="*/ 4108923 w 5693175"/>
              <a:gd name="connsiteY41" fmla="*/ 777929 h 3516498"/>
              <a:gd name="connsiteX42" fmla="*/ 4108923 w 5693175"/>
              <a:gd name="connsiteY42" fmla="*/ 777929 h 3516498"/>
              <a:gd name="connsiteX43" fmla="*/ 4151454 w 5693175"/>
              <a:gd name="connsiteY43" fmla="*/ 884255 h 3516498"/>
              <a:gd name="connsiteX44" fmla="*/ 4151454 w 5693175"/>
              <a:gd name="connsiteY44" fmla="*/ 884255 h 3516498"/>
              <a:gd name="connsiteX45" fmla="*/ 4236514 w 5693175"/>
              <a:gd name="connsiteY45" fmla="*/ 1033110 h 3516498"/>
              <a:gd name="connsiteX46" fmla="*/ 4236514 w 5693175"/>
              <a:gd name="connsiteY46" fmla="*/ 1107538 h 3516498"/>
              <a:gd name="connsiteX47" fmla="*/ 4236514 w 5693175"/>
              <a:gd name="connsiteY47" fmla="*/ 1107538 h 3516498"/>
              <a:gd name="connsiteX48" fmla="*/ 4193984 w 5693175"/>
              <a:gd name="connsiteY48" fmla="*/ 1213864 h 3516498"/>
              <a:gd name="connsiteX49" fmla="*/ 4193984 w 5693175"/>
              <a:gd name="connsiteY49" fmla="*/ 1256394 h 3516498"/>
              <a:gd name="connsiteX50" fmla="*/ 4289677 w 5693175"/>
              <a:gd name="connsiteY50" fmla="*/ 1267027 h 3516498"/>
              <a:gd name="connsiteX51" fmla="*/ 4396002 w 5693175"/>
              <a:gd name="connsiteY51" fmla="*/ 1213864 h 3516498"/>
              <a:gd name="connsiteX52" fmla="*/ 4491696 w 5693175"/>
              <a:gd name="connsiteY52" fmla="*/ 1160701 h 3516498"/>
              <a:gd name="connsiteX53" fmla="*/ 4608654 w 5693175"/>
              <a:gd name="connsiteY53" fmla="*/ 1075641 h 3516498"/>
              <a:gd name="connsiteX54" fmla="*/ 4608654 w 5693175"/>
              <a:gd name="connsiteY54" fmla="*/ 1075641 h 3516498"/>
              <a:gd name="connsiteX55" fmla="*/ 4683082 w 5693175"/>
              <a:gd name="connsiteY55" fmla="*/ 926785 h 3516498"/>
              <a:gd name="connsiteX56" fmla="*/ 4789407 w 5693175"/>
              <a:gd name="connsiteY56" fmla="*/ 916152 h 3516498"/>
              <a:gd name="connsiteX57" fmla="*/ 4853202 w 5693175"/>
              <a:gd name="connsiteY57" fmla="*/ 841724 h 3516498"/>
              <a:gd name="connsiteX58" fmla="*/ 4895733 w 5693175"/>
              <a:gd name="connsiteY58" fmla="*/ 703501 h 3516498"/>
              <a:gd name="connsiteX59" fmla="*/ 5002058 w 5693175"/>
              <a:gd name="connsiteY59" fmla="*/ 597175 h 3516498"/>
              <a:gd name="connsiteX60" fmla="*/ 5204077 w 5693175"/>
              <a:gd name="connsiteY60" fmla="*/ 575910 h 3516498"/>
              <a:gd name="connsiteX61" fmla="*/ 5278505 w 5693175"/>
              <a:gd name="connsiteY61" fmla="*/ 512115 h 3516498"/>
              <a:gd name="connsiteX62" fmla="*/ 5352933 w 5693175"/>
              <a:gd name="connsiteY62" fmla="*/ 469585 h 3516498"/>
              <a:gd name="connsiteX63" fmla="*/ 5352933 w 5693175"/>
              <a:gd name="connsiteY63" fmla="*/ 352627 h 3516498"/>
              <a:gd name="connsiteX64" fmla="*/ 5363565 w 5693175"/>
              <a:gd name="connsiteY64" fmla="*/ 256934 h 3516498"/>
              <a:gd name="connsiteX65" fmla="*/ 5374198 w 5693175"/>
              <a:gd name="connsiteY65" fmla="*/ 150608 h 3516498"/>
              <a:gd name="connsiteX66" fmla="*/ 5480523 w 5693175"/>
              <a:gd name="connsiteY66" fmla="*/ 171873 h 3516498"/>
              <a:gd name="connsiteX67" fmla="*/ 5544319 w 5693175"/>
              <a:gd name="connsiteY67" fmla="*/ 225036 h 3516498"/>
              <a:gd name="connsiteX68" fmla="*/ 5554951 w 5693175"/>
              <a:gd name="connsiteY68" fmla="*/ 320729 h 3516498"/>
              <a:gd name="connsiteX69" fmla="*/ 5597482 w 5693175"/>
              <a:gd name="connsiteY69" fmla="*/ 363259 h 3516498"/>
              <a:gd name="connsiteX70" fmla="*/ 5640012 w 5693175"/>
              <a:gd name="connsiteY70" fmla="*/ 416422 h 3516498"/>
              <a:gd name="connsiteX71" fmla="*/ 5693175 w 5693175"/>
              <a:gd name="connsiteY71" fmla="*/ 458952 h 3516498"/>
              <a:gd name="connsiteX72" fmla="*/ 5693175 w 5693175"/>
              <a:gd name="connsiteY72" fmla="*/ 458952 h 3516498"/>
              <a:gd name="connsiteX73" fmla="*/ 5586849 w 5693175"/>
              <a:gd name="connsiteY73" fmla="*/ 575910 h 3516498"/>
              <a:gd name="connsiteX74" fmla="*/ 5586849 w 5693175"/>
              <a:gd name="connsiteY74" fmla="*/ 575910 h 3516498"/>
              <a:gd name="connsiteX75" fmla="*/ 5512421 w 5693175"/>
              <a:gd name="connsiteY75" fmla="*/ 660971 h 3516498"/>
              <a:gd name="connsiteX76" fmla="*/ 5448626 w 5693175"/>
              <a:gd name="connsiteY76" fmla="*/ 682236 h 3516498"/>
              <a:gd name="connsiteX77" fmla="*/ 5427361 w 5693175"/>
              <a:gd name="connsiteY77" fmla="*/ 756664 h 3516498"/>
              <a:gd name="connsiteX78" fmla="*/ 5427361 w 5693175"/>
              <a:gd name="connsiteY78" fmla="*/ 756664 h 3516498"/>
              <a:gd name="connsiteX79" fmla="*/ 5406096 w 5693175"/>
              <a:gd name="connsiteY79" fmla="*/ 841724 h 3516498"/>
              <a:gd name="connsiteX80" fmla="*/ 5437993 w 5693175"/>
              <a:gd name="connsiteY80" fmla="*/ 905520 h 3516498"/>
              <a:gd name="connsiteX81" fmla="*/ 5437993 w 5693175"/>
              <a:gd name="connsiteY81" fmla="*/ 905520 h 3516498"/>
              <a:gd name="connsiteX82" fmla="*/ 5469891 w 5693175"/>
              <a:gd name="connsiteY82" fmla="*/ 937417 h 3516498"/>
              <a:gd name="connsiteX83" fmla="*/ 5469891 w 5693175"/>
              <a:gd name="connsiteY83" fmla="*/ 937417 h 3516498"/>
              <a:gd name="connsiteX84" fmla="*/ 5469891 w 5693175"/>
              <a:gd name="connsiteY84" fmla="*/ 937417 h 3516498"/>
              <a:gd name="connsiteX85" fmla="*/ 5512421 w 5693175"/>
              <a:gd name="connsiteY85" fmla="*/ 1001213 h 3516498"/>
              <a:gd name="connsiteX86" fmla="*/ 5406096 w 5693175"/>
              <a:gd name="connsiteY86" fmla="*/ 1011845 h 3516498"/>
              <a:gd name="connsiteX87" fmla="*/ 5278505 w 5693175"/>
              <a:gd name="connsiteY87" fmla="*/ 1086273 h 3516498"/>
              <a:gd name="connsiteX88" fmla="*/ 5225342 w 5693175"/>
              <a:gd name="connsiteY88" fmla="*/ 1107538 h 3516498"/>
              <a:gd name="connsiteX89" fmla="*/ 5172179 w 5693175"/>
              <a:gd name="connsiteY89" fmla="*/ 1150068 h 3516498"/>
              <a:gd name="connsiteX90" fmla="*/ 5172179 w 5693175"/>
              <a:gd name="connsiteY90" fmla="*/ 1150068 h 3516498"/>
              <a:gd name="connsiteX91" fmla="*/ 5182812 w 5693175"/>
              <a:gd name="connsiteY91" fmla="*/ 1267027 h 3516498"/>
              <a:gd name="connsiteX92" fmla="*/ 5172179 w 5693175"/>
              <a:gd name="connsiteY92" fmla="*/ 1362720 h 3516498"/>
              <a:gd name="connsiteX93" fmla="*/ 5172179 w 5693175"/>
              <a:gd name="connsiteY93" fmla="*/ 1362720 h 3516498"/>
              <a:gd name="connsiteX94" fmla="*/ 5097751 w 5693175"/>
              <a:gd name="connsiteY94" fmla="*/ 1437148 h 3516498"/>
              <a:gd name="connsiteX95" fmla="*/ 5097751 w 5693175"/>
              <a:gd name="connsiteY95" fmla="*/ 1500943 h 3516498"/>
              <a:gd name="connsiteX96" fmla="*/ 5097751 w 5693175"/>
              <a:gd name="connsiteY96" fmla="*/ 1500943 h 3516498"/>
              <a:gd name="connsiteX97" fmla="*/ 5097751 w 5693175"/>
              <a:gd name="connsiteY97" fmla="*/ 1639166 h 3516498"/>
              <a:gd name="connsiteX98" fmla="*/ 5097751 w 5693175"/>
              <a:gd name="connsiteY98" fmla="*/ 1660431 h 3516498"/>
              <a:gd name="connsiteX99" fmla="*/ 5097751 w 5693175"/>
              <a:gd name="connsiteY99" fmla="*/ 1660431 h 3516498"/>
              <a:gd name="connsiteX100" fmla="*/ 5023323 w 5693175"/>
              <a:gd name="connsiteY100" fmla="*/ 1564738 h 3516498"/>
              <a:gd name="connsiteX101" fmla="*/ 5002058 w 5693175"/>
              <a:gd name="connsiteY101" fmla="*/ 1511575 h 3516498"/>
              <a:gd name="connsiteX102" fmla="*/ 4959528 w 5693175"/>
              <a:gd name="connsiteY102" fmla="*/ 1490310 h 3516498"/>
              <a:gd name="connsiteX103" fmla="*/ 4959528 w 5693175"/>
              <a:gd name="connsiteY103" fmla="*/ 1490310 h 3516498"/>
              <a:gd name="connsiteX104" fmla="*/ 4948896 w 5693175"/>
              <a:gd name="connsiteY104" fmla="*/ 1628534 h 3516498"/>
              <a:gd name="connsiteX105" fmla="*/ 4970161 w 5693175"/>
              <a:gd name="connsiteY105" fmla="*/ 1702961 h 3516498"/>
              <a:gd name="connsiteX106" fmla="*/ 5002058 w 5693175"/>
              <a:gd name="connsiteY106" fmla="*/ 1756124 h 3516498"/>
              <a:gd name="connsiteX107" fmla="*/ 5065854 w 5693175"/>
              <a:gd name="connsiteY107" fmla="*/ 1809287 h 3516498"/>
              <a:gd name="connsiteX108" fmla="*/ 5140282 w 5693175"/>
              <a:gd name="connsiteY108" fmla="*/ 1851817 h 3516498"/>
              <a:gd name="connsiteX109" fmla="*/ 5172179 w 5693175"/>
              <a:gd name="connsiteY109" fmla="*/ 1915613 h 3516498"/>
              <a:gd name="connsiteX110" fmla="*/ 5150914 w 5693175"/>
              <a:gd name="connsiteY110" fmla="*/ 2032571 h 3516498"/>
              <a:gd name="connsiteX111" fmla="*/ 5087119 w 5693175"/>
              <a:gd name="connsiteY111" fmla="*/ 2085734 h 3516498"/>
              <a:gd name="connsiteX112" fmla="*/ 5055221 w 5693175"/>
              <a:gd name="connsiteY112" fmla="*/ 2085734 h 3516498"/>
              <a:gd name="connsiteX113" fmla="*/ 4959528 w 5693175"/>
              <a:gd name="connsiteY113" fmla="*/ 2106999 h 3516498"/>
              <a:gd name="connsiteX114" fmla="*/ 4959528 w 5693175"/>
              <a:gd name="connsiteY114" fmla="*/ 2106999 h 3516498"/>
              <a:gd name="connsiteX115" fmla="*/ 4948896 w 5693175"/>
              <a:gd name="connsiteY115" fmla="*/ 2192059 h 3516498"/>
              <a:gd name="connsiteX116" fmla="*/ 4927630 w 5693175"/>
              <a:gd name="connsiteY116" fmla="*/ 2213324 h 3516498"/>
              <a:gd name="connsiteX117" fmla="*/ 4885100 w 5693175"/>
              <a:gd name="connsiteY117" fmla="*/ 2223957 h 3516498"/>
              <a:gd name="connsiteX118" fmla="*/ 4831937 w 5693175"/>
              <a:gd name="connsiteY118" fmla="*/ 2266487 h 3516498"/>
              <a:gd name="connsiteX119" fmla="*/ 4831937 w 5693175"/>
              <a:gd name="connsiteY119" fmla="*/ 2266487 h 3516498"/>
              <a:gd name="connsiteX120" fmla="*/ 4789407 w 5693175"/>
              <a:gd name="connsiteY120" fmla="*/ 2383445 h 3516498"/>
              <a:gd name="connsiteX121" fmla="*/ 4736244 w 5693175"/>
              <a:gd name="connsiteY121" fmla="*/ 2447241 h 3516498"/>
              <a:gd name="connsiteX122" fmla="*/ 4693714 w 5693175"/>
              <a:gd name="connsiteY122" fmla="*/ 2489771 h 3516498"/>
              <a:gd name="connsiteX123" fmla="*/ 4661816 w 5693175"/>
              <a:gd name="connsiteY123" fmla="*/ 2532301 h 3516498"/>
              <a:gd name="connsiteX124" fmla="*/ 4640551 w 5693175"/>
              <a:gd name="connsiteY124" fmla="*/ 2596096 h 3516498"/>
              <a:gd name="connsiteX125" fmla="*/ 4619286 w 5693175"/>
              <a:gd name="connsiteY125" fmla="*/ 2681157 h 3516498"/>
              <a:gd name="connsiteX126" fmla="*/ 4619286 w 5693175"/>
              <a:gd name="connsiteY126" fmla="*/ 2755585 h 3516498"/>
              <a:gd name="connsiteX127" fmla="*/ 4619286 w 5693175"/>
              <a:gd name="connsiteY127" fmla="*/ 2755585 h 3516498"/>
              <a:gd name="connsiteX128" fmla="*/ 4683082 w 5693175"/>
              <a:gd name="connsiteY128" fmla="*/ 2915073 h 3516498"/>
              <a:gd name="connsiteX129" fmla="*/ 4725612 w 5693175"/>
              <a:gd name="connsiteY129" fmla="*/ 2968236 h 3516498"/>
              <a:gd name="connsiteX130" fmla="*/ 4746877 w 5693175"/>
              <a:gd name="connsiteY130" fmla="*/ 2989501 h 3516498"/>
              <a:gd name="connsiteX131" fmla="*/ 4778775 w 5693175"/>
              <a:gd name="connsiteY131" fmla="*/ 3032031 h 3516498"/>
              <a:gd name="connsiteX132" fmla="*/ 4810672 w 5693175"/>
              <a:gd name="connsiteY132" fmla="*/ 3127724 h 3516498"/>
              <a:gd name="connsiteX133" fmla="*/ 4831937 w 5693175"/>
              <a:gd name="connsiteY133" fmla="*/ 3159622 h 3516498"/>
              <a:gd name="connsiteX134" fmla="*/ 4863835 w 5693175"/>
              <a:gd name="connsiteY134" fmla="*/ 3191520 h 3516498"/>
              <a:gd name="connsiteX135" fmla="*/ 4885100 w 5693175"/>
              <a:gd name="connsiteY135" fmla="*/ 3319110 h 3516498"/>
              <a:gd name="connsiteX136" fmla="*/ 4885100 w 5693175"/>
              <a:gd name="connsiteY136" fmla="*/ 3361641 h 3516498"/>
              <a:gd name="connsiteX137" fmla="*/ 4885100 w 5693175"/>
              <a:gd name="connsiteY137" fmla="*/ 3361641 h 3516498"/>
              <a:gd name="connsiteX138" fmla="*/ 4863835 w 5693175"/>
              <a:gd name="connsiteY138" fmla="*/ 3457334 h 3516498"/>
              <a:gd name="connsiteX139" fmla="*/ 4863835 w 5693175"/>
              <a:gd name="connsiteY139" fmla="*/ 3457334 h 3516498"/>
              <a:gd name="connsiteX140" fmla="*/ 4768142 w 5693175"/>
              <a:gd name="connsiteY140" fmla="*/ 3467966 h 3516498"/>
              <a:gd name="connsiteX141" fmla="*/ 4757509 w 5693175"/>
              <a:gd name="connsiteY141" fmla="*/ 3446701 h 3516498"/>
              <a:gd name="connsiteX142" fmla="*/ 4736244 w 5693175"/>
              <a:gd name="connsiteY142" fmla="*/ 3425436 h 3516498"/>
              <a:gd name="connsiteX143" fmla="*/ 4736244 w 5693175"/>
              <a:gd name="connsiteY143" fmla="*/ 3425436 h 3516498"/>
              <a:gd name="connsiteX144" fmla="*/ 4549033 w 5693175"/>
              <a:gd name="connsiteY144" fmla="*/ 3213569 h 3516498"/>
              <a:gd name="connsiteX145" fmla="*/ 4448056 w 5693175"/>
              <a:gd name="connsiteY145" fmla="*/ 2972347 h 3516498"/>
              <a:gd name="connsiteX146" fmla="*/ 4330250 w 5693175"/>
              <a:gd name="connsiteY146" fmla="*/ 2865760 h 3516498"/>
              <a:gd name="connsiteX147" fmla="*/ 4173175 w 5693175"/>
              <a:gd name="connsiteY147" fmla="*/ 2905029 h 3516498"/>
              <a:gd name="connsiteX148" fmla="*/ 4027320 w 5693175"/>
              <a:gd name="connsiteY148" fmla="*/ 2843321 h 3516498"/>
              <a:gd name="connsiteX149" fmla="*/ 3830976 w 5693175"/>
              <a:gd name="connsiteY149" fmla="*/ 2843320 h 3516498"/>
              <a:gd name="connsiteX150" fmla="*/ 3561705 w 5693175"/>
              <a:gd name="connsiteY150" fmla="*/ 2888199 h 3516498"/>
              <a:gd name="connsiteX151" fmla="*/ 3690731 w 5693175"/>
              <a:gd name="connsiteY151" fmla="*/ 2944297 h 3516498"/>
              <a:gd name="connsiteX152" fmla="*/ 3679512 w 5693175"/>
              <a:gd name="connsiteY152" fmla="*/ 3034055 h 3516498"/>
              <a:gd name="connsiteX153" fmla="*/ 3494388 w 5693175"/>
              <a:gd name="connsiteY153" fmla="*/ 3034054 h 3516498"/>
              <a:gd name="connsiteX154" fmla="*/ 3399021 w 5693175"/>
              <a:gd name="connsiteY154" fmla="*/ 2972346 h 3516498"/>
              <a:gd name="connsiteX155" fmla="*/ 3017553 w 5693175"/>
              <a:gd name="connsiteY155" fmla="*/ 3000396 h 3516498"/>
              <a:gd name="connsiteX156" fmla="*/ 2798770 w 5693175"/>
              <a:gd name="connsiteY156" fmla="*/ 3185519 h 3516498"/>
              <a:gd name="connsiteX157" fmla="*/ 2703404 w 5693175"/>
              <a:gd name="connsiteY157" fmla="*/ 3331375 h 3516498"/>
              <a:gd name="connsiteX158" fmla="*/ 2720233 w 5693175"/>
              <a:gd name="connsiteY158" fmla="*/ 3494059 h 3516498"/>
              <a:gd name="connsiteX159" fmla="*/ 2658525 w 5693175"/>
              <a:gd name="connsiteY159" fmla="*/ 3516498 h 3516498"/>
              <a:gd name="connsiteX160" fmla="*/ 2495840 w 5693175"/>
              <a:gd name="connsiteY160" fmla="*/ 3443571 h 3516498"/>
              <a:gd name="connsiteX161" fmla="*/ 2422913 w 5693175"/>
              <a:gd name="connsiteY161" fmla="*/ 3264057 h 3516498"/>
              <a:gd name="connsiteX162" fmla="*/ 2316326 w 5693175"/>
              <a:gd name="connsiteY162" fmla="*/ 3123811 h 3516498"/>
              <a:gd name="connsiteX163" fmla="*/ 2209740 w 5693175"/>
              <a:gd name="connsiteY163" fmla="*/ 2983566 h 3516498"/>
              <a:gd name="connsiteX164" fmla="*/ 2063885 w 5693175"/>
              <a:gd name="connsiteY164" fmla="*/ 2983566 h 3516498"/>
              <a:gd name="connsiteX165" fmla="*/ 2002177 w 5693175"/>
              <a:gd name="connsiteY165" fmla="*/ 3056494 h 3516498"/>
              <a:gd name="connsiteX166" fmla="*/ 1901200 w 5693175"/>
              <a:gd name="connsiteY166" fmla="*/ 3039664 h 3516498"/>
              <a:gd name="connsiteX167" fmla="*/ 1845102 w 5693175"/>
              <a:gd name="connsiteY167" fmla="*/ 2860150 h 3516498"/>
              <a:gd name="connsiteX168" fmla="*/ 1620709 w 5693175"/>
              <a:gd name="connsiteY168" fmla="*/ 2646977 h 3516498"/>
              <a:gd name="connsiteX169" fmla="*/ 1166901 w 5693175"/>
              <a:gd name="connsiteY169" fmla="*/ 2631777 h 3516498"/>
              <a:gd name="connsiteX170" fmla="*/ 1118048 w 5693175"/>
              <a:gd name="connsiteY170"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164995 w 5693175"/>
              <a:gd name="connsiteY4" fmla="*/ 1947135 h 3516498"/>
              <a:gd name="connsiteX5" fmla="*/ 78010 w 5693175"/>
              <a:gd name="connsiteY5" fmla="*/ 1569892 h 3516498"/>
              <a:gd name="connsiteX6" fmla="*/ 35903 w 5693175"/>
              <a:gd name="connsiteY6" fmla="*/ 1323192 h 3516498"/>
              <a:gd name="connsiteX7" fmla="*/ 5083 w 5693175"/>
              <a:gd name="connsiteY7" fmla="*/ 1053789 h 3516498"/>
              <a:gd name="connsiteX8" fmla="*/ 117741 w 5693175"/>
              <a:gd name="connsiteY8" fmla="*/ 729145 h 3516498"/>
              <a:gd name="connsiteX9" fmla="*/ 240300 w 5693175"/>
              <a:gd name="connsiteY9" fmla="*/ 419550 h 3516498"/>
              <a:gd name="connsiteX10" fmla="*/ 272571 w 5693175"/>
              <a:gd name="connsiteY10" fmla="*/ 64547 h 3516498"/>
              <a:gd name="connsiteX11" fmla="*/ 466211 w 5693175"/>
              <a:gd name="connsiteY11" fmla="*/ 0 h 3516498"/>
              <a:gd name="connsiteX12" fmla="*/ 685240 w 5693175"/>
              <a:gd name="connsiteY12" fmla="*/ 65548 h 3516498"/>
              <a:gd name="connsiteX13" fmla="*/ 855361 w 5693175"/>
              <a:gd name="connsiteY13" fmla="*/ 129343 h 3516498"/>
              <a:gd name="connsiteX14" fmla="*/ 1195602 w 5693175"/>
              <a:gd name="connsiteY14" fmla="*/ 193138 h 3516498"/>
              <a:gd name="connsiteX15" fmla="*/ 1578375 w 5693175"/>
              <a:gd name="connsiteY15" fmla="*/ 246301 h 3516498"/>
              <a:gd name="connsiteX16" fmla="*/ 1939882 w 5693175"/>
              <a:gd name="connsiteY16" fmla="*/ 288831 h 3516498"/>
              <a:gd name="connsiteX17" fmla="*/ 2290756 w 5693175"/>
              <a:gd name="connsiteY17" fmla="*/ 310096 h 3516498"/>
              <a:gd name="connsiteX18" fmla="*/ 2609733 w 5693175"/>
              <a:gd name="connsiteY18" fmla="*/ 310096 h 3516498"/>
              <a:gd name="connsiteX19" fmla="*/ 2833016 w 5693175"/>
              <a:gd name="connsiteY19" fmla="*/ 320729 h 3516498"/>
              <a:gd name="connsiteX20" fmla="*/ 2939342 w 5693175"/>
              <a:gd name="connsiteY20" fmla="*/ 310096 h 3516498"/>
              <a:gd name="connsiteX21" fmla="*/ 2939342 w 5693175"/>
              <a:gd name="connsiteY21" fmla="*/ 267566 h 3516498"/>
              <a:gd name="connsiteX22" fmla="*/ 2939342 w 5693175"/>
              <a:gd name="connsiteY22" fmla="*/ 267566 h 3516498"/>
              <a:gd name="connsiteX23" fmla="*/ 3045668 w 5693175"/>
              <a:gd name="connsiteY23" fmla="*/ 341994 h 3516498"/>
              <a:gd name="connsiteX24" fmla="*/ 3162626 w 5693175"/>
              <a:gd name="connsiteY24" fmla="*/ 363259 h 3516498"/>
              <a:gd name="connsiteX25" fmla="*/ 3279584 w 5693175"/>
              <a:gd name="connsiteY25" fmla="*/ 373892 h 3516498"/>
              <a:gd name="connsiteX26" fmla="*/ 3385909 w 5693175"/>
              <a:gd name="connsiteY26" fmla="*/ 416422 h 3516498"/>
              <a:gd name="connsiteX27" fmla="*/ 3460337 w 5693175"/>
              <a:gd name="connsiteY27" fmla="*/ 437687 h 3516498"/>
              <a:gd name="connsiteX28" fmla="*/ 3460337 w 5693175"/>
              <a:gd name="connsiteY28" fmla="*/ 437687 h 3516498"/>
              <a:gd name="connsiteX29" fmla="*/ 3460337 w 5693175"/>
              <a:gd name="connsiteY29" fmla="*/ 512115 h 3516498"/>
              <a:gd name="connsiteX30" fmla="*/ 3492235 w 5693175"/>
              <a:gd name="connsiteY30" fmla="*/ 533380 h 3516498"/>
              <a:gd name="connsiteX31" fmla="*/ 3566663 w 5693175"/>
              <a:gd name="connsiteY31" fmla="*/ 533380 h 3516498"/>
              <a:gd name="connsiteX32" fmla="*/ 3630458 w 5693175"/>
              <a:gd name="connsiteY32" fmla="*/ 512115 h 3516498"/>
              <a:gd name="connsiteX33" fmla="*/ 3630458 w 5693175"/>
              <a:gd name="connsiteY33" fmla="*/ 512115 h 3516498"/>
              <a:gd name="connsiteX34" fmla="*/ 3704886 w 5693175"/>
              <a:gd name="connsiteY34" fmla="*/ 575910 h 3516498"/>
              <a:gd name="connsiteX35" fmla="*/ 3726151 w 5693175"/>
              <a:gd name="connsiteY35" fmla="*/ 597175 h 3516498"/>
              <a:gd name="connsiteX36" fmla="*/ 3821844 w 5693175"/>
              <a:gd name="connsiteY36" fmla="*/ 597175 h 3516498"/>
              <a:gd name="connsiteX37" fmla="*/ 3885640 w 5693175"/>
              <a:gd name="connsiteY37" fmla="*/ 597175 h 3516498"/>
              <a:gd name="connsiteX38" fmla="*/ 3885640 w 5693175"/>
              <a:gd name="connsiteY38" fmla="*/ 597175 h 3516498"/>
              <a:gd name="connsiteX39" fmla="*/ 4013230 w 5693175"/>
              <a:gd name="connsiteY39" fmla="*/ 660971 h 3516498"/>
              <a:gd name="connsiteX40" fmla="*/ 4034496 w 5693175"/>
              <a:gd name="connsiteY40" fmla="*/ 692868 h 3516498"/>
              <a:gd name="connsiteX41" fmla="*/ 4055761 w 5693175"/>
              <a:gd name="connsiteY41" fmla="*/ 735399 h 3516498"/>
              <a:gd name="connsiteX42" fmla="*/ 4108923 w 5693175"/>
              <a:gd name="connsiteY42" fmla="*/ 777929 h 3516498"/>
              <a:gd name="connsiteX43" fmla="*/ 4108923 w 5693175"/>
              <a:gd name="connsiteY43" fmla="*/ 777929 h 3516498"/>
              <a:gd name="connsiteX44" fmla="*/ 4151454 w 5693175"/>
              <a:gd name="connsiteY44" fmla="*/ 884255 h 3516498"/>
              <a:gd name="connsiteX45" fmla="*/ 4151454 w 5693175"/>
              <a:gd name="connsiteY45" fmla="*/ 884255 h 3516498"/>
              <a:gd name="connsiteX46" fmla="*/ 4236514 w 5693175"/>
              <a:gd name="connsiteY46" fmla="*/ 1033110 h 3516498"/>
              <a:gd name="connsiteX47" fmla="*/ 4236514 w 5693175"/>
              <a:gd name="connsiteY47" fmla="*/ 1107538 h 3516498"/>
              <a:gd name="connsiteX48" fmla="*/ 4236514 w 5693175"/>
              <a:gd name="connsiteY48" fmla="*/ 1107538 h 3516498"/>
              <a:gd name="connsiteX49" fmla="*/ 4193984 w 5693175"/>
              <a:gd name="connsiteY49" fmla="*/ 1213864 h 3516498"/>
              <a:gd name="connsiteX50" fmla="*/ 4193984 w 5693175"/>
              <a:gd name="connsiteY50" fmla="*/ 1256394 h 3516498"/>
              <a:gd name="connsiteX51" fmla="*/ 4289677 w 5693175"/>
              <a:gd name="connsiteY51" fmla="*/ 1267027 h 3516498"/>
              <a:gd name="connsiteX52" fmla="*/ 4396002 w 5693175"/>
              <a:gd name="connsiteY52" fmla="*/ 1213864 h 3516498"/>
              <a:gd name="connsiteX53" fmla="*/ 4491696 w 5693175"/>
              <a:gd name="connsiteY53" fmla="*/ 1160701 h 3516498"/>
              <a:gd name="connsiteX54" fmla="*/ 4608654 w 5693175"/>
              <a:gd name="connsiteY54" fmla="*/ 1075641 h 3516498"/>
              <a:gd name="connsiteX55" fmla="*/ 4608654 w 5693175"/>
              <a:gd name="connsiteY55" fmla="*/ 1075641 h 3516498"/>
              <a:gd name="connsiteX56" fmla="*/ 4683082 w 5693175"/>
              <a:gd name="connsiteY56" fmla="*/ 926785 h 3516498"/>
              <a:gd name="connsiteX57" fmla="*/ 4789407 w 5693175"/>
              <a:gd name="connsiteY57" fmla="*/ 916152 h 3516498"/>
              <a:gd name="connsiteX58" fmla="*/ 4853202 w 5693175"/>
              <a:gd name="connsiteY58" fmla="*/ 841724 h 3516498"/>
              <a:gd name="connsiteX59" fmla="*/ 4895733 w 5693175"/>
              <a:gd name="connsiteY59" fmla="*/ 703501 h 3516498"/>
              <a:gd name="connsiteX60" fmla="*/ 5002058 w 5693175"/>
              <a:gd name="connsiteY60" fmla="*/ 597175 h 3516498"/>
              <a:gd name="connsiteX61" fmla="*/ 5204077 w 5693175"/>
              <a:gd name="connsiteY61" fmla="*/ 575910 h 3516498"/>
              <a:gd name="connsiteX62" fmla="*/ 5278505 w 5693175"/>
              <a:gd name="connsiteY62" fmla="*/ 512115 h 3516498"/>
              <a:gd name="connsiteX63" fmla="*/ 5352933 w 5693175"/>
              <a:gd name="connsiteY63" fmla="*/ 469585 h 3516498"/>
              <a:gd name="connsiteX64" fmla="*/ 5352933 w 5693175"/>
              <a:gd name="connsiteY64" fmla="*/ 352627 h 3516498"/>
              <a:gd name="connsiteX65" fmla="*/ 5363565 w 5693175"/>
              <a:gd name="connsiteY65" fmla="*/ 256934 h 3516498"/>
              <a:gd name="connsiteX66" fmla="*/ 5374198 w 5693175"/>
              <a:gd name="connsiteY66" fmla="*/ 150608 h 3516498"/>
              <a:gd name="connsiteX67" fmla="*/ 5480523 w 5693175"/>
              <a:gd name="connsiteY67" fmla="*/ 171873 h 3516498"/>
              <a:gd name="connsiteX68" fmla="*/ 5544319 w 5693175"/>
              <a:gd name="connsiteY68" fmla="*/ 225036 h 3516498"/>
              <a:gd name="connsiteX69" fmla="*/ 5554951 w 5693175"/>
              <a:gd name="connsiteY69" fmla="*/ 320729 h 3516498"/>
              <a:gd name="connsiteX70" fmla="*/ 5597482 w 5693175"/>
              <a:gd name="connsiteY70" fmla="*/ 363259 h 3516498"/>
              <a:gd name="connsiteX71" fmla="*/ 5640012 w 5693175"/>
              <a:gd name="connsiteY71" fmla="*/ 416422 h 3516498"/>
              <a:gd name="connsiteX72" fmla="*/ 5693175 w 5693175"/>
              <a:gd name="connsiteY72" fmla="*/ 458952 h 3516498"/>
              <a:gd name="connsiteX73" fmla="*/ 5693175 w 5693175"/>
              <a:gd name="connsiteY73" fmla="*/ 458952 h 3516498"/>
              <a:gd name="connsiteX74" fmla="*/ 5586849 w 5693175"/>
              <a:gd name="connsiteY74" fmla="*/ 575910 h 3516498"/>
              <a:gd name="connsiteX75" fmla="*/ 5586849 w 5693175"/>
              <a:gd name="connsiteY75" fmla="*/ 575910 h 3516498"/>
              <a:gd name="connsiteX76" fmla="*/ 5512421 w 5693175"/>
              <a:gd name="connsiteY76" fmla="*/ 660971 h 3516498"/>
              <a:gd name="connsiteX77" fmla="*/ 5448626 w 5693175"/>
              <a:gd name="connsiteY77" fmla="*/ 682236 h 3516498"/>
              <a:gd name="connsiteX78" fmla="*/ 5427361 w 5693175"/>
              <a:gd name="connsiteY78" fmla="*/ 756664 h 3516498"/>
              <a:gd name="connsiteX79" fmla="*/ 5427361 w 5693175"/>
              <a:gd name="connsiteY79" fmla="*/ 756664 h 3516498"/>
              <a:gd name="connsiteX80" fmla="*/ 5406096 w 5693175"/>
              <a:gd name="connsiteY80" fmla="*/ 841724 h 3516498"/>
              <a:gd name="connsiteX81" fmla="*/ 5437993 w 5693175"/>
              <a:gd name="connsiteY81" fmla="*/ 905520 h 3516498"/>
              <a:gd name="connsiteX82" fmla="*/ 5437993 w 5693175"/>
              <a:gd name="connsiteY82" fmla="*/ 905520 h 3516498"/>
              <a:gd name="connsiteX83" fmla="*/ 5469891 w 5693175"/>
              <a:gd name="connsiteY83" fmla="*/ 937417 h 3516498"/>
              <a:gd name="connsiteX84" fmla="*/ 5469891 w 5693175"/>
              <a:gd name="connsiteY84" fmla="*/ 937417 h 3516498"/>
              <a:gd name="connsiteX85" fmla="*/ 5469891 w 5693175"/>
              <a:gd name="connsiteY85" fmla="*/ 937417 h 3516498"/>
              <a:gd name="connsiteX86" fmla="*/ 5512421 w 5693175"/>
              <a:gd name="connsiteY86" fmla="*/ 1001213 h 3516498"/>
              <a:gd name="connsiteX87" fmla="*/ 5406096 w 5693175"/>
              <a:gd name="connsiteY87" fmla="*/ 1011845 h 3516498"/>
              <a:gd name="connsiteX88" fmla="*/ 5278505 w 5693175"/>
              <a:gd name="connsiteY88" fmla="*/ 1086273 h 3516498"/>
              <a:gd name="connsiteX89" fmla="*/ 5225342 w 5693175"/>
              <a:gd name="connsiteY89" fmla="*/ 1107538 h 3516498"/>
              <a:gd name="connsiteX90" fmla="*/ 5172179 w 5693175"/>
              <a:gd name="connsiteY90" fmla="*/ 1150068 h 3516498"/>
              <a:gd name="connsiteX91" fmla="*/ 5172179 w 5693175"/>
              <a:gd name="connsiteY91" fmla="*/ 1150068 h 3516498"/>
              <a:gd name="connsiteX92" fmla="*/ 5182812 w 5693175"/>
              <a:gd name="connsiteY92" fmla="*/ 1267027 h 3516498"/>
              <a:gd name="connsiteX93" fmla="*/ 5172179 w 5693175"/>
              <a:gd name="connsiteY93" fmla="*/ 1362720 h 3516498"/>
              <a:gd name="connsiteX94" fmla="*/ 5172179 w 5693175"/>
              <a:gd name="connsiteY94" fmla="*/ 1362720 h 3516498"/>
              <a:gd name="connsiteX95" fmla="*/ 5097751 w 5693175"/>
              <a:gd name="connsiteY95" fmla="*/ 1437148 h 3516498"/>
              <a:gd name="connsiteX96" fmla="*/ 5097751 w 5693175"/>
              <a:gd name="connsiteY96" fmla="*/ 1500943 h 3516498"/>
              <a:gd name="connsiteX97" fmla="*/ 5097751 w 5693175"/>
              <a:gd name="connsiteY97" fmla="*/ 1500943 h 3516498"/>
              <a:gd name="connsiteX98" fmla="*/ 5097751 w 5693175"/>
              <a:gd name="connsiteY98" fmla="*/ 1639166 h 3516498"/>
              <a:gd name="connsiteX99" fmla="*/ 5097751 w 5693175"/>
              <a:gd name="connsiteY99" fmla="*/ 1660431 h 3516498"/>
              <a:gd name="connsiteX100" fmla="*/ 5097751 w 5693175"/>
              <a:gd name="connsiteY100" fmla="*/ 1660431 h 3516498"/>
              <a:gd name="connsiteX101" fmla="*/ 5023323 w 5693175"/>
              <a:gd name="connsiteY101" fmla="*/ 1564738 h 3516498"/>
              <a:gd name="connsiteX102" fmla="*/ 5002058 w 5693175"/>
              <a:gd name="connsiteY102" fmla="*/ 1511575 h 3516498"/>
              <a:gd name="connsiteX103" fmla="*/ 4959528 w 5693175"/>
              <a:gd name="connsiteY103" fmla="*/ 1490310 h 3516498"/>
              <a:gd name="connsiteX104" fmla="*/ 4959528 w 5693175"/>
              <a:gd name="connsiteY104" fmla="*/ 1490310 h 3516498"/>
              <a:gd name="connsiteX105" fmla="*/ 4948896 w 5693175"/>
              <a:gd name="connsiteY105" fmla="*/ 1628534 h 3516498"/>
              <a:gd name="connsiteX106" fmla="*/ 4970161 w 5693175"/>
              <a:gd name="connsiteY106" fmla="*/ 1702961 h 3516498"/>
              <a:gd name="connsiteX107" fmla="*/ 5002058 w 5693175"/>
              <a:gd name="connsiteY107" fmla="*/ 1756124 h 3516498"/>
              <a:gd name="connsiteX108" fmla="*/ 5065854 w 5693175"/>
              <a:gd name="connsiteY108" fmla="*/ 1809287 h 3516498"/>
              <a:gd name="connsiteX109" fmla="*/ 5140282 w 5693175"/>
              <a:gd name="connsiteY109" fmla="*/ 1851817 h 3516498"/>
              <a:gd name="connsiteX110" fmla="*/ 5172179 w 5693175"/>
              <a:gd name="connsiteY110" fmla="*/ 1915613 h 3516498"/>
              <a:gd name="connsiteX111" fmla="*/ 5150914 w 5693175"/>
              <a:gd name="connsiteY111" fmla="*/ 2032571 h 3516498"/>
              <a:gd name="connsiteX112" fmla="*/ 5087119 w 5693175"/>
              <a:gd name="connsiteY112" fmla="*/ 2085734 h 3516498"/>
              <a:gd name="connsiteX113" fmla="*/ 5055221 w 5693175"/>
              <a:gd name="connsiteY113" fmla="*/ 2085734 h 3516498"/>
              <a:gd name="connsiteX114" fmla="*/ 4959528 w 5693175"/>
              <a:gd name="connsiteY114" fmla="*/ 2106999 h 3516498"/>
              <a:gd name="connsiteX115" fmla="*/ 4959528 w 5693175"/>
              <a:gd name="connsiteY115" fmla="*/ 2106999 h 3516498"/>
              <a:gd name="connsiteX116" fmla="*/ 4948896 w 5693175"/>
              <a:gd name="connsiteY116" fmla="*/ 2192059 h 3516498"/>
              <a:gd name="connsiteX117" fmla="*/ 4927630 w 5693175"/>
              <a:gd name="connsiteY117" fmla="*/ 2213324 h 3516498"/>
              <a:gd name="connsiteX118" fmla="*/ 4885100 w 5693175"/>
              <a:gd name="connsiteY118" fmla="*/ 2223957 h 3516498"/>
              <a:gd name="connsiteX119" fmla="*/ 4831937 w 5693175"/>
              <a:gd name="connsiteY119" fmla="*/ 2266487 h 3516498"/>
              <a:gd name="connsiteX120" fmla="*/ 4831937 w 5693175"/>
              <a:gd name="connsiteY120" fmla="*/ 2266487 h 3516498"/>
              <a:gd name="connsiteX121" fmla="*/ 4789407 w 5693175"/>
              <a:gd name="connsiteY121" fmla="*/ 2383445 h 3516498"/>
              <a:gd name="connsiteX122" fmla="*/ 4736244 w 5693175"/>
              <a:gd name="connsiteY122" fmla="*/ 2447241 h 3516498"/>
              <a:gd name="connsiteX123" fmla="*/ 4693714 w 5693175"/>
              <a:gd name="connsiteY123" fmla="*/ 2489771 h 3516498"/>
              <a:gd name="connsiteX124" fmla="*/ 4661816 w 5693175"/>
              <a:gd name="connsiteY124" fmla="*/ 2532301 h 3516498"/>
              <a:gd name="connsiteX125" fmla="*/ 4640551 w 5693175"/>
              <a:gd name="connsiteY125" fmla="*/ 2596096 h 3516498"/>
              <a:gd name="connsiteX126" fmla="*/ 4619286 w 5693175"/>
              <a:gd name="connsiteY126" fmla="*/ 2681157 h 3516498"/>
              <a:gd name="connsiteX127" fmla="*/ 4619286 w 5693175"/>
              <a:gd name="connsiteY127" fmla="*/ 2755585 h 3516498"/>
              <a:gd name="connsiteX128" fmla="*/ 4619286 w 5693175"/>
              <a:gd name="connsiteY128" fmla="*/ 2755585 h 3516498"/>
              <a:gd name="connsiteX129" fmla="*/ 4683082 w 5693175"/>
              <a:gd name="connsiteY129" fmla="*/ 2915073 h 3516498"/>
              <a:gd name="connsiteX130" fmla="*/ 4725612 w 5693175"/>
              <a:gd name="connsiteY130" fmla="*/ 2968236 h 3516498"/>
              <a:gd name="connsiteX131" fmla="*/ 4746877 w 5693175"/>
              <a:gd name="connsiteY131" fmla="*/ 2989501 h 3516498"/>
              <a:gd name="connsiteX132" fmla="*/ 4778775 w 5693175"/>
              <a:gd name="connsiteY132" fmla="*/ 3032031 h 3516498"/>
              <a:gd name="connsiteX133" fmla="*/ 4810672 w 5693175"/>
              <a:gd name="connsiteY133" fmla="*/ 3127724 h 3516498"/>
              <a:gd name="connsiteX134" fmla="*/ 4831937 w 5693175"/>
              <a:gd name="connsiteY134" fmla="*/ 3159622 h 3516498"/>
              <a:gd name="connsiteX135" fmla="*/ 4863835 w 5693175"/>
              <a:gd name="connsiteY135" fmla="*/ 3191520 h 3516498"/>
              <a:gd name="connsiteX136" fmla="*/ 4885100 w 5693175"/>
              <a:gd name="connsiteY136" fmla="*/ 3319110 h 3516498"/>
              <a:gd name="connsiteX137" fmla="*/ 4885100 w 5693175"/>
              <a:gd name="connsiteY137" fmla="*/ 3361641 h 3516498"/>
              <a:gd name="connsiteX138" fmla="*/ 4885100 w 5693175"/>
              <a:gd name="connsiteY138" fmla="*/ 3361641 h 3516498"/>
              <a:gd name="connsiteX139" fmla="*/ 4863835 w 5693175"/>
              <a:gd name="connsiteY139" fmla="*/ 3457334 h 3516498"/>
              <a:gd name="connsiteX140" fmla="*/ 4863835 w 5693175"/>
              <a:gd name="connsiteY140" fmla="*/ 3457334 h 3516498"/>
              <a:gd name="connsiteX141" fmla="*/ 4768142 w 5693175"/>
              <a:gd name="connsiteY141" fmla="*/ 3467966 h 3516498"/>
              <a:gd name="connsiteX142" fmla="*/ 4757509 w 5693175"/>
              <a:gd name="connsiteY142" fmla="*/ 3446701 h 3516498"/>
              <a:gd name="connsiteX143" fmla="*/ 4736244 w 5693175"/>
              <a:gd name="connsiteY143" fmla="*/ 3425436 h 3516498"/>
              <a:gd name="connsiteX144" fmla="*/ 4736244 w 5693175"/>
              <a:gd name="connsiteY144" fmla="*/ 3425436 h 3516498"/>
              <a:gd name="connsiteX145" fmla="*/ 4549033 w 5693175"/>
              <a:gd name="connsiteY145" fmla="*/ 3213569 h 3516498"/>
              <a:gd name="connsiteX146" fmla="*/ 4448056 w 5693175"/>
              <a:gd name="connsiteY146" fmla="*/ 2972347 h 3516498"/>
              <a:gd name="connsiteX147" fmla="*/ 4330250 w 5693175"/>
              <a:gd name="connsiteY147" fmla="*/ 2865760 h 3516498"/>
              <a:gd name="connsiteX148" fmla="*/ 4173175 w 5693175"/>
              <a:gd name="connsiteY148" fmla="*/ 2905029 h 3516498"/>
              <a:gd name="connsiteX149" fmla="*/ 4027320 w 5693175"/>
              <a:gd name="connsiteY149" fmla="*/ 2843321 h 3516498"/>
              <a:gd name="connsiteX150" fmla="*/ 3830976 w 5693175"/>
              <a:gd name="connsiteY150" fmla="*/ 2843320 h 3516498"/>
              <a:gd name="connsiteX151" fmla="*/ 3561705 w 5693175"/>
              <a:gd name="connsiteY151" fmla="*/ 2888199 h 3516498"/>
              <a:gd name="connsiteX152" fmla="*/ 3690731 w 5693175"/>
              <a:gd name="connsiteY152" fmla="*/ 2944297 h 3516498"/>
              <a:gd name="connsiteX153" fmla="*/ 3679512 w 5693175"/>
              <a:gd name="connsiteY153" fmla="*/ 3034055 h 3516498"/>
              <a:gd name="connsiteX154" fmla="*/ 3494388 w 5693175"/>
              <a:gd name="connsiteY154" fmla="*/ 3034054 h 3516498"/>
              <a:gd name="connsiteX155" fmla="*/ 3399021 w 5693175"/>
              <a:gd name="connsiteY155" fmla="*/ 2972346 h 3516498"/>
              <a:gd name="connsiteX156" fmla="*/ 3017553 w 5693175"/>
              <a:gd name="connsiteY156" fmla="*/ 3000396 h 3516498"/>
              <a:gd name="connsiteX157" fmla="*/ 2798770 w 5693175"/>
              <a:gd name="connsiteY157" fmla="*/ 3185519 h 3516498"/>
              <a:gd name="connsiteX158" fmla="*/ 2703404 w 5693175"/>
              <a:gd name="connsiteY158" fmla="*/ 3331375 h 3516498"/>
              <a:gd name="connsiteX159" fmla="*/ 2720233 w 5693175"/>
              <a:gd name="connsiteY159" fmla="*/ 3494059 h 3516498"/>
              <a:gd name="connsiteX160" fmla="*/ 2658525 w 5693175"/>
              <a:gd name="connsiteY160" fmla="*/ 3516498 h 3516498"/>
              <a:gd name="connsiteX161" fmla="*/ 2495840 w 5693175"/>
              <a:gd name="connsiteY161" fmla="*/ 3443571 h 3516498"/>
              <a:gd name="connsiteX162" fmla="*/ 2422913 w 5693175"/>
              <a:gd name="connsiteY162" fmla="*/ 3264057 h 3516498"/>
              <a:gd name="connsiteX163" fmla="*/ 2316326 w 5693175"/>
              <a:gd name="connsiteY163" fmla="*/ 3123811 h 3516498"/>
              <a:gd name="connsiteX164" fmla="*/ 2209740 w 5693175"/>
              <a:gd name="connsiteY164" fmla="*/ 2983566 h 3516498"/>
              <a:gd name="connsiteX165" fmla="*/ 2063885 w 5693175"/>
              <a:gd name="connsiteY165" fmla="*/ 2983566 h 3516498"/>
              <a:gd name="connsiteX166" fmla="*/ 2002177 w 5693175"/>
              <a:gd name="connsiteY166" fmla="*/ 3056494 h 3516498"/>
              <a:gd name="connsiteX167" fmla="*/ 1901200 w 5693175"/>
              <a:gd name="connsiteY167" fmla="*/ 3039664 h 3516498"/>
              <a:gd name="connsiteX168" fmla="*/ 1845102 w 5693175"/>
              <a:gd name="connsiteY168" fmla="*/ 2860150 h 3516498"/>
              <a:gd name="connsiteX169" fmla="*/ 1620709 w 5693175"/>
              <a:gd name="connsiteY169" fmla="*/ 2646977 h 3516498"/>
              <a:gd name="connsiteX170" fmla="*/ 1166901 w 5693175"/>
              <a:gd name="connsiteY170" fmla="*/ 2631777 h 3516498"/>
              <a:gd name="connsiteX171" fmla="*/ 1118048 w 5693175"/>
              <a:gd name="connsiteY171"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380940 w 5693175"/>
              <a:gd name="connsiteY4" fmla="*/ 2147703 h 3516498"/>
              <a:gd name="connsiteX5" fmla="*/ 164995 w 5693175"/>
              <a:gd name="connsiteY5" fmla="*/ 1947135 h 3516498"/>
              <a:gd name="connsiteX6" fmla="*/ 78010 w 5693175"/>
              <a:gd name="connsiteY6" fmla="*/ 1569892 h 3516498"/>
              <a:gd name="connsiteX7" fmla="*/ 35903 w 5693175"/>
              <a:gd name="connsiteY7" fmla="*/ 1323192 h 3516498"/>
              <a:gd name="connsiteX8" fmla="*/ 5083 w 5693175"/>
              <a:gd name="connsiteY8" fmla="*/ 1053789 h 3516498"/>
              <a:gd name="connsiteX9" fmla="*/ 117741 w 5693175"/>
              <a:gd name="connsiteY9" fmla="*/ 729145 h 3516498"/>
              <a:gd name="connsiteX10" fmla="*/ 240300 w 5693175"/>
              <a:gd name="connsiteY10" fmla="*/ 419550 h 3516498"/>
              <a:gd name="connsiteX11" fmla="*/ 272571 w 5693175"/>
              <a:gd name="connsiteY11" fmla="*/ 64547 h 3516498"/>
              <a:gd name="connsiteX12" fmla="*/ 466211 w 5693175"/>
              <a:gd name="connsiteY12" fmla="*/ 0 h 3516498"/>
              <a:gd name="connsiteX13" fmla="*/ 685240 w 5693175"/>
              <a:gd name="connsiteY13" fmla="*/ 65548 h 3516498"/>
              <a:gd name="connsiteX14" fmla="*/ 855361 w 5693175"/>
              <a:gd name="connsiteY14" fmla="*/ 129343 h 3516498"/>
              <a:gd name="connsiteX15" fmla="*/ 1195602 w 5693175"/>
              <a:gd name="connsiteY15" fmla="*/ 193138 h 3516498"/>
              <a:gd name="connsiteX16" fmla="*/ 1578375 w 5693175"/>
              <a:gd name="connsiteY16" fmla="*/ 246301 h 3516498"/>
              <a:gd name="connsiteX17" fmla="*/ 1939882 w 5693175"/>
              <a:gd name="connsiteY17" fmla="*/ 288831 h 3516498"/>
              <a:gd name="connsiteX18" fmla="*/ 2290756 w 5693175"/>
              <a:gd name="connsiteY18" fmla="*/ 310096 h 3516498"/>
              <a:gd name="connsiteX19" fmla="*/ 2609733 w 5693175"/>
              <a:gd name="connsiteY19" fmla="*/ 310096 h 3516498"/>
              <a:gd name="connsiteX20" fmla="*/ 2833016 w 5693175"/>
              <a:gd name="connsiteY20" fmla="*/ 320729 h 3516498"/>
              <a:gd name="connsiteX21" fmla="*/ 2939342 w 5693175"/>
              <a:gd name="connsiteY21" fmla="*/ 310096 h 3516498"/>
              <a:gd name="connsiteX22" fmla="*/ 2939342 w 5693175"/>
              <a:gd name="connsiteY22" fmla="*/ 267566 h 3516498"/>
              <a:gd name="connsiteX23" fmla="*/ 2939342 w 5693175"/>
              <a:gd name="connsiteY23" fmla="*/ 267566 h 3516498"/>
              <a:gd name="connsiteX24" fmla="*/ 3045668 w 5693175"/>
              <a:gd name="connsiteY24" fmla="*/ 341994 h 3516498"/>
              <a:gd name="connsiteX25" fmla="*/ 3162626 w 5693175"/>
              <a:gd name="connsiteY25" fmla="*/ 363259 h 3516498"/>
              <a:gd name="connsiteX26" fmla="*/ 3279584 w 5693175"/>
              <a:gd name="connsiteY26" fmla="*/ 373892 h 3516498"/>
              <a:gd name="connsiteX27" fmla="*/ 3385909 w 5693175"/>
              <a:gd name="connsiteY27" fmla="*/ 416422 h 3516498"/>
              <a:gd name="connsiteX28" fmla="*/ 3460337 w 5693175"/>
              <a:gd name="connsiteY28" fmla="*/ 437687 h 3516498"/>
              <a:gd name="connsiteX29" fmla="*/ 3460337 w 5693175"/>
              <a:gd name="connsiteY29" fmla="*/ 437687 h 3516498"/>
              <a:gd name="connsiteX30" fmla="*/ 3460337 w 5693175"/>
              <a:gd name="connsiteY30" fmla="*/ 512115 h 3516498"/>
              <a:gd name="connsiteX31" fmla="*/ 3492235 w 5693175"/>
              <a:gd name="connsiteY31" fmla="*/ 533380 h 3516498"/>
              <a:gd name="connsiteX32" fmla="*/ 3566663 w 5693175"/>
              <a:gd name="connsiteY32" fmla="*/ 533380 h 3516498"/>
              <a:gd name="connsiteX33" fmla="*/ 3630458 w 5693175"/>
              <a:gd name="connsiteY33" fmla="*/ 512115 h 3516498"/>
              <a:gd name="connsiteX34" fmla="*/ 3630458 w 5693175"/>
              <a:gd name="connsiteY34" fmla="*/ 512115 h 3516498"/>
              <a:gd name="connsiteX35" fmla="*/ 3704886 w 5693175"/>
              <a:gd name="connsiteY35" fmla="*/ 575910 h 3516498"/>
              <a:gd name="connsiteX36" fmla="*/ 3726151 w 5693175"/>
              <a:gd name="connsiteY36" fmla="*/ 597175 h 3516498"/>
              <a:gd name="connsiteX37" fmla="*/ 3821844 w 5693175"/>
              <a:gd name="connsiteY37" fmla="*/ 597175 h 3516498"/>
              <a:gd name="connsiteX38" fmla="*/ 3885640 w 5693175"/>
              <a:gd name="connsiteY38" fmla="*/ 597175 h 3516498"/>
              <a:gd name="connsiteX39" fmla="*/ 3885640 w 5693175"/>
              <a:gd name="connsiteY39" fmla="*/ 597175 h 3516498"/>
              <a:gd name="connsiteX40" fmla="*/ 4013230 w 5693175"/>
              <a:gd name="connsiteY40" fmla="*/ 660971 h 3516498"/>
              <a:gd name="connsiteX41" fmla="*/ 4034496 w 5693175"/>
              <a:gd name="connsiteY41" fmla="*/ 692868 h 3516498"/>
              <a:gd name="connsiteX42" fmla="*/ 4055761 w 5693175"/>
              <a:gd name="connsiteY42" fmla="*/ 735399 h 3516498"/>
              <a:gd name="connsiteX43" fmla="*/ 4108923 w 5693175"/>
              <a:gd name="connsiteY43" fmla="*/ 777929 h 3516498"/>
              <a:gd name="connsiteX44" fmla="*/ 4108923 w 5693175"/>
              <a:gd name="connsiteY44" fmla="*/ 777929 h 3516498"/>
              <a:gd name="connsiteX45" fmla="*/ 4151454 w 5693175"/>
              <a:gd name="connsiteY45" fmla="*/ 884255 h 3516498"/>
              <a:gd name="connsiteX46" fmla="*/ 4151454 w 5693175"/>
              <a:gd name="connsiteY46" fmla="*/ 884255 h 3516498"/>
              <a:gd name="connsiteX47" fmla="*/ 4236514 w 5693175"/>
              <a:gd name="connsiteY47" fmla="*/ 1033110 h 3516498"/>
              <a:gd name="connsiteX48" fmla="*/ 4236514 w 5693175"/>
              <a:gd name="connsiteY48" fmla="*/ 1107538 h 3516498"/>
              <a:gd name="connsiteX49" fmla="*/ 4236514 w 5693175"/>
              <a:gd name="connsiteY49" fmla="*/ 1107538 h 3516498"/>
              <a:gd name="connsiteX50" fmla="*/ 4193984 w 5693175"/>
              <a:gd name="connsiteY50" fmla="*/ 1213864 h 3516498"/>
              <a:gd name="connsiteX51" fmla="*/ 4193984 w 5693175"/>
              <a:gd name="connsiteY51" fmla="*/ 1256394 h 3516498"/>
              <a:gd name="connsiteX52" fmla="*/ 4289677 w 5693175"/>
              <a:gd name="connsiteY52" fmla="*/ 1267027 h 3516498"/>
              <a:gd name="connsiteX53" fmla="*/ 4396002 w 5693175"/>
              <a:gd name="connsiteY53" fmla="*/ 1213864 h 3516498"/>
              <a:gd name="connsiteX54" fmla="*/ 4491696 w 5693175"/>
              <a:gd name="connsiteY54" fmla="*/ 1160701 h 3516498"/>
              <a:gd name="connsiteX55" fmla="*/ 4608654 w 5693175"/>
              <a:gd name="connsiteY55" fmla="*/ 1075641 h 3516498"/>
              <a:gd name="connsiteX56" fmla="*/ 4608654 w 5693175"/>
              <a:gd name="connsiteY56" fmla="*/ 1075641 h 3516498"/>
              <a:gd name="connsiteX57" fmla="*/ 4683082 w 5693175"/>
              <a:gd name="connsiteY57" fmla="*/ 926785 h 3516498"/>
              <a:gd name="connsiteX58" fmla="*/ 4789407 w 5693175"/>
              <a:gd name="connsiteY58" fmla="*/ 916152 h 3516498"/>
              <a:gd name="connsiteX59" fmla="*/ 4853202 w 5693175"/>
              <a:gd name="connsiteY59" fmla="*/ 841724 h 3516498"/>
              <a:gd name="connsiteX60" fmla="*/ 4895733 w 5693175"/>
              <a:gd name="connsiteY60" fmla="*/ 703501 h 3516498"/>
              <a:gd name="connsiteX61" fmla="*/ 5002058 w 5693175"/>
              <a:gd name="connsiteY61" fmla="*/ 597175 h 3516498"/>
              <a:gd name="connsiteX62" fmla="*/ 5204077 w 5693175"/>
              <a:gd name="connsiteY62" fmla="*/ 575910 h 3516498"/>
              <a:gd name="connsiteX63" fmla="*/ 5278505 w 5693175"/>
              <a:gd name="connsiteY63" fmla="*/ 512115 h 3516498"/>
              <a:gd name="connsiteX64" fmla="*/ 5352933 w 5693175"/>
              <a:gd name="connsiteY64" fmla="*/ 469585 h 3516498"/>
              <a:gd name="connsiteX65" fmla="*/ 5352933 w 5693175"/>
              <a:gd name="connsiteY65" fmla="*/ 352627 h 3516498"/>
              <a:gd name="connsiteX66" fmla="*/ 5363565 w 5693175"/>
              <a:gd name="connsiteY66" fmla="*/ 256934 h 3516498"/>
              <a:gd name="connsiteX67" fmla="*/ 5374198 w 5693175"/>
              <a:gd name="connsiteY67" fmla="*/ 150608 h 3516498"/>
              <a:gd name="connsiteX68" fmla="*/ 5480523 w 5693175"/>
              <a:gd name="connsiteY68" fmla="*/ 171873 h 3516498"/>
              <a:gd name="connsiteX69" fmla="*/ 5544319 w 5693175"/>
              <a:gd name="connsiteY69" fmla="*/ 225036 h 3516498"/>
              <a:gd name="connsiteX70" fmla="*/ 5554951 w 5693175"/>
              <a:gd name="connsiteY70" fmla="*/ 320729 h 3516498"/>
              <a:gd name="connsiteX71" fmla="*/ 5597482 w 5693175"/>
              <a:gd name="connsiteY71" fmla="*/ 363259 h 3516498"/>
              <a:gd name="connsiteX72" fmla="*/ 5640012 w 5693175"/>
              <a:gd name="connsiteY72" fmla="*/ 416422 h 3516498"/>
              <a:gd name="connsiteX73" fmla="*/ 5693175 w 5693175"/>
              <a:gd name="connsiteY73" fmla="*/ 458952 h 3516498"/>
              <a:gd name="connsiteX74" fmla="*/ 5693175 w 5693175"/>
              <a:gd name="connsiteY74" fmla="*/ 458952 h 3516498"/>
              <a:gd name="connsiteX75" fmla="*/ 5586849 w 5693175"/>
              <a:gd name="connsiteY75" fmla="*/ 575910 h 3516498"/>
              <a:gd name="connsiteX76" fmla="*/ 5586849 w 5693175"/>
              <a:gd name="connsiteY76" fmla="*/ 575910 h 3516498"/>
              <a:gd name="connsiteX77" fmla="*/ 5512421 w 5693175"/>
              <a:gd name="connsiteY77" fmla="*/ 660971 h 3516498"/>
              <a:gd name="connsiteX78" fmla="*/ 5448626 w 5693175"/>
              <a:gd name="connsiteY78" fmla="*/ 682236 h 3516498"/>
              <a:gd name="connsiteX79" fmla="*/ 5427361 w 5693175"/>
              <a:gd name="connsiteY79" fmla="*/ 756664 h 3516498"/>
              <a:gd name="connsiteX80" fmla="*/ 5427361 w 5693175"/>
              <a:gd name="connsiteY80" fmla="*/ 756664 h 3516498"/>
              <a:gd name="connsiteX81" fmla="*/ 5406096 w 5693175"/>
              <a:gd name="connsiteY81" fmla="*/ 841724 h 3516498"/>
              <a:gd name="connsiteX82" fmla="*/ 5437993 w 5693175"/>
              <a:gd name="connsiteY82" fmla="*/ 905520 h 3516498"/>
              <a:gd name="connsiteX83" fmla="*/ 5437993 w 5693175"/>
              <a:gd name="connsiteY83" fmla="*/ 905520 h 3516498"/>
              <a:gd name="connsiteX84" fmla="*/ 5469891 w 5693175"/>
              <a:gd name="connsiteY84" fmla="*/ 937417 h 3516498"/>
              <a:gd name="connsiteX85" fmla="*/ 5469891 w 5693175"/>
              <a:gd name="connsiteY85" fmla="*/ 937417 h 3516498"/>
              <a:gd name="connsiteX86" fmla="*/ 5469891 w 5693175"/>
              <a:gd name="connsiteY86" fmla="*/ 937417 h 3516498"/>
              <a:gd name="connsiteX87" fmla="*/ 5512421 w 5693175"/>
              <a:gd name="connsiteY87" fmla="*/ 1001213 h 3516498"/>
              <a:gd name="connsiteX88" fmla="*/ 5406096 w 5693175"/>
              <a:gd name="connsiteY88" fmla="*/ 1011845 h 3516498"/>
              <a:gd name="connsiteX89" fmla="*/ 5278505 w 5693175"/>
              <a:gd name="connsiteY89" fmla="*/ 1086273 h 3516498"/>
              <a:gd name="connsiteX90" fmla="*/ 5225342 w 5693175"/>
              <a:gd name="connsiteY90" fmla="*/ 1107538 h 3516498"/>
              <a:gd name="connsiteX91" fmla="*/ 5172179 w 5693175"/>
              <a:gd name="connsiteY91" fmla="*/ 1150068 h 3516498"/>
              <a:gd name="connsiteX92" fmla="*/ 5172179 w 5693175"/>
              <a:gd name="connsiteY92" fmla="*/ 1150068 h 3516498"/>
              <a:gd name="connsiteX93" fmla="*/ 5182812 w 5693175"/>
              <a:gd name="connsiteY93" fmla="*/ 1267027 h 3516498"/>
              <a:gd name="connsiteX94" fmla="*/ 5172179 w 5693175"/>
              <a:gd name="connsiteY94" fmla="*/ 1362720 h 3516498"/>
              <a:gd name="connsiteX95" fmla="*/ 5172179 w 5693175"/>
              <a:gd name="connsiteY95" fmla="*/ 1362720 h 3516498"/>
              <a:gd name="connsiteX96" fmla="*/ 5097751 w 5693175"/>
              <a:gd name="connsiteY96" fmla="*/ 1437148 h 3516498"/>
              <a:gd name="connsiteX97" fmla="*/ 5097751 w 5693175"/>
              <a:gd name="connsiteY97" fmla="*/ 1500943 h 3516498"/>
              <a:gd name="connsiteX98" fmla="*/ 5097751 w 5693175"/>
              <a:gd name="connsiteY98" fmla="*/ 1500943 h 3516498"/>
              <a:gd name="connsiteX99" fmla="*/ 5097751 w 5693175"/>
              <a:gd name="connsiteY99" fmla="*/ 1639166 h 3516498"/>
              <a:gd name="connsiteX100" fmla="*/ 5097751 w 5693175"/>
              <a:gd name="connsiteY100" fmla="*/ 1660431 h 3516498"/>
              <a:gd name="connsiteX101" fmla="*/ 5097751 w 5693175"/>
              <a:gd name="connsiteY101" fmla="*/ 1660431 h 3516498"/>
              <a:gd name="connsiteX102" fmla="*/ 5023323 w 5693175"/>
              <a:gd name="connsiteY102" fmla="*/ 1564738 h 3516498"/>
              <a:gd name="connsiteX103" fmla="*/ 5002058 w 5693175"/>
              <a:gd name="connsiteY103" fmla="*/ 1511575 h 3516498"/>
              <a:gd name="connsiteX104" fmla="*/ 4959528 w 5693175"/>
              <a:gd name="connsiteY104" fmla="*/ 1490310 h 3516498"/>
              <a:gd name="connsiteX105" fmla="*/ 4959528 w 5693175"/>
              <a:gd name="connsiteY105" fmla="*/ 1490310 h 3516498"/>
              <a:gd name="connsiteX106" fmla="*/ 4948896 w 5693175"/>
              <a:gd name="connsiteY106" fmla="*/ 1628534 h 3516498"/>
              <a:gd name="connsiteX107" fmla="*/ 4970161 w 5693175"/>
              <a:gd name="connsiteY107" fmla="*/ 1702961 h 3516498"/>
              <a:gd name="connsiteX108" fmla="*/ 5002058 w 5693175"/>
              <a:gd name="connsiteY108" fmla="*/ 1756124 h 3516498"/>
              <a:gd name="connsiteX109" fmla="*/ 5065854 w 5693175"/>
              <a:gd name="connsiteY109" fmla="*/ 1809287 h 3516498"/>
              <a:gd name="connsiteX110" fmla="*/ 5140282 w 5693175"/>
              <a:gd name="connsiteY110" fmla="*/ 1851817 h 3516498"/>
              <a:gd name="connsiteX111" fmla="*/ 5172179 w 5693175"/>
              <a:gd name="connsiteY111" fmla="*/ 1915613 h 3516498"/>
              <a:gd name="connsiteX112" fmla="*/ 5150914 w 5693175"/>
              <a:gd name="connsiteY112" fmla="*/ 2032571 h 3516498"/>
              <a:gd name="connsiteX113" fmla="*/ 5087119 w 5693175"/>
              <a:gd name="connsiteY113" fmla="*/ 2085734 h 3516498"/>
              <a:gd name="connsiteX114" fmla="*/ 5055221 w 5693175"/>
              <a:gd name="connsiteY114" fmla="*/ 2085734 h 3516498"/>
              <a:gd name="connsiteX115" fmla="*/ 4959528 w 5693175"/>
              <a:gd name="connsiteY115" fmla="*/ 2106999 h 3516498"/>
              <a:gd name="connsiteX116" fmla="*/ 4959528 w 5693175"/>
              <a:gd name="connsiteY116" fmla="*/ 2106999 h 3516498"/>
              <a:gd name="connsiteX117" fmla="*/ 4948896 w 5693175"/>
              <a:gd name="connsiteY117" fmla="*/ 2192059 h 3516498"/>
              <a:gd name="connsiteX118" fmla="*/ 4927630 w 5693175"/>
              <a:gd name="connsiteY118" fmla="*/ 2213324 h 3516498"/>
              <a:gd name="connsiteX119" fmla="*/ 4885100 w 5693175"/>
              <a:gd name="connsiteY119" fmla="*/ 2223957 h 3516498"/>
              <a:gd name="connsiteX120" fmla="*/ 4831937 w 5693175"/>
              <a:gd name="connsiteY120" fmla="*/ 2266487 h 3516498"/>
              <a:gd name="connsiteX121" fmla="*/ 4831937 w 5693175"/>
              <a:gd name="connsiteY121" fmla="*/ 2266487 h 3516498"/>
              <a:gd name="connsiteX122" fmla="*/ 4789407 w 5693175"/>
              <a:gd name="connsiteY122" fmla="*/ 2383445 h 3516498"/>
              <a:gd name="connsiteX123" fmla="*/ 4736244 w 5693175"/>
              <a:gd name="connsiteY123" fmla="*/ 2447241 h 3516498"/>
              <a:gd name="connsiteX124" fmla="*/ 4693714 w 5693175"/>
              <a:gd name="connsiteY124" fmla="*/ 2489771 h 3516498"/>
              <a:gd name="connsiteX125" fmla="*/ 4661816 w 5693175"/>
              <a:gd name="connsiteY125" fmla="*/ 2532301 h 3516498"/>
              <a:gd name="connsiteX126" fmla="*/ 4640551 w 5693175"/>
              <a:gd name="connsiteY126" fmla="*/ 2596096 h 3516498"/>
              <a:gd name="connsiteX127" fmla="*/ 4619286 w 5693175"/>
              <a:gd name="connsiteY127" fmla="*/ 2681157 h 3516498"/>
              <a:gd name="connsiteX128" fmla="*/ 4619286 w 5693175"/>
              <a:gd name="connsiteY128" fmla="*/ 2755585 h 3516498"/>
              <a:gd name="connsiteX129" fmla="*/ 4619286 w 5693175"/>
              <a:gd name="connsiteY129" fmla="*/ 2755585 h 3516498"/>
              <a:gd name="connsiteX130" fmla="*/ 4683082 w 5693175"/>
              <a:gd name="connsiteY130" fmla="*/ 2915073 h 3516498"/>
              <a:gd name="connsiteX131" fmla="*/ 4725612 w 5693175"/>
              <a:gd name="connsiteY131" fmla="*/ 2968236 h 3516498"/>
              <a:gd name="connsiteX132" fmla="*/ 4746877 w 5693175"/>
              <a:gd name="connsiteY132" fmla="*/ 2989501 h 3516498"/>
              <a:gd name="connsiteX133" fmla="*/ 4778775 w 5693175"/>
              <a:gd name="connsiteY133" fmla="*/ 3032031 h 3516498"/>
              <a:gd name="connsiteX134" fmla="*/ 4810672 w 5693175"/>
              <a:gd name="connsiteY134" fmla="*/ 3127724 h 3516498"/>
              <a:gd name="connsiteX135" fmla="*/ 4831937 w 5693175"/>
              <a:gd name="connsiteY135" fmla="*/ 3159622 h 3516498"/>
              <a:gd name="connsiteX136" fmla="*/ 4863835 w 5693175"/>
              <a:gd name="connsiteY136" fmla="*/ 3191520 h 3516498"/>
              <a:gd name="connsiteX137" fmla="*/ 4885100 w 5693175"/>
              <a:gd name="connsiteY137" fmla="*/ 3319110 h 3516498"/>
              <a:gd name="connsiteX138" fmla="*/ 4885100 w 5693175"/>
              <a:gd name="connsiteY138" fmla="*/ 3361641 h 3516498"/>
              <a:gd name="connsiteX139" fmla="*/ 4885100 w 5693175"/>
              <a:gd name="connsiteY139" fmla="*/ 3361641 h 3516498"/>
              <a:gd name="connsiteX140" fmla="*/ 4863835 w 5693175"/>
              <a:gd name="connsiteY140" fmla="*/ 3457334 h 3516498"/>
              <a:gd name="connsiteX141" fmla="*/ 4863835 w 5693175"/>
              <a:gd name="connsiteY141" fmla="*/ 3457334 h 3516498"/>
              <a:gd name="connsiteX142" fmla="*/ 4768142 w 5693175"/>
              <a:gd name="connsiteY142" fmla="*/ 3467966 h 3516498"/>
              <a:gd name="connsiteX143" fmla="*/ 4757509 w 5693175"/>
              <a:gd name="connsiteY143" fmla="*/ 3446701 h 3516498"/>
              <a:gd name="connsiteX144" fmla="*/ 4736244 w 5693175"/>
              <a:gd name="connsiteY144" fmla="*/ 3425436 h 3516498"/>
              <a:gd name="connsiteX145" fmla="*/ 4736244 w 5693175"/>
              <a:gd name="connsiteY145" fmla="*/ 3425436 h 3516498"/>
              <a:gd name="connsiteX146" fmla="*/ 4549033 w 5693175"/>
              <a:gd name="connsiteY146" fmla="*/ 3213569 h 3516498"/>
              <a:gd name="connsiteX147" fmla="*/ 4448056 w 5693175"/>
              <a:gd name="connsiteY147" fmla="*/ 2972347 h 3516498"/>
              <a:gd name="connsiteX148" fmla="*/ 4330250 w 5693175"/>
              <a:gd name="connsiteY148" fmla="*/ 2865760 h 3516498"/>
              <a:gd name="connsiteX149" fmla="*/ 4173175 w 5693175"/>
              <a:gd name="connsiteY149" fmla="*/ 2905029 h 3516498"/>
              <a:gd name="connsiteX150" fmla="*/ 4027320 w 5693175"/>
              <a:gd name="connsiteY150" fmla="*/ 2843321 h 3516498"/>
              <a:gd name="connsiteX151" fmla="*/ 3830976 w 5693175"/>
              <a:gd name="connsiteY151" fmla="*/ 2843320 h 3516498"/>
              <a:gd name="connsiteX152" fmla="*/ 3561705 w 5693175"/>
              <a:gd name="connsiteY152" fmla="*/ 2888199 h 3516498"/>
              <a:gd name="connsiteX153" fmla="*/ 3690731 w 5693175"/>
              <a:gd name="connsiteY153" fmla="*/ 2944297 h 3516498"/>
              <a:gd name="connsiteX154" fmla="*/ 3679512 w 5693175"/>
              <a:gd name="connsiteY154" fmla="*/ 3034055 h 3516498"/>
              <a:gd name="connsiteX155" fmla="*/ 3494388 w 5693175"/>
              <a:gd name="connsiteY155" fmla="*/ 3034054 h 3516498"/>
              <a:gd name="connsiteX156" fmla="*/ 3399021 w 5693175"/>
              <a:gd name="connsiteY156" fmla="*/ 2972346 h 3516498"/>
              <a:gd name="connsiteX157" fmla="*/ 3017553 w 5693175"/>
              <a:gd name="connsiteY157" fmla="*/ 3000396 h 3516498"/>
              <a:gd name="connsiteX158" fmla="*/ 2798770 w 5693175"/>
              <a:gd name="connsiteY158" fmla="*/ 3185519 h 3516498"/>
              <a:gd name="connsiteX159" fmla="*/ 2703404 w 5693175"/>
              <a:gd name="connsiteY159" fmla="*/ 3331375 h 3516498"/>
              <a:gd name="connsiteX160" fmla="*/ 2720233 w 5693175"/>
              <a:gd name="connsiteY160" fmla="*/ 3494059 h 3516498"/>
              <a:gd name="connsiteX161" fmla="*/ 2658525 w 5693175"/>
              <a:gd name="connsiteY161" fmla="*/ 3516498 h 3516498"/>
              <a:gd name="connsiteX162" fmla="*/ 2495840 w 5693175"/>
              <a:gd name="connsiteY162" fmla="*/ 3443571 h 3516498"/>
              <a:gd name="connsiteX163" fmla="*/ 2422913 w 5693175"/>
              <a:gd name="connsiteY163" fmla="*/ 3264057 h 3516498"/>
              <a:gd name="connsiteX164" fmla="*/ 2316326 w 5693175"/>
              <a:gd name="connsiteY164" fmla="*/ 3123811 h 3516498"/>
              <a:gd name="connsiteX165" fmla="*/ 2209740 w 5693175"/>
              <a:gd name="connsiteY165" fmla="*/ 2983566 h 3516498"/>
              <a:gd name="connsiteX166" fmla="*/ 2063885 w 5693175"/>
              <a:gd name="connsiteY166" fmla="*/ 2983566 h 3516498"/>
              <a:gd name="connsiteX167" fmla="*/ 2002177 w 5693175"/>
              <a:gd name="connsiteY167" fmla="*/ 3056494 h 3516498"/>
              <a:gd name="connsiteX168" fmla="*/ 1901200 w 5693175"/>
              <a:gd name="connsiteY168" fmla="*/ 3039664 h 3516498"/>
              <a:gd name="connsiteX169" fmla="*/ 1845102 w 5693175"/>
              <a:gd name="connsiteY169" fmla="*/ 2860150 h 3516498"/>
              <a:gd name="connsiteX170" fmla="*/ 1620709 w 5693175"/>
              <a:gd name="connsiteY170" fmla="*/ 2646977 h 3516498"/>
              <a:gd name="connsiteX171" fmla="*/ 1166901 w 5693175"/>
              <a:gd name="connsiteY171" fmla="*/ 2631777 h 3516498"/>
              <a:gd name="connsiteX172" fmla="*/ 1118048 w 5693175"/>
              <a:gd name="connsiteY172"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380940 w 5693175"/>
              <a:gd name="connsiteY4" fmla="*/ 2147703 h 3516498"/>
              <a:gd name="connsiteX5" fmla="*/ 164995 w 5693175"/>
              <a:gd name="connsiteY5" fmla="*/ 1947135 h 3516498"/>
              <a:gd name="connsiteX6" fmla="*/ 134108 w 5693175"/>
              <a:gd name="connsiteY6" fmla="*/ 1777456 h 3516498"/>
              <a:gd name="connsiteX7" fmla="*/ 78010 w 5693175"/>
              <a:gd name="connsiteY7" fmla="*/ 1569892 h 3516498"/>
              <a:gd name="connsiteX8" fmla="*/ 35903 w 5693175"/>
              <a:gd name="connsiteY8" fmla="*/ 1323192 h 3516498"/>
              <a:gd name="connsiteX9" fmla="*/ 5083 w 5693175"/>
              <a:gd name="connsiteY9" fmla="*/ 1053789 h 3516498"/>
              <a:gd name="connsiteX10" fmla="*/ 117741 w 5693175"/>
              <a:gd name="connsiteY10" fmla="*/ 729145 h 3516498"/>
              <a:gd name="connsiteX11" fmla="*/ 240300 w 5693175"/>
              <a:gd name="connsiteY11" fmla="*/ 419550 h 3516498"/>
              <a:gd name="connsiteX12" fmla="*/ 272571 w 5693175"/>
              <a:gd name="connsiteY12" fmla="*/ 64547 h 3516498"/>
              <a:gd name="connsiteX13" fmla="*/ 466211 w 5693175"/>
              <a:gd name="connsiteY13" fmla="*/ 0 h 3516498"/>
              <a:gd name="connsiteX14" fmla="*/ 685240 w 5693175"/>
              <a:gd name="connsiteY14" fmla="*/ 65548 h 3516498"/>
              <a:gd name="connsiteX15" fmla="*/ 855361 w 5693175"/>
              <a:gd name="connsiteY15" fmla="*/ 129343 h 3516498"/>
              <a:gd name="connsiteX16" fmla="*/ 1195602 w 5693175"/>
              <a:gd name="connsiteY16" fmla="*/ 193138 h 3516498"/>
              <a:gd name="connsiteX17" fmla="*/ 1578375 w 5693175"/>
              <a:gd name="connsiteY17" fmla="*/ 246301 h 3516498"/>
              <a:gd name="connsiteX18" fmla="*/ 1939882 w 5693175"/>
              <a:gd name="connsiteY18" fmla="*/ 288831 h 3516498"/>
              <a:gd name="connsiteX19" fmla="*/ 2290756 w 5693175"/>
              <a:gd name="connsiteY19" fmla="*/ 310096 h 3516498"/>
              <a:gd name="connsiteX20" fmla="*/ 2609733 w 5693175"/>
              <a:gd name="connsiteY20" fmla="*/ 310096 h 3516498"/>
              <a:gd name="connsiteX21" fmla="*/ 2833016 w 5693175"/>
              <a:gd name="connsiteY21" fmla="*/ 320729 h 3516498"/>
              <a:gd name="connsiteX22" fmla="*/ 2939342 w 5693175"/>
              <a:gd name="connsiteY22" fmla="*/ 310096 h 3516498"/>
              <a:gd name="connsiteX23" fmla="*/ 2939342 w 5693175"/>
              <a:gd name="connsiteY23" fmla="*/ 267566 h 3516498"/>
              <a:gd name="connsiteX24" fmla="*/ 2939342 w 5693175"/>
              <a:gd name="connsiteY24" fmla="*/ 267566 h 3516498"/>
              <a:gd name="connsiteX25" fmla="*/ 3045668 w 5693175"/>
              <a:gd name="connsiteY25" fmla="*/ 341994 h 3516498"/>
              <a:gd name="connsiteX26" fmla="*/ 3162626 w 5693175"/>
              <a:gd name="connsiteY26" fmla="*/ 363259 h 3516498"/>
              <a:gd name="connsiteX27" fmla="*/ 3279584 w 5693175"/>
              <a:gd name="connsiteY27" fmla="*/ 373892 h 3516498"/>
              <a:gd name="connsiteX28" fmla="*/ 3385909 w 5693175"/>
              <a:gd name="connsiteY28" fmla="*/ 416422 h 3516498"/>
              <a:gd name="connsiteX29" fmla="*/ 3460337 w 5693175"/>
              <a:gd name="connsiteY29" fmla="*/ 437687 h 3516498"/>
              <a:gd name="connsiteX30" fmla="*/ 3460337 w 5693175"/>
              <a:gd name="connsiteY30" fmla="*/ 437687 h 3516498"/>
              <a:gd name="connsiteX31" fmla="*/ 3460337 w 5693175"/>
              <a:gd name="connsiteY31" fmla="*/ 512115 h 3516498"/>
              <a:gd name="connsiteX32" fmla="*/ 3492235 w 5693175"/>
              <a:gd name="connsiteY32" fmla="*/ 533380 h 3516498"/>
              <a:gd name="connsiteX33" fmla="*/ 3566663 w 5693175"/>
              <a:gd name="connsiteY33" fmla="*/ 533380 h 3516498"/>
              <a:gd name="connsiteX34" fmla="*/ 3630458 w 5693175"/>
              <a:gd name="connsiteY34" fmla="*/ 512115 h 3516498"/>
              <a:gd name="connsiteX35" fmla="*/ 3630458 w 5693175"/>
              <a:gd name="connsiteY35" fmla="*/ 512115 h 3516498"/>
              <a:gd name="connsiteX36" fmla="*/ 3704886 w 5693175"/>
              <a:gd name="connsiteY36" fmla="*/ 575910 h 3516498"/>
              <a:gd name="connsiteX37" fmla="*/ 3726151 w 5693175"/>
              <a:gd name="connsiteY37" fmla="*/ 597175 h 3516498"/>
              <a:gd name="connsiteX38" fmla="*/ 3821844 w 5693175"/>
              <a:gd name="connsiteY38" fmla="*/ 597175 h 3516498"/>
              <a:gd name="connsiteX39" fmla="*/ 3885640 w 5693175"/>
              <a:gd name="connsiteY39" fmla="*/ 597175 h 3516498"/>
              <a:gd name="connsiteX40" fmla="*/ 3885640 w 5693175"/>
              <a:gd name="connsiteY40" fmla="*/ 597175 h 3516498"/>
              <a:gd name="connsiteX41" fmla="*/ 4013230 w 5693175"/>
              <a:gd name="connsiteY41" fmla="*/ 660971 h 3516498"/>
              <a:gd name="connsiteX42" fmla="*/ 4034496 w 5693175"/>
              <a:gd name="connsiteY42" fmla="*/ 692868 h 3516498"/>
              <a:gd name="connsiteX43" fmla="*/ 4055761 w 5693175"/>
              <a:gd name="connsiteY43" fmla="*/ 735399 h 3516498"/>
              <a:gd name="connsiteX44" fmla="*/ 4108923 w 5693175"/>
              <a:gd name="connsiteY44" fmla="*/ 777929 h 3516498"/>
              <a:gd name="connsiteX45" fmla="*/ 4108923 w 5693175"/>
              <a:gd name="connsiteY45" fmla="*/ 777929 h 3516498"/>
              <a:gd name="connsiteX46" fmla="*/ 4151454 w 5693175"/>
              <a:gd name="connsiteY46" fmla="*/ 884255 h 3516498"/>
              <a:gd name="connsiteX47" fmla="*/ 4151454 w 5693175"/>
              <a:gd name="connsiteY47" fmla="*/ 884255 h 3516498"/>
              <a:gd name="connsiteX48" fmla="*/ 4236514 w 5693175"/>
              <a:gd name="connsiteY48" fmla="*/ 1033110 h 3516498"/>
              <a:gd name="connsiteX49" fmla="*/ 4236514 w 5693175"/>
              <a:gd name="connsiteY49" fmla="*/ 1107538 h 3516498"/>
              <a:gd name="connsiteX50" fmla="*/ 4236514 w 5693175"/>
              <a:gd name="connsiteY50" fmla="*/ 1107538 h 3516498"/>
              <a:gd name="connsiteX51" fmla="*/ 4193984 w 5693175"/>
              <a:gd name="connsiteY51" fmla="*/ 1213864 h 3516498"/>
              <a:gd name="connsiteX52" fmla="*/ 4193984 w 5693175"/>
              <a:gd name="connsiteY52" fmla="*/ 1256394 h 3516498"/>
              <a:gd name="connsiteX53" fmla="*/ 4289677 w 5693175"/>
              <a:gd name="connsiteY53" fmla="*/ 1267027 h 3516498"/>
              <a:gd name="connsiteX54" fmla="*/ 4396002 w 5693175"/>
              <a:gd name="connsiteY54" fmla="*/ 1213864 h 3516498"/>
              <a:gd name="connsiteX55" fmla="*/ 4491696 w 5693175"/>
              <a:gd name="connsiteY55" fmla="*/ 1160701 h 3516498"/>
              <a:gd name="connsiteX56" fmla="*/ 4608654 w 5693175"/>
              <a:gd name="connsiteY56" fmla="*/ 1075641 h 3516498"/>
              <a:gd name="connsiteX57" fmla="*/ 4608654 w 5693175"/>
              <a:gd name="connsiteY57" fmla="*/ 1075641 h 3516498"/>
              <a:gd name="connsiteX58" fmla="*/ 4683082 w 5693175"/>
              <a:gd name="connsiteY58" fmla="*/ 926785 h 3516498"/>
              <a:gd name="connsiteX59" fmla="*/ 4789407 w 5693175"/>
              <a:gd name="connsiteY59" fmla="*/ 916152 h 3516498"/>
              <a:gd name="connsiteX60" fmla="*/ 4853202 w 5693175"/>
              <a:gd name="connsiteY60" fmla="*/ 841724 h 3516498"/>
              <a:gd name="connsiteX61" fmla="*/ 4895733 w 5693175"/>
              <a:gd name="connsiteY61" fmla="*/ 703501 h 3516498"/>
              <a:gd name="connsiteX62" fmla="*/ 5002058 w 5693175"/>
              <a:gd name="connsiteY62" fmla="*/ 597175 h 3516498"/>
              <a:gd name="connsiteX63" fmla="*/ 5204077 w 5693175"/>
              <a:gd name="connsiteY63" fmla="*/ 575910 h 3516498"/>
              <a:gd name="connsiteX64" fmla="*/ 5278505 w 5693175"/>
              <a:gd name="connsiteY64" fmla="*/ 512115 h 3516498"/>
              <a:gd name="connsiteX65" fmla="*/ 5352933 w 5693175"/>
              <a:gd name="connsiteY65" fmla="*/ 469585 h 3516498"/>
              <a:gd name="connsiteX66" fmla="*/ 5352933 w 5693175"/>
              <a:gd name="connsiteY66" fmla="*/ 352627 h 3516498"/>
              <a:gd name="connsiteX67" fmla="*/ 5363565 w 5693175"/>
              <a:gd name="connsiteY67" fmla="*/ 256934 h 3516498"/>
              <a:gd name="connsiteX68" fmla="*/ 5374198 w 5693175"/>
              <a:gd name="connsiteY68" fmla="*/ 150608 h 3516498"/>
              <a:gd name="connsiteX69" fmla="*/ 5480523 w 5693175"/>
              <a:gd name="connsiteY69" fmla="*/ 171873 h 3516498"/>
              <a:gd name="connsiteX70" fmla="*/ 5544319 w 5693175"/>
              <a:gd name="connsiteY70" fmla="*/ 225036 h 3516498"/>
              <a:gd name="connsiteX71" fmla="*/ 5554951 w 5693175"/>
              <a:gd name="connsiteY71" fmla="*/ 320729 h 3516498"/>
              <a:gd name="connsiteX72" fmla="*/ 5597482 w 5693175"/>
              <a:gd name="connsiteY72" fmla="*/ 363259 h 3516498"/>
              <a:gd name="connsiteX73" fmla="*/ 5640012 w 5693175"/>
              <a:gd name="connsiteY73" fmla="*/ 416422 h 3516498"/>
              <a:gd name="connsiteX74" fmla="*/ 5693175 w 5693175"/>
              <a:gd name="connsiteY74" fmla="*/ 458952 h 3516498"/>
              <a:gd name="connsiteX75" fmla="*/ 5693175 w 5693175"/>
              <a:gd name="connsiteY75" fmla="*/ 458952 h 3516498"/>
              <a:gd name="connsiteX76" fmla="*/ 5586849 w 5693175"/>
              <a:gd name="connsiteY76" fmla="*/ 575910 h 3516498"/>
              <a:gd name="connsiteX77" fmla="*/ 5586849 w 5693175"/>
              <a:gd name="connsiteY77" fmla="*/ 575910 h 3516498"/>
              <a:gd name="connsiteX78" fmla="*/ 5512421 w 5693175"/>
              <a:gd name="connsiteY78" fmla="*/ 660971 h 3516498"/>
              <a:gd name="connsiteX79" fmla="*/ 5448626 w 5693175"/>
              <a:gd name="connsiteY79" fmla="*/ 682236 h 3516498"/>
              <a:gd name="connsiteX80" fmla="*/ 5427361 w 5693175"/>
              <a:gd name="connsiteY80" fmla="*/ 756664 h 3516498"/>
              <a:gd name="connsiteX81" fmla="*/ 5427361 w 5693175"/>
              <a:gd name="connsiteY81" fmla="*/ 756664 h 3516498"/>
              <a:gd name="connsiteX82" fmla="*/ 5406096 w 5693175"/>
              <a:gd name="connsiteY82" fmla="*/ 841724 h 3516498"/>
              <a:gd name="connsiteX83" fmla="*/ 5437993 w 5693175"/>
              <a:gd name="connsiteY83" fmla="*/ 905520 h 3516498"/>
              <a:gd name="connsiteX84" fmla="*/ 5437993 w 5693175"/>
              <a:gd name="connsiteY84" fmla="*/ 905520 h 3516498"/>
              <a:gd name="connsiteX85" fmla="*/ 5469891 w 5693175"/>
              <a:gd name="connsiteY85" fmla="*/ 937417 h 3516498"/>
              <a:gd name="connsiteX86" fmla="*/ 5469891 w 5693175"/>
              <a:gd name="connsiteY86" fmla="*/ 937417 h 3516498"/>
              <a:gd name="connsiteX87" fmla="*/ 5469891 w 5693175"/>
              <a:gd name="connsiteY87" fmla="*/ 937417 h 3516498"/>
              <a:gd name="connsiteX88" fmla="*/ 5512421 w 5693175"/>
              <a:gd name="connsiteY88" fmla="*/ 1001213 h 3516498"/>
              <a:gd name="connsiteX89" fmla="*/ 5406096 w 5693175"/>
              <a:gd name="connsiteY89" fmla="*/ 1011845 h 3516498"/>
              <a:gd name="connsiteX90" fmla="*/ 5278505 w 5693175"/>
              <a:gd name="connsiteY90" fmla="*/ 1086273 h 3516498"/>
              <a:gd name="connsiteX91" fmla="*/ 5225342 w 5693175"/>
              <a:gd name="connsiteY91" fmla="*/ 1107538 h 3516498"/>
              <a:gd name="connsiteX92" fmla="*/ 5172179 w 5693175"/>
              <a:gd name="connsiteY92" fmla="*/ 1150068 h 3516498"/>
              <a:gd name="connsiteX93" fmla="*/ 5172179 w 5693175"/>
              <a:gd name="connsiteY93" fmla="*/ 1150068 h 3516498"/>
              <a:gd name="connsiteX94" fmla="*/ 5182812 w 5693175"/>
              <a:gd name="connsiteY94" fmla="*/ 1267027 h 3516498"/>
              <a:gd name="connsiteX95" fmla="*/ 5172179 w 5693175"/>
              <a:gd name="connsiteY95" fmla="*/ 1362720 h 3516498"/>
              <a:gd name="connsiteX96" fmla="*/ 5172179 w 5693175"/>
              <a:gd name="connsiteY96" fmla="*/ 1362720 h 3516498"/>
              <a:gd name="connsiteX97" fmla="*/ 5097751 w 5693175"/>
              <a:gd name="connsiteY97" fmla="*/ 1437148 h 3516498"/>
              <a:gd name="connsiteX98" fmla="*/ 5097751 w 5693175"/>
              <a:gd name="connsiteY98" fmla="*/ 1500943 h 3516498"/>
              <a:gd name="connsiteX99" fmla="*/ 5097751 w 5693175"/>
              <a:gd name="connsiteY99" fmla="*/ 1500943 h 3516498"/>
              <a:gd name="connsiteX100" fmla="*/ 5097751 w 5693175"/>
              <a:gd name="connsiteY100" fmla="*/ 1639166 h 3516498"/>
              <a:gd name="connsiteX101" fmla="*/ 5097751 w 5693175"/>
              <a:gd name="connsiteY101" fmla="*/ 1660431 h 3516498"/>
              <a:gd name="connsiteX102" fmla="*/ 5097751 w 5693175"/>
              <a:gd name="connsiteY102" fmla="*/ 1660431 h 3516498"/>
              <a:gd name="connsiteX103" fmla="*/ 5023323 w 5693175"/>
              <a:gd name="connsiteY103" fmla="*/ 1564738 h 3516498"/>
              <a:gd name="connsiteX104" fmla="*/ 5002058 w 5693175"/>
              <a:gd name="connsiteY104" fmla="*/ 1511575 h 3516498"/>
              <a:gd name="connsiteX105" fmla="*/ 4959528 w 5693175"/>
              <a:gd name="connsiteY105" fmla="*/ 1490310 h 3516498"/>
              <a:gd name="connsiteX106" fmla="*/ 4959528 w 5693175"/>
              <a:gd name="connsiteY106" fmla="*/ 1490310 h 3516498"/>
              <a:gd name="connsiteX107" fmla="*/ 4948896 w 5693175"/>
              <a:gd name="connsiteY107" fmla="*/ 1628534 h 3516498"/>
              <a:gd name="connsiteX108" fmla="*/ 4970161 w 5693175"/>
              <a:gd name="connsiteY108" fmla="*/ 1702961 h 3516498"/>
              <a:gd name="connsiteX109" fmla="*/ 5002058 w 5693175"/>
              <a:gd name="connsiteY109" fmla="*/ 1756124 h 3516498"/>
              <a:gd name="connsiteX110" fmla="*/ 5065854 w 5693175"/>
              <a:gd name="connsiteY110" fmla="*/ 1809287 h 3516498"/>
              <a:gd name="connsiteX111" fmla="*/ 5140282 w 5693175"/>
              <a:gd name="connsiteY111" fmla="*/ 1851817 h 3516498"/>
              <a:gd name="connsiteX112" fmla="*/ 5172179 w 5693175"/>
              <a:gd name="connsiteY112" fmla="*/ 1915613 h 3516498"/>
              <a:gd name="connsiteX113" fmla="*/ 5150914 w 5693175"/>
              <a:gd name="connsiteY113" fmla="*/ 2032571 h 3516498"/>
              <a:gd name="connsiteX114" fmla="*/ 5087119 w 5693175"/>
              <a:gd name="connsiteY114" fmla="*/ 2085734 h 3516498"/>
              <a:gd name="connsiteX115" fmla="*/ 5055221 w 5693175"/>
              <a:gd name="connsiteY115" fmla="*/ 2085734 h 3516498"/>
              <a:gd name="connsiteX116" fmla="*/ 4959528 w 5693175"/>
              <a:gd name="connsiteY116" fmla="*/ 2106999 h 3516498"/>
              <a:gd name="connsiteX117" fmla="*/ 4959528 w 5693175"/>
              <a:gd name="connsiteY117" fmla="*/ 2106999 h 3516498"/>
              <a:gd name="connsiteX118" fmla="*/ 4948896 w 5693175"/>
              <a:gd name="connsiteY118" fmla="*/ 2192059 h 3516498"/>
              <a:gd name="connsiteX119" fmla="*/ 4927630 w 5693175"/>
              <a:gd name="connsiteY119" fmla="*/ 2213324 h 3516498"/>
              <a:gd name="connsiteX120" fmla="*/ 4885100 w 5693175"/>
              <a:gd name="connsiteY120" fmla="*/ 2223957 h 3516498"/>
              <a:gd name="connsiteX121" fmla="*/ 4831937 w 5693175"/>
              <a:gd name="connsiteY121" fmla="*/ 2266487 h 3516498"/>
              <a:gd name="connsiteX122" fmla="*/ 4831937 w 5693175"/>
              <a:gd name="connsiteY122" fmla="*/ 2266487 h 3516498"/>
              <a:gd name="connsiteX123" fmla="*/ 4789407 w 5693175"/>
              <a:gd name="connsiteY123" fmla="*/ 2383445 h 3516498"/>
              <a:gd name="connsiteX124" fmla="*/ 4736244 w 5693175"/>
              <a:gd name="connsiteY124" fmla="*/ 2447241 h 3516498"/>
              <a:gd name="connsiteX125" fmla="*/ 4693714 w 5693175"/>
              <a:gd name="connsiteY125" fmla="*/ 2489771 h 3516498"/>
              <a:gd name="connsiteX126" fmla="*/ 4661816 w 5693175"/>
              <a:gd name="connsiteY126" fmla="*/ 2532301 h 3516498"/>
              <a:gd name="connsiteX127" fmla="*/ 4640551 w 5693175"/>
              <a:gd name="connsiteY127" fmla="*/ 2596096 h 3516498"/>
              <a:gd name="connsiteX128" fmla="*/ 4619286 w 5693175"/>
              <a:gd name="connsiteY128" fmla="*/ 2681157 h 3516498"/>
              <a:gd name="connsiteX129" fmla="*/ 4619286 w 5693175"/>
              <a:gd name="connsiteY129" fmla="*/ 2755585 h 3516498"/>
              <a:gd name="connsiteX130" fmla="*/ 4619286 w 5693175"/>
              <a:gd name="connsiteY130" fmla="*/ 2755585 h 3516498"/>
              <a:gd name="connsiteX131" fmla="*/ 4683082 w 5693175"/>
              <a:gd name="connsiteY131" fmla="*/ 2915073 h 3516498"/>
              <a:gd name="connsiteX132" fmla="*/ 4725612 w 5693175"/>
              <a:gd name="connsiteY132" fmla="*/ 2968236 h 3516498"/>
              <a:gd name="connsiteX133" fmla="*/ 4746877 w 5693175"/>
              <a:gd name="connsiteY133" fmla="*/ 2989501 h 3516498"/>
              <a:gd name="connsiteX134" fmla="*/ 4778775 w 5693175"/>
              <a:gd name="connsiteY134" fmla="*/ 3032031 h 3516498"/>
              <a:gd name="connsiteX135" fmla="*/ 4810672 w 5693175"/>
              <a:gd name="connsiteY135" fmla="*/ 3127724 h 3516498"/>
              <a:gd name="connsiteX136" fmla="*/ 4831937 w 5693175"/>
              <a:gd name="connsiteY136" fmla="*/ 3159622 h 3516498"/>
              <a:gd name="connsiteX137" fmla="*/ 4863835 w 5693175"/>
              <a:gd name="connsiteY137" fmla="*/ 3191520 h 3516498"/>
              <a:gd name="connsiteX138" fmla="*/ 4885100 w 5693175"/>
              <a:gd name="connsiteY138" fmla="*/ 3319110 h 3516498"/>
              <a:gd name="connsiteX139" fmla="*/ 4885100 w 5693175"/>
              <a:gd name="connsiteY139" fmla="*/ 3361641 h 3516498"/>
              <a:gd name="connsiteX140" fmla="*/ 4885100 w 5693175"/>
              <a:gd name="connsiteY140" fmla="*/ 3361641 h 3516498"/>
              <a:gd name="connsiteX141" fmla="*/ 4863835 w 5693175"/>
              <a:gd name="connsiteY141" fmla="*/ 3457334 h 3516498"/>
              <a:gd name="connsiteX142" fmla="*/ 4863835 w 5693175"/>
              <a:gd name="connsiteY142" fmla="*/ 3457334 h 3516498"/>
              <a:gd name="connsiteX143" fmla="*/ 4768142 w 5693175"/>
              <a:gd name="connsiteY143" fmla="*/ 3467966 h 3516498"/>
              <a:gd name="connsiteX144" fmla="*/ 4757509 w 5693175"/>
              <a:gd name="connsiteY144" fmla="*/ 3446701 h 3516498"/>
              <a:gd name="connsiteX145" fmla="*/ 4736244 w 5693175"/>
              <a:gd name="connsiteY145" fmla="*/ 3425436 h 3516498"/>
              <a:gd name="connsiteX146" fmla="*/ 4736244 w 5693175"/>
              <a:gd name="connsiteY146" fmla="*/ 3425436 h 3516498"/>
              <a:gd name="connsiteX147" fmla="*/ 4549033 w 5693175"/>
              <a:gd name="connsiteY147" fmla="*/ 3213569 h 3516498"/>
              <a:gd name="connsiteX148" fmla="*/ 4448056 w 5693175"/>
              <a:gd name="connsiteY148" fmla="*/ 2972347 h 3516498"/>
              <a:gd name="connsiteX149" fmla="*/ 4330250 w 5693175"/>
              <a:gd name="connsiteY149" fmla="*/ 2865760 h 3516498"/>
              <a:gd name="connsiteX150" fmla="*/ 4173175 w 5693175"/>
              <a:gd name="connsiteY150" fmla="*/ 2905029 h 3516498"/>
              <a:gd name="connsiteX151" fmla="*/ 4027320 w 5693175"/>
              <a:gd name="connsiteY151" fmla="*/ 2843321 h 3516498"/>
              <a:gd name="connsiteX152" fmla="*/ 3830976 w 5693175"/>
              <a:gd name="connsiteY152" fmla="*/ 2843320 h 3516498"/>
              <a:gd name="connsiteX153" fmla="*/ 3561705 w 5693175"/>
              <a:gd name="connsiteY153" fmla="*/ 2888199 h 3516498"/>
              <a:gd name="connsiteX154" fmla="*/ 3690731 w 5693175"/>
              <a:gd name="connsiteY154" fmla="*/ 2944297 h 3516498"/>
              <a:gd name="connsiteX155" fmla="*/ 3679512 w 5693175"/>
              <a:gd name="connsiteY155" fmla="*/ 3034055 h 3516498"/>
              <a:gd name="connsiteX156" fmla="*/ 3494388 w 5693175"/>
              <a:gd name="connsiteY156" fmla="*/ 3034054 h 3516498"/>
              <a:gd name="connsiteX157" fmla="*/ 3399021 w 5693175"/>
              <a:gd name="connsiteY157" fmla="*/ 2972346 h 3516498"/>
              <a:gd name="connsiteX158" fmla="*/ 3017553 w 5693175"/>
              <a:gd name="connsiteY158" fmla="*/ 3000396 h 3516498"/>
              <a:gd name="connsiteX159" fmla="*/ 2798770 w 5693175"/>
              <a:gd name="connsiteY159" fmla="*/ 3185519 h 3516498"/>
              <a:gd name="connsiteX160" fmla="*/ 2703404 w 5693175"/>
              <a:gd name="connsiteY160" fmla="*/ 3331375 h 3516498"/>
              <a:gd name="connsiteX161" fmla="*/ 2720233 w 5693175"/>
              <a:gd name="connsiteY161" fmla="*/ 3494059 h 3516498"/>
              <a:gd name="connsiteX162" fmla="*/ 2658525 w 5693175"/>
              <a:gd name="connsiteY162" fmla="*/ 3516498 h 3516498"/>
              <a:gd name="connsiteX163" fmla="*/ 2495840 w 5693175"/>
              <a:gd name="connsiteY163" fmla="*/ 3443571 h 3516498"/>
              <a:gd name="connsiteX164" fmla="*/ 2422913 w 5693175"/>
              <a:gd name="connsiteY164" fmla="*/ 3264057 h 3516498"/>
              <a:gd name="connsiteX165" fmla="*/ 2316326 w 5693175"/>
              <a:gd name="connsiteY165" fmla="*/ 3123811 h 3516498"/>
              <a:gd name="connsiteX166" fmla="*/ 2209740 w 5693175"/>
              <a:gd name="connsiteY166" fmla="*/ 2983566 h 3516498"/>
              <a:gd name="connsiteX167" fmla="*/ 2063885 w 5693175"/>
              <a:gd name="connsiteY167" fmla="*/ 2983566 h 3516498"/>
              <a:gd name="connsiteX168" fmla="*/ 2002177 w 5693175"/>
              <a:gd name="connsiteY168" fmla="*/ 3056494 h 3516498"/>
              <a:gd name="connsiteX169" fmla="*/ 1901200 w 5693175"/>
              <a:gd name="connsiteY169" fmla="*/ 3039664 h 3516498"/>
              <a:gd name="connsiteX170" fmla="*/ 1845102 w 5693175"/>
              <a:gd name="connsiteY170" fmla="*/ 2860150 h 3516498"/>
              <a:gd name="connsiteX171" fmla="*/ 1620709 w 5693175"/>
              <a:gd name="connsiteY171" fmla="*/ 2646977 h 3516498"/>
              <a:gd name="connsiteX172" fmla="*/ 1166901 w 5693175"/>
              <a:gd name="connsiteY172" fmla="*/ 2631777 h 3516498"/>
              <a:gd name="connsiteX173" fmla="*/ 1118048 w 5693175"/>
              <a:gd name="connsiteY173"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380940 w 5693175"/>
              <a:gd name="connsiteY4" fmla="*/ 2147703 h 3516498"/>
              <a:gd name="connsiteX5" fmla="*/ 164995 w 5693175"/>
              <a:gd name="connsiteY5" fmla="*/ 1947135 h 3516498"/>
              <a:gd name="connsiteX6" fmla="*/ 134108 w 5693175"/>
              <a:gd name="connsiteY6" fmla="*/ 1777456 h 3516498"/>
              <a:gd name="connsiteX7" fmla="*/ 78010 w 5693175"/>
              <a:gd name="connsiteY7" fmla="*/ 1569892 h 3516498"/>
              <a:gd name="connsiteX8" fmla="*/ 35903 w 5693175"/>
              <a:gd name="connsiteY8" fmla="*/ 1323192 h 3516498"/>
              <a:gd name="connsiteX9" fmla="*/ 5083 w 5693175"/>
              <a:gd name="connsiteY9" fmla="*/ 1053789 h 3516498"/>
              <a:gd name="connsiteX10" fmla="*/ 117741 w 5693175"/>
              <a:gd name="connsiteY10" fmla="*/ 729145 h 3516498"/>
              <a:gd name="connsiteX11" fmla="*/ 240300 w 5693175"/>
              <a:gd name="connsiteY11" fmla="*/ 419550 h 3516498"/>
              <a:gd name="connsiteX12" fmla="*/ 272571 w 5693175"/>
              <a:gd name="connsiteY12" fmla="*/ 64547 h 3516498"/>
              <a:gd name="connsiteX13" fmla="*/ 466211 w 5693175"/>
              <a:gd name="connsiteY13" fmla="*/ 0 h 3516498"/>
              <a:gd name="connsiteX14" fmla="*/ 685240 w 5693175"/>
              <a:gd name="connsiteY14" fmla="*/ 65548 h 3516498"/>
              <a:gd name="connsiteX15" fmla="*/ 855361 w 5693175"/>
              <a:gd name="connsiteY15" fmla="*/ 129343 h 3516498"/>
              <a:gd name="connsiteX16" fmla="*/ 1195602 w 5693175"/>
              <a:gd name="connsiteY16" fmla="*/ 193138 h 3516498"/>
              <a:gd name="connsiteX17" fmla="*/ 1578375 w 5693175"/>
              <a:gd name="connsiteY17" fmla="*/ 246301 h 3516498"/>
              <a:gd name="connsiteX18" fmla="*/ 1939882 w 5693175"/>
              <a:gd name="connsiteY18" fmla="*/ 288831 h 3516498"/>
              <a:gd name="connsiteX19" fmla="*/ 2290756 w 5693175"/>
              <a:gd name="connsiteY19" fmla="*/ 310096 h 3516498"/>
              <a:gd name="connsiteX20" fmla="*/ 2609733 w 5693175"/>
              <a:gd name="connsiteY20" fmla="*/ 310096 h 3516498"/>
              <a:gd name="connsiteX21" fmla="*/ 2833016 w 5693175"/>
              <a:gd name="connsiteY21" fmla="*/ 320729 h 3516498"/>
              <a:gd name="connsiteX22" fmla="*/ 2939342 w 5693175"/>
              <a:gd name="connsiteY22" fmla="*/ 310096 h 3516498"/>
              <a:gd name="connsiteX23" fmla="*/ 2939342 w 5693175"/>
              <a:gd name="connsiteY23" fmla="*/ 267566 h 3516498"/>
              <a:gd name="connsiteX24" fmla="*/ 2939342 w 5693175"/>
              <a:gd name="connsiteY24" fmla="*/ 267566 h 3516498"/>
              <a:gd name="connsiteX25" fmla="*/ 3045668 w 5693175"/>
              <a:gd name="connsiteY25" fmla="*/ 341994 h 3516498"/>
              <a:gd name="connsiteX26" fmla="*/ 3162626 w 5693175"/>
              <a:gd name="connsiteY26" fmla="*/ 363259 h 3516498"/>
              <a:gd name="connsiteX27" fmla="*/ 3279584 w 5693175"/>
              <a:gd name="connsiteY27" fmla="*/ 373892 h 3516498"/>
              <a:gd name="connsiteX28" fmla="*/ 3385909 w 5693175"/>
              <a:gd name="connsiteY28" fmla="*/ 416422 h 3516498"/>
              <a:gd name="connsiteX29" fmla="*/ 3460337 w 5693175"/>
              <a:gd name="connsiteY29" fmla="*/ 437687 h 3516498"/>
              <a:gd name="connsiteX30" fmla="*/ 3460337 w 5693175"/>
              <a:gd name="connsiteY30" fmla="*/ 437687 h 3516498"/>
              <a:gd name="connsiteX31" fmla="*/ 3460337 w 5693175"/>
              <a:gd name="connsiteY31" fmla="*/ 512115 h 3516498"/>
              <a:gd name="connsiteX32" fmla="*/ 3492235 w 5693175"/>
              <a:gd name="connsiteY32" fmla="*/ 533380 h 3516498"/>
              <a:gd name="connsiteX33" fmla="*/ 3566663 w 5693175"/>
              <a:gd name="connsiteY33" fmla="*/ 533380 h 3516498"/>
              <a:gd name="connsiteX34" fmla="*/ 3630458 w 5693175"/>
              <a:gd name="connsiteY34" fmla="*/ 512115 h 3516498"/>
              <a:gd name="connsiteX35" fmla="*/ 3630458 w 5693175"/>
              <a:gd name="connsiteY35" fmla="*/ 512115 h 3516498"/>
              <a:gd name="connsiteX36" fmla="*/ 3704886 w 5693175"/>
              <a:gd name="connsiteY36" fmla="*/ 575910 h 3516498"/>
              <a:gd name="connsiteX37" fmla="*/ 3726151 w 5693175"/>
              <a:gd name="connsiteY37" fmla="*/ 597175 h 3516498"/>
              <a:gd name="connsiteX38" fmla="*/ 3821844 w 5693175"/>
              <a:gd name="connsiteY38" fmla="*/ 597175 h 3516498"/>
              <a:gd name="connsiteX39" fmla="*/ 3885640 w 5693175"/>
              <a:gd name="connsiteY39" fmla="*/ 597175 h 3516498"/>
              <a:gd name="connsiteX40" fmla="*/ 3885640 w 5693175"/>
              <a:gd name="connsiteY40" fmla="*/ 597175 h 3516498"/>
              <a:gd name="connsiteX41" fmla="*/ 4013230 w 5693175"/>
              <a:gd name="connsiteY41" fmla="*/ 660971 h 3516498"/>
              <a:gd name="connsiteX42" fmla="*/ 4034496 w 5693175"/>
              <a:gd name="connsiteY42" fmla="*/ 692868 h 3516498"/>
              <a:gd name="connsiteX43" fmla="*/ 4055761 w 5693175"/>
              <a:gd name="connsiteY43" fmla="*/ 735399 h 3516498"/>
              <a:gd name="connsiteX44" fmla="*/ 4108923 w 5693175"/>
              <a:gd name="connsiteY44" fmla="*/ 777929 h 3516498"/>
              <a:gd name="connsiteX45" fmla="*/ 4108923 w 5693175"/>
              <a:gd name="connsiteY45" fmla="*/ 777929 h 3516498"/>
              <a:gd name="connsiteX46" fmla="*/ 4151454 w 5693175"/>
              <a:gd name="connsiteY46" fmla="*/ 884255 h 3516498"/>
              <a:gd name="connsiteX47" fmla="*/ 4151454 w 5693175"/>
              <a:gd name="connsiteY47" fmla="*/ 884255 h 3516498"/>
              <a:gd name="connsiteX48" fmla="*/ 4236514 w 5693175"/>
              <a:gd name="connsiteY48" fmla="*/ 1033110 h 3516498"/>
              <a:gd name="connsiteX49" fmla="*/ 4236514 w 5693175"/>
              <a:gd name="connsiteY49" fmla="*/ 1107538 h 3516498"/>
              <a:gd name="connsiteX50" fmla="*/ 4236514 w 5693175"/>
              <a:gd name="connsiteY50" fmla="*/ 1107538 h 3516498"/>
              <a:gd name="connsiteX51" fmla="*/ 4193984 w 5693175"/>
              <a:gd name="connsiteY51" fmla="*/ 1213864 h 3516498"/>
              <a:gd name="connsiteX52" fmla="*/ 4193984 w 5693175"/>
              <a:gd name="connsiteY52" fmla="*/ 1256394 h 3516498"/>
              <a:gd name="connsiteX53" fmla="*/ 4289677 w 5693175"/>
              <a:gd name="connsiteY53" fmla="*/ 1267027 h 3516498"/>
              <a:gd name="connsiteX54" fmla="*/ 4396002 w 5693175"/>
              <a:gd name="connsiteY54" fmla="*/ 1213864 h 3516498"/>
              <a:gd name="connsiteX55" fmla="*/ 4491696 w 5693175"/>
              <a:gd name="connsiteY55" fmla="*/ 1160701 h 3516498"/>
              <a:gd name="connsiteX56" fmla="*/ 4608654 w 5693175"/>
              <a:gd name="connsiteY56" fmla="*/ 1075641 h 3516498"/>
              <a:gd name="connsiteX57" fmla="*/ 4608654 w 5693175"/>
              <a:gd name="connsiteY57" fmla="*/ 1075641 h 3516498"/>
              <a:gd name="connsiteX58" fmla="*/ 4683082 w 5693175"/>
              <a:gd name="connsiteY58" fmla="*/ 926785 h 3516498"/>
              <a:gd name="connsiteX59" fmla="*/ 4789407 w 5693175"/>
              <a:gd name="connsiteY59" fmla="*/ 916152 h 3516498"/>
              <a:gd name="connsiteX60" fmla="*/ 4853202 w 5693175"/>
              <a:gd name="connsiteY60" fmla="*/ 841724 h 3516498"/>
              <a:gd name="connsiteX61" fmla="*/ 4895733 w 5693175"/>
              <a:gd name="connsiteY61" fmla="*/ 703501 h 3516498"/>
              <a:gd name="connsiteX62" fmla="*/ 5002058 w 5693175"/>
              <a:gd name="connsiteY62" fmla="*/ 597175 h 3516498"/>
              <a:gd name="connsiteX63" fmla="*/ 5204077 w 5693175"/>
              <a:gd name="connsiteY63" fmla="*/ 575910 h 3516498"/>
              <a:gd name="connsiteX64" fmla="*/ 5278505 w 5693175"/>
              <a:gd name="connsiteY64" fmla="*/ 512115 h 3516498"/>
              <a:gd name="connsiteX65" fmla="*/ 5352933 w 5693175"/>
              <a:gd name="connsiteY65" fmla="*/ 469585 h 3516498"/>
              <a:gd name="connsiteX66" fmla="*/ 5352933 w 5693175"/>
              <a:gd name="connsiteY66" fmla="*/ 352627 h 3516498"/>
              <a:gd name="connsiteX67" fmla="*/ 5363565 w 5693175"/>
              <a:gd name="connsiteY67" fmla="*/ 256934 h 3516498"/>
              <a:gd name="connsiteX68" fmla="*/ 5374198 w 5693175"/>
              <a:gd name="connsiteY68" fmla="*/ 150608 h 3516498"/>
              <a:gd name="connsiteX69" fmla="*/ 5480523 w 5693175"/>
              <a:gd name="connsiteY69" fmla="*/ 171873 h 3516498"/>
              <a:gd name="connsiteX70" fmla="*/ 5544319 w 5693175"/>
              <a:gd name="connsiteY70" fmla="*/ 225036 h 3516498"/>
              <a:gd name="connsiteX71" fmla="*/ 5554951 w 5693175"/>
              <a:gd name="connsiteY71" fmla="*/ 320729 h 3516498"/>
              <a:gd name="connsiteX72" fmla="*/ 5597482 w 5693175"/>
              <a:gd name="connsiteY72" fmla="*/ 363259 h 3516498"/>
              <a:gd name="connsiteX73" fmla="*/ 5640012 w 5693175"/>
              <a:gd name="connsiteY73" fmla="*/ 416422 h 3516498"/>
              <a:gd name="connsiteX74" fmla="*/ 5693175 w 5693175"/>
              <a:gd name="connsiteY74" fmla="*/ 458952 h 3516498"/>
              <a:gd name="connsiteX75" fmla="*/ 5693175 w 5693175"/>
              <a:gd name="connsiteY75" fmla="*/ 458952 h 3516498"/>
              <a:gd name="connsiteX76" fmla="*/ 5586849 w 5693175"/>
              <a:gd name="connsiteY76" fmla="*/ 575910 h 3516498"/>
              <a:gd name="connsiteX77" fmla="*/ 5586849 w 5693175"/>
              <a:gd name="connsiteY77" fmla="*/ 575910 h 3516498"/>
              <a:gd name="connsiteX78" fmla="*/ 5512421 w 5693175"/>
              <a:gd name="connsiteY78" fmla="*/ 660971 h 3516498"/>
              <a:gd name="connsiteX79" fmla="*/ 5448626 w 5693175"/>
              <a:gd name="connsiteY79" fmla="*/ 682236 h 3516498"/>
              <a:gd name="connsiteX80" fmla="*/ 5427361 w 5693175"/>
              <a:gd name="connsiteY80" fmla="*/ 756664 h 3516498"/>
              <a:gd name="connsiteX81" fmla="*/ 5427361 w 5693175"/>
              <a:gd name="connsiteY81" fmla="*/ 756664 h 3516498"/>
              <a:gd name="connsiteX82" fmla="*/ 5406096 w 5693175"/>
              <a:gd name="connsiteY82" fmla="*/ 841724 h 3516498"/>
              <a:gd name="connsiteX83" fmla="*/ 5437993 w 5693175"/>
              <a:gd name="connsiteY83" fmla="*/ 905520 h 3516498"/>
              <a:gd name="connsiteX84" fmla="*/ 5437993 w 5693175"/>
              <a:gd name="connsiteY84" fmla="*/ 905520 h 3516498"/>
              <a:gd name="connsiteX85" fmla="*/ 5469891 w 5693175"/>
              <a:gd name="connsiteY85" fmla="*/ 937417 h 3516498"/>
              <a:gd name="connsiteX86" fmla="*/ 5469891 w 5693175"/>
              <a:gd name="connsiteY86" fmla="*/ 937417 h 3516498"/>
              <a:gd name="connsiteX87" fmla="*/ 5469891 w 5693175"/>
              <a:gd name="connsiteY87" fmla="*/ 937417 h 3516498"/>
              <a:gd name="connsiteX88" fmla="*/ 5512421 w 5693175"/>
              <a:gd name="connsiteY88" fmla="*/ 1001213 h 3516498"/>
              <a:gd name="connsiteX89" fmla="*/ 5406096 w 5693175"/>
              <a:gd name="connsiteY89" fmla="*/ 1011845 h 3516498"/>
              <a:gd name="connsiteX90" fmla="*/ 5278505 w 5693175"/>
              <a:gd name="connsiteY90" fmla="*/ 1086273 h 3516498"/>
              <a:gd name="connsiteX91" fmla="*/ 5225342 w 5693175"/>
              <a:gd name="connsiteY91" fmla="*/ 1107538 h 3516498"/>
              <a:gd name="connsiteX92" fmla="*/ 5172179 w 5693175"/>
              <a:gd name="connsiteY92" fmla="*/ 1150068 h 3516498"/>
              <a:gd name="connsiteX93" fmla="*/ 5172179 w 5693175"/>
              <a:gd name="connsiteY93" fmla="*/ 1150068 h 3516498"/>
              <a:gd name="connsiteX94" fmla="*/ 5182812 w 5693175"/>
              <a:gd name="connsiteY94" fmla="*/ 1267027 h 3516498"/>
              <a:gd name="connsiteX95" fmla="*/ 5172179 w 5693175"/>
              <a:gd name="connsiteY95" fmla="*/ 1362720 h 3516498"/>
              <a:gd name="connsiteX96" fmla="*/ 5172179 w 5693175"/>
              <a:gd name="connsiteY96" fmla="*/ 1362720 h 3516498"/>
              <a:gd name="connsiteX97" fmla="*/ 5097751 w 5693175"/>
              <a:gd name="connsiteY97" fmla="*/ 1437148 h 3516498"/>
              <a:gd name="connsiteX98" fmla="*/ 5097751 w 5693175"/>
              <a:gd name="connsiteY98" fmla="*/ 1500943 h 3516498"/>
              <a:gd name="connsiteX99" fmla="*/ 5097751 w 5693175"/>
              <a:gd name="connsiteY99" fmla="*/ 1500943 h 3516498"/>
              <a:gd name="connsiteX100" fmla="*/ 5097751 w 5693175"/>
              <a:gd name="connsiteY100" fmla="*/ 1639166 h 3516498"/>
              <a:gd name="connsiteX101" fmla="*/ 5097751 w 5693175"/>
              <a:gd name="connsiteY101" fmla="*/ 1660431 h 3516498"/>
              <a:gd name="connsiteX102" fmla="*/ 5097751 w 5693175"/>
              <a:gd name="connsiteY102" fmla="*/ 1722139 h 3516498"/>
              <a:gd name="connsiteX103" fmla="*/ 5023323 w 5693175"/>
              <a:gd name="connsiteY103" fmla="*/ 1564738 h 3516498"/>
              <a:gd name="connsiteX104" fmla="*/ 5002058 w 5693175"/>
              <a:gd name="connsiteY104" fmla="*/ 1511575 h 3516498"/>
              <a:gd name="connsiteX105" fmla="*/ 4959528 w 5693175"/>
              <a:gd name="connsiteY105" fmla="*/ 1490310 h 3516498"/>
              <a:gd name="connsiteX106" fmla="*/ 4959528 w 5693175"/>
              <a:gd name="connsiteY106" fmla="*/ 1490310 h 3516498"/>
              <a:gd name="connsiteX107" fmla="*/ 4948896 w 5693175"/>
              <a:gd name="connsiteY107" fmla="*/ 1628534 h 3516498"/>
              <a:gd name="connsiteX108" fmla="*/ 4970161 w 5693175"/>
              <a:gd name="connsiteY108" fmla="*/ 1702961 h 3516498"/>
              <a:gd name="connsiteX109" fmla="*/ 5002058 w 5693175"/>
              <a:gd name="connsiteY109" fmla="*/ 1756124 h 3516498"/>
              <a:gd name="connsiteX110" fmla="*/ 5065854 w 5693175"/>
              <a:gd name="connsiteY110" fmla="*/ 1809287 h 3516498"/>
              <a:gd name="connsiteX111" fmla="*/ 5140282 w 5693175"/>
              <a:gd name="connsiteY111" fmla="*/ 1851817 h 3516498"/>
              <a:gd name="connsiteX112" fmla="*/ 5172179 w 5693175"/>
              <a:gd name="connsiteY112" fmla="*/ 1915613 h 3516498"/>
              <a:gd name="connsiteX113" fmla="*/ 5150914 w 5693175"/>
              <a:gd name="connsiteY113" fmla="*/ 2032571 h 3516498"/>
              <a:gd name="connsiteX114" fmla="*/ 5087119 w 5693175"/>
              <a:gd name="connsiteY114" fmla="*/ 2085734 h 3516498"/>
              <a:gd name="connsiteX115" fmla="*/ 5055221 w 5693175"/>
              <a:gd name="connsiteY115" fmla="*/ 2085734 h 3516498"/>
              <a:gd name="connsiteX116" fmla="*/ 4959528 w 5693175"/>
              <a:gd name="connsiteY116" fmla="*/ 2106999 h 3516498"/>
              <a:gd name="connsiteX117" fmla="*/ 4959528 w 5693175"/>
              <a:gd name="connsiteY117" fmla="*/ 2106999 h 3516498"/>
              <a:gd name="connsiteX118" fmla="*/ 4948896 w 5693175"/>
              <a:gd name="connsiteY118" fmla="*/ 2192059 h 3516498"/>
              <a:gd name="connsiteX119" fmla="*/ 4927630 w 5693175"/>
              <a:gd name="connsiteY119" fmla="*/ 2213324 h 3516498"/>
              <a:gd name="connsiteX120" fmla="*/ 4885100 w 5693175"/>
              <a:gd name="connsiteY120" fmla="*/ 2223957 h 3516498"/>
              <a:gd name="connsiteX121" fmla="*/ 4831937 w 5693175"/>
              <a:gd name="connsiteY121" fmla="*/ 2266487 h 3516498"/>
              <a:gd name="connsiteX122" fmla="*/ 4831937 w 5693175"/>
              <a:gd name="connsiteY122" fmla="*/ 2266487 h 3516498"/>
              <a:gd name="connsiteX123" fmla="*/ 4789407 w 5693175"/>
              <a:gd name="connsiteY123" fmla="*/ 2383445 h 3516498"/>
              <a:gd name="connsiteX124" fmla="*/ 4736244 w 5693175"/>
              <a:gd name="connsiteY124" fmla="*/ 2447241 h 3516498"/>
              <a:gd name="connsiteX125" fmla="*/ 4693714 w 5693175"/>
              <a:gd name="connsiteY125" fmla="*/ 2489771 h 3516498"/>
              <a:gd name="connsiteX126" fmla="*/ 4661816 w 5693175"/>
              <a:gd name="connsiteY126" fmla="*/ 2532301 h 3516498"/>
              <a:gd name="connsiteX127" fmla="*/ 4640551 w 5693175"/>
              <a:gd name="connsiteY127" fmla="*/ 2596096 h 3516498"/>
              <a:gd name="connsiteX128" fmla="*/ 4619286 w 5693175"/>
              <a:gd name="connsiteY128" fmla="*/ 2681157 h 3516498"/>
              <a:gd name="connsiteX129" fmla="*/ 4619286 w 5693175"/>
              <a:gd name="connsiteY129" fmla="*/ 2755585 h 3516498"/>
              <a:gd name="connsiteX130" fmla="*/ 4619286 w 5693175"/>
              <a:gd name="connsiteY130" fmla="*/ 2755585 h 3516498"/>
              <a:gd name="connsiteX131" fmla="*/ 4683082 w 5693175"/>
              <a:gd name="connsiteY131" fmla="*/ 2915073 h 3516498"/>
              <a:gd name="connsiteX132" fmla="*/ 4725612 w 5693175"/>
              <a:gd name="connsiteY132" fmla="*/ 2968236 h 3516498"/>
              <a:gd name="connsiteX133" fmla="*/ 4746877 w 5693175"/>
              <a:gd name="connsiteY133" fmla="*/ 2989501 h 3516498"/>
              <a:gd name="connsiteX134" fmla="*/ 4778775 w 5693175"/>
              <a:gd name="connsiteY134" fmla="*/ 3032031 h 3516498"/>
              <a:gd name="connsiteX135" fmla="*/ 4810672 w 5693175"/>
              <a:gd name="connsiteY135" fmla="*/ 3127724 h 3516498"/>
              <a:gd name="connsiteX136" fmla="*/ 4831937 w 5693175"/>
              <a:gd name="connsiteY136" fmla="*/ 3159622 h 3516498"/>
              <a:gd name="connsiteX137" fmla="*/ 4863835 w 5693175"/>
              <a:gd name="connsiteY137" fmla="*/ 3191520 h 3516498"/>
              <a:gd name="connsiteX138" fmla="*/ 4885100 w 5693175"/>
              <a:gd name="connsiteY138" fmla="*/ 3319110 h 3516498"/>
              <a:gd name="connsiteX139" fmla="*/ 4885100 w 5693175"/>
              <a:gd name="connsiteY139" fmla="*/ 3361641 h 3516498"/>
              <a:gd name="connsiteX140" fmla="*/ 4885100 w 5693175"/>
              <a:gd name="connsiteY140" fmla="*/ 3361641 h 3516498"/>
              <a:gd name="connsiteX141" fmla="*/ 4863835 w 5693175"/>
              <a:gd name="connsiteY141" fmla="*/ 3457334 h 3516498"/>
              <a:gd name="connsiteX142" fmla="*/ 4863835 w 5693175"/>
              <a:gd name="connsiteY142" fmla="*/ 3457334 h 3516498"/>
              <a:gd name="connsiteX143" fmla="*/ 4768142 w 5693175"/>
              <a:gd name="connsiteY143" fmla="*/ 3467966 h 3516498"/>
              <a:gd name="connsiteX144" fmla="*/ 4757509 w 5693175"/>
              <a:gd name="connsiteY144" fmla="*/ 3446701 h 3516498"/>
              <a:gd name="connsiteX145" fmla="*/ 4736244 w 5693175"/>
              <a:gd name="connsiteY145" fmla="*/ 3425436 h 3516498"/>
              <a:gd name="connsiteX146" fmla="*/ 4736244 w 5693175"/>
              <a:gd name="connsiteY146" fmla="*/ 3425436 h 3516498"/>
              <a:gd name="connsiteX147" fmla="*/ 4549033 w 5693175"/>
              <a:gd name="connsiteY147" fmla="*/ 3213569 h 3516498"/>
              <a:gd name="connsiteX148" fmla="*/ 4448056 w 5693175"/>
              <a:gd name="connsiteY148" fmla="*/ 2972347 h 3516498"/>
              <a:gd name="connsiteX149" fmla="*/ 4330250 w 5693175"/>
              <a:gd name="connsiteY149" fmla="*/ 2865760 h 3516498"/>
              <a:gd name="connsiteX150" fmla="*/ 4173175 w 5693175"/>
              <a:gd name="connsiteY150" fmla="*/ 2905029 h 3516498"/>
              <a:gd name="connsiteX151" fmla="*/ 4027320 w 5693175"/>
              <a:gd name="connsiteY151" fmla="*/ 2843321 h 3516498"/>
              <a:gd name="connsiteX152" fmla="*/ 3830976 w 5693175"/>
              <a:gd name="connsiteY152" fmla="*/ 2843320 h 3516498"/>
              <a:gd name="connsiteX153" fmla="*/ 3561705 w 5693175"/>
              <a:gd name="connsiteY153" fmla="*/ 2888199 h 3516498"/>
              <a:gd name="connsiteX154" fmla="*/ 3690731 w 5693175"/>
              <a:gd name="connsiteY154" fmla="*/ 2944297 h 3516498"/>
              <a:gd name="connsiteX155" fmla="*/ 3679512 w 5693175"/>
              <a:gd name="connsiteY155" fmla="*/ 3034055 h 3516498"/>
              <a:gd name="connsiteX156" fmla="*/ 3494388 w 5693175"/>
              <a:gd name="connsiteY156" fmla="*/ 3034054 h 3516498"/>
              <a:gd name="connsiteX157" fmla="*/ 3399021 w 5693175"/>
              <a:gd name="connsiteY157" fmla="*/ 2972346 h 3516498"/>
              <a:gd name="connsiteX158" fmla="*/ 3017553 w 5693175"/>
              <a:gd name="connsiteY158" fmla="*/ 3000396 h 3516498"/>
              <a:gd name="connsiteX159" fmla="*/ 2798770 w 5693175"/>
              <a:gd name="connsiteY159" fmla="*/ 3185519 h 3516498"/>
              <a:gd name="connsiteX160" fmla="*/ 2703404 w 5693175"/>
              <a:gd name="connsiteY160" fmla="*/ 3331375 h 3516498"/>
              <a:gd name="connsiteX161" fmla="*/ 2720233 w 5693175"/>
              <a:gd name="connsiteY161" fmla="*/ 3494059 h 3516498"/>
              <a:gd name="connsiteX162" fmla="*/ 2658525 w 5693175"/>
              <a:gd name="connsiteY162" fmla="*/ 3516498 h 3516498"/>
              <a:gd name="connsiteX163" fmla="*/ 2495840 w 5693175"/>
              <a:gd name="connsiteY163" fmla="*/ 3443571 h 3516498"/>
              <a:gd name="connsiteX164" fmla="*/ 2422913 w 5693175"/>
              <a:gd name="connsiteY164" fmla="*/ 3264057 h 3516498"/>
              <a:gd name="connsiteX165" fmla="*/ 2316326 w 5693175"/>
              <a:gd name="connsiteY165" fmla="*/ 3123811 h 3516498"/>
              <a:gd name="connsiteX166" fmla="*/ 2209740 w 5693175"/>
              <a:gd name="connsiteY166" fmla="*/ 2983566 h 3516498"/>
              <a:gd name="connsiteX167" fmla="*/ 2063885 w 5693175"/>
              <a:gd name="connsiteY167" fmla="*/ 2983566 h 3516498"/>
              <a:gd name="connsiteX168" fmla="*/ 2002177 w 5693175"/>
              <a:gd name="connsiteY168" fmla="*/ 3056494 h 3516498"/>
              <a:gd name="connsiteX169" fmla="*/ 1901200 w 5693175"/>
              <a:gd name="connsiteY169" fmla="*/ 3039664 h 3516498"/>
              <a:gd name="connsiteX170" fmla="*/ 1845102 w 5693175"/>
              <a:gd name="connsiteY170" fmla="*/ 2860150 h 3516498"/>
              <a:gd name="connsiteX171" fmla="*/ 1620709 w 5693175"/>
              <a:gd name="connsiteY171" fmla="*/ 2646977 h 3516498"/>
              <a:gd name="connsiteX172" fmla="*/ 1166901 w 5693175"/>
              <a:gd name="connsiteY172" fmla="*/ 2631777 h 3516498"/>
              <a:gd name="connsiteX173" fmla="*/ 1118048 w 5693175"/>
              <a:gd name="connsiteY173"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380940 w 5693175"/>
              <a:gd name="connsiteY4" fmla="*/ 2147703 h 3516498"/>
              <a:gd name="connsiteX5" fmla="*/ 164995 w 5693175"/>
              <a:gd name="connsiteY5" fmla="*/ 1947135 h 3516498"/>
              <a:gd name="connsiteX6" fmla="*/ 134108 w 5693175"/>
              <a:gd name="connsiteY6" fmla="*/ 1777456 h 3516498"/>
              <a:gd name="connsiteX7" fmla="*/ 78010 w 5693175"/>
              <a:gd name="connsiteY7" fmla="*/ 1569892 h 3516498"/>
              <a:gd name="connsiteX8" fmla="*/ 35903 w 5693175"/>
              <a:gd name="connsiteY8" fmla="*/ 1323192 h 3516498"/>
              <a:gd name="connsiteX9" fmla="*/ 5083 w 5693175"/>
              <a:gd name="connsiteY9" fmla="*/ 1053789 h 3516498"/>
              <a:gd name="connsiteX10" fmla="*/ 117741 w 5693175"/>
              <a:gd name="connsiteY10" fmla="*/ 729145 h 3516498"/>
              <a:gd name="connsiteX11" fmla="*/ 240300 w 5693175"/>
              <a:gd name="connsiteY11" fmla="*/ 419550 h 3516498"/>
              <a:gd name="connsiteX12" fmla="*/ 272571 w 5693175"/>
              <a:gd name="connsiteY12" fmla="*/ 64547 h 3516498"/>
              <a:gd name="connsiteX13" fmla="*/ 466211 w 5693175"/>
              <a:gd name="connsiteY13" fmla="*/ 0 h 3516498"/>
              <a:gd name="connsiteX14" fmla="*/ 685240 w 5693175"/>
              <a:gd name="connsiteY14" fmla="*/ 65548 h 3516498"/>
              <a:gd name="connsiteX15" fmla="*/ 855361 w 5693175"/>
              <a:gd name="connsiteY15" fmla="*/ 129343 h 3516498"/>
              <a:gd name="connsiteX16" fmla="*/ 1195602 w 5693175"/>
              <a:gd name="connsiteY16" fmla="*/ 193138 h 3516498"/>
              <a:gd name="connsiteX17" fmla="*/ 1578375 w 5693175"/>
              <a:gd name="connsiteY17" fmla="*/ 246301 h 3516498"/>
              <a:gd name="connsiteX18" fmla="*/ 1939882 w 5693175"/>
              <a:gd name="connsiteY18" fmla="*/ 288831 h 3516498"/>
              <a:gd name="connsiteX19" fmla="*/ 2290756 w 5693175"/>
              <a:gd name="connsiteY19" fmla="*/ 310096 h 3516498"/>
              <a:gd name="connsiteX20" fmla="*/ 2609733 w 5693175"/>
              <a:gd name="connsiteY20" fmla="*/ 310096 h 3516498"/>
              <a:gd name="connsiteX21" fmla="*/ 2833016 w 5693175"/>
              <a:gd name="connsiteY21" fmla="*/ 320729 h 3516498"/>
              <a:gd name="connsiteX22" fmla="*/ 2939342 w 5693175"/>
              <a:gd name="connsiteY22" fmla="*/ 310096 h 3516498"/>
              <a:gd name="connsiteX23" fmla="*/ 2939342 w 5693175"/>
              <a:gd name="connsiteY23" fmla="*/ 267566 h 3516498"/>
              <a:gd name="connsiteX24" fmla="*/ 2939342 w 5693175"/>
              <a:gd name="connsiteY24" fmla="*/ 267566 h 3516498"/>
              <a:gd name="connsiteX25" fmla="*/ 3045668 w 5693175"/>
              <a:gd name="connsiteY25" fmla="*/ 341994 h 3516498"/>
              <a:gd name="connsiteX26" fmla="*/ 3162626 w 5693175"/>
              <a:gd name="connsiteY26" fmla="*/ 363259 h 3516498"/>
              <a:gd name="connsiteX27" fmla="*/ 3279584 w 5693175"/>
              <a:gd name="connsiteY27" fmla="*/ 373892 h 3516498"/>
              <a:gd name="connsiteX28" fmla="*/ 3385909 w 5693175"/>
              <a:gd name="connsiteY28" fmla="*/ 416422 h 3516498"/>
              <a:gd name="connsiteX29" fmla="*/ 3460337 w 5693175"/>
              <a:gd name="connsiteY29" fmla="*/ 437687 h 3516498"/>
              <a:gd name="connsiteX30" fmla="*/ 3460337 w 5693175"/>
              <a:gd name="connsiteY30" fmla="*/ 437687 h 3516498"/>
              <a:gd name="connsiteX31" fmla="*/ 3460337 w 5693175"/>
              <a:gd name="connsiteY31" fmla="*/ 512115 h 3516498"/>
              <a:gd name="connsiteX32" fmla="*/ 3492235 w 5693175"/>
              <a:gd name="connsiteY32" fmla="*/ 533380 h 3516498"/>
              <a:gd name="connsiteX33" fmla="*/ 3566663 w 5693175"/>
              <a:gd name="connsiteY33" fmla="*/ 533380 h 3516498"/>
              <a:gd name="connsiteX34" fmla="*/ 3630458 w 5693175"/>
              <a:gd name="connsiteY34" fmla="*/ 512115 h 3516498"/>
              <a:gd name="connsiteX35" fmla="*/ 3630458 w 5693175"/>
              <a:gd name="connsiteY35" fmla="*/ 512115 h 3516498"/>
              <a:gd name="connsiteX36" fmla="*/ 3704886 w 5693175"/>
              <a:gd name="connsiteY36" fmla="*/ 575910 h 3516498"/>
              <a:gd name="connsiteX37" fmla="*/ 3726151 w 5693175"/>
              <a:gd name="connsiteY37" fmla="*/ 597175 h 3516498"/>
              <a:gd name="connsiteX38" fmla="*/ 3821844 w 5693175"/>
              <a:gd name="connsiteY38" fmla="*/ 597175 h 3516498"/>
              <a:gd name="connsiteX39" fmla="*/ 3885640 w 5693175"/>
              <a:gd name="connsiteY39" fmla="*/ 597175 h 3516498"/>
              <a:gd name="connsiteX40" fmla="*/ 3885640 w 5693175"/>
              <a:gd name="connsiteY40" fmla="*/ 597175 h 3516498"/>
              <a:gd name="connsiteX41" fmla="*/ 4013230 w 5693175"/>
              <a:gd name="connsiteY41" fmla="*/ 660971 h 3516498"/>
              <a:gd name="connsiteX42" fmla="*/ 4034496 w 5693175"/>
              <a:gd name="connsiteY42" fmla="*/ 692868 h 3516498"/>
              <a:gd name="connsiteX43" fmla="*/ 4055761 w 5693175"/>
              <a:gd name="connsiteY43" fmla="*/ 735399 h 3516498"/>
              <a:gd name="connsiteX44" fmla="*/ 4108923 w 5693175"/>
              <a:gd name="connsiteY44" fmla="*/ 777929 h 3516498"/>
              <a:gd name="connsiteX45" fmla="*/ 4108923 w 5693175"/>
              <a:gd name="connsiteY45" fmla="*/ 777929 h 3516498"/>
              <a:gd name="connsiteX46" fmla="*/ 4151454 w 5693175"/>
              <a:gd name="connsiteY46" fmla="*/ 884255 h 3516498"/>
              <a:gd name="connsiteX47" fmla="*/ 4151454 w 5693175"/>
              <a:gd name="connsiteY47" fmla="*/ 884255 h 3516498"/>
              <a:gd name="connsiteX48" fmla="*/ 4236514 w 5693175"/>
              <a:gd name="connsiteY48" fmla="*/ 1033110 h 3516498"/>
              <a:gd name="connsiteX49" fmla="*/ 4236514 w 5693175"/>
              <a:gd name="connsiteY49" fmla="*/ 1107538 h 3516498"/>
              <a:gd name="connsiteX50" fmla="*/ 4236514 w 5693175"/>
              <a:gd name="connsiteY50" fmla="*/ 1107538 h 3516498"/>
              <a:gd name="connsiteX51" fmla="*/ 4193984 w 5693175"/>
              <a:gd name="connsiteY51" fmla="*/ 1213864 h 3516498"/>
              <a:gd name="connsiteX52" fmla="*/ 4193984 w 5693175"/>
              <a:gd name="connsiteY52" fmla="*/ 1256394 h 3516498"/>
              <a:gd name="connsiteX53" fmla="*/ 4289677 w 5693175"/>
              <a:gd name="connsiteY53" fmla="*/ 1267027 h 3516498"/>
              <a:gd name="connsiteX54" fmla="*/ 4396002 w 5693175"/>
              <a:gd name="connsiteY54" fmla="*/ 1213864 h 3516498"/>
              <a:gd name="connsiteX55" fmla="*/ 4491696 w 5693175"/>
              <a:gd name="connsiteY55" fmla="*/ 1160701 h 3516498"/>
              <a:gd name="connsiteX56" fmla="*/ 4608654 w 5693175"/>
              <a:gd name="connsiteY56" fmla="*/ 1075641 h 3516498"/>
              <a:gd name="connsiteX57" fmla="*/ 4608654 w 5693175"/>
              <a:gd name="connsiteY57" fmla="*/ 1075641 h 3516498"/>
              <a:gd name="connsiteX58" fmla="*/ 4683082 w 5693175"/>
              <a:gd name="connsiteY58" fmla="*/ 926785 h 3516498"/>
              <a:gd name="connsiteX59" fmla="*/ 4789407 w 5693175"/>
              <a:gd name="connsiteY59" fmla="*/ 916152 h 3516498"/>
              <a:gd name="connsiteX60" fmla="*/ 4853202 w 5693175"/>
              <a:gd name="connsiteY60" fmla="*/ 841724 h 3516498"/>
              <a:gd name="connsiteX61" fmla="*/ 4895733 w 5693175"/>
              <a:gd name="connsiteY61" fmla="*/ 703501 h 3516498"/>
              <a:gd name="connsiteX62" fmla="*/ 5002058 w 5693175"/>
              <a:gd name="connsiteY62" fmla="*/ 597175 h 3516498"/>
              <a:gd name="connsiteX63" fmla="*/ 5204077 w 5693175"/>
              <a:gd name="connsiteY63" fmla="*/ 575910 h 3516498"/>
              <a:gd name="connsiteX64" fmla="*/ 5278505 w 5693175"/>
              <a:gd name="connsiteY64" fmla="*/ 512115 h 3516498"/>
              <a:gd name="connsiteX65" fmla="*/ 5352933 w 5693175"/>
              <a:gd name="connsiteY65" fmla="*/ 469585 h 3516498"/>
              <a:gd name="connsiteX66" fmla="*/ 5352933 w 5693175"/>
              <a:gd name="connsiteY66" fmla="*/ 352627 h 3516498"/>
              <a:gd name="connsiteX67" fmla="*/ 5363565 w 5693175"/>
              <a:gd name="connsiteY67" fmla="*/ 256934 h 3516498"/>
              <a:gd name="connsiteX68" fmla="*/ 5374198 w 5693175"/>
              <a:gd name="connsiteY68" fmla="*/ 150608 h 3516498"/>
              <a:gd name="connsiteX69" fmla="*/ 5480523 w 5693175"/>
              <a:gd name="connsiteY69" fmla="*/ 171873 h 3516498"/>
              <a:gd name="connsiteX70" fmla="*/ 5544319 w 5693175"/>
              <a:gd name="connsiteY70" fmla="*/ 225036 h 3516498"/>
              <a:gd name="connsiteX71" fmla="*/ 5554951 w 5693175"/>
              <a:gd name="connsiteY71" fmla="*/ 320729 h 3516498"/>
              <a:gd name="connsiteX72" fmla="*/ 5597482 w 5693175"/>
              <a:gd name="connsiteY72" fmla="*/ 363259 h 3516498"/>
              <a:gd name="connsiteX73" fmla="*/ 5640012 w 5693175"/>
              <a:gd name="connsiteY73" fmla="*/ 416422 h 3516498"/>
              <a:gd name="connsiteX74" fmla="*/ 5693175 w 5693175"/>
              <a:gd name="connsiteY74" fmla="*/ 458952 h 3516498"/>
              <a:gd name="connsiteX75" fmla="*/ 5693175 w 5693175"/>
              <a:gd name="connsiteY75" fmla="*/ 458952 h 3516498"/>
              <a:gd name="connsiteX76" fmla="*/ 5586849 w 5693175"/>
              <a:gd name="connsiteY76" fmla="*/ 575910 h 3516498"/>
              <a:gd name="connsiteX77" fmla="*/ 5586849 w 5693175"/>
              <a:gd name="connsiteY77" fmla="*/ 575910 h 3516498"/>
              <a:gd name="connsiteX78" fmla="*/ 5512421 w 5693175"/>
              <a:gd name="connsiteY78" fmla="*/ 660971 h 3516498"/>
              <a:gd name="connsiteX79" fmla="*/ 5448626 w 5693175"/>
              <a:gd name="connsiteY79" fmla="*/ 682236 h 3516498"/>
              <a:gd name="connsiteX80" fmla="*/ 5427361 w 5693175"/>
              <a:gd name="connsiteY80" fmla="*/ 756664 h 3516498"/>
              <a:gd name="connsiteX81" fmla="*/ 5427361 w 5693175"/>
              <a:gd name="connsiteY81" fmla="*/ 756664 h 3516498"/>
              <a:gd name="connsiteX82" fmla="*/ 5406096 w 5693175"/>
              <a:gd name="connsiteY82" fmla="*/ 841724 h 3516498"/>
              <a:gd name="connsiteX83" fmla="*/ 5437993 w 5693175"/>
              <a:gd name="connsiteY83" fmla="*/ 905520 h 3516498"/>
              <a:gd name="connsiteX84" fmla="*/ 5437993 w 5693175"/>
              <a:gd name="connsiteY84" fmla="*/ 905520 h 3516498"/>
              <a:gd name="connsiteX85" fmla="*/ 5469891 w 5693175"/>
              <a:gd name="connsiteY85" fmla="*/ 937417 h 3516498"/>
              <a:gd name="connsiteX86" fmla="*/ 5469891 w 5693175"/>
              <a:gd name="connsiteY86" fmla="*/ 937417 h 3516498"/>
              <a:gd name="connsiteX87" fmla="*/ 5469891 w 5693175"/>
              <a:gd name="connsiteY87" fmla="*/ 937417 h 3516498"/>
              <a:gd name="connsiteX88" fmla="*/ 5512421 w 5693175"/>
              <a:gd name="connsiteY88" fmla="*/ 1001213 h 3516498"/>
              <a:gd name="connsiteX89" fmla="*/ 5406096 w 5693175"/>
              <a:gd name="connsiteY89" fmla="*/ 1011845 h 3516498"/>
              <a:gd name="connsiteX90" fmla="*/ 5278505 w 5693175"/>
              <a:gd name="connsiteY90" fmla="*/ 1086273 h 3516498"/>
              <a:gd name="connsiteX91" fmla="*/ 5225342 w 5693175"/>
              <a:gd name="connsiteY91" fmla="*/ 1107538 h 3516498"/>
              <a:gd name="connsiteX92" fmla="*/ 5172179 w 5693175"/>
              <a:gd name="connsiteY92" fmla="*/ 1150068 h 3516498"/>
              <a:gd name="connsiteX93" fmla="*/ 5172179 w 5693175"/>
              <a:gd name="connsiteY93" fmla="*/ 1150068 h 3516498"/>
              <a:gd name="connsiteX94" fmla="*/ 5182812 w 5693175"/>
              <a:gd name="connsiteY94" fmla="*/ 1267027 h 3516498"/>
              <a:gd name="connsiteX95" fmla="*/ 5172179 w 5693175"/>
              <a:gd name="connsiteY95" fmla="*/ 1362720 h 3516498"/>
              <a:gd name="connsiteX96" fmla="*/ 5172179 w 5693175"/>
              <a:gd name="connsiteY96" fmla="*/ 1362720 h 3516498"/>
              <a:gd name="connsiteX97" fmla="*/ 5097751 w 5693175"/>
              <a:gd name="connsiteY97" fmla="*/ 1437148 h 3516498"/>
              <a:gd name="connsiteX98" fmla="*/ 5097751 w 5693175"/>
              <a:gd name="connsiteY98" fmla="*/ 1500943 h 3516498"/>
              <a:gd name="connsiteX99" fmla="*/ 5097751 w 5693175"/>
              <a:gd name="connsiteY99" fmla="*/ 1500943 h 3516498"/>
              <a:gd name="connsiteX100" fmla="*/ 5097751 w 5693175"/>
              <a:gd name="connsiteY100" fmla="*/ 1639166 h 3516498"/>
              <a:gd name="connsiteX101" fmla="*/ 5131410 w 5693175"/>
              <a:gd name="connsiteY101" fmla="*/ 1660431 h 3516498"/>
              <a:gd name="connsiteX102" fmla="*/ 5097751 w 5693175"/>
              <a:gd name="connsiteY102" fmla="*/ 1722139 h 3516498"/>
              <a:gd name="connsiteX103" fmla="*/ 5023323 w 5693175"/>
              <a:gd name="connsiteY103" fmla="*/ 1564738 h 3516498"/>
              <a:gd name="connsiteX104" fmla="*/ 5002058 w 5693175"/>
              <a:gd name="connsiteY104" fmla="*/ 1511575 h 3516498"/>
              <a:gd name="connsiteX105" fmla="*/ 4959528 w 5693175"/>
              <a:gd name="connsiteY105" fmla="*/ 1490310 h 3516498"/>
              <a:gd name="connsiteX106" fmla="*/ 4959528 w 5693175"/>
              <a:gd name="connsiteY106" fmla="*/ 1490310 h 3516498"/>
              <a:gd name="connsiteX107" fmla="*/ 4948896 w 5693175"/>
              <a:gd name="connsiteY107" fmla="*/ 1628534 h 3516498"/>
              <a:gd name="connsiteX108" fmla="*/ 4970161 w 5693175"/>
              <a:gd name="connsiteY108" fmla="*/ 1702961 h 3516498"/>
              <a:gd name="connsiteX109" fmla="*/ 5002058 w 5693175"/>
              <a:gd name="connsiteY109" fmla="*/ 1756124 h 3516498"/>
              <a:gd name="connsiteX110" fmla="*/ 5065854 w 5693175"/>
              <a:gd name="connsiteY110" fmla="*/ 1809287 h 3516498"/>
              <a:gd name="connsiteX111" fmla="*/ 5140282 w 5693175"/>
              <a:gd name="connsiteY111" fmla="*/ 1851817 h 3516498"/>
              <a:gd name="connsiteX112" fmla="*/ 5172179 w 5693175"/>
              <a:gd name="connsiteY112" fmla="*/ 1915613 h 3516498"/>
              <a:gd name="connsiteX113" fmla="*/ 5150914 w 5693175"/>
              <a:gd name="connsiteY113" fmla="*/ 2032571 h 3516498"/>
              <a:gd name="connsiteX114" fmla="*/ 5087119 w 5693175"/>
              <a:gd name="connsiteY114" fmla="*/ 2085734 h 3516498"/>
              <a:gd name="connsiteX115" fmla="*/ 5055221 w 5693175"/>
              <a:gd name="connsiteY115" fmla="*/ 2085734 h 3516498"/>
              <a:gd name="connsiteX116" fmla="*/ 4959528 w 5693175"/>
              <a:gd name="connsiteY116" fmla="*/ 2106999 h 3516498"/>
              <a:gd name="connsiteX117" fmla="*/ 4959528 w 5693175"/>
              <a:gd name="connsiteY117" fmla="*/ 2106999 h 3516498"/>
              <a:gd name="connsiteX118" fmla="*/ 4948896 w 5693175"/>
              <a:gd name="connsiteY118" fmla="*/ 2192059 h 3516498"/>
              <a:gd name="connsiteX119" fmla="*/ 4927630 w 5693175"/>
              <a:gd name="connsiteY119" fmla="*/ 2213324 h 3516498"/>
              <a:gd name="connsiteX120" fmla="*/ 4885100 w 5693175"/>
              <a:gd name="connsiteY120" fmla="*/ 2223957 h 3516498"/>
              <a:gd name="connsiteX121" fmla="*/ 4831937 w 5693175"/>
              <a:gd name="connsiteY121" fmla="*/ 2266487 h 3516498"/>
              <a:gd name="connsiteX122" fmla="*/ 4831937 w 5693175"/>
              <a:gd name="connsiteY122" fmla="*/ 2266487 h 3516498"/>
              <a:gd name="connsiteX123" fmla="*/ 4789407 w 5693175"/>
              <a:gd name="connsiteY123" fmla="*/ 2383445 h 3516498"/>
              <a:gd name="connsiteX124" fmla="*/ 4736244 w 5693175"/>
              <a:gd name="connsiteY124" fmla="*/ 2447241 h 3516498"/>
              <a:gd name="connsiteX125" fmla="*/ 4693714 w 5693175"/>
              <a:gd name="connsiteY125" fmla="*/ 2489771 h 3516498"/>
              <a:gd name="connsiteX126" fmla="*/ 4661816 w 5693175"/>
              <a:gd name="connsiteY126" fmla="*/ 2532301 h 3516498"/>
              <a:gd name="connsiteX127" fmla="*/ 4640551 w 5693175"/>
              <a:gd name="connsiteY127" fmla="*/ 2596096 h 3516498"/>
              <a:gd name="connsiteX128" fmla="*/ 4619286 w 5693175"/>
              <a:gd name="connsiteY128" fmla="*/ 2681157 h 3516498"/>
              <a:gd name="connsiteX129" fmla="*/ 4619286 w 5693175"/>
              <a:gd name="connsiteY129" fmla="*/ 2755585 h 3516498"/>
              <a:gd name="connsiteX130" fmla="*/ 4619286 w 5693175"/>
              <a:gd name="connsiteY130" fmla="*/ 2755585 h 3516498"/>
              <a:gd name="connsiteX131" fmla="*/ 4683082 w 5693175"/>
              <a:gd name="connsiteY131" fmla="*/ 2915073 h 3516498"/>
              <a:gd name="connsiteX132" fmla="*/ 4725612 w 5693175"/>
              <a:gd name="connsiteY132" fmla="*/ 2968236 h 3516498"/>
              <a:gd name="connsiteX133" fmla="*/ 4746877 w 5693175"/>
              <a:gd name="connsiteY133" fmla="*/ 2989501 h 3516498"/>
              <a:gd name="connsiteX134" fmla="*/ 4778775 w 5693175"/>
              <a:gd name="connsiteY134" fmla="*/ 3032031 h 3516498"/>
              <a:gd name="connsiteX135" fmla="*/ 4810672 w 5693175"/>
              <a:gd name="connsiteY135" fmla="*/ 3127724 h 3516498"/>
              <a:gd name="connsiteX136" fmla="*/ 4831937 w 5693175"/>
              <a:gd name="connsiteY136" fmla="*/ 3159622 h 3516498"/>
              <a:gd name="connsiteX137" fmla="*/ 4863835 w 5693175"/>
              <a:gd name="connsiteY137" fmla="*/ 3191520 h 3516498"/>
              <a:gd name="connsiteX138" fmla="*/ 4885100 w 5693175"/>
              <a:gd name="connsiteY138" fmla="*/ 3319110 h 3516498"/>
              <a:gd name="connsiteX139" fmla="*/ 4885100 w 5693175"/>
              <a:gd name="connsiteY139" fmla="*/ 3361641 h 3516498"/>
              <a:gd name="connsiteX140" fmla="*/ 4885100 w 5693175"/>
              <a:gd name="connsiteY140" fmla="*/ 3361641 h 3516498"/>
              <a:gd name="connsiteX141" fmla="*/ 4863835 w 5693175"/>
              <a:gd name="connsiteY141" fmla="*/ 3457334 h 3516498"/>
              <a:gd name="connsiteX142" fmla="*/ 4863835 w 5693175"/>
              <a:gd name="connsiteY142" fmla="*/ 3457334 h 3516498"/>
              <a:gd name="connsiteX143" fmla="*/ 4768142 w 5693175"/>
              <a:gd name="connsiteY143" fmla="*/ 3467966 h 3516498"/>
              <a:gd name="connsiteX144" fmla="*/ 4757509 w 5693175"/>
              <a:gd name="connsiteY144" fmla="*/ 3446701 h 3516498"/>
              <a:gd name="connsiteX145" fmla="*/ 4736244 w 5693175"/>
              <a:gd name="connsiteY145" fmla="*/ 3425436 h 3516498"/>
              <a:gd name="connsiteX146" fmla="*/ 4736244 w 5693175"/>
              <a:gd name="connsiteY146" fmla="*/ 3425436 h 3516498"/>
              <a:gd name="connsiteX147" fmla="*/ 4549033 w 5693175"/>
              <a:gd name="connsiteY147" fmla="*/ 3213569 h 3516498"/>
              <a:gd name="connsiteX148" fmla="*/ 4448056 w 5693175"/>
              <a:gd name="connsiteY148" fmla="*/ 2972347 h 3516498"/>
              <a:gd name="connsiteX149" fmla="*/ 4330250 w 5693175"/>
              <a:gd name="connsiteY149" fmla="*/ 2865760 h 3516498"/>
              <a:gd name="connsiteX150" fmla="*/ 4173175 w 5693175"/>
              <a:gd name="connsiteY150" fmla="*/ 2905029 h 3516498"/>
              <a:gd name="connsiteX151" fmla="*/ 4027320 w 5693175"/>
              <a:gd name="connsiteY151" fmla="*/ 2843321 h 3516498"/>
              <a:gd name="connsiteX152" fmla="*/ 3830976 w 5693175"/>
              <a:gd name="connsiteY152" fmla="*/ 2843320 h 3516498"/>
              <a:gd name="connsiteX153" fmla="*/ 3561705 w 5693175"/>
              <a:gd name="connsiteY153" fmla="*/ 2888199 h 3516498"/>
              <a:gd name="connsiteX154" fmla="*/ 3690731 w 5693175"/>
              <a:gd name="connsiteY154" fmla="*/ 2944297 h 3516498"/>
              <a:gd name="connsiteX155" fmla="*/ 3679512 w 5693175"/>
              <a:gd name="connsiteY155" fmla="*/ 3034055 h 3516498"/>
              <a:gd name="connsiteX156" fmla="*/ 3494388 w 5693175"/>
              <a:gd name="connsiteY156" fmla="*/ 3034054 h 3516498"/>
              <a:gd name="connsiteX157" fmla="*/ 3399021 w 5693175"/>
              <a:gd name="connsiteY157" fmla="*/ 2972346 h 3516498"/>
              <a:gd name="connsiteX158" fmla="*/ 3017553 w 5693175"/>
              <a:gd name="connsiteY158" fmla="*/ 3000396 h 3516498"/>
              <a:gd name="connsiteX159" fmla="*/ 2798770 w 5693175"/>
              <a:gd name="connsiteY159" fmla="*/ 3185519 h 3516498"/>
              <a:gd name="connsiteX160" fmla="*/ 2703404 w 5693175"/>
              <a:gd name="connsiteY160" fmla="*/ 3331375 h 3516498"/>
              <a:gd name="connsiteX161" fmla="*/ 2720233 w 5693175"/>
              <a:gd name="connsiteY161" fmla="*/ 3494059 h 3516498"/>
              <a:gd name="connsiteX162" fmla="*/ 2658525 w 5693175"/>
              <a:gd name="connsiteY162" fmla="*/ 3516498 h 3516498"/>
              <a:gd name="connsiteX163" fmla="*/ 2495840 w 5693175"/>
              <a:gd name="connsiteY163" fmla="*/ 3443571 h 3516498"/>
              <a:gd name="connsiteX164" fmla="*/ 2422913 w 5693175"/>
              <a:gd name="connsiteY164" fmla="*/ 3264057 h 3516498"/>
              <a:gd name="connsiteX165" fmla="*/ 2316326 w 5693175"/>
              <a:gd name="connsiteY165" fmla="*/ 3123811 h 3516498"/>
              <a:gd name="connsiteX166" fmla="*/ 2209740 w 5693175"/>
              <a:gd name="connsiteY166" fmla="*/ 2983566 h 3516498"/>
              <a:gd name="connsiteX167" fmla="*/ 2063885 w 5693175"/>
              <a:gd name="connsiteY167" fmla="*/ 2983566 h 3516498"/>
              <a:gd name="connsiteX168" fmla="*/ 2002177 w 5693175"/>
              <a:gd name="connsiteY168" fmla="*/ 3056494 h 3516498"/>
              <a:gd name="connsiteX169" fmla="*/ 1901200 w 5693175"/>
              <a:gd name="connsiteY169" fmla="*/ 3039664 h 3516498"/>
              <a:gd name="connsiteX170" fmla="*/ 1845102 w 5693175"/>
              <a:gd name="connsiteY170" fmla="*/ 2860150 h 3516498"/>
              <a:gd name="connsiteX171" fmla="*/ 1620709 w 5693175"/>
              <a:gd name="connsiteY171" fmla="*/ 2646977 h 3516498"/>
              <a:gd name="connsiteX172" fmla="*/ 1166901 w 5693175"/>
              <a:gd name="connsiteY172" fmla="*/ 2631777 h 3516498"/>
              <a:gd name="connsiteX173" fmla="*/ 1118048 w 5693175"/>
              <a:gd name="connsiteY173"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380940 w 5693175"/>
              <a:gd name="connsiteY4" fmla="*/ 2147703 h 3516498"/>
              <a:gd name="connsiteX5" fmla="*/ 164995 w 5693175"/>
              <a:gd name="connsiteY5" fmla="*/ 1947135 h 3516498"/>
              <a:gd name="connsiteX6" fmla="*/ 134108 w 5693175"/>
              <a:gd name="connsiteY6" fmla="*/ 1777456 h 3516498"/>
              <a:gd name="connsiteX7" fmla="*/ 78010 w 5693175"/>
              <a:gd name="connsiteY7" fmla="*/ 1569892 h 3516498"/>
              <a:gd name="connsiteX8" fmla="*/ 35903 w 5693175"/>
              <a:gd name="connsiteY8" fmla="*/ 1323192 h 3516498"/>
              <a:gd name="connsiteX9" fmla="*/ 5083 w 5693175"/>
              <a:gd name="connsiteY9" fmla="*/ 1053789 h 3516498"/>
              <a:gd name="connsiteX10" fmla="*/ 117741 w 5693175"/>
              <a:gd name="connsiteY10" fmla="*/ 729145 h 3516498"/>
              <a:gd name="connsiteX11" fmla="*/ 240300 w 5693175"/>
              <a:gd name="connsiteY11" fmla="*/ 419550 h 3516498"/>
              <a:gd name="connsiteX12" fmla="*/ 272571 w 5693175"/>
              <a:gd name="connsiteY12" fmla="*/ 64547 h 3516498"/>
              <a:gd name="connsiteX13" fmla="*/ 466211 w 5693175"/>
              <a:gd name="connsiteY13" fmla="*/ 0 h 3516498"/>
              <a:gd name="connsiteX14" fmla="*/ 685240 w 5693175"/>
              <a:gd name="connsiteY14" fmla="*/ 65548 h 3516498"/>
              <a:gd name="connsiteX15" fmla="*/ 855361 w 5693175"/>
              <a:gd name="connsiteY15" fmla="*/ 129343 h 3516498"/>
              <a:gd name="connsiteX16" fmla="*/ 1195602 w 5693175"/>
              <a:gd name="connsiteY16" fmla="*/ 193138 h 3516498"/>
              <a:gd name="connsiteX17" fmla="*/ 1578375 w 5693175"/>
              <a:gd name="connsiteY17" fmla="*/ 246301 h 3516498"/>
              <a:gd name="connsiteX18" fmla="*/ 1939882 w 5693175"/>
              <a:gd name="connsiteY18" fmla="*/ 288831 h 3516498"/>
              <a:gd name="connsiteX19" fmla="*/ 2290756 w 5693175"/>
              <a:gd name="connsiteY19" fmla="*/ 310096 h 3516498"/>
              <a:gd name="connsiteX20" fmla="*/ 2609733 w 5693175"/>
              <a:gd name="connsiteY20" fmla="*/ 310096 h 3516498"/>
              <a:gd name="connsiteX21" fmla="*/ 2833016 w 5693175"/>
              <a:gd name="connsiteY21" fmla="*/ 320729 h 3516498"/>
              <a:gd name="connsiteX22" fmla="*/ 2939342 w 5693175"/>
              <a:gd name="connsiteY22" fmla="*/ 310096 h 3516498"/>
              <a:gd name="connsiteX23" fmla="*/ 2939342 w 5693175"/>
              <a:gd name="connsiteY23" fmla="*/ 267566 h 3516498"/>
              <a:gd name="connsiteX24" fmla="*/ 2939342 w 5693175"/>
              <a:gd name="connsiteY24" fmla="*/ 267566 h 3516498"/>
              <a:gd name="connsiteX25" fmla="*/ 3045668 w 5693175"/>
              <a:gd name="connsiteY25" fmla="*/ 341994 h 3516498"/>
              <a:gd name="connsiteX26" fmla="*/ 3162626 w 5693175"/>
              <a:gd name="connsiteY26" fmla="*/ 363259 h 3516498"/>
              <a:gd name="connsiteX27" fmla="*/ 3279584 w 5693175"/>
              <a:gd name="connsiteY27" fmla="*/ 373892 h 3516498"/>
              <a:gd name="connsiteX28" fmla="*/ 3385909 w 5693175"/>
              <a:gd name="connsiteY28" fmla="*/ 416422 h 3516498"/>
              <a:gd name="connsiteX29" fmla="*/ 3460337 w 5693175"/>
              <a:gd name="connsiteY29" fmla="*/ 437687 h 3516498"/>
              <a:gd name="connsiteX30" fmla="*/ 3460337 w 5693175"/>
              <a:gd name="connsiteY30" fmla="*/ 437687 h 3516498"/>
              <a:gd name="connsiteX31" fmla="*/ 3460337 w 5693175"/>
              <a:gd name="connsiteY31" fmla="*/ 512115 h 3516498"/>
              <a:gd name="connsiteX32" fmla="*/ 3492235 w 5693175"/>
              <a:gd name="connsiteY32" fmla="*/ 533380 h 3516498"/>
              <a:gd name="connsiteX33" fmla="*/ 3566663 w 5693175"/>
              <a:gd name="connsiteY33" fmla="*/ 533380 h 3516498"/>
              <a:gd name="connsiteX34" fmla="*/ 3630458 w 5693175"/>
              <a:gd name="connsiteY34" fmla="*/ 512115 h 3516498"/>
              <a:gd name="connsiteX35" fmla="*/ 3630458 w 5693175"/>
              <a:gd name="connsiteY35" fmla="*/ 512115 h 3516498"/>
              <a:gd name="connsiteX36" fmla="*/ 3704886 w 5693175"/>
              <a:gd name="connsiteY36" fmla="*/ 575910 h 3516498"/>
              <a:gd name="connsiteX37" fmla="*/ 3726151 w 5693175"/>
              <a:gd name="connsiteY37" fmla="*/ 597175 h 3516498"/>
              <a:gd name="connsiteX38" fmla="*/ 3821844 w 5693175"/>
              <a:gd name="connsiteY38" fmla="*/ 597175 h 3516498"/>
              <a:gd name="connsiteX39" fmla="*/ 3885640 w 5693175"/>
              <a:gd name="connsiteY39" fmla="*/ 597175 h 3516498"/>
              <a:gd name="connsiteX40" fmla="*/ 3885640 w 5693175"/>
              <a:gd name="connsiteY40" fmla="*/ 597175 h 3516498"/>
              <a:gd name="connsiteX41" fmla="*/ 4013230 w 5693175"/>
              <a:gd name="connsiteY41" fmla="*/ 660971 h 3516498"/>
              <a:gd name="connsiteX42" fmla="*/ 4034496 w 5693175"/>
              <a:gd name="connsiteY42" fmla="*/ 692868 h 3516498"/>
              <a:gd name="connsiteX43" fmla="*/ 4055761 w 5693175"/>
              <a:gd name="connsiteY43" fmla="*/ 735399 h 3516498"/>
              <a:gd name="connsiteX44" fmla="*/ 4108923 w 5693175"/>
              <a:gd name="connsiteY44" fmla="*/ 777929 h 3516498"/>
              <a:gd name="connsiteX45" fmla="*/ 4108923 w 5693175"/>
              <a:gd name="connsiteY45" fmla="*/ 777929 h 3516498"/>
              <a:gd name="connsiteX46" fmla="*/ 4151454 w 5693175"/>
              <a:gd name="connsiteY46" fmla="*/ 884255 h 3516498"/>
              <a:gd name="connsiteX47" fmla="*/ 4151454 w 5693175"/>
              <a:gd name="connsiteY47" fmla="*/ 884255 h 3516498"/>
              <a:gd name="connsiteX48" fmla="*/ 4236514 w 5693175"/>
              <a:gd name="connsiteY48" fmla="*/ 1033110 h 3516498"/>
              <a:gd name="connsiteX49" fmla="*/ 4236514 w 5693175"/>
              <a:gd name="connsiteY49" fmla="*/ 1107538 h 3516498"/>
              <a:gd name="connsiteX50" fmla="*/ 4236514 w 5693175"/>
              <a:gd name="connsiteY50" fmla="*/ 1107538 h 3516498"/>
              <a:gd name="connsiteX51" fmla="*/ 4193984 w 5693175"/>
              <a:gd name="connsiteY51" fmla="*/ 1213864 h 3516498"/>
              <a:gd name="connsiteX52" fmla="*/ 4193984 w 5693175"/>
              <a:gd name="connsiteY52" fmla="*/ 1256394 h 3516498"/>
              <a:gd name="connsiteX53" fmla="*/ 4289677 w 5693175"/>
              <a:gd name="connsiteY53" fmla="*/ 1267027 h 3516498"/>
              <a:gd name="connsiteX54" fmla="*/ 4396002 w 5693175"/>
              <a:gd name="connsiteY54" fmla="*/ 1213864 h 3516498"/>
              <a:gd name="connsiteX55" fmla="*/ 4491696 w 5693175"/>
              <a:gd name="connsiteY55" fmla="*/ 1160701 h 3516498"/>
              <a:gd name="connsiteX56" fmla="*/ 4608654 w 5693175"/>
              <a:gd name="connsiteY56" fmla="*/ 1075641 h 3516498"/>
              <a:gd name="connsiteX57" fmla="*/ 4608654 w 5693175"/>
              <a:gd name="connsiteY57" fmla="*/ 1075641 h 3516498"/>
              <a:gd name="connsiteX58" fmla="*/ 4683082 w 5693175"/>
              <a:gd name="connsiteY58" fmla="*/ 926785 h 3516498"/>
              <a:gd name="connsiteX59" fmla="*/ 4789407 w 5693175"/>
              <a:gd name="connsiteY59" fmla="*/ 916152 h 3516498"/>
              <a:gd name="connsiteX60" fmla="*/ 4853202 w 5693175"/>
              <a:gd name="connsiteY60" fmla="*/ 841724 h 3516498"/>
              <a:gd name="connsiteX61" fmla="*/ 4895733 w 5693175"/>
              <a:gd name="connsiteY61" fmla="*/ 703501 h 3516498"/>
              <a:gd name="connsiteX62" fmla="*/ 5002058 w 5693175"/>
              <a:gd name="connsiteY62" fmla="*/ 597175 h 3516498"/>
              <a:gd name="connsiteX63" fmla="*/ 5204077 w 5693175"/>
              <a:gd name="connsiteY63" fmla="*/ 575910 h 3516498"/>
              <a:gd name="connsiteX64" fmla="*/ 5278505 w 5693175"/>
              <a:gd name="connsiteY64" fmla="*/ 512115 h 3516498"/>
              <a:gd name="connsiteX65" fmla="*/ 5352933 w 5693175"/>
              <a:gd name="connsiteY65" fmla="*/ 469585 h 3516498"/>
              <a:gd name="connsiteX66" fmla="*/ 5352933 w 5693175"/>
              <a:gd name="connsiteY66" fmla="*/ 352627 h 3516498"/>
              <a:gd name="connsiteX67" fmla="*/ 5363565 w 5693175"/>
              <a:gd name="connsiteY67" fmla="*/ 256934 h 3516498"/>
              <a:gd name="connsiteX68" fmla="*/ 5374198 w 5693175"/>
              <a:gd name="connsiteY68" fmla="*/ 150608 h 3516498"/>
              <a:gd name="connsiteX69" fmla="*/ 5480523 w 5693175"/>
              <a:gd name="connsiteY69" fmla="*/ 171873 h 3516498"/>
              <a:gd name="connsiteX70" fmla="*/ 5544319 w 5693175"/>
              <a:gd name="connsiteY70" fmla="*/ 225036 h 3516498"/>
              <a:gd name="connsiteX71" fmla="*/ 5554951 w 5693175"/>
              <a:gd name="connsiteY71" fmla="*/ 320729 h 3516498"/>
              <a:gd name="connsiteX72" fmla="*/ 5597482 w 5693175"/>
              <a:gd name="connsiteY72" fmla="*/ 363259 h 3516498"/>
              <a:gd name="connsiteX73" fmla="*/ 5640012 w 5693175"/>
              <a:gd name="connsiteY73" fmla="*/ 416422 h 3516498"/>
              <a:gd name="connsiteX74" fmla="*/ 5693175 w 5693175"/>
              <a:gd name="connsiteY74" fmla="*/ 458952 h 3516498"/>
              <a:gd name="connsiteX75" fmla="*/ 5693175 w 5693175"/>
              <a:gd name="connsiteY75" fmla="*/ 458952 h 3516498"/>
              <a:gd name="connsiteX76" fmla="*/ 5586849 w 5693175"/>
              <a:gd name="connsiteY76" fmla="*/ 575910 h 3516498"/>
              <a:gd name="connsiteX77" fmla="*/ 5586849 w 5693175"/>
              <a:gd name="connsiteY77" fmla="*/ 575910 h 3516498"/>
              <a:gd name="connsiteX78" fmla="*/ 5512421 w 5693175"/>
              <a:gd name="connsiteY78" fmla="*/ 660971 h 3516498"/>
              <a:gd name="connsiteX79" fmla="*/ 5448626 w 5693175"/>
              <a:gd name="connsiteY79" fmla="*/ 682236 h 3516498"/>
              <a:gd name="connsiteX80" fmla="*/ 5427361 w 5693175"/>
              <a:gd name="connsiteY80" fmla="*/ 756664 h 3516498"/>
              <a:gd name="connsiteX81" fmla="*/ 5427361 w 5693175"/>
              <a:gd name="connsiteY81" fmla="*/ 756664 h 3516498"/>
              <a:gd name="connsiteX82" fmla="*/ 5406096 w 5693175"/>
              <a:gd name="connsiteY82" fmla="*/ 841724 h 3516498"/>
              <a:gd name="connsiteX83" fmla="*/ 5437993 w 5693175"/>
              <a:gd name="connsiteY83" fmla="*/ 905520 h 3516498"/>
              <a:gd name="connsiteX84" fmla="*/ 5437993 w 5693175"/>
              <a:gd name="connsiteY84" fmla="*/ 905520 h 3516498"/>
              <a:gd name="connsiteX85" fmla="*/ 5469891 w 5693175"/>
              <a:gd name="connsiteY85" fmla="*/ 937417 h 3516498"/>
              <a:gd name="connsiteX86" fmla="*/ 5469891 w 5693175"/>
              <a:gd name="connsiteY86" fmla="*/ 937417 h 3516498"/>
              <a:gd name="connsiteX87" fmla="*/ 5469891 w 5693175"/>
              <a:gd name="connsiteY87" fmla="*/ 937417 h 3516498"/>
              <a:gd name="connsiteX88" fmla="*/ 5512421 w 5693175"/>
              <a:gd name="connsiteY88" fmla="*/ 1001213 h 3516498"/>
              <a:gd name="connsiteX89" fmla="*/ 5406096 w 5693175"/>
              <a:gd name="connsiteY89" fmla="*/ 1011845 h 3516498"/>
              <a:gd name="connsiteX90" fmla="*/ 5278505 w 5693175"/>
              <a:gd name="connsiteY90" fmla="*/ 1086273 h 3516498"/>
              <a:gd name="connsiteX91" fmla="*/ 5225342 w 5693175"/>
              <a:gd name="connsiteY91" fmla="*/ 1107538 h 3516498"/>
              <a:gd name="connsiteX92" fmla="*/ 5172179 w 5693175"/>
              <a:gd name="connsiteY92" fmla="*/ 1150068 h 3516498"/>
              <a:gd name="connsiteX93" fmla="*/ 5172179 w 5693175"/>
              <a:gd name="connsiteY93" fmla="*/ 1150068 h 3516498"/>
              <a:gd name="connsiteX94" fmla="*/ 5182812 w 5693175"/>
              <a:gd name="connsiteY94" fmla="*/ 1267027 h 3516498"/>
              <a:gd name="connsiteX95" fmla="*/ 5172179 w 5693175"/>
              <a:gd name="connsiteY95" fmla="*/ 1362720 h 3516498"/>
              <a:gd name="connsiteX96" fmla="*/ 5172179 w 5693175"/>
              <a:gd name="connsiteY96" fmla="*/ 1362720 h 3516498"/>
              <a:gd name="connsiteX97" fmla="*/ 5097751 w 5693175"/>
              <a:gd name="connsiteY97" fmla="*/ 1437148 h 3516498"/>
              <a:gd name="connsiteX98" fmla="*/ 5097751 w 5693175"/>
              <a:gd name="connsiteY98" fmla="*/ 1500943 h 3516498"/>
              <a:gd name="connsiteX99" fmla="*/ 5097751 w 5693175"/>
              <a:gd name="connsiteY99" fmla="*/ 1500943 h 3516498"/>
              <a:gd name="connsiteX100" fmla="*/ 5097751 w 5693175"/>
              <a:gd name="connsiteY100" fmla="*/ 1639166 h 3516498"/>
              <a:gd name="connsiteX101" fmla="*/ 5131410 w 5693175"/>
              <a:gd name="connsiteY101" fmla="*/ 1660431 h 3516498"/>
              <a:gd name="connsiteX102" fmla="*/ 5074891 w 5693175"/>
              <a:gd name="connsiteY102" fmla="*/ 1737379 h 3516498"/>
              <a:gd name="connsiteX103" fmla="*/ 5023323 w 5693175"/>
              <a:gd name="connsiteY103" fmla="*/ 1564738 h 3516498"/>
              <a:gd name="connsiteX104" fmla="*/ 5002058 w 5693175"/>
              <a:gd name="connsiteY104" fmla="*/ 1511575 h 3516498"/>
              <a:gd name="connsiteX105" fmla="*/ 4959528 w 5693175"/>
              <a:gd name="connsiteY105" fmla="*/ 1490310 h 3516498"/>
              <a:gd name="connsiteX106" fmla="*/ 4959528 w 5693175"/>
              <a:gd name="connsiteY106" fmla="*/ 1490310 h 3516498"/>
              <a:gd name="connsiteX107" fmla="*/ 4948896 w 5693175"/>
              <a:gd name="connsiteY107" fmla="*/ 1628534 h 3516498"/>
              <a:gd name="connsiteX108" fmla="*/ 4970161 w 5693175"/>
              <a:gd name="connsiteY108" fmla="*/ 1702961 h 3516498"/>
              <a:gd name="connsiteX109" fmla="*/ 5002058 w 5693175"/>
              <a:gd name="connsiteY109" fmla="*/ 1756124 h 3516498"/>
              <a:gd name="connsiteX110" fmla="*/ 5065854 w 5693175"/>
              <a:gd name="connsiteY110" fmla="*/ 1809287 h 3516498"/>
              <a:gd name="connsiteX111" fmla="*/ 5140282 w 5693175"/>
              <a:gd name="connsiteY111" fmla="*/ 1851817 h 3516498"/>
              <a:gd name="connsiteX112" fmla="*/ 5172179 w 5693175"/>
              <a:gd name="connsiteY112" fmla="*/ 1915613 h 3516498"/>
              <a:gd name="connsiteX113" fmla="*/ 5150914 w 5693175"/>
              <a:gd name="connsiteY113" fmla="*/ 2032571 h 3516498"/>
              <a:gd name="connsiteX114" fmla="*/ 5087119 w 5693175"/>
              <a:gd name="connsiteY114" fmla="*/ 2085734 h 3516498"/>
              <a:gd name="connsiteX115" fmla="*/ 5055221 w 5693175"/>
              <a:gd name="connsiteY115" fmla="*/ 2085734 h 3516498"/>
              <a:gd name="connsiteX116" fmla="*/ 4959528 w 5693175"/>
              <a:gd name="connsiteY116" fmla="*/ 2106999 h 3516498"/>
              <a:gd name="connsiteX117" fmla="*/ 4959528 w 5693175"/>
              <a:gd name="connsiteY117" fmla="*/ 2106999 h 3516498"/>
              <a:gd name="connsiteX118" fmla="*/ 4948896 w 5693175"/>
              <a:gd name="connsiteY118" fmla="*/ 2192059 h 3516498"/>
              <a:gd name="connsiteX119" fmla="*/ 4927630 w 5693175"/>
              <a:gd name="connsiteY119" fmla="*/ 2213324 h 3516498"/>
              <a:gd name="connsiteX120" fmla="*/ 4885100 w 5693175"/>
              <a:gd name="connsiteY120" fmla="*/ 2223957 h 3516498"/>
              <a:gd name="connsiteX121" fmla="*/ 4831937 w 5693175"/>
              <a:gd name="connsiteY121" fmla="*/ 2266487 h 3516498"/>
              <a:gd name="connsiteX122" fmla="*/ 4831937 w 5693175"/>
              <a:gd name="connsiteY122" fmla="*/ 2266487 h 3516498"/>
              <a:gd name="connsiteX123" fmla="*/ 4789407 w 5693175"/>
              <a:gd name="connsiteY123" fmla="*/ 2383445 h 3516498"/>
              <a:gd name="connsiteX124" fmla="*/ 4736244 w 5693175"/>
              <a:gd name="connsiteY124" fmla="*/ 2447241 h 3516498"/>
              <a:gd name="connsiteX125" fmla="*/ 4693714 w 5693175"/>
              <a:gd name="connsiteY125" fmla="*/ 2489771 h 3516498"/>
              <a:gd name="connsiteX126" fmla="*/ 4661816 w 5693175"/>
              <a:gd name="connsiteY126" fmla="*/ 2532301 h 3516498"/>
              <a:gd name="connsiteX127" fmla="*/ 4640551 w 5693175"/>
              <a:gd name="connsiteY127" fmla="*/ 2596096 h 3516498"/>
              <a:gd name="connsiteX128" fmla="*/ 4619286 w 5693175"/>
              <a:gd name="connsiteY128" fmla="*/ 2681157 h 3516498"/>
              <a:gd name="connsiteX129" fmla="*/ 4619286 w 5693175"/>
              <a:gd name="connsiteY129" fmla="*/ 2755585 h 3516498"/>
              <a:gd name="connsiteX130" fmla="*/ 4619286 w 5693175"/>
              <a:gd name="connsiteY130" fmla="*/ 2755585 h 3516498"/>
              <a:gd name="connsiteX131" fmla="*/ 4683082 w 5693175"/>
              <a:gd name="connsiteY131" fmla="*/ 2915073 h 3516498"/>
              <a:gd name="connsiteX132" fmla="*/ 4725612 w 5693175"/>
              <a:gd name="connsiteY132" fmla="*/ 2968236 h 3516498"/>
              <a:gd name="connsiteX133" fmla="*/ 4746877 w 5693175"/>
              <a:gd name="connsiteY133" fmla="*/ 2989501 h 3516498"/>
              <a:gd name="connsiteX134" fmla="*/ 4778775 w 5693175"/>
              <a:gd name="connsiteY134" fmla="*/ 3032031 h 3516498"/>
              <a:gd name="connsiteX135" fmla="*/ 4810672 w 5693175"/>
              <a:gd name="connsiteY135" fmla="*/ 3127724 h 3516498"/>
              <a:gd name="connsiteX136" fmla="*/ 4831937 w 5693175"/>
              <a:gd name="connsiteY136" fmla="*/ 3159622 h 3516498"/>
              <a:gd name="connsiteX137" fmla="*/ 4863835 w 5693175"/>
              <a:gd name="connsiteY137" fmla="*/ 3191520 h 3516498"/>
              <a:gd name="connsiteX138" fmla="*/ 4885100 w 5693175"/>
              <a:gd name="connsiteY138" fmla="*/ 3319110 h 3516498"/>
              <a:gd name="connsiteX139" fmla="*/ 4885100 w 5693175"/>
              <a:gd name="connsiteY139" fmla="*/ 3361641 h 3516498"/>
              <a:gd name="connsiteX140" fmla="*/ 4885100 w 5693175"/>
              <a:gd name="connsiteY140" fmla="*/ 3361641 h 3516498"/>
              <a:gd name="connsiteX141" fmla="*/ 4863835 w 5693175"/>
              <a:gd name="connsiteY141" fmla="*/ 3457334 h 3516498"/>
              <a:gd name="connsiteX142" fmla="*/ 4863835 w 5693175"/>
              <a:gd name="connsiteY142" fmla="*/ 3457334 h 3516498"/>
              <a:gd name="connsiteX143" fmla="*/ 4768142 w 5693175"/>
              <a:gd name="connsiteY143" fmla="*/ 3467966 h 3516498"/>
              <a:gd name="connsiteX144" fmla="*/ 4757509 w 5693175"/>
              <a:gd name="connsiteY144" fmla="*/ 3446701 h 3516498"/>
              <a:gd name="connsiteX145" fmla="*/ 4736244 w 5693175"/>
              <a:gd name="connsiteY145" fmla="*/ 3425436 h 3516498"/>
              <a:gd name="connsiteX146" fmla="*/ 4736244 w 5693175"/>
              <a:gd name="connsiteY146" fmla="*/ 3425436 h 3516498"/>
              <a:gd name="connsiteX147" fmla="*/ 4549033 w 5693175"/>
              <a:gd name="connsiteY147" fmla="*/ 3213569 h 3516498"/>
              <a:gd name="connsiteX148" fmla="*/ 4448056 w 5693175"/>
              <a:gd name="connsiteY148" fmla="*/ 2972347 h 3516498"/>
              <a:gd name="connsiteX149" fmla="*/ 4330250 w 5693175"/>
              <a:gd name="connsiteY149" fmla="*/ 2865760 h 3516498"/>
              <a:gd name="connsiteX150" fmla="*/ 4173175 w 5693175"/>
              <a:gd name="connsiteY150" fmla="*/ 2905029 h 3516498"/>
              <a:gd name="connsiteX151" fmla="*/ 4027320 w 5693175"/>
              <a:gd name="connsiteY151" fmla="*/ 2843321 h 3516498"/>
              <a:gd name="connsiteX152" fmla="*/ 3830976 w 5693175"/>
              <a:gd name="connsiteY152" fmla="*/ 2843320 h 3516498"/>
              <a:gd name="connsiteX153" fmla="*/ 3561705 w 5693175"/>
              <a:gd name="connsiteY153" fmla="*/ 2888199 h 3516498"/>
              <a:gd name="connsiteX154" fmla="*/ 3690731 w 5693175"/>
              <a:gd name="connsiteY154" fmla="*/ 2944297 h 3516498"/>
              <a:gd name="connsiteX155" fmla="*/ 3679512 w 5693175"/>
              <a:gd name="connsiteY155" fmla="*/ 3034055 h 3516498"/>
              <a:gd name="connsiteX156" fmla="*/ 3494388 w 5693175"/>
              <a:gd name="connsiteY156" fmla="*/ 3034054 h 3516498"/>
              <a:gd name="connsiteX157" fmla="*/ 3399021 w 5693175"/>
              <a:gd name="connsiteY157" fmla="*/ 2972346 h 3516498"/>
              <a:gd name="connsiteX158" fmla="*/ 3017553 w 5693175"/>
              <a:gd name="connsiteY158" fmla="*/ 3000396 h 3516498"/>
              <a:gd name="connsiteX159" fmla="*/ 2798770 w 5693175"/>
              <a:gd name="connsiteY159" fmla="*/ 3185519 h 3516498"/>
              <a:gd name="connsiteX160" fmla="*/ 2703404 w 5693175"/>
              <a:gd name="connsiteY160" fmla="*/ 3331375 h 3516498"/>
              <a:gd name="connsiteX161" fmla="*/ 2720233 w 5693175"/>
              <a:gd name="connsiteY161" fmla="*/ 3494059 h 3516498"/>
              <a:gd name="connsiteX162" fmla="*/ 2658525 w 5693175"/>
              <a:gd name="connsiteY162" fmla="*/ 3516498 h 3516498"/>
              <a:gd name="connsiteX163" fmla="*/ 2495840 w 5693175"/>
              <a:gd name="connsiteY163" fmla="*/ 3443571 h 3516498"/>
              <a:gd name="connsiteX164" fmla="*/ 2422913 w 5693175"/>
              <a:gd name="connsiteY164" fmla="*/ 3264057 h 3516498"/>
              <a:gd name="connsiteX165" fmla="*/ 2316326 w 5693175"/>
              <a:gd name="connsiteY165" fmla="*/ 3123811 h 3516498"/>
              <a:gd name="connsiteX166" fmla="*/ 2209740 w 5693175"/>
              <a:gd name="connsiteY166" fmla="*/ 2983566 h 3516498"/>
              <a:gd name="connsiteX167" fmla="*/ 2063885 w 5693175"/>
              <a:gd name="connsiteY167" fmla="*/ 2983566 h 3516498"/>
              <a:gd name="connsiteX168" fmla="*/ 2002177 w 5693175"/>
              <a:gd name="connsiteY168" fmla="*/ 3056494 h 3516498"/>
              <a:gd name="connsiteX169" fmla="*/ 1901200 w 5693175"/>
              <a:gd name="connsiteY169" fmla="*/ 3039664 h 3516498"/>
              <a:gd name="connsiteX170" fmla="*/ 1845102 w 5693175"/>
              <a:gd name="connsiteY170" fmla="*/ 2860150 h 3516498"/>
              <a:gd name="connsiteX171" fmla="*/ 1620709 w 5693175"/>
              <a:gd name="connsiteY171" fmla="*/ 2646977 h 3516498"/>
              <a:gd name="connsiteX172" fmla="*/ 1166901 w 5693175"/>
              <a:gd name="connsiteY172" fmla="*/ 2631777 h 3516498"/>
              <a:gd name="connsiteX173" fmla="*/ 1118048 w 5693175"/>
              <a:gd name="connsiteY173" fmla="*/ 2637501 h 3516498"/>
              <a:gd name="connsiteX0" fmla="*/ 1118048 w 5693175"/>
              <a:gd name="connsiteY0" fmla="*/ 2637501 h 3516498"/>
              <a:gd name="connsiteX1" fmla="*/ 853485 w 5693175"/>
              <a:gd name="connsiteY1" fmla="*/ 2463502 h 3516498"/>
              <a:gd name="connsiteX2" fmla="*/ 695089 w 5693175"/>
              <a:gd name="connsiteY2" fmla="*/ 2355267 h 3516498"/>
              <a:gd name="connsiteX3" fmla="*/ 455452 w 5693175"/>
              <a:gd name="connsiteY3" fmla="*/ 2291380 h 3516498"/>
              <a:gd name="connsiteX4" fmla="*/ 380940 w 5693175"/>
              <a:gd name="connsiteY4" fmla="*/ 2147703 h 3516498"/>
              <a:gd name="connsiteX5" fmla="*/ 164995 w 5693175"/>
              <a:gd name="connsiteY5" fmla="*/ 1947135 h 3516498"/>
              <a:gd name="connsiteX6" fmla="*/ 134108 w 5693175"/>
              <a:gd name="connsiteY6" fmla="*/ 1777456 h 3516498"/>
              <a:gd name="connsiteX7" fmla="*/ 78010 w 5693175"/>
              <a:gd name="connsiteY7" fmla="*/ 1569892 h 3516498"/>
              <a:gd name="connsiteX8" fmla="*/ 35903 w 5693175"/>
              <a:gd name="connsiteY8" fmla="*/ 1323192 h 3516498"/>
              <a:gd name="connsiteX9" fmla="*/ 5083 w 5693175"/>
              <a:gd name="connsiteY9" fmla="*/ 1053789 h 3516498"/>
              <a:gd name="connsiteX10" fmla="*/ 117741 w 5693175"/>
              <a:gd name="connsiteY10" fmla="*/ 729145 h 3516498"/>
              <a:gd name="connsiteX11" fmla="*/ 240300 w 5693175"/>
              <a:gd name="connsiteY11" fmla="*/ 419550 h 3516498"/>
              <a:gd name="connsiteX12" fmla="*/ 272571 w 5693175"/>
              <a:gd name="connsiteY12" fmla="*/ 64547 h 3516498"/>
              <a:gd name="connsiteX13" fmla="*/ 466211 w 5693175"/>
              <a:gd name="connsiteY13" fmla="*/ 0 h 3516498"/>
              <a:gd name="connsiteX14" fmla="*/ 685240 w 5693175"/>
              <a:gd name="connsiteY14" fmla="*/ 65548 h 3516498"/>
              <a:gd name="connsiteX15" fmla="*/ 855361 w 5693175"/>
              <a:gd name="connsiteY15" fmla="*/ 129343 h 3516498"/>
              <a:gd name="connsiteX16" fmla="*/ 1195602 w 5693175"/>
              <a:gd name="connsiteY16" fmla="*/ 193138 h 3516498"/>
              <a:gd name="connsiteX17" fmla="*/ 1578375 w 5693175"/>
              <a:gd name="connsiteY17" fmla="*/ 246301 h 3516498"/>
              <a:gd name="connsiteX18" fmla="*/ 1939882 w 5693175"/>
              <a:gd name="connsiteY18" fmla="*/ 288831 h 3516498"/>
              <a:gd name="connsiteX19" fmla="*/ 2290756 w 5693175"/>
              <a:gd name="connsiteY19" fmla="*/ 310096 h 3516498"/>
              <a:gd name="connsiteX20" fmla="*/ 2609733 w 5693175"/>
              <a:gd name="connsiteY20" fmla="*/ 310096 h 3516498"/>
              <a:gd name="connsiteX21" fmla="*/ 2833016 w 5693175"/>
              <a:gd name="connsiteY21" fmla="*/ 320729 h 3516498"/>
              <a:gd name="connsiteX22" fmla="*/ 2939342 w 5693175"/>
              <a:gd name="connsiteY22" fmla="*/ 310096 h 3516498"/>
              <a:gd name="connsiteX23" fmla="*/ 2939342 w 5693175"/>
              <a:gd name="connsiteY23" fmla="*/ 267566 h 3516498"/>
              <a:gd name="connsiteX24" fmla="*/ 2939342 w 5693175"/>
              <a:gd name="connsiteY24" fmla="*/ 267566 h 3516498"/>
              <a:gd name="connsiteX25" fmla="*/ 3045668 w 5693175"/>
              <a:gd name="connsiteY25" fmla="*/ 341994 h 3516498"/>
              <a:gd name="connsiteX26" fmla="*/ 3162626 w 5693175"/>
              <a:gd name="connsiteY26" fmla="*/ 363259 h 3516498"/>
              <a:gd name="connsiteX27" fmla="*/ 3279584 w 5693175"/>
              <a:gd name="connsiteY27" fmla="*/ 373892 h 3516498"/>
              <a:gd name="connsiteX28" fmla="*/ 3385909 w 5693175"/>
              <a:gd name="connsiteY28" fmla="*/ 416422 h 3516498"/>
              <a:gd name="connsiteX29" fmla="*/ 3460337 w 5693175"/>
              <a:gd name="connsiteY29" fmla="*/ 437687 h 3516498"/>
              <a:gd name="connsiteX30" fmla="*/ 3460337 w 5693175"/>
              <a:gd name="connsiteY30" fmla="*/ 437687 h 3516498"/>
              <a:gd name="connsiteX31" fmla="*/ 3460337 w 5693175"/>
              <a:gd name="connsiteY31" fmla="*/ 512115 h 3516498"/>
              <a:gd name="connsiteX32" fmla="*/ 3492235 w 5693175"/>
              <a:gd name="connsiteY32" fmla="*/ 533380 h 3516498"/>
              <a:gd name="connsiteX33" fmla="*/ 3566663 w 5693175"/>
              <a:gd name="connsiteY33" fmla="*/ 533380 h 3516498"/>
              <a:gd name="connsiteX34" fmla="*/ 3630458 w 5693175"/>
              <a:gd name="connsiteY34" fmla="*/ 512115 h 3516498"/>
              <a:gd name="connsiteX35" fmla="*/ 3630458 w 5693175"/>
              <a:gd name="connsiteY35" fmla="*/ 512115 h 3516498"/>
              <a:gd name="connsiteX36" fmla="*/ 3704886 w 5693175"/>
              <a:gd name="connsiteY36" fmla="*/ 575910 h 3516498"/>
              <a:gd name="connsiteX37" fmla="*/ 3726151 w 5693175"/>
              <a:gd name="connsiteY37" fmla="*/ 597175 h 3516498"/>
              <a:gd name="connsiteX38" fmla="*/ 3821844 w 5693175"/>
              <a:gd name="connsiteY38" fmla="*/ 597175 h 3516498"/>
              <a:gd name="connsiteX39" fmla="*/ 3885640 w 5693175"/>
              <a:gd name="connsiteY39" fmla="*/ 597175 h 3516498"/>
              <a:gd name="connsiteX40" fmla="*/ 3885640 w 5693175"/>
              <a:gd name="connsiteY40" fmla="*/ 597175 h 3516498"/>
              <a:gd name="connsiteX41" fmla="*/ 4013230 w 5693175"/>
              <a:gd name="connsiteY41" fmla="*/ 660971 h 3516498"/>
              <a:gd name="connsiteX42" fmla="*/ 4034496 w 5693175"/>
              <a:gd name="connsiteY42" fmla="*/ 692868 h 3516498"/>
              <a:gd name="connsiteX43" fmla="*/ 4055761 w 5693175"/>
              <a:gd name="connsiteY43" fmla="*/ 735399 h 3516498"/>
              <a:gd name="connsiteX44" fmla="*/ 4108923 w 5693175"/>
              <a:gd name="connsiteY44" fmla="*/ 777929 h 3516498"/>
              <a:gd name="connsiteX45" fmla="*/ 4108923 w 5693175"/>
              <a:gd name="connsiteY45" fmla="*/ 777929 h 3516498"/>
              <a:gd name="connsiteX46" fmla="*/ 4151454 w 5693175"/>
              <a:gd name="connsiteY46" fmla="*/ 884255 h 3516498"/>
              <a:gd name="connsiteX47" fmla="*/ 4151454 w 5693175"/>
              <a:gd name="connsiteY47" fmla="*/ 884255 h 3516498"/>
              <a:gd name="connsiteX48" fmla="*/ 4236514 w 5693175"/>
              <a:gd name="connsiteY48" fmla="*/ 1033110 h 3516498"/>
              <a:gd name="connsiteX49" fmla="*/ 4236514 w 5693175"/>
              <a:gd name="connsiteY49" fmla="*/ 1107538 h 3516498"/>
              <a:gd name="connsiteX50" fmla="*/ 4236514 w 5693175"/>
              <a:gd name="connsiteY50" fmla="*/ 1107538 h 3516498"/>
              <a:gd name="connsiteX51" fmla="*/ 4193984 w 5693175"/>
              <a:gd name="connsiteY51" fmla="*/ 1213864 h 3516498"/>
              <a:gd name="connsiteX52" fmla="*/ 4193984 w 5693175"/>
              <a:gd name="connsiteY52" fmla="*/ 1256394 h 3516498"/>
              <a:gd name="connsiteX53" fmla="*/ 4289677 w 5693175"/>
              <a:gd name="connsiteY53" fmla="*/ 1267027 h 3516498"/>
              <a:gd name="connsiteX54" fmla="*/ 4396002 w 5693175"/>
              <a:gd name="connsiteY54" fmla="*/ 1213864 h 3516498"/>
              <a:gd name="connsiteX55" fmla="*/ 4491696 w 5693175"/>
              <a:gd name="connsiteY55" fmla="*/ 1160701 h 3516498"/>
              <a:gd name="connsiteX56" fmla="*/ 4608654 w 5693175"/>
              <a:gd name="connsiteY56" fmla="*/ 1075641 h 3516498"/>
              <a:gd name="connsiteX57" fmla="*/ 4608654 w 5693175"/>
              <a:gd name="connsiteY57" fmla="*/ 1075641 h 3516498"/>
              <a:gd name="connsiteX58" fmla="*/ 4683082 w 5693175"/>
              <a:gd name="connsiteY58" fmla="*/ 926785 h 3516498"/>
              <a:gd name="connsiteX59" fmla="*/ 4789407 w 5693175"/>
              <a:gd name="connsiteY59" fmla="*/ 916152 h 3516498"/>
              <a:gd name="connsiteX60" fmla="*/ 4853202 w 5693175"/>
              <a:gd name="connsiteY60" fmla="*/ 841724 h 3516498"/>
              <a:gd name="connsiteX61" fmla="*/ 4895733 w 5693175"/>
              <a:gd name="connsiteY61" fmla="*/ 703501 h 3516498"/>
              <a:gd name="connsiteX62" fmla="*/ 5002058 w 5693175"/>
              <a:gd name="connsiteY62" fmla="*/ 597175 h 3516498"/>
              <a:gd name="connsiteX63" fmla="*/ 5204077 w 5693175"/>
              <a:gd name="connsiteY63" fmla="*/ 575910 h 3516498"/>
              <a:gd name="connsiteX64" fmla="*/ 5278505 w 5693175"/>
              <a:gd name="connsiteY64" fmla="*/ 512115 h 3516498"/>
              <a:gd name="connsiteX65" fmla="*/ 5352933 w 5693175"/>
              <a:gd name="connsiteY65" fmla="*/ 469585 h 3516498"/>
              <a:gd name="connsiteX66" fmla="*/ 5352933 w 5693175"/>
              <a:gd name="connsiteY66" fmla="*/ 352627 h 3516498"/>
              <a:gd name="connsiteX67" fmla="*/ 5363565 w 5693175"/>
              <a:gd name="connsiteY67" fmla="*/ 256934 h 3516498"/>
              <a:gd name="connsiteX68" fmla="*/ 5374198 w 5693175"/>
              <a:gd name="connsiteY68" fmla="*/ 150608 h 3516498"/>
              <a:gd name="connsiteX69" fmla="*/ 5480523 w 5693175"/>
              <a:gd name="connsiteY69" fmla="*/ 171873 h 3516498"/>
              <a:gd name="connsiteX70" fmla="*/ 5544319 w 5693175"/>
              <a:gd name="connsiteY70" fmla="*/ 225036 h 3516498"/>
              <a:gd name="connsiteX71" fmla="*/ 5554951 w 5693175"/>
              <a:gd name="connsiteY71" fmla="*/ 320729 h 3516498"/>
              <a:gd name="connsiteX72" fmla="*/ 5597482 w 5693175"/>
              <a:gd name="connsiteY72" fmla="*/ 363259 h 3516498"/>
              <a:gd name="connsiteX73" fmla="*/ 5640012 w 5693175"/>
              <a:gd name="connsiteY73" fmla="*/ 416422 h 3516498"/>
              <a:gd name="connsiteX74" fmla="*/ 5693175 w 5693175"/>
              <a:gd name="connsiteY74" fmla="*/ 458952 h 3516498"/>
              <a:gd name="connsiteX75" fmla="*/ 5693175 w 5693175"/>
              <a:gd name="connsiteY75" fmla="*/ 458952 h 3516498"/>
              <a:gd name="connsiteX76" fmla="*/ 5586849 w 5693175"/>
              <a:gd name="connsiteY76" fmla="*/ 575910 h 3516498"/>
              <a:gd name="connsiteX77" fmla="*/ 5586849 w 5693175"/>
              <a:gd name="connsiteY77" fmla="*/ 575910 h 3516498"/>
              <a:gd name="connsiteX78" fmla="*/ 5512421 w 5693175"/>
              <a:gd name="connsiteY78" fmla="*/ 660971 h 3516498"/>
              <a:gd name="connsiteX79" fmla="*/ 5448626 w 5693175"/>
              <a:gd name="connsiteY79" fmla="*/ 682236 h 3516498"/>
              <a:gd name="connsiteX80" fmla="*/ 5427361 w 5693175"/>
              <a:gd name="connsiteY80" fmla="*/ 756664 h 3516498"/>
              <a:gd name="connsiteX81" fmla="*/ 5427361 w 5693175"/>
              <a:gd name="connsiteY81" fmla="*/ 756664 h 3516498"/>
              <a:gd name="connsiteX82" fmla="*/ 5406096 w 5693175"/>
              <a:gd name="connsiteY82" fmla="*/ 841724 h 3516498"/>
              <a:gd name="connsiteX83" fmla="*/ 5437993 w 5693175"/>
              <a:gd name="connsiteY83" fmla="*/ 905520 h 3516498"/>
              <a:gd name="connsiteX84" fmla="*/ 5437993 w 5693175"/>
              <a:gd name="connsiteY84" fmla="*/ 905520 h 3516498"/>
              <a:gd name="connsiteX85" fmla="*/ 5469891 w 5693175"/>
              <a:gd name="connsiteY85" fmla="*/ 937417 h 3516498"/>
              <a:gd name="connsiteX86" fmla="*/ 5469891 w 5693175"/>
              <a:gd name="connsiteY86" fmla="*/ 937417 h 3516498"/>
              <a:gd name="connsiteX87" fmla="*/ 5469891 w 5693175"/>
              <a:gd name="connsiteY87" fmla="*/ 937417 h 3516498"/>
              <a:gd name="connsiteX88" fmla="*/ 5512421 w 5693175"/>
              <a:gd name="connsiteY88" fmla="*/ 1001213 h 3516498"/>
              <a:gd name="connsiteX89" fmla="*/ 5406096 w 5693175"/>
              <a:gd name="connsiteY89" fmla="*/ 1011845 h 3516498"/>
              <a:gd name="connsiteX90" fmla="*/ 5278505 w 5693175"/>
              <a:gd name="connsiteY90" fmla="*/ 1086273 h 3516498"/>
              <a:gd name="connsiteX91" fmla="*/ 5225342 w 5693175"/>
              <a:gd name="connsiteY91" fmla="*/ 1107538 h 3516498"/>
              <a:gd name="connsiteX92" fmla="*/ 5172179 w 5693175"/>
              <a:gd name="connsiteY92" fmla="*/ 1150068 h 3516498"/>
              <a:gd name="connsiteX93" fmla="*/ 5172179 w 5693175"/>
              <a:gd name="connsiteY93" fmla="*/ 1150068 h 3516498"/>
              <a:gd name="connsiteX94" fmla="*/ 5182812 w 5693175"/>
              <a:gd name="connsiteY94" fmla="*/ 1267027 h 3516498"/>
              <a:gd name="connsiteX95" fmla="*/ 5172179 w 5693175"/>
              <a:gd name="connsiteY95" fmla="*/ 1362720 h 3516498"/>
              <a:gd name="connsiteX96" fmla="*/ 5172179 w 5693175"/>
              <a:gd name="connsiteY96" fmla="*/ 1362720 h 3516498"/>
              <a:gd name="connsiteX97" fmla="*/ 5097751 w 5693175"/>
              <a:gd name="connsiteY97" fmla="*/ 1437148 h 3516498"/>
              <a:gd name="connsiteX98" fmla="*/ 5097751 w 5693175"/>
              <a:gd name="connsiteY98" fmla="*/ 1500943 h 3516498"/>
              <a:gd name="connsiteX99" fmla="*/ 5097751 w 5693175"/>
              <a:gd name="connsiteY99" fmla="*/ 1500943 h 3516498"/>
              <a:gd name="connsiteX100" fmla="*/ 5097751 w 5693175"/>
              <a:gd name="connsiteY100" fmla="*/ 1639166 h 3516498"/>
              <a:gd name="connsiteX101" fmla="*/ 5112360 w 5693175"/>
              <a:gd name="connsiteY101" fmla="*/ 1671861 h 3516498"/>
              <a:gd name="connsiteX102" fmla="*/ 5074891 w 5693175"/>
              <a:gd name="connsiteY102" fmla="*/ 1737379 h 3516498"/>
              <a:gd name="connsiteX103" fmla="*/ 5023323 w 5693175"/>
              <a:gd name="connsiteY103" fmla="*/ 1564738 h 3516498"/>
              <a:gd name="connsiteX104" fmla="*/ 5002058 w 5693175"/>
              <a:gd name="connsiteY104" fmla="*/ 1511575 h 3516498"/>
              <a:gd name="connsiteX105" fmla="*/ 4959528 w 5693175"/>
              <a:gd name="connsiteY105" fmla="*/ 1490310 h 3516498"/>
              <a:gd name="connsiteX106" fmla="*/ 4959528 w 5693175"/>
              <a:gd name="connsiteY106" fmla="*/ 1490310 h 3516498"/>
              <a:gd name="connsiteX107" fmla="*/ 4948896 w 5693175"/>
              <a:gd name="connsiteY107" fmla="*/ 1628534 h 3516498"/>
              <a:gd name="connsiteX108" fmla="*/ 4970161 w 5693175"/>
              <a:gd name="connsiteY108" fmla="*/ 1702961 h 3516498"/>
              <a:gd name="connsiteX109" fmla="*/ 5002058 w 5693175"/>
              <a:gd name="connsiteY109" fmla="*/ 1756124 h 3516498"/>
              <a:gd name="connsiteX110" fmla="*/ 5065854 w 5693175"/>
              <a:gd name="connsiteY110" fmla="*/ 1809287 h 3516498"/>
              <a:gd name="connsiteX111" fmla="*/ 5140282 w 5693175"/>
              <a:gd name="connsiteY111" fmla="*/ 1851817 h 3516498"/>
              <a:gd name="connsiteX112" fmla="*/ 5172179 w 5693175"/>
              <a:gd name="connsiteY112" fmla="*/ 1915613 h 3516498"/>
              <a:gd name="connsiteX113" fmla="*/ 5150914 w 5693175"/>
              <a:gd name="connsiteY113" fmla="*/ 2032571 h 3516498"/>
              <a:gd name="connsiteX114" fmla="*/ 5087119 w 5693175"/>
              <a:gd name="connsiteY114" fmla="*/ 2085734 h 3516498"/>
              <a:gd name="connsiteX115" fmla="*/ 5055221 w 5693175"/>
              <a:gd name="connsiteY115" fmla="*/ 2085734 h 3516498"/>
              <a:gd name="connsiteX116" fmla="*/ 4959528 w 5693175"/>
              <a:gd name="connsiteY116" fmla="*/ 2106999 h 3516498"/>
              <a:gd name="connsiteX117" fmla="*/ 4959528 w 5693175"/>
              <a:gd name="connsiteY117" fmla="*/ 2106999 h 3516498"/>
              <a:gd name="connsiteX118" fmla="*/ 4948896 w 5693175"/>
              <a:gd name="connsiteY118" fmla="*/ 2192059 h 3516498"/>
              <a:gd name="connsiteX119" fmla="*/ 4927630 w 5693175"/>
              <a:gd name="connsiteY119" fmla="*/ 2213324 h 3516498"/>
              <a:gd name="connsiteX120" fmla="*/ 4885100 w 5693175"/>
              <a:gd name="connsiteY120" fmla="*/ 2223957 h 3516498"/>
              <a:gd name="connsiteX121" fmla="*/ 4831937 w 5693175"/>
              <a:gd name="connsiteY121" fmla="*/ 2266487 h 3516498"/>
              <a:gd name="connsiteX122" fmla="*/ 4831937 w 5693175"/>
              <a:gd name="connsiteY122" fmla="*/ 2266487 h 3516498"/>
              <a:gd name="connsiteX123" fmla="*/ 4789407 w 5693175"/>
              <a:gd name="connsiteY123" fmla="*/ 2383445 h 3516498"/>
              <a:gd name="connsiteX124" fmla="*/ 4736244 w 5693175"/>
              <a:gd name="connsiteY124" fmla="*/ 2447241 h 3516498"/>
              <a:gd name="connsiteX125" fmla="*/ 4693714 w 5693175"/>
              <a:gd name="connsiteY125" fmla="*/ 2489771 h 3516498"/>
              <a:gd name="connsiteX126" fmla="*/ 4661816 w 5693175"/>
              <a:gd name="connsiteY126" fmla="*/ 2532301 h 3516498"/>
              <a:gd name="connsiteX127" fmla="*/ 4640551 w 5693175"/>
              <a:gd name="connsiteY127" fmla="*/ 2596096 h 3516498"/>
              <a:gd name="connsiteX128" fmla="*/ 4619286 w 5693175"/>
              <a:gd name="connsiteY128" fmla="*/ 2681157 h 3516498"/>
              <a:gd name="connsiteX129" fmla="*/ 4619286 w 5693175"/>
              <a:gd name="connsiteY129" fmla="*/ 2755585 h 3516498"/>
              <a:gd name="connsiteX130" fmla="*/ 4619286 w 5693175"/>
              <a:gd name="connsiteY130" fmla="*/ 2755585 h 3516498"/>
              <a:gd name="connsiteX131" fmla="*/ 4683082 w 5693175"/>
              <a:gd name="connsiteY131" fmla="*/ 2915073 h 3516498"/>
              <a:gd name="connsiteX132" fmla="*/ 4725612 w 5693175"/>
              <a:gd name="connsiteY132" fmla="*/ 2968236 h 3516498"/>
              <a:gd name="connsiteX133" fmla="*/ 4746877 w 5693175"/>
              <a:gd name="connsiteY133" fmla="*/ 2989501 h 3516498"/>
              <a:gd name="connsiteX134" fmla="*/ 4778775 w 5693175"/>
              <a:gd name="connsiteY134" fmla="*/ 3032031 h 3516498"/>
              <a:gd name="connsiteX135" fmla="*/ 4810672 w 5693175"/>
              <a:gd name="connsiteY135" fmla="*/ 3127724 h 3516498"/>
              <a:gd name="connsiteX136" fmla="*/ 4831937 w 5693175"/>
              <a:gd name="connsiteY136" fmla="*/ 3159622 h 3516498"/>
              <a:gd name="connsiteX137" fmla="*/ 4863835 w 5693175"/>
              <a:gd name="connsiteY137" fmla="*/ 3191520 h 3516498"/>
              <a:gd name="connsiteX138" fmla="*/ 4885100 w 5693175"/>
              <a:gd name="connsiteY138" fmla="*/ 3319110 h 3516498"/>
              <a:gd name="connsiteX139" fmla="*/ 4885100 w 5693175"/>
              <a:gd name="connsiteY139" fmla="*/ 3361641 h 3516498"/>
              <a:gd name="connsiteX140" fmla="*/ 4885100 w 5693175"/>
              <a:gd name="connsiteY140" fmla="*/ 3361641 h 3516498"/>
              <a:gd name="connsiteX141" fmla="*/ 4863835 w 5693175"/>
              <a:gd name="connsiteY141" fmla="*/ 3457334 h 3516498"/>
              <a:gd name="connsiteX142" fmla="*/ 4863835 w 5693175"/>
              <a:gd name="connsiteY142" fmla="*/ 3457334 h 3516498"/>
              <a:gd name="connsiteX143" fmla="*/ 4768142 w 5693175"/>
              <a:gd name="connsiteY143" fmla="*/ 3467966 h 3516498"/>
              <a:gd name="connsiteX144" fmla="*/ 4757509 w 5693175"/>
              <a:gd name="connsiteY144" fmla="*/ 3446701 h 3516498"/>
              <a:gd name="connsiteX145" fmla="*/ 4736244 w 5693175"/>
              <a:gd name="connsiteY145" fmla="*/ 3425436 h 3516498"/>
              <a:gd name="connsiteX146" fmla="*/ 4736244 w 5693175"/>
              <a:gd name="connsiteY146" fmla="*/ 3425436 h 3516498"/>
              <a:gd name="connsiteX147" fmla="*/ 4549033 w 5693175"/>
              <a:gd name="connsiteY147" fmla="*/ 3213569 h 3516498"/>
              <a:gd name="connsiteX148" fmla="*/ 4448056 w 5693175"/>
              <a:gd name="connsiteY148" fmla="*/ 2972347 h 3516498"/>
              <a:gd name="connsiteX149" fmla="*/ 4330250 w 5693175"/>
              <a:gd name="connsiteY149" fmla="*/ 2865760 h 3516498"/>
              <a:gd name="connsiteX150" fmla="*/ 4173175 w 5693175"/>
              <a:gd name="connsiteY150" fmla="*/ 2905029 h 3516498"/>
              <a:gd name="connsiteX151" fmla="*/ 4027320 w 5693175"/>
              <a:gd name="connsiteY151" fmla="*/ 2843321 h 3516498"/>
              <a:gd name="connsiteX152" fmla="*/ 3830976 w 5693175"/>
              <a:gd name="connsiteY152" fmla="*/ 2843320 h 3516498"/>
              <a:gd name="connsiteX153" fmla="*/ 3561705 w 5693175"/>
              <a:gd name="connsiteY153" fmla="*/ 2888199 h 3516498"/>
              <a:gd name="connsiteX154" fmla="*/ 3690731 w 5693175"/>
              <a:gd name="connsiteY154" fmla="*/ 2944297 h 3516498"/>
              <a:gd name="connsiteX155" fmla="*/ 3679512 w 5693175"/>
              <a:gd name="connsiteY155" fmla="*/ 3034055 h 3516498"/>
              <a:gd name="connsiteX156" fmla="*/ 3494388 w 5693175"/>
              <a:gd name="connsiteY156" fmla="*/ 3034054 h 3516498"/>
              <a:gd name="connsiteX157" fmla="*/ 3399021 w 5693175"/>
              <a:gd name="connsiteY157" fmla="*/ 2972346 h 3516498"/>
              <a:gd name="connsiteX158" fmla="*/ 3017553 w 5693175"/>
              <a:gd name="connsiteY158" fmla="*/ 3000396 h 3516498"/>
              <a:gd name="connsiteX159" fmla="*/ 2798770 w 5693175"/>
              <a:gd name="connsiteY159" fmla="*/ 3185519 h 3516498"/>
              <a:gd name="connsiteX160" fmla="*/ 2703404 w 5693175"/>
              <a:gd name="connsiteY160" fmla="*/ 3331375 h 3516498"/>
              <a:gd name="connsiteX161" fmla="*/ 2720233 w 5693175"/>
              <a:gd name="connsiteY161" fmla="*/ 3494059 h 3516498"/>
              <a:gd name="connsiteX162" fmla="*/ 2658525 w 5693175"/>
              <a:gd name="connsiteY162" fmla="*/ 3516498 h 3516498"/>
              <a:gd name="connsiteX163" fmla="*/ 2495840 w 5693175"/>
              <a:gd name="connsiteY163" fmla="*/ 3443571 h 3516498"/>
              <a:gd name="connsiteX164" fmla="*/ 2422913 w 5693175"/>
              <a:gd name="connsiteY164" fmla="*/ 3264057 h 3516498"/>
              <a:gd name="connsiteX165" fmla="*/ 2316326 w 5693175"/>
              <a:gd name="connsiteY165" fmla="*/ 3123811 h 3516498"/>
              <a:gd name="connsiteX166" fmla="*/ 2209740 w 5693175"/>
              <a:gd name="connsiteY166" fmla="*/ 2983566 h 3516498"/>
              <a:gd name="connsiteX167" fmla="*/ 2063885 w 5693175"/>
              <a:gd name="connsiteY167" fmla="*/ 2983566 h 3516498"/>
              <a:gd name="connsiteX168" fmla="*/ 2002177 w 5693175"/>
              <a:gd name="connsiteY168" fmla="*/ 3056494 h 3516498"/>
              <a:gd name="connsiteX169" fmla="*/ 1901200 w 5693175"/>
              <a:gd name="connsiteY169" fmla="*/ 3039664 h 3516498"/>
              <a:gd name="connsiteX170" fmla="*/ 1845102 w 5693175"/>
              <a:gd name="connsiteY170" fmla="*/ 2860150 h 3516498"/>
              <a:gd name="connsiteX171" fmla="*/ 1620709 w 5693175"/>
              <a:gd name="connsiteY171" fmla="*/ 2646977 h 3516498"/>
              <a:gd name="connsiteX172" fmla="*/ 1166901 w 5693175"/>
              <a:gd name="connsiteY172" fmla="*/ 2631777 h 3516498"/>
              <a:gd name="connsiteX173" fmla="*/ 1118048 w 5693175"/>
              <a:gd name="connsiteY173" fmla="*/ 2637501 h 35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5693175" h="3516498">
                <a:moveTo>
                  <a:pt x="1118048" y="2637501"/>
                </a:moveTo>
                <a:cubicBezTo>
                  <a:pt x="1073954" y="2601330"/>
                  <a:pt x="963918" y="2521189"/>
                  <a:pt x="853485" y="2463502"/>
                </a:cubicBezTo>
                <a:cubicBezTo>
                  <a:pt x="770837" y="2421138"/>
                  <a:pt x="761428" y="2383954"/>
                  <a:pt x="695089" y="2355267"/>
                </a:cubicBezTo>
                <a:cubicBezTo>
                  <a:pt x="628750" y="2326580"/>
                  <a:pt x="512485" y="2322234"/>
                  <a:pt x="455452" y="2291380"/>
                </a:cubicBezTo>
                <a:cubicBezTo>
                  <a:pt x="398419" y="2260526"/>
                  <a:pt x="429349" y="2205077"/>
                  <a:pt x="380940" y="2147703"/>
                </a:cubicBezTo>
                <a:cubicBezTo>
                  <a:pt x="332531" y="2090329"/>
                  <a:pt x="210808" y="2007908"/>
                  <a:pt x="164995" y="1947135"/>
                </a:cubicBezTo>
                <a:cubicBezTo>
                  <a:pt x="119182" y="1886362"/>
                  <a:pt x="148606" y="1840330"/>
                  <a:pt x="134108" y="1777456"/>
                </a:cubicBezTo>
                <a:cubicBezTo>
                  <a:pt x="119610" y="1714582"/>
                  <a:pt x="89703" y="1646538"/>
                  <a:pt x="78010" y="1569892"/>
                </a:cubicBezTo>
                <a:cubicBezTo>
                  <a:pt x="56495" y="1465902"/>
                  <a:pt x="46187" y="1417624"/>
                  <a:pt x="35903" y="1323192"/>
                </a:cubicBezTo>
                <a:cubicBezTo>
                  <a:pt x="6446" y="1164016"/>
                  <a:pt x="-8557" y="1152797"/>
                  <a:pt x="5083" y="1053789"/>
                </a:cubicBezTo>
                <a:cubicBezTo>
                  <a:pt x="57991" y="971610"/>
                  <a:pt x="75733" y="824567"/>
                  <a:pt x="117741" y="729145"/>
                </a:cubicBezTo>
                <a:cubicBezTo>
                  <a:pt x="174940" y="625902"/>
                  <a:pt x="209820" y="518162"/>
                  <a:pt x="240300" y="419550"/>
                </a:cubicBezTo>
                <a:cubicBezTo>
                  <a:pt x="335326" y="267149"/>
                  <a:pt x="289855" y="195265"/>
                  <a:pt x="272571" y="64547"/>
                </a:cubicBezTo>
                <a:cubicBezTo>
                  <a:pt x="312016" y="7173"/>
                  <a:pt x="451221" y="107409"/>
                  <a:pt x="466211" y="0"/>
                </a:cubicBezTo>
                <a:cubicBezTo>
                  <a:pt x="534989" y="167"/>
                  <a:pt x="622174" y="56541"/>
                  <a:pt x="685240" y="65548"/>
                </a:cubicBezTo>
                <a:lnTo>
                  <a:pt x="855361" y="129343"/>
                </a:lnTo>
                <a:lnTo>
                  <a:pt x="1195602" y="193138"/>
                </a:lnTo>
                <a:lnTo>
                  <a:pt x="1578375" y="246301"/>
                </a:lnTo>
                <a:lnTo>
                  <a:pt x="1939882" y="288831"/>
                </a:lnTo>
                <a:lnTo>
                  <a:pt x="2290756" y="310096"/>
                </a:lnTo>
                <a:lnTo>
                  <a:pt x="2609733" y="310096"/>
                </a:lnTo>
                <a:lnTo>
                  <a:pt x="2833016" y="320729"/>
                </a:lnTo>
                <a:lnTo>
                  <a:pt x="2939342" y="310096"/>
                </a:lnTo>
                <a:lnTo>
                  <a:pt x="2939342" y="267566"/>
                </a:lnTo>
                <a:lnTo>
                  <a:pt x="2939342" y="267566"/>
                </a:lnTo>
                <a:lnTo>
                  <a:pt x="3045668" y="341994"/>
                </a:lnTo>
                <a:lnTo>
                  <a:pt x="3162626" y="363259"/>
                </a:lnTo>
                <a:lnTo>
                  <a:pt x="3279584" y="373892"/>
                </a:lnTo>
                <a:lnTo>
                  <a:pt x="3385909" y="416422"/>
                </a:lnTo>
                <a:lnTo>
                  <a:pt x="3460337" y="437687"/>
                </a:lnTo>
                <a:lnTo>
                  <a:pt x="3460337" y="437687"/>
                </a:lnTo>
                <a:lnTo>
                  <a:pt x="3460337" y="512115"/>
                </a:lnTo>
                <a:lnTo>
                  <a:pt x="3492235" y="533380"/>
                </a:lnTo>
                <a:lnTo>
                  <a:pt x="3566663" y="533380"/>
                </a:lnTo>
                <a:lnTo>
                  <a:pt x="3630458" y="512115"/>
                </a:lnTo>
                <a:lnTo>
                  <a:pt x="3630458" y="512115"/>
                </a:lnTo>
                <a:lnTo>
                  <a:pt x="3704886" y="575910"/>
                </a:lnTo>
                <a:lnTo>
                  <a:pt x="3726151" y="597175"/>
                </a:lnTo>
                <a:lnTo>
                  <a:pt x="3821844" y="597175"/>
                </a:lnTo>
                <a:lnTo>
                  <a:pt x="3885640" y="597175"/>
                </a:lnTo>
                <a:lnTo>
                  <a:pt x="3885640" y="597175"/>
                </a:lnTo>
                <a:lnTo>
                  <a:pt x="4013230" y="660971"/>
                </a:lnTo>
                <a:lnTo>
                  <a:pt x="4034496" y="692868"/>
                </a:lnTo>
                <a:lnTo>
                  <a:pt x="4055761" y="735399"/>
                </a:lnTo>
                <a:lnTo>
                  <a:pt x="4108923" y="777929"/>
                </a:lnTo>
                <a:lnTo>
                  <a:pt x="4108923" y="777929"/>
                </a:lnTo>
                <a:lnTo>
                  <a:pt x="4151454" y="884255"/>
                </a:lnTo>
                <a:lnTo>
                  <a:pt x="4151454" y="884255"/>
                </a:lnTo>
                <a:lnTo>
                  <a:pt x="4236514" y="1033110"/>
                </a:lnTo>
                <a:lnTo>
                  <a:pt x="4236514" y="1107538"/>
                </a:lnTo>
                <a:lnTo>
                  <a:pt x="4236514" y="1107538"/>
                </a:lnTo>
                <a:lnTo>
                  <a:pt x="4193984" y="1213864"/>
                </a:lnTo>
                <a:lnTo>
                  <a:pt x="4193984" y="1256394"/>
                </a:lnTo>
                <a:lnTo>
                  <a:pt x="4289677" y="1267027"/>
                </a:lnTo>
                <a:lnTo>
                  <a:pt x="4396002" y="1213864"/>
                </a:lnTo>
                <a:lnTo>
                  <a:pt x="4491696" y="1160701"/>
                </a:lnTo>
                <a:lnTo>
                  <a:pt x="4608654" y="1075641"/>
                </a:lnTo>
                <a:lnTo>
                  <a:pt x="4608654" y="1075641"/>
                </a:lnTo>
                <a:lnTo>
                  <a:pt x="4683082" y="926785"/>
                </a:lnTo>
                <a:lnTo>
                  <a:pt x="4789407" y="916152"/>
                </a:lnTo>
                <a:lnTo>
                  <a:pt x="4853202" y="841724"/>
                </a:lnTo>
                <a:lnTo>
                  <a:pt x="4895733" y="703501"/>
                </a:lnTo>
                <a:lnTo>
                  <a:pt x="5002058" y="597175"/>
                </a:lnTo>
                <a:lnTo>
                  <a:pt x="5204077" y="575910"/>
                </a:lnTo>
                <a:lnTo>
                  <a:pt x="5278505" y="512115"/>
                </a:lnTo>
                <a:lnTo>
                  <a:pt x="5352933" y="469585"/>
                </a:lnTo>
                <a:lnTo>
                  <a:pt x="5352933" y="352627"/>
                </a:lnTo>
                <a:lnTo>
                  <a:pt x="5363565" y="256934"/>
                </a:lnTo>
                <a:lnTo>
                  <a:pt x="5374198" y="150608"/>
                </a:lnTo>
                <a:lnTo>
                  <a:pt x="5480523" y="171873"/>
                </a:lnTo>
                <a:lnTo>
                  <a:pt x="5544319" y="225036"/>
                </a:lnTo>
                <a:lnTo>
                  <a:pt x="5554951" y="320729"/>
                </a:lnTo>
                <a:lnTo>
                  <a:pt x="5597482" y="363259"/>
                </a:lnTo>
                <a:lnTo>
                  <a:pt x="5640012" y="416422"/>
                </a:lnTo>
                <a:lnTo>
                  <a:pt x="5693175" y="458952"/>
                </a:lnTo>
                <a:lnTo>
                  <a:pt x="5693175" y="458952"/>
                </a:lnTo>
                <a:lnTo>
                  <a:pt x="5586849" y="575910"/>
                </a:lnTo>
                <a:lnTo>
                  <a:pt x="5586849" y="575910"/>
                </a:lnTo>
                <a:lnTo>
                  <a:pt x="5512421" y="660971"/>
                </a:lnTo>
                <a:lnTo>
                  <a:pt x="5448626" y="682236"/>
                </a:lnTo>
                <a:lnTo>
                  <a:pt x="5427361" y="756664"/>
                </a:lnTo>
                <a:lnTo>
                  <a:pt x="5427361" y="756664"/>
                </a:lnTo>
                <a:lnTo>
                  <a:pt x="5406096" y="841724"/>
                </a:lnTo>
                <a:lnTo>
                  <a:pt x="5437993" y="905520"/>
                </a:lnTo>
                <a:lnTo>
                  <a:pt x="5437993" y="905520"/>
                </a:lnTo>
                <a:lnTo>
                  <a:pt x="5469891" y="937417"/>
                </a:lnTo>
                <a:lnTo>
                  <a:pt x="5469891" y="937417"/>
                </a:lnTo>
                <a:lnTo>
                  <a:pt x="5469891" y="937417"/>
                </a:lnTo>
                <a:lnTo>
                  <a:pt x="5512421" y="1001213"/>
                </a:lnTo>
                <a:lnTo>
                  <a:pt x="5406096" y="1011845"/>
                </a:lnTo>
                <a:lnTo>
                  <a:pt x="5278505" y="1086273"/>
                </a:lnTo>
                <a:lnTo>
                  <a:pt x="5225342" y="1107538"/>
                </a:lnTo>
                <a:lnTo>
                  <a:pt x="5172179" y="1150068"/>
                </a:lnTo>
                <a:lnTo>
                  <a:pt x="5172179" y="1150068"/>
                </a:lnTo>
                <a:lnTo>
                  <a:pt x="5182812" y="1267027"/>
                </a:lnTo>
                <a:lnTo>
                  <a:pt x="5172179" y="1362720"/>
                </a:lnTo>
                <a:lnTo>
                  <a:pt x="5172179" y="1362720"/>
                </a:lnTo>
                <a:lnTo>
                  <a:pt x="5097751" y="1437148"/>
                </a:lnTo>
                <a:lnTo>
                  <a:pt x="5097751" y="1500943"/>
                </a:lnTo>
                <a:lnTo>
                  <a:pt x="5097751" y="1500943"/>
                </a:lnTo>
                <a:cubicBezTo>
                  <a:pt x="5097751" y="1547017"/>
                  <a:pt x="5095316" y="1610680"/>
                  <a:pt x="5097751" y="1639166"/>
                </a:cubicBezTo>
                <a:cubicBezTo>
                  <a:pt x="5100186" y="1667652"/>
                  <a:pt x="5116170" y="1655492"/>
                  <a:pt x="5112360" y="1671861"/>
                </a:cubicBezTo>
                <a:cubicBezTo>
                  <a:pt x="5108550" y="1688230"/>
                  <a:pt x="5089730" y="1755233"/>
                  <a:pt x="5074891" y="1737379"/>
                </a:cubicBezTo>
                <a:cubicBezTo>
                  <a:pt x="5060052" y="1719525"/>
                  <a:pt x="5048132" y="1617205"/>
                  <a:pt x="5023323" y="1564738"/>
                </a:cubicBezTo>
                <a:lnTo>
                  <a:pt x="5002058" y="1511575"/>
                </a:lnTo>
                <a:lnTo>
                  <a:pt x="4959528" y="1490310"/>
                </a:lnTo>
                <a:lnTo>
                  <a:pt x="4959528" y="1490310"/>
                </a:lnTo>
                <a:lnTo>
                  <a:pt x="4948896" y="1628534"/>
                </a:lnTo>
                <a:lnTo>
                  <a:pt x="4970161" y="1702961"/>
                </a:lnTo>
                <a:lnTo>
                  <a:pt x="5002058" y="1756124"/>
                </a:lnTo>
                <a:lnTo>
                  <a:pt x="5065854" y="1809287"/>
                </a:lnTo>
                <a:lnTo>
                  <a:pt x="5140282" y="1851817"/>
                </a:lnTo>
                <a:lnTo>
                  <a:pt x="5172179" y="1915613"/>
                </a:lnTo>
                <a:lnTo>
                  <a:pt x="5150914" y="2032571"/>
                </a:lnTo>
                <a:lnTo>
                  <a:pt x="5087119" y="2085734"/>
                </a:lnTo>
                <a:lnTo>
                  <a:pt x="5055221" y="2085734"/>
                </a:lnTo>
                <a:lnTo>
                  <a:pt x="4959528" y="2106999"/>
                </a:lnTo>
                <a:lnTo>
                  <a:pt x="4959528" y="2106999"/>
                </a:lnTo>
                <a:lnTo>
                  <a:pt x="4948896" y="2192059"/>
                </a:lnTo>
                <a:lnTo>
                  <a:pt x="4927630" y="2213324"/>
                </a:lnTo>
                <a:lnTo>
                  <a:pt x="4885100" y="2223957"/>
                </a:lnTo>
                <a:lnTo>
                  <a:pt x="4831937" y="2266487"/>
                </a:lnTo>
                <a:lnTo>
                  <a:pt x="4831937" y="2266487"/>
                </a:lnTo>
                <a:lnTo>
                  <a:pt x="4789407" y="2383445"/>
                </a:lnTo>
                <a:lnTo>
                  <a:pt x="4736244" y="2447241"/>
                </a:lnTo>
                <a:lnTo>
                  <a:pt x="4693714" y="2489771"/>
                </a:lnTo>
                <a:lnTo>
                  <a:pt x="4661816" y="2532301"/>
                </a:lnTo>
                <a:lnTo>
                  <a:pt x="4640551" y="2596096"/>
                </a:lnTo>
                <a:lnTo>
                  <a:pt x="4619286" y="2681157"/>
                </a:lnTo>
                <a:lnTo>
                  <a:pt x="4619286" y="2755585"/>
                </a:lnTo>
                <a:lnTo>
                  <a:pt x="4619286" y="2755585"/>
                </a:lnTo>
                <a:lnTo>
                  <a:pt x="4683082" y="2915073"/>
                </a:lnTo>
                <a:lnTo>
                  <a:pt x="4725612" y="2968236"/>
                </a:lnTo>
                <a:lnTo>
                  <a:pt x="4746877" y="2989501"/>
                </a:lnTo>
                <a:lnTo>
                  <a:pt x="4778775" y="3032031"/>
                </a:lnTo>
                <a:lnTo>
                  <a:pt x="4810672" y="3127724"/>
                </a:lnTo>
                <a:lnTo>
                  <a:pt x="4831937" y="3159622"/>
                </a:lnTo>
                <a:lnTo>
                  <a:pt x="4863835" y="3191520"/>
                </a:lnTo>
                <a:lnTo>
                  <a:pt x="4885100" y="3319110"/>
                </a:lnTo>
                <a:lnTo>
                  <a:pt x="4885100" y="3361641"/>
                </a:lnTo>
                <a:lnTo>
                  <a:pt x="4885100" y="3361641"/>
                </a:lnTo>
                <a:lnTo>
                  <a:pt x="4863835" y="3457334"/>
                </a:lnTo>
                <a:lnTo>
                  <a:pt x="4863835" y="3457334"/>
                </a:lnTo>
                <a:lnTo>
                  <a:pt x="4768142" y="3467966"/>
                </a:lnTo>
                <a:lnTo>
                  <a:pt x="4757509" y="3446701"/>
                </a:lnTo>
                <a:lnTo>
                  <a:pt x="4736244" y="3425436"/>
                </a:lnTo>
                <a:lnTo>
                  <a:pt x="4736244" y="3425436"/>
                </a:lnTo>
                <a:cubicBezTo>
                  <a:pt x="4705042" y="3390125"/>
                  <a:pt x="4597064" y="3289084"/>
                  <a:pt x="4549033" y="3213569"/>
                </a:cubicBezTo>
                <a:cubicBezTo>
                  <a:pt x="4501002" y="3138054"/>
                  <a:pt x="4487325" y="3018161"/>
                  <a:pt x="4448056" y="2972347"/>
                </a:cubicBezTo>
                <a:cubicBezTo>
                  <a:pt x="4408787" y="2926534"/>
                  <a:pt x="4376063" y="2876980"/>
                  <a:pt x="4330250" y="2865760"/>
                </a:cubicBezTo>
                <a:cubicBezTo>
                  <a:pt x="4284437" y="2854540"/>
                  <a:pt x="4225533" y="2903159"/>
                  <a:pt x="4173175" y="2905029"/>
                </a:cubicBezTo>
                <a:cubicBezTo>
                  <a:pt x="4120817" y="2895679"/>
                  <a:pt x="4079678" y="2852671"/>
                  <a:pt x="4027320" y="2843321"/>
                </a:cubicBezTo>
                <a:lnTo>
                  <a:pt x="3830976" y="2843320"/>
                </a:lnTo>
                <a:cubicBezTo>
                  <a:pt x="3810407" y="2871369"/>
                  <a:pt x="3582274" y="2860150"/>
                  <a:pt x="3561705" y="2888199"/>
                </a:cubicBezTo>
                <a:cubicBezTo>
                  <a:pt x="3580405" y="2918118"/>
                  <a:pt x="3672031" y="2914378"/>
                  <a:pt x="3690731" y="2944297"/>
                </a:cubicBezTo>
                <a:lnTo>
                  <a:pt x="3679512" y="3034055"/>
                </a:lnTo>
                <a:cubicBezTo>
                  <a:pt x="3656138" y="3045275"/>
                  <a:pt x="3541136" y="3044339"/>
                  <a:pt x="3494388" y="3034054"/>
                </a:cubicBezTo>
                <a:cubicBezTo>
                  <a:pt x="3447640" y="3023769"/>
                  <a:pt x="3487843" y="2974216"/>
                  <a:pt x="3399021" y="2972346"/>
                </a:cubicBezTo>
                <a:cubicBezTo>
                  <a:pt x="3310199" y="2970476"/>
                  <a:pt x="3104505" y="2961127"/>
                  <a:pt x="3017553" y="3000396"/>
                </a:cubicBezTo>
                <a:cubicBezTo>
                  <a:pt x="2970805" y="3069584"/>
                  <a:pt x="2845518" y="3116331"/>
                  <a:pt x="2798770" y="3185519"/>
                </a:cubicBezTo>
                <a:cubicBezTo>
                  <a:pt x="2755762" y="3240682"/>
                  <a:pt x="2716493" y="3279952"/>
                  <a:pt x="2703404" y="3331375"/>
                </a:cubicBezTo>
                <a:cubicBezTo>
                  <a:pt x="2690315" y="3382798"/>
                  <a:pt x="2737062" y="3463205"/>
                  <a:pt x="2720233" y="3494059"/>
                </a:cubicBezTo>
                <a:lnTo>
                  <a:pt x="2658525" y="3516498"/>
                </a:lnTo>
                <a:cubicBezTo>
                  <a:pt x="2604297" y="3486579"/>
                  <a:pt x="2550068" y="3473490"/>
                  <a:pt x="2495840" y="3443571"/>
                </a:cubicBezTo>
                <a:cubicBezTo>
                  <a:pt x="2445352" y="3399628"/>
                  <a:pt x="2470596" y="3340724"/>
                  <a:pt x="2422913" y="3264057"/>
                </a:cubicBezTo>
                <a:cubicBezTo>
                  <a:pt x="2399539" y="3206089"/>
                  <a:pt x="2351855" y="3170560"/>
                  <a:pt x="2316326" y="3123811"/>
                </a:cubicBezTo>
                <a:cubicBezTo>
                  <a:pt x="2280797" y="3077063"/>
                  <a:pt x="2245269" y="3000395"/>
                  <a:pt x="2209740" y="2983566"/>
                </a:cubicBezTo>
                <a:cubicBezTo>
                  <a:pt x="2174211" y="2966737"/>
                  <a:pt x="2098479" y="2971411"/>
                  <a:pt x="2063885" y="2983566"/>
                </a:cubicBezTo>
                <a:cubicBezTo>
                  <a:pt x="2029291" y="2995721"/>
                  <a:pt x="2035836" y="3053689"/>
                  <a:pt x="2002177" y="3056494"/>
                </a:cubicBezTo>
                <a:cubicBezTo>
                  <a:pt x="1968518" y="3059299"/>
                  <a:pt x="1933924" y="3065843"/>
                  <a:pt x="1901200" y="3039664"/>
                </a:cubicBezTo>
                <a:cubicBezTo>
                  <a:pt x="1868476" y="3013485"/>
                  <a:pt x="1891850" y="2925598"/>
                  <a:pt x="1845102" y="2860150"/>
                </a:cubicBezTo>
                <a:cubicBezTo>
                  <a:pt x="1798354" y="2794702"/>
                  <a:pt x="1724393" y="2687844"/>
                  <a:pt x="1620709" y="2646977"/>
                </a:cubicBezTo>
                <a:lnTo>
                  <a:pt x="1166901" y="2631777"/>
                </a:lnTo>
                <a:lnTo>
                  <a:pt x="1118048" y="2637501"/>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grpSp>
        <p:nvGrpSpPr>
          <p:cNvPr id="6" name="5 Grupo"/>
          <p:cNvGrpSpPr/>
          <p:nvPr/>
        </p:nvGrpSpPr>
        <p:grpSpPr>
          <a:xfrm>
            <a:off x="7553098" y="1772685"/>
            <a:ext cx="352640" cy="388571"/>
            <a:chOff x="2797791" y="1398896"/>
            <a:chExt cx="3500651" cy="4107976"/>
          </a:xfrm>
        </p:grpSpPr>
        <p:sp>
          <p:nvSpPr>
            <p:cNvPr id="7" name="6 Forma libre"/>
            <p:cNvSpPr/>
            <p:nvPr/>
          </p:nvSpPr>
          <p:spPr>
            <a:xfrm>
              <a:off x="5063319" y="1398896"/>
              <a:ext cx="1235123" cy="1201003"/>
            </a:xfrm>
            <a:custGeom>
              <a:avLst/>
              <a:gdLst>
                <a:gd name="connsiteX0" fmla="*/ 511791 w 1235123"/>
                <a:gd name="connsiteY0" fmla="*/ 13647 h 1201003"/>
                <a:gd name="connsiteX1" fmla="*/ 607326 w 1235123"/>
                <a:gd name="connsiteY1" fmla="*/ 109182 h 1201003"/>
                <a:gd name="connsiteX2" fmla="*/ 648269 w 1235123"/>
                <a:gd name="connsiteY2" fmla="*/ 170597 h 1201003"/>
                <a:gd name="connsiteX3" fmla="*/ 675565 w 1235123"/>
                <a:gd name="connsiteY3" fmla="*/ 218364 h 1201003"/>
                <a:gd name="connsiteX4" fmla="*/ 723332 w 1235123"/>
                <a:gd name="connsiteY4" fmla="*/ 279779 h 1201003"/>
                <a:gd name="connsiteX5" fmla="*/ 805218 w 1235123"/>
                <a:gd name="connsiteY5" fmla="*/ 361665 h 1201003"/>
                <a:gd name="connsiteX6" fmla="*/ 887105 w 1235123"/>
                <a:gd name="connsiteY6" fmla="*/ 402608 h 1201003"/>
                <a:gd name="connsiteX7" fmla="*/ 914400 w 1235123"/>
                <a:gd name="connsiteY7" fmla="*/ 409432 h 1201003"/>
                <a:gd name="connsiteX8" fmla="*/ 962168 w 1235123"/>
                <a:gd name="connsiteY8" fmla="*/ 409432 h 1201003"/>
                <a:gd name="connsiteX9" fmla="*/ 962168 w 1235123"/>
                <a:gd name="connsiteY9" fmla="*/ 409432 h 1201003"/>
                <a:gd name="connsiteX10" fmla="*/ 1009935 w 1235123"/>
                <a:gd name="connsiteY10" fmla="*/ 464023 h 1201003"/>
                <a:gd name="connsiteX11" fmla="*/ 1009935 w 1235123"/>
                <a:gd name="connsiteY11" fmla="*/ 464023 h 1201003"/>
                <a:gd name="connsiteX12" fmla="*/ 1146412 w 1235123"/>
                <a:gd name="connsiteY12" fmla="*/ 457200 h 1201003"/>
                <a:gd name="connsiteX13" fmla="*/ 1201003 w 1235123"/>
                <a:gd name="connsiteY13" fmla="*/ 395785 h 1201003"/>
                <a:gd name="connsiteX14" fmla="*/ 1235123 w 1235123"/>
                <a:gd name="connsiteY14" fmla="*/ 354841 h 1201003"/>
                <a:gd name="connsiteX15" fmla="*/ 1235123 w 1235123"/>
                <a:gd name="connsiteY15" fmla="*/ 354841 h 1201003"/>
                <a:gd name="connsiteX16" fmla="*/ 1214651 w 1235123"/>
                <a:gd name="connsiteY16" fmla="*/ 443552 h 1201003"/>
                <a:gd name="connsiteX17" fmla="*/ 1180532 w 1235123"/>
                <a:gd name="connsiteY17" fmla="*/ 491319 h 1201003"/>
                <a:gd name="connsiteX18" fmla="*/ 1180532 w 1235123"/>
                <a:gd name="connsiteY18" fmla="*/ 552734 h 1201003"/>
                <a:gd name="connsiteX19" fmla="*/ 1207827 w 1235123"/>
                <a:gd name="connsiteY19" fmla="*/ 600501 h 1201003"/>
                <a:gd name="connsiteX20" fmla="*/ 1221475 w 1235123"/>
                <a:gd name="connsiteY20" fmla="*/ 655092 h 1201003"/>
                <a:gd name="connsiteX21" fmla="*/ 1194180 w 1235123"/>
                <a:gd name="connsiteY21" fmla="*/ 716507 h 1201003"/>
                <a:gd name="connsiteX22" fmla="*/ 1160060 w 1235123"/>
                <a:gd name="connsiteY22" fmla="*/ 757450 h 1201003"/>
                <a:gd name="connsiteX23" fmla="*/ 1098645 w 1235123"/>
                <a:gd name="connsiteY23" fmla="*/ 764274 h 1201003"/>
                <a:gd name="connsiteX24" fmla="*/ 1044054 w 1235123"/>
                <a:gd name="connsiteY24" fmla="*/ 764274 h 1201003"/>
                <a:gd name="connsiteX25" fmla="*/ 996287 w 1235123"/>
                <a:gd name="connsiteY25" fmla="*/ 757450 h 1201003"/>
                <a:gd name="connsiteX26" fmla="*/ 948520 w 1235123"/>
                <a:gd name="connsiteY26" fmla="*/ 777922 h 1201003"/>
                <a:gd name="connsiteX27" fmla="*/ 893929 w 1235123"/>
                <a:gd name="connsiteY27" fmla="*/ 805217 h 1201003"/>
                <a:gd name="connsiteX28" fmla="*/ 846162 w 1235123"/>
                <a:gd name="connsiteY28" fmla="*/ 873456 h 1201003"/>
                <a:gd name="connsiteX29" fmla="*/ 805218 w 1235123"/>
                <a:gd name="connsiteY29" fmla="*/ 914400 h 1201003"/>
                <a:gd name="connsiteX30" fmla="*/ 791571 w 1235123"/>
                <a:gd name="connsiteY30" fmla="*/ 975814 h 1201003"/>
                <a:gd name="connsiteX31" fmla="*/ 777923 w 1235123"/>
                <a:gd name="connsiteY31" fmla="*/ 1023582 h 1201003"/>
                <a:gd name="connsiteX32" fmla="*/ 764275 w 1235123"/>
                <a:gd name="connsiteY32" fmla="*/ 1050877 h 1201003"/>
                <a:gd name="connsiteX33" fmla="*/ 730156 w 1235123"/>
                <a:gd name="connsiteY33" fmla="*/ 1037229 h 1201003"/>
                <a:gd name="connsiteX34" fmla="*/ 682388 w 1235123"/>
                <a:gd name="connsiteY34" fmla="*/ 1003110 h 1201003"/>
                <a:gd name="connsiteX35" fmla="*/ 580030 w 1235123"/>
                <a:gd name="connsiteY35" fmla="*/ 955343 h 1201003"/>
                <a:gd name="connsiteX36" fmla="*/ 504968 w 1235123"/>
                <a:gd name="connsiteY36" fmla="*/ 907576 h 1201003"/>
                <a:gd name="connsiteX37" fmla="*/ 450377 w 1235123"/>
                <a:gd name="connsiteY37" fmla="*/ 873456 h 1201003"/>
                <a:gd name="connsiteX38" fmla="*/ 416257 w 1235123"/>
                <a:gd name="connsiteY38" fmla="*/ 866632 h 1201003"/>
                <a:gd name="connsiteX39" fmla="*/ 368490 w 1235123"/>
                <a:gd name="connsiteY39" fmla="*/ 866632 h 1201003"/>
                <a:gd name="connsiteX40" fmla="*/ 334371 w 1235123"/>
                <a:gd name="connsiteY40" fmla="*/ 893928 h 1201003"/>
                <a:gd name="connsiteX41" fmla="*/ 307075 w 1235123"/>
                <a:gd name="connsiteY41" fmla="*/ 907576 h 1201003"/>
                <a:gd name="connsiteX42" fmla="*/ 293427 w 1235123"/>
                <a:gd name="connsiteY42" fmla="*/ 934871 h 1201003"/>
                <a:gd name="connsiteX43" fmla="*/ 266132 w 1235123"/>
                <a:gd name="connsiteY43" fmla="*/ 941695 h 1201003"/>
                <a:gd name="connsiteX44" fmla="*/ 245660 w 1235123"/>
                <a:gd name="connsiteY44" fmla="*/ 914400 h 1201003"/>
                <a:gd name="connsiteX45" fmla="*/ 225188 w 1235123"/>
                <a:gd name="connsiteY45" fmla="*/ 893928 h 1201003"/>
                <a:gd name="connsiteX46" fmla="*/ 225188 w 1235123"/>
                <a:gd name="connsiteY46" fmla="*/ 893928 h 1201003"/>
                <a:gd name="connsiteX47" fmla="*/ 143302 w 1235123"/>
                <a:gd name="connsiteY47" fmla="*/ 893928 h 1201003"/>
                <a:gd name="connsiteX48" fmla="*/ 122830 w 1235123"/>
                <a:gd name="connsiteY48" fmla="*/ 914400 h 1201003"/>
                <a:gd name="connsiteX49" fmla="*/ 116006 w 1235123"/>
                <a:gd name="connsiteY49" fmla="*/ 955343 h 1201003"/>
                <a:gd name="connsiteX50" fmla="*/ 143302 w 1235123"/>
                <a:gd name="connsiteY50" fmla="*/ 989462 h 1201003"/>
                <a:gd name="connsiteX51" fmla="*/ 184245 w 1235123"/>
                <a:gd name="connsiteY51" fmla="*/ 1009934 h 1201003"/>
                <a:gd name="connsiteX52" fmla="*/ 232012 w 1235123"/>
                <a:gd name="connsiteY52" fmla="*/ 1030405 h 1201003"/>
                <a:gd name="connsiteX53" fmla="*/ 279780 w 1235123"/>
                <a:gd name="connsiteY53" fmla="*/ 1078173 h 1201003"/>
                <a:gd name="connsiteX54" fmla="*/ 293427 w 1235123"/>
                <a:gd name="connsiteY54" fmla="*/ 1119116 h 1201003"/>
                <a:gd name="connsiteX55" fmla="*/ 266132 w 1235123"/>
                <a:gd name="connsiteY55" fmla="*/ 1132764 h 1201003"/>
                <a:gd name="connsiteX56" fmla="*/ 218365 w 1235123"/>
                <a:gd name="connsiteY56" fmla="*/ 1132764 h 1201003"/>
                <a:gd name="connsiteX57" fmla="*/ 184245 w 1235123"/>
                <a:gd name="connsiteY57" fmla="*/ 1132764 h 1201003"/>
                <a:gd name="connsiteX58" fmla="*/ 150126 w 1235123"/>
                <a:gd name="connsiteY58" fmla="*/ 1153235 h 1201003"/>
                <a:gd name="connsiteX59" fmla="*/ 136478 w 1235123"/>
                <a:gd name="connsiteY59" fmla="*/ 1173707 h 1201003"/>
                <a:gd name="connsiteX60" fmla="*/ 116006 w 1235123"/>
                <a:gd name="connsiteY60" fmla="*/ 1194179 h 1201003"/>
                <a:gd name="connsiteX61" fmla="*/ 81887 w 1235123"/>
                <a:gd name="connsiteY61" fmla="*/ 1201003 h 1201003"/>
                <a:gd name="connsiteX62" fmla="*/ 54591 w 1235123"/>
                <a:gd name="connsiteY62" fmla="*/ 1187355 h 1201003"/>
                <a:gd name="connsiteX63" fmla="*/ 54591 w 1235123"/>
                <a:gd name="connsiteY63" fmla="*/ 1187355 h 1201003"/>
                <a:gd name="connsiteX64" fmla="*/ 54591 w 1235123"/>
                <a:gd name="connsiteY64" fmla="*/ 1091820 h 1201003"/>
                <a:gd name="connsiteX65" fmla="*/ 47768 w 1235123"/>
                <a:gd name="connsiteY65" fmla="*/ 1037229 h 1201003"/>
                <a:gd name="connsiteX66" fmla="*/ 34120 w 1235123"/>
                <a:gd name="connsiteY66" fmla="*/ 1009934 h 1201003"/>
                <a:gd name="connsiteX67" fmla="*/ 6824 w 1235123"/>
                <a:gd name="connsiteY67" fmla="*/ 982638 h 1201003"/>
                <a:gd name="connsiteX68" fmla="*/ 6824 w 1235123"/>
                <a:gd name="connsiteY68" fmla="*/ 982638 h 1201003"/>
                <a:gd name="connsiteX69" fmla="*/ 0 w 1235123"/>
                <a:gd name="connsiteY69" fmla="*/ 893928 h 1201003"/>
                <a:gd name="connsiteX70" fmla="*/ 54591 w 1235123"/>
                <a:gd name="connsiteY70" fmla="*/ 832513 h 1201003"/>
                <a:gd name="connsiteX71" fmla="*/ 136478 w 1235123"/>
                <a:gd name="connsiteY71" fmla="*/ 771098 h 1201003"/>
                <a:gd name="connsiteX72" fmla="*/ 156950 w 1235123"/>
                <a:gd name="connsiteY72" fmla="*/ 736979 h 1201003"/>
                <a:gd name="connsiteX73" fmla="*/ 143302 w 1235123"/>
                <a:gd name="connsiteY73" fmla="*/ 689211 h 1201003"/>
                <a:gd name="connsiteX74" fmla="*/ 136478 w 1235123"/>
                <a:gd name="connsiteY74" fmla="*/ 661916 h 1201003"/>
                <a:gd name="connsiteX75" fmla="*/ 156950 w 1235123"/>
                <a:gd name="connsiteY75" fmla="*/ 641444 h 1201003"/>
                <a:gd name="connsiteX76" fmla="*/ 197893 w 1235123"/>
                <a:gd name="connsiteY76" fmla="*/ 675564 h 1201003"/>
                <a:gd name="connsiteX77" fmla="*/ 232012 w 1235123"/>
                <a:gd name="connsiteY77" fmla="*/ 675564 h 1201003"/>
                <a:gd name="connsiteX78" fmla="*/ 320723 w 1235123"/>
                <a:gd name="connsiteY78" fmla="*/ 648268 h 1201003"/>
                <a:gd name="connsiteX79" fmla="*/ 341194 w 1235123"/>
                <a:gd name="connsiteY79" fmla="*/ 634620 h 1201003"/>
                <a:gd name="connsiteX80" fmla="*/ 348018 w 1235123"/>
                <a:gd name="connsiteY80" fmla="*/ 573205 h 1201003"/>
                <a:gd name="connsiteX81" fmla="*/ 375314 w 1235123"/>
                <a:gd name="connsiteY81" fmla="*/ 498143 h 1201003"/>
                <a:gd name="connsiteX82" fmla="*/ 395785 w 1235123"/>
                <a:gd name="connsiteY82" fmla="*/ 470847 h 1201003"/>
                <a:gd name="connsiteX83" fmla="*/ 423081 w 1235123"/>
                <a:gd name="connsiteY83" fmla="*/ 416256 h 1201003"/>
                <a:gd name="connsiteX84" fmla="*/ 443553 w 1235123"/>
                <a:gd name="connsiteY84" fmla="*/ 300250 h 1201003"/>
                <a:gd name="connsiteX85" fmla="*/ 450377 w 1235123"/>
                <a:gd name="connsiteY85" fmla="*/ 245659 h 1201003"/>
                <a:gd name="connsiteX86" fmla="*/ 436729 w 1235123"/>
                <a:gd name="connsiteY86" fmla="*/ 170597 h 1201003"/>
                <a:gd name="connsiteX87" fmla="*/ 423081 w 1235123"/>
                <a:gd name="connsiteY87" fmla="*/ 81886 h 1201003"/>
                <a:gd name="connsiteX88" fmla="*/ 423081 w 1235123"/>
                <a:gd name="connsiteY88" fmla="*/ 81886 h 1201003"/>
                <a:gd name="connsiteX89" fmla="*/ 457200 w 1235123"/>
                <a:gd name="connsiteY89" fmla="*/ 0 h 1201003"/>
                <a:gd name="connsiteX90" fmla="*/ 511791 w 1235123"/>
                <a:gd name="connsiteY90" fmla="*/ 13647 h 12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35123" h="1201003">
                  <a:moveTo>
                    <a:pt x="511791" y="13647"/>
                  </a:moveTo>
                  <a:lnTo>
                    <a:pt x="607326" y="109182"/>
                  </a:lnTo>
                  <a:lnTo>
                    <a:pt x="648269" y="170597"/>
                  </a:lnTo>
                  <a:lnTo>
                    <a:pt x="675565" y="218364"/>
                  </a:lnTo>
                  <a:lnTo>
                    <a:pt x="723332" y="279779"/>
                  </a:lnTo>
                  <a:lnTo>
                    <a:pt x="805218" y="361665"/>
                  </a:lnTo>
                  <a:lnTo>
                    <a:pt x="887105" y="402608"/>
                  </a:lnTo>
                  <a:lnTo>
                    <a:pt x="914400" y="409432"/>
                  </a:lnTo>
                  <a:lnTo>
                    <a:pt x="962168" y="409432"/>
                  </a:lnTo>
                  <a:lnTo>
                    <a:pt x="962168" y="409432"/>
                  </a:lnTo>
                  <a:lnTo>
                    <a:pt x="1009935" y="464023"/>
                  </a:lnTo>
                  <a:lnTo>
                    <a:pt x="1009935" y="464023"/>
                  </a:lnTo>
                  <a:lnTo>
                    <a:pt x="1146412" y="457200"/>
                  </a:lnTo>
                  <a:lnTo>
                    <a:pt x="1201003" y="395785"/>
                  </a:lnTo>
                  <a:lnTo>
                    <a:pt x="1235123" y="354841"/>
                  </a:lnTo>
                  <a:lnTo>
                    <a:pt x="1235123" y="354841"/>
                  </a:lnTo>
                  <a:lnTo>
                    <a:pt x="1214651" y="443552"/>
                  </a:lnTo>
                  <a:lnTo>
                    <a:pt x="1180532" y="491319"/>
                  </a:lnTo>
                  <a:lnTo>
                    <a:pt x="1180532" y="552734"/>
                  </a:lnTo>
                  <a:lnTo>
                    <a:pt x="1207827" y="600501"/>
                  </a:lnTo>
                  <a:lnTo>
                    <a:pt x="1221475" y="655092"/>
                  </a:lnTo>
                  <a:lnTo>
                    <a:pt x="1194180" y="716507"/>
                  </a:lnTo>
                  <a:lnTo>
                    <a:pt x="1160060" y="757450"/>
                  </a:lnTo>
                  <a:lnTo>
                    <a:pt x="1098645" y="764274"/>
                  </a:lnTo>
                  <a:lnTo>
                    <a:pt x="1044054" y="764274"/>
                  </a:lnTo>
                  <a:lnTo>
                    <a:pt x="996287" y="757450"/>
                  </a:lnTo>
                  <a:lnTo>
                    <a:pt x="948520" y="777922"/>
                  </a:lnTo>
                  <a:lnTo>
                    <a:pt x="893929" y="805217"/>
                  </a:lnTo>
                  <a:lnTo>
                    <a:pt x="846162" y="873456"/>
                  </a:lnTo>
                  <a:lnTo>
                    <a:pt x="805218" y="914400"/>
                  </a:lnTo>
                  <a:lnTo>
                    <a:pt x="791571" y="975814"/>
                  </a:lnTo>
                  <a:lnTo>
                    <a:pt x="777923" y="1023582"/>
                  </a:lnTo>
                  <a:lnTo>
                    <a:pt x="764275" y="1050877"/>
                  </a:lnTo>
                  <a:lnTo>
                    <a:pt x="730156" y="1037229"/>
                  </a:lnTo>
                  <a:lnTo>
                    <a:pt x="682388" y="1003110"/>
                  </a:lnTo>
                  <a:lnTo>
                    <a:pt x="580030" y="955343"/>
                  </a:lnTo>
                  <a:lnTo>
                    <a:pt x="504968" y="907576"/>
                  </a:lnTo>
                  <a:lnTo>
                    <a:pt x="450377" y="873456"/>
                  </a:lnTo>
                  <a:lnTo>
                    <a:pt x="416257" y="866632"/>
                  </a:lnTo>
                  <a:lnTo>
                    <a:pt x="368490" y="866632"/>
                  </a:lnTo>
                  <a:lnTo>
                    <a:pt x="334371" y="893928"/>
                  </a:lnTo>
                  <a:lnTo>
                    <a:pt x="307075" y="907576"/>
                  </a:lnTo>
                  <a:lnTo>
                    <a:pt x="293427" y="934871"/>
                  </a:lnTo>
                  <a:lnTo>
                    <a:pt x="266132" y="941695"/>
                  </a:lnTo>
                  <a:lnTo>
                    <a:pt x="245660" y="914400"/>
                  </a:lnTo>
                  <a:lnTo>
                    <a:pt x="225188" y="893928"/>
                  </a:lnTo>
                  <a:lnTo>
                    <a:pt x="225188" y="893928"/>
                  </a:lnTo>
                  <a:lnTo>
                    <a:pt x="143302" y="893928"/>
                  </a:lnTo>
                  <a:lnTo>
                    <a:pt x="122830" y="914400"/>
                  </a:lnTo>
                  <a:lnTo>
                    <a:pt x="116006" y="955343"/>
                  </a:lnTo>
                  <a:lnTo>
                    <a:pt x="143302" y="989462"/>
                  </a:lnTo>
                  <a:lnTo>
                    <a:pt x="184245" y="1009934"/>
                  </a:lnTo>
                  <a:lnTo>
                    <a:pt x="232012" y="1030405"/>
                  </a:lnTo>
                  <a:lnTo>
                    <a:pt x="279780" y="1078173"/>
                  </a:lnTo>
                  <a:lnTo>
                    <a:pt x="293427" y="1119116"/>
                  </a:lnTo>
                  <a:lnTo>
                    <a:pt x="266132" y="1132764"/>
                  </a:lnTo>
                  <a:lnTo>
                    <a:pt x="218365" y="1132764"/>
                  </a:lnTo>
                  <a:lnTo>
                    <a:pt x="184245" y="1132764"/>
                  </a:lnTo>
                  <a:lnTo>
                    <a:pt x="150126" y="1153235"/>
                  </a:lnTo>
                  <a:lnTo>
                    <a:pt x="136478" y="1173707"/>
                  </a:lnTo>
                  <a:lnTo>
                    <a:pt x="116006" y="1194179"/>
                  </a:lnTo>
                  <a:lnTo>
                    <a:pt x="81887" y="1201003"/>
                  </a:lnTo>
                  <a:lnTo>
                    <a:pt x="54591" y="1187355"/>
                  </a:lnTo>
                  <a:lnTo>
                    <a:pt x="54591" y="1187355"/>
                  </a:lnTo>
                  <a:lnTo>
                    <a:pt x="54591" y="1091820"/>
                  </a:lnTo>
                  <a:lnTo>
                    <a:pt x="47768" y="1037229"/>
                  </a:lnTo>
                  <a:lnTo>
                    <a:pt x="34120" y="1009934"/>
                  </a:lnTo>
                  <a:lnTo>
                    <a:pt x="6824" y="982638"/>
                  </a:lnTo>
                  <a:lnTo>
                    <a:pt x="6824" y="982638"/>
                  </a:lnTo>
                  <a:lnTo>
                    <a:pt x="0" y="893928"/>
                  </a:lnTo>
                  <a:lnTo>
                    <a:pt x="54591" y="832513"/>
                  </a:lnTo>
                  <a:lnTo>
                    <a:pt x="136478" y="771098"/>
                  </a:lnTo>
                  <a:lnTo>
                    <a:pt x="156950" y="736979"/>
                  </a:lnTo>
                  <a:lnTo>
                    <a:pt x="143302" y="689211"/>
                  </a:lnTo>
                  <a:lnTo>
                    <a:pt x="136478" y="661916"/>
                  </a:lnTo>
                  <a:lnTo>
                    <a:pt x="156950" y="641444"/>
                  </a:lnTo>
                  <a:lnTo>
                    <a:pt x="197893" y="675564"/>
                  </a:lnTo>
                  <a:lnTo>
                    <a:pt x="232012" y="675564"/>
                  </a:lnTo>
                  <a:lnTo>
                    <a:pt x="320723" y="648268"/>
                  </a:lnTo>
                  <a:lnTo>
                    <a:pt x="341194" y="634620"/>
                  </a:lnTo>
                  <a:lnTo>
                    <a:pt x="348018" y="573205"/>
                  </a:lnTo>
                  <a:lnTo>
                    <a:pt x="375314" y="498143"/>
                  </a:lnTo>
                  <a:lnTo>
                    <a:pt x="395785" y="470847"/>
                  </a:lnTo>
                  <a:lnTo>
                    <a:pt x="423081" y="416256"/>
                  </a:lnTo>
                  <a:lnTo>
                    <a:pt x="443553" y="300250"/>
                  </a:lnTo>
                  <a:lnTo>
                    <a:pt x="450377" y="245659"/>
                  </a:lnTo>
                  <a:lnTo>
                    <a:pt x="436729" y="170597"/>
                  </a:lnTo>
                  <a:lnTo>
                    <a:pt x="423081" y="81886"/>
                  </a:lnTo>
                  <a:lnTo>
                    <a:pt x="423081" y="81886"/>
                  </a:lnTo>
                  <a:lnTo>
                    <a:pt x="457200" y="0"/>
                  </a:lnTo>
                  <a:lnTo>
                    <a:pt x="511791" y="1364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8" name="7 Forma libre"/>
            <p:cNvSpPr/>
            <p:nvPr/>
          </p:nvSpPr>
          <p:spPr>
            <a:xfrm>
              <a:off x="3111690" y="2606722"/>
              <a:ext cx="2442949" cy="2217762"/>
            </a:xfrm>
            <a:custGeom>
              <a:avLst/>
              <a:gdLst>
                <a:gd name="connsiteX0" fmla="*/ 2333767 w 2442949"/>
                <a:gd name="connsiteY0" fmla="*/ 13648 h 2217762"/>
                <a:gd name="connsiteX1" fmla="*/ 2333767 w 2442949"/>
                <a:gd name="connsiteY1" fmla="*/ 13648 h 2217762"/>
                <a:gd name="connsiteX2" fmla="*/ 2326943 w 2442949"/>
                <a:gd name="connsiteY2" fmla="*/ 116006 h 2217762"/>
                <a:gd name="connsiteX3" fmla="*/ 2313295 w 2442949"/>
                <a:gd name="connsiteY3" fmla="*/ 211541 h 2217762"/>
                <a:gd name="connsiteX4" fmla="*/ 2313295 w 2442949"/>
                <a:gd name="connsiteY4" fmla="*/ 211541 h 2217762"/>
                <a:gd name="connsiteX5" fmla="*/ 2354238 w 2442949"/>
                <a:gd name="connsiteY5" fmla="*/ 286603 h 2217762"/>
                <a:gd name="connsiteX6" fmla="*/ 2402006 w 2442949"/>
                <a:gd name="connsiteY6" fmla="*/ 368490 h 2217762"/>
                <a:gd name="connsiteX7" fmla="*/ 2436125 w 2442949"/>
                <a:gd name="connsiteY7" fmla="*/ 477672 h 2217762"/>
                <a:gd name="connsiteX8" fmla="*/ 2442949 w 2442949"/>
                <a:gd name="connsiteY8" fmla="*/ 586854 h 2217762"/>
                <a:gd name="connsiteX9" fmla="*/ 2402006 w 2442949"/>
                <a:gd name="connsiteY9" fmla="*/ 702860 h 2217762"/>
                <a:gd name="connsiteX10" fmla="*/ 2367886 w 2442949"/>
                <a:gd name="connsiteY10" fmla="*/ 757451 h 2217762"/>
                <a:gd name="connsiteX11" fmla="*/ 2340591 w 2442949"/>
                <a:gd name="connsiteY11" fmla="*/ 832514 h 2217762"/>
                <a:gd name="connsiteX12" fmla="*/ 2354238 w 2442949"/>
                <a:gd name="connsiteY12" fmla="*/ 934872 h 2217762"/>
                <a:gd name="connsiteX13" fmla="*/ 2320119 w 2442949"/>
                <a:gd name="connsiteY13" fmla="*/ 914400 h 2217762"/>
                <a:gd name="connsiteX14" fmla="*/ 2245056 w 2442949"/>
                <a:gd name="connsiteY14" fmla="*/ 907577 h 2217762"/>
                <a:gd name="connsiteX15" fmla="*/ 2217761 w 2442949"/>
                <a:gd name="connsiteY15" fmla="*/ 968991 h 2217762"/>
                <a:gd name="connsiteX16" fmla="*/ 2224585 w 2442949"/>
                <a:gd name="connsiteY16" fmla="*/ 1071350 h 2217762"/>
                <a:gd name="connsiteX17" fmla="*/ 2224585 w 2442949"/>
                <a:gd name="connsiteY17" fmla="*/ 1153236 h 2217762"/>
                <a:gd name="connsiteX18" fmla="*/ 2224585 w 2442949"/>
                <a:gd name="connsiteY18" fmla="*/ 1255594 h 2217762"/>
                <a:gd name="connsiteX19" fmla="*/ 2217761 w 2442949"/>
                <a:gd name="connsiteY19" fmla="*/ 1330657 h 2217762"/>
                <a:gd name="connsiteX20" fmla="*/ 2169994 w 2442949"/>
                <a:gd name="connsiteY20" fmla="*/ 1392072 h 2217762"/>
                <a:gd name="connsiteX21" fmla="*/ 2149522 w 2442949"/>
                <a:gd name="connsiteY21" fmla="*/ 1446663 h 2217762"/>
                <a:gd name="connsiteX22" fmla="*/ 2135874 w 2442949"/>
                <a:gd name="connsiteY22" fmla="*/ 1501254 h 2217762"/>
                <a:gd name="connsiteX23" fmla="*/ 2156346 w 2442949"/>
                <a:gd name="connsiteY23" fmla="*/ 1569493 h 2217762"/>
                <a:gd name="connsiteX24" fmla="*/ 2183641 w 2442949"/>
                <a:gd name="connsiteY24" fmla="*/ 1630908 h 2217762"/>
                <a:gd name="connsiteX25" fmla="*/ 2149522 w 2442949"/>
                <a:gd name="connsiteY25" fmla="*/ 1651379 h 2217762"/>
                <a:gd name="connsiteX26" fmla="*/ 2122226 w 2442949"/>
                <a:gd name="connsiteY26" fmla="*/ 1671851 h 2217762"/>
                <a:gd name="connsiteX27" fmla="*/ 2081283 w 2442949"/>
                <a:gd name="connsiteY27" fmla="*/ 1753738 h 2217762"/>
                <a:gd name="connsiteX28" fmla="*/ 2019868 w 2442949"/>
                <a:gd name="connsiteY28" fmla="*/ 1801505 h 2217762"/>
                <a:gd name="connsiteX29" fmla="*/ 1978925 w 2442949"/>
                <a:gd name="connsiteY29" fmla="*/ 1821977 h 2217762"/>
                <a:gd name="connsiteX30" fmla="*/ 1965277 w 2442949"/>
                <a:gd name="connsiteY30" fmla="*/ 1821977 h 2217762"/>
                <a:gd name="connsiteX31" fmla="*/ 1965277 w 2442949"/>
                <a:gd name="connsiteY31" fmla="*/ 1821977 h 2217762"/>
                <a:gd name="connsiteX32" fmla="*/ 1965277 w 2442949"/>
                <a:gd name="connsiteY32" fmla="*/ 1746914 h 2217762"/>
                <a:gd name="connsiteX33" fmla="*/ 1965277 w 2442949"/>
                <a:gd name="connsiteY33" fmla="*/ 1746914 h 2217762"/>
                <a:gd name="connsiteX34" fmla="*/ 1992573 w 2442949"/>
                <a:gd name="connsiteY34" fmla="*/ 1665027 h 2217762"/>
                <a:gd name="connsiteX35" fmla="*/ 1965277 w 2442949"/>
                <a:gd name="connsiteY35" fmla="*/ 1665027 h 2217762"/>
                <a:gd name="connsiteX36" fmla="*/ 1924334 w 2442949"/>
                <a:gd name="connsiteY36" fmla="*/ 1685499 h 2217762"/>
                <a:gd name="connsiteX37" fmla="*/ 1924334 w 2442949"/>
                <a:gd name="connsiteY37" fmla="*/ 1719618 h 2217762"/>
                <a:gd name="connsiteX38" fmla="*/ 1924334 w 2442949"/>
                <a:gd name="connsiteY38" fmla="*/ 1746914 h 2217762"/>
                <a:gd name="connsiteX39" fmla="*/ 1924334 w 2442949"/>
                <a:gd name="connsiteY39" fmla="*/ 1774209 h 2217762"/>
                <a:gd name="connsiteX40" fmla="*/ 1910686 w 2442949"/>
                <a:gd name="connsiteY40" fmla="*/ 1787857 h 2217762"/>
                <a:gd name="connsiteX41" fmla="*/ 1897038 w 2442949"/>
                <a:gd name="connsiteY41" fmla="*/ 1760562 h 2217762"/>
                <a:gd name="connsiteX42" fmla="*/ 1849271 w 2442949"/>
                <a:gd name="connsiteY42" fmla="*/ 1746914 h 2217762"/>
                <a:gd name="connsiteX43" fmla="*/ 1801504 w 2442949"/>
                <a:gd name="connsiteY43" fmla="*/ 1774209 h 2217762"/>
                <a:gd name="connsiteX44" fmla="*/ 1794680 w 2442949"/>
                <a:gd name="connsiteY44" fmla="*/ 1842448 h 2217762"/>
                <a:gd name="connsiteX45" fmla="*/ 1794680 w 2442949"/>
                <a:gd name="connsiteY45" fmla="*/ 1842448 h 2217762"/>
                <a:gd name="connsiteX46" fmla="*/ 1753737 w 2442949"/>
                <a:gd name="connsiteY46" fmla="*/ 1903863 h 2217762"/>
                <a:gd name="connsiteX47" fmla="*/ 1705970 w 2442949"/>
                <a:gd name="connsiteY47" fmla="*/ 1937982 h 2217762"/>
                <a:gd name="connsiteX48" fmla="*/ 1699146 w 2442949"/>
                <a:gd name="connsiteY48" fmla="*/ 1937982 h 2217762"/>
                <a:gd name="connsiteX49" fmla="*/ 1699146 w 2442949"/>
                <a:gd name="connsiteY49" fmla="*/ 1876568 h 2217762"/>
                <a:gd name="connsiteX50" fmla="*/ 1712794 w 2442949"/>
                <a:gd name="connsiteY50" fmla="*/ 1828800 h 2217762"/>
                <a:gd name="connsiteX51" fmla="*/ 1665026 w 2442949"/>
                <a:gd name="connsiteY51" fmla="*/ 1821977 h 2217762"/>
                <a:gd name="connsiteX52" fmla="*/ 1658203 w 2442949"/>
                <a:gd name="connsiteY52" fmla="*/ 1869744 h 2217762"/>
                <a:gd name="connsiteX53" fmla="*/ 1658203 w 2442949"/>
                <a:gd name="connsiteY53" fmla="*/ 1917511 h 2217762"/>
                <a:gd name="connsiteX54" fmla="*/ 1644555 w 2442949"/>
                <a:gd name="connsiteY54" fmla="*/ 1951630 h 2217762"/>
                <a:gd name="connsiteX55" fmla="*/ 1603611 w 2442949"/>
                <a:gd name="connsiteY55" fmla="*/ 1965278 h 2217762"/>
                <a:gd name="connsiteX56" fmla="*/ 1569492 w 2442949"/>
                <a:gd name="connsiteY56" fmla="*/ 1944806 h 2217762"/>
                <a:gd name="connsiteX57" fmla="*/ 1514901 w 2442949"/>
                <a:gd name="connsiteY57" fmla="*/ 1910687 h 2217762"/>
                <a:gd name="connsiteX58" fmla="*/ 1453486 w 2442949"/>
                <a:gd name="connsiteY58" fmla="*/ 1910687 h 2217762"/>
                <a:gd name="connsiteX59" fmla="*/ 1364776 w 2442949"/>
                <a:gd name="connsiteY59" fmla="*/ 1917511 h 2217762"/>
                <a:gd name="connsiteX60" fmla="*/ 1337480 w 2442949"/>
                <a:gd name="connsiteY60" fmla="*/ 1876568 h 2217762"/>
                <a:gd name="connsiteX61" fmla="*/ 1303361 w 2442949"/>
                <a:gd name="connsiteY61" fmla="*/ 1849272 h 2217762"/>
                <a:gd name="connsiteX62" fmla="*/ 1303361 w 2442949"/>
                <a:gd name="connsiteY62" fmla="*/ 1849272 h 2217762"/>
                <a:gd name="connsiteX63" fmla="*/ 1269241 w 2442949"/>
                <a:gd name="connsiteY63" fmla="*/ 1890215 h 2217762"/>
                <a:gd name="connsiteX64" fmla="*/ 1269241 w 2442949"/>
                <a:gd name="connsiteY64" fmla="*/ 1937982 h 2217762"/>
                <a:gd name="connsiteX65" fmla="*/ 1296537 w 2442949"/>
                <a:gd name="connsiteY65" fmla="*/ 1972102 h 2217762"/>
                <a:gd name="connsiteX66" fmla="*/ 1303361 w 2442949"/>
                <a:gd name="connsiteY66" fmla="*/ 2019869 h 2217762"/>
                <a:gd name="connsiteX67" fmla="*/ 1276065 w 2442949"/>
                <a:gd name="connsiteY67" fmla="*/ 2040341 h 2217762"/>
                <a:gd name="connsiteX68" fmla="*/ 1214650 w 2442949"/>
                <a:gd name="connsiteY68" fmla="*/ 2053988 h 2217762"/>
                <a:gd name="connsiteX69" fmla="*/ 1214650 w 2442949"/>
                <a:gd name="connsiteY69" fmla="*/ 2053988 h 2217762"/>
                <a:gd name="connsiteX70" fmla="*/ 1119116 w 2442949"/>
                <a:gd name="connsiteY70" fmla="*/ 2135875 h 2217762"/>
                <a:gd name="connsiteX71" fmla="*/ 1057701 w 2442949"/>
                <a:gd name="connsiteY71" fmla="*/ 2217762 h 2217762"/>
                <a:gd name="connsiteX72" fmla="*/ 1003110 w 2442949"/>
                <a:gd name="connsiteY72" fmla="*/ 2204114 h 2217762"/>
                <a:gd name="connsiteX73" fmla="*/ 941695 w 2442949"/>
                <a:gd name="connsiteY73" fmla="*/ 2135875 h 2217762"/>
                <a:gd name="connsiteX74" fmla="*/ 934871 w 2442949"/>
                <a:gd name="connsiteY74" fmla="*/ 2047165 h 2217762"/>
                <a:gd name="connsiteX75" fmla="*/ 948519 w 2442949"/>
                <a:gd name="connsiteY75" fmla="*/ 1978926 h 2217762"/>
                <a:gd name="connsiteX76" fmla="*/ 1003110 w 2442949"/>
                <a:gd name="connsiteY76" fmla="*/ 1944806 h 2217762"/>
                <a:gd name="connsiteX77" fmla="*/ 1003110 w 2442949"/>
                <a:gd name="connsiteY77" fmla="*/ 1903863 h 2217762"/>
                <a:gd name="connsiteX78" fmla="*/ 955343 w 2442949"/>
                <a:gd name="connsiteY78" fmla="*/ 1903863 h 2217762"/>
                <a:gd name="connsiteX79" fmla="*/ 887104 w 2442949"/>
                <a:gd name="connsiteY79" fmla="*/ 1910687 h 2217762"/>
                <a:gd name="connsiteX80" fmla="*/ 818865 w 2442949"/>
                <a:gd name="connsiteY80" fmla="*/ 1897039 h 2217762"/>
                <a:gd name="connsiteX81" fmla="*/ 702859 w 2442949"/>
                <a:gd name="connsiteY81" fmla="*/ 1910687 h 2217762"/>
                <a:gd name="connsiteX82" fmla="*/ 614149 w 2442949"/>
                <a:gd name="connsiteY82" fmla="*/ 1937982 h 2217762"/>
                <a:gd name="connsiteX83" fmla="*/ 539086 w 2442949"/>
                <a:gd name="connsiteY83" fmla="*/ 1972102 h 2217762"/>
                <a:gd name="connsiteX84" fmla="*/ 429904 w 2442949"/>
                <a:gd name="connsiteY84" fmla="*/ 2006221 h 2217762"/>
                <a:gd name="connsiteX85" fmla="*/ 361665 w 2442949"/>
                <a:gd name="connsiteY85" fmla="*/ 2053988 h 2217762"/>
                <a:gd name="connsiteX86" fmla="*/ 307074 w 2442949"/>
                <a:gd name="connsiteY86" fmla="*/ 2074460 h 2217762"/>
                <a:gd name="connsiteX87" fmla="*/ 252483 w 2442949"/>
                <a:gd name="connsiteY87" fmla="*/ 2094932 h 2217762"/>
                <a:gd name="connsiteX88" fmla="*/ 238835 w 2442949"/>
                <a:gd name="connsiteY88" fmla="*/ 2088108 h 2217762"/>
                <a:gd name="connsiteX89" fmla="*/ 184244 w 2442949"/>
                <a:gd name="connsiteY89" fmla="*/ 2081284 h 2217762"/>
                <a:gd name="connsiteX90" fmla="*/ 122829 w 2442949"/>
                <a:gd name="connsiteY90" fmla="*/ 2094932 h 2217762"/>
                <a:gd name="connsiteX91" fmla="*/ 47767 w 2442949"/>
                <a:gd name="connsiteY91" fmla="*/ 2074460 h 2217762"/>
                <a:gd name="connsiteX92" fmla="*/ 0 w 2442949"/>
                <a:gd name="connsiteY92" fmla="*/ 2040341 h 2217762"/>
                <a:gd name="connsiteX93" fmla="*/ 20471 w 2442949"/>
                <a:gd name="connsiteY93" fmla="*/ 1985750 h 2217762"/>
                <a:gd name="connsiteX94" fmla="*/ 88710 w 2442949"/>
                <a:gd name="connsiteY94" fmla="*/ 1965278 h 2217762"/>
                <a:gd name="connsiteX95" fmla="*/ 163773 w 2442949"/>
                <a:gd name="connsiteY95" fmla="*/ 1924335 h 2217762"/>
                <a:gd name="connsiteX96" fmla="*/ 211540 w 2442949"/>
                <a:gd name="connsiteY96" fmla="*/ 1856096 h 2217762"/>
                <a:gd name="connsiteX97" fmla="*/ 211540 w 2442949"/>
                <a:gd name="connsiteY97" fmla="*/ 1856096 h 2217762"/>
                <a:gd name="connsiteX98" fmla="*/ 334370 w 2442949"/>
                <a:gd name="connsiteY98" fmla="*/ 1774209 h 2217762"/>
                <a:gd name="connsiteX99" fmla="*/ 409432 w 2442949"/>
                <a:gd name="connsiteY99" fmla="*/ 1712794 h 2217762"/>
                <a:gd name="connsiteX100" fmla="*/ 470847 w 2442949"/>
                <a:gd name="connsiteY100" fmla="*/ 1678675 h 2217762"/>
                <a:gd name="connsiteX101" fmla="*/ 620973 w 2442949"/>
                <a:gd name="connsiteY101" fmla="*/ 1692323 h 2217762"/>
                <a:gd name="connsiteX102" fmla="*/ 743803 w 2442949"/>
                <a:gd name="connsiteY102" fmla="*/ 1658203 h 2217762"/>
                <a:gd name="connsiteX103" fmla="*/ 832513 w 2442949"/>
                <a:gd name="connsiteY103" fmla="*/ 1644556 h 2217762"/>
                <a:gd name="connsiteX104" fmla="*/ 928047 w 2442949"/>
                <a:gd name="connsiteY104" fmla="*/ 1624084 h 2217762"/>
                <a:gd name="connsiteX105" fmla="*/ 975814 w 2442949"/>
                <a:gd name="connsiteY105" fmla="*/ 1637732 h 2217762"/>
                <a:gd name="connsiteX106" fmla="*/ 968991 w 2442949"/>
                <a:gd name="connsiteY106" fmla="*/ 1665027 h 2217762"/>
                <a:gd name="connsiteX107" fmla="*/ 1064525 w 2442949"/>
                <a:gd name="connsiteY107" fmla="*/ 1678675 h 2217762"/>
                <a:gd name="connsiteX108" fmla="*/ 1105468 w 2442949"/>
                <a:gd name="connsiteY108" fmla="*/ 1637732 h 2217762"/>
                <a:gd name="connsiteX109" fmla="*/ 1132764 w 2442949"/>
                <a:gd name="connsiteY109" fmla="*/ 1555845 h 2217762"/>
                <a:gd name="connsiteX110" fmla="*/ 1160059 w 2442949"/>
                <a:gd name="connsiteY110" fmla="*/ 1480782 h 2217762"/>
                <a:gd name="connsiteX111" fmla="*/ 1235122 w 2442949"/>
                <a:gd name="connsiteY111" fmla="*/ 1385248 h 2217762"/>
                <a:gd name="connsiteX112" fmla="*/ 1282889 w 2442949"/>
                <a:gd name="connsiteY112" fmla="*/ 1337481 h 2217762"/>
                <a:gd name="connsiteX113" fmla="*/ 1282889 w 2442949"/>
                <a:gd name="connsiteY113" fmla="*/ 1228299 h 2217762"/>
                <a:gd name="connsiteX114" fmla="*/ 1282889 w 2442949"/>
                <a:gd name="connsiteY114" fmla="*/ 1228299 h 2217762"/>
                <a:gd name="connsiteX115" fmla="*/ 1323832 w 2442949"/>
                <a:gd name="connsiteY115" fmla="*/ 1132765 h 2217762"/>
                <a:gd name="connsiteX116" fmla="*/ 1398895 w 2442949"/>
                <a:gd name="connsiteY116" fmla="*/ 1125941 h 2217762"/>
                <a:gd name="connsiteX117" fmla="*/ 1392071 w 2442949"/>
                <a:gd name="connsiteY117" fmla="*/ 1194179 h 2217762"/>
                <a:gd name="connsiteX118" fmla="*/ 1364776 w 2442949"/>
                <a:gd name="connsiteY118" fmla="*/ 1296538 h 2217762"/>
                <a:gd name="connsiteX119" fmla="*/ 1385247 w 2442949"/>
                <a:gd name="connsiteY119" fmla="*/ 1344305 h 2217762"/>
                <a:gd name="connsiteX120" fmla="*/ 1446662 w 2442949"/>
                <a:gd name="connsiteY120" fmla="*/ 1303362 h 2217762"/>
                <a:gd name="connsiteX121" fmla="*/ 1501253 w 2442949"/>
                <a:gd name="connsiteY121" fmla="*/ 1255594 h 2217762"/>
                <a:gd name="connsiteX122" fmla="*/ 1562668 w 2442949"/>
                <a:gd name="connsiteY122" fmla="*/ 1241947 h 2217762"/>
                <a:gd name="connsiteX123" fmla="*/ 1610435 w 2442949"/>
                <a:gd name="connsiteY123" fmla="*/ 1221475 h 2217762"/>
                <a:gd name="connsiteX124" fmla="*/ 1685498 w 2442949"/>
                <a:gd name="connsiteY124" fmla="*/ 1180532 h 2217762"/>
                <a:gd name="connsiteX125" fmla="*/ 1733265 w 2442949"/>
                <a:gd name="connsiteY125" fmla="*/ 1139588 h 2217762"/>
                <a:gd name="connsiteX126" fmla="*/ 1746913 w 2442949"/>
                <a:gd name="connsiteY126" fmla="*/ 1084997 h 2217762"/>
                <a:gd name="connsiteX127" fmla="*/ 1746913 w 2442949"/>
                <a:gd name="connsiteY127" fmla="*/ 1084997 h 2217762"/>
                <a:gd name="connsiteX128" fmla="*/ 1821976 w 2442949"/>
                <a:gd name="connsiteY128" fmla="*/ 1023582 h 2217762"/>
                <a:gd name="connsiteX129" fmla="*/ 1821976 w 2442949"/>
                <a:gd name="connsiteY129" fmla="*/ 962168 h 2217762"/>
                <a:gd name="connsiteX130" fmla="*/ 1787856 w 2442949"/>
                <a:gd name="connsiteY130" fmla="*/ 941696 h 2217762"/>
                <a:gd name="connsiteX131" fmla="*/ 1746913 w 2442949"/>
                <a:gd name="connsiteY131" fmla="*/ 941696 h 2217762"/>
                <a:gd name="connsiteX132" fmla="*/ 1712794 w 2442949"/>
                <a:gd name="connsiteY132" fmla="*/ 955344 h 2217762"/>
                <a:gd name="connsiteX133" fmla="*/ 1685498 w 2442949"/>
                <a:gd name="connsiteY133" fmla="*/ 982639 h 2217762"/>
                <a:gd name="connsiteX134" fmla="*/ 1671850 w 2442949"/>
                <a:gd name="connsiteY134" fmla="*/ 1009935 h 2217762"/>
                <a:gd name="connsiteX135" fmla="*/ 1644555 w 2442949"/>
                <a:gd name="connsiteY135" fmla="*/ 1023582 h 2217762"/>
                <a:gd name="connsiteX136" fmla="*/ 1624083 w 2442949"/>
                <a:gd name="connsiteY136" fmla="*/ 1023582 h 2217762"/>
                <a:gd name="connsiteX137" fmla="*/ 1637731 w 2442949"/>
                <a:gd name="connsiteY137" fmla="*/ 962168 h 2217762"/>
                <a:gd name="connsiteX138" fmla="*/ 1651379 w 2442949"/>
                <a:gd name="connsiteY138" fmla="*/ 893929 h 2217762"/>
                <a:gd name="connsiteX139" fmla="*/ 1705970 w 2442949"/>
                <a:gd name="connsiteY139" fmla="*/ 859809 h 2217762"/>
                <a:gd name="connsiteX140" fmla="*/ 1781032 w 2442949"/>
                <a:gd name="connsiteY140" fmla="*/ 846162 h 2217762"/>
                <a:gd name="connsiteX141" fmla="*/ 1862919 w 2442949"/>
                <a:gd name="connsiteY141" fmla="*/ 859809 h 2217762"/>
                <a:gd name="connsiteX142" fmla="*/ 1910686 w 2442949"/>
                <a:gd name="connsiteY142" fmla="*/ 818866 h 2217762"/>
                <a:gd name="connsiteX143" fmla="*/ 1951629 w 2442949"/>
                <a:gd name="connsiteY143" fmla="*/ 743803 h 2217762"/>
                <a:gd name="connsiteX144" fmla="*/ 1965277 w 2442949"/>
                <a:gd name="connsiteY144" fmla="*/ 627797 h 2217762"/>
                <a:gd name="connsiteX145" fmla="*/ 1999397 w 2442949"/>
                <a:gd name="connsiteY145" fmla="*/ 586854 h 2217762"/>
                <a:gd name="connsiteX146" fmla="*/ 1985749 w 2442949"/>
                <a:gd name="connsiteY146" fmla="*/ 511791 h 2217762"/>
                <a:gd name="connsiteX147" fmla="*/ 1951629 w 2442949"/>
                <a:gd name="connsiteY147" fmla="*/ 464024 h 2217762"/>
                <a:gd name="connsiteX148" fmla="*/ 1992573 w 2442949"/>
                <a:gd name="connsiteY148" fmla="*/ 423081 h 2217762"/>
                <a:gd name="connsiteX149" fmla="*/ 1999397 w 2442949"/>
                <a:gd name="connsiteY149" fmla="*/ 361666 h 2217762"/>
                <a:gd name="connsiteX150" fmla="*/ 1999397 w 2442949"/>
                <a:gd name="connsiteY150" fmla="*/ 279779 h 2217762"/>
                <a:gd name="connsiteX151" fmla="*/ 1972101 w 2442949"/>
                <a:gd name="connsiteY151" fmla="*/ 225188 h 2217762"/>
                <a:gd name="connsiteX152" fmla="*/ 2040340 w 2442949"/>
                <a:gd name="connsiteY152" fmla="*/ 177421 h 2217762"/>
                <a:gd name="connsiteX153" fmla="*/ 2088107 w 2442949"/>
                <a:gd name="connsiteY153" fmla="*/ 143302 h 2217762"/>
                <a:gd name="connsiteX154" fmla="*/ 2060811 w 2442949"/>
                <a:gd name="connsiteY154" fmla="*/ 61415 h 2217762"/>
                <a:gd name="connsiteX155" fmla="*/ 2074459 w 2442949"/>
                <a:gd name="connsiteY155" fmla="*/ 40944 h 2217762"/>
                <a:gd name="connsiteX156" fmla="*/ 2074459 w 2442949"/>
                <a:gd name="connsiteY156" fmla="*/ 40944 h 2217762"/>
                <a:gd name="connsiteX157" fmla="*/ 2163170 w 2442949"/>
                <a:gd name="connsiteY157" fmla="*/ 34120 h 2217762"/>
                <a:gd name="connsiteX158" fmla="*/ 2190465 w 2442949"/>
                <a:gd name="connsiteY158" fmla="*/ 0 h 2217762"/>
                <a:gd name="connsiteX159" fmla="*/ 2190465 w 2442949"/>
                <a:gd name="connsiteY159" fmla="*/ 0 h 2217762"/>
                <a:gd name="connsiteX160" fmla="*/ 2333767 w 2442949"/>
                <a:gd name="connsiteY160" fmla="*/ 13648 h 221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442949" h="2217762">
                  <a:moveTo>
                    <a:pt x="2333767" y="13648"/>
                  </a:moveTo>
                  <a:lnTo>
                    <a:pt x="2333767" y="13648"/>
                  </a:lnTo>
                  <a:lnTo>
                    <a:pt x="2326943" y="116006"/>
                  </a:lnTo>
                  <a:lnTo>
                    <a:pt x="2313295" y="211541"/>
                  </a:lnTo>
                  <a:lnTo>
                    <a:pt x="2313295" y="211541"/>
                  </a:lnTo>
                  <a:lnTo>
                    <a:pt x="2354238" y="286603"/>
                  </a:lnTo>
                  <a:lnTo>
                    <a:pt x="2402006" y="368490"/>
                  </a:lnTo>
                  <a:lnTo>
                    <a:pt x="2436125" y="477672"/>
                  </a:lnTo>
                  <a:lnTo>
                    <a:pt x="2442949" y="586854"/>
                  </a:lnTo>
                  <a:lnTo>
                    <a:pt x="2402006" y="702860"/>
                  </a:lnTo>
                  <a:lnTo>
                    <a:pt x="2367886" y="757451"/>
                  </a:lnTo>
                  <a:lnTo>
                    <a:pt x="2340591" y="832514"/>
                  </a:lnTo>
                  <a:lnTo>
                    <a:pt x="2354238" y="934872"/>
                  </a:lnTo>
                  <a:lnTo>
                    <a:pt x="2320119" y="914400"/>
                  </a:lnTo>
                  <a:lnTo>
                    <a:pt x="2245056" y="907577"/>
                  </a:lnTo>
                  <a:lnTo>
                    <a:pt x="2217761" y="968991"/>
                  </a:lnTo>
                  <a:lnTo>
                    <a:pt x="2224585" y="1071350"/>
                  </a:lnTo>
                  <a:lnTo>
                    <a:pt x="2224585" y="1153236"/>
                  </a:lnTo>
                  <a:lnTo>
                    <a:pt x="2224585" y="1255594"/>
                  </a:lnTo>
                  <a:lnTo>
                    <a:pt x="2217761" y="1330657"/>
                  </a:lnTo>
                  <a:lnTo>
                    <a:pt x="2169994" y="1392072"/>
                  </a:lnTo>
                  <a:lnTo>
                    <a:pt x="2149522" y="1446663"/>
                  </a:lnTo>
                  <a:lnTo>
                    <a:pt x="2135874" y="1501254"/>
                  </a:lnTo>
                  <a:lnTo>
                    <a:pt x="2156346" y="1569493"/>
                  </a:lnTo>
                  <a:lnTo>
                    <a:pt x="2183641" y="1630908"/>
                  </a:lnTo>
                  <a:lnTo>
                    <a:pt x="2149522" y="1651379"/>
                  </a:lnTo>
                  <a:lnTo>
                    <a:pt x="2122226" y="1671851"/>
                  </a:lnTo>
                  <a:lnTo>
                    <a:pt x="2081283" y="1753738"/>
                  </a:lnTo>
                  <a:lnTo>
                    <a:pt x="2019868" y="1801505"/>
                  </a:lnTo>
                  <a:lnTo>
                    <a:pt x="1978925" y="1821977"/>
                  </a:lnTo>
                  <a:lnTo>
                    <a:pt x="1965277" y="1821977"/>
                  </a:lnTo>
                  <a:lnTo>
                    <a:pt x="1965277" y="1821977"/>
                  </a:lnTo>
                  <a:lnTo>
                    <a:pt x="1965277" y="1746914"/>
                  </a:lnTo>
                  <a:lnTo>
                    <a:pt x="1965277" y="1746914"/>
                  </a:lnTo>
                  <a:lnTo>
                    <a:pt x="1992573" y="1665027"/>
                  </a:lnTo>
                  <a:lnTo>
                    <a:pt x="1965277" y="1665027"/>
                  </a:lnTo>
                  <a:lnTo>
                    <a:pt x="1924334" y="1685499"/>
                  </a:lnTo>
                  <a:lnTo>
                    <a:pt x="1924334" y="1719618"/>
                  </a:lnTo>
                  <a:lnTo>
                    <a:pt x="1924334" y="1746914"/>
                  </a:lnTo>
                  <a:lnTo>
                    <a:pt x="1924334" y="1774209"/>
                  </a:lnTo>
                  <a:lnTo>
                    <a:pt x="1910686" y="1787857"/>
                  </a:lnTo>
                  <a:lnTo>
                    <a:pt x="1897038" y="1760562"/>
                  </a:lnTo>
                  <a:lnTo>
                    <a:pt x="1849271" y="1746914"/>
                  </a:lnTo>
                  <a:lnTo>
                    <a:pt x="1801504" y="1774209"/>
                  </a:lnTo>
                  <a:lnTo>
                    <a:pt x="1794680" y="1842448"/>
                  </a:lnTo>
                  <a:lnTo>
                    <a:pt x="1794680" y="1842448"/>
                  </a:lnTo>
                  <a:lnTo>
                    <a:pt x="1753737" y="1903863"/>
                  </a:lnTo>
                  <a:lnTo>
                    <a:pt x="1705970" y="1937982"/>
                  </a:lnTo>
                  <a:lnTo>
                    <a:pt x="1699146" y="1937982"/>
                  </a:lnTo>
                  <a:lnTo>
                    <a:pt x="1699146" y="1876568"/>
                  </a:lnTo>
                  <a:lnTo>
                    <a:pt x="1712794" y="1828800"/>
                  </a:lnTo>
                  <a:lnTo>
                    <a:pt x="1665026" y="1821977"/>
                  </a:lnTo>
                  <a:lnTo>
                    <a:pt x="1658203" y="1869744"/>
                  </a:lnTo>
                  <a:lnTo>
                    <a:pt x="1658203" y="1917511"/>
                  </a:lnTo>
                  <a:lnTo>
                    <a:pt x="1644555" y="1951630"/>
                  </a:lnTo>
                  <a:lnTo>
                    <a:pt x="1603611" y="1965278"/>
                  </a:lnTo>
                  <a:lnTo>
                    <a:pt x="1569492" y="1944806"/>
                  </a:lnTo>
                  <a:lnTo>
                    <a:pt x="1514901" y="1910687"/>
                  </a:lnTo>
                  <a:lnTo>
                    <a:pt x="1453486" y="1910687"/>
                  </a:lnTo>
                  <a:cubicBezTo>
                    <a:pt x="1378457" y="1918190"/>
                    <a:pt x="1408107" y="1917511"/>
                    <a:pt x="1364776" y="1917511"/>
                  </a:cubicBezTo>
                  <a:lnTo>
                    <a:pt x="1337480" y="1876568"/>
                  </a:lnTo>
                  <a:lnTo>
                    <a:pt x="1303361" y="1849272"/>
                  </a:lnTo>
                  <a:lnTo>
                    <a:pt x="1303361" y="1849272"/>
                  </a:lnTo>
                  <a:lnTo>
                    <a:pt x="1269241" y="1890215"/>
                  </a:lnTo>
                  <a:lnTo>
                    <a:pt x="1269241" y="1937982"/>
                  </a:lnTo>
                  <a:lnTo>
                    <a:pt x="1296537" y="1972102"/>
                  </a:lnTo>
                  <a:lnTo>
                    <a:pt x="1303361" y="2019869"/>
                  </a:lnTo>
                  <a:lnTo>
                    <a:pt x="1276065" y="2040341"/>
                  </a:lnTo>
                  <a:lnTo>
                    <a:pt x="1214650" y="2053988"/>
                  </a:lnTo>
                  <a:lnTo>
                    <a:pt x="1214650" y="2053988"/>
                  </a:lnTo>
                  <a:lnTo>
                    <a:pt x="1119116" y="2135875"/>
                  </a:lnTo>
                  <a:lnTo>
                    <a:pt x="1057701" y="2217762"/>
                  </a:lnTo>
                  <a:lnTo>
                    <a:pt x="1003110" y="2204114"/>
                  </a:lnTo>
                  <a:lnTo>
                    <a:pt x="941695" y="2135875"/>
                  </a:lnTo>
                  <a:lnTo>
                    <a:pt x="934871" y="2047165"/>
                  </a:lnTo>
                  <a:lnTo>
                    <a:pt x="948519" y="1978926"/>
                  </a:lnTo>
                  <a:lnTo>
                    <a:pt x="1003110" y="1944806"/>
                  </a:lnTo>
                  <a:lnTo>
                    <a:pt x="1003110" y="1903863"/>
                  </a:lnTo>
                  <a:lnTo>
                    <a:pt x="955343" y="1903863"/>
                  </a:lnTo>
                  <a:lnTo>
                    <a:pt x="887104" y="1910687"/>
                  </a:lnTo>
                  <a:lnTo>
                    <a:pt x="818865" y="1897039"/>
                  </a:lnTo>
                  <a:lnTo>
                    <a:pt x="702859" y="1910687"/>
                  </a:lnTo>
                  <a:lnTo>
                    <a:pt x="614149" y="1937982"/>
                  </a:lnTo>
                  <a:lnTo>
                    <a:pt x="539086" y="1972102"/>
                  </a:lnTo>
                  <a:lnTo>
                    <a:pt x="429904" y="2006221"/>
                  </a:lnTo>
                  <a:lnTo>
                    <a:pt x="361665" y="2053988"/>
                  </a:lnTo>
                  <a:lnTo>
                    <a:pt x="307074" y="2074460"/>
                  </a:lnTo>
                  <a:lnTo>
                    <a:pt x="252483" y="2094932"/>
                  </a:lnTo>
                  <a:lnTo>
                    <a:pt x="238835" y="2088108"/>
                  </a:lnTo>
                  <a:lnTo>
                    <a:pt x="184244" y="2081284"/>
                  </a:lnTo>
                  <a:lnTo>
                    <a:pt x="122829" y="2094932"/>
                  </a:lnTo>
                  <a:lnTo>
                    <a:pt x="47767" y="2074460"/>
                  </a:lnTo>
                  <a:lnTo>
                    <a:pt x="0" y="2040341"/>
                  </a:lnTo>
                  <a:lnTo>
                    <a:pt x="20471" y="1985750"/>
                  </a:lnTo>
                  <a:lnTo>
                    <a:pt x="88710" y="1965278"/>
                  </a:lnTo>
                  <a:lnTo>
                    <a:pt x="163773" y="1924335"/>
                  </a:lnTo>
                  <a:lnTo>
                    <a:pt x="211540" y="1856096"/>
                  </a:lnTo>
                  <a:lnTo>
                    <a:pt x="211540" y="1856096"/>
                  </a:lnTo>
                  <a:lnTo>
                    <a:pt x="334370" y="1774209"/>
                  </a:lnTo>
                  <a:lnTo>
                    <a:pt x="409432" y="1712794"/>
                  </a:lnTo>
                  <a:lnTo>
                    <a:pt x="470847" y="1678675"/>
                  </a:lnTo>
                  <a:lnTo>
                    <a:pt x="620973" y="1692323"/>
                  </a:lnTo>
                  <a:lnTo>
                    <a:pt x="743803" y="1658203"/>
                  </a:lnTo>
                  <a:lnTo>
                    <a:pt x="832513" y="1644556"/>
                  </a:lnTo>
                  <a:lnTo>
                    <a:pt x="928047" y="1624084"/>
                  </a:lnTo>
                  <a:lnTo>
                    <a:pt x="975814" y="1637732"/>
                  </a:lnTo>
                  <a:lnTo>
                    <a:pt x="968991" y="1665027"/>
                  </a:lnTo>
                  <a:lnTo>
                    <a:pt x="1064525" y="1678675"/>
                  </a:lnTo>
                  <a:lnTo>
                    <a:pt x="1105468" y="1637732"/>
                  </a:lnTo>
                  <a:lnTo>
                    <a:pt x="1132764" y="1555845"/>
                  </a:lnTo>
                  <a:lnTo>
                    <a:pt x="1160059" y="1480782"/>
                  </a:lnTo>
                  <a:lnTo>
                    <a:pt x="1235122" y="1385248"/>
                  </a:lnTo>
                  <a:lnTo>
                    <a:pt x="1282889" y="1337481"/>
                  </a:lnTo>
                  <a:lnTo>
                    <a:pt x="1282889" y="1228299"/>
                  </a:lnTo>
                  <a:lnTo>
                    <a:pt x="1282889" y="1228299"/>
                  </a:lnTo>
                  <a:lnTo>
                    <a:pt x="1323832" y="1132765"/>
                  </a:lnTo>
                  <a:lnTo>
                    <a:pt x="1398895" y="1125941"/>
                  </a:lnTo>
                  <a:lnTo>
                    <a:pt x="1392071" y="1194179"/>
                  </a:lnTo>
                  <a:lnTo>
                    <a:pt x="1364776" y="1296538"/>
                  </a:lnTo>
                  <a:lnTo>
                    <a:pt x="1385247" y="1344305"/>
                  </a:lnTo>
                  <a:lnTo>
                    <a:pt x="1446662" y="1303362"/>
                  </a:lnTo>
                  <a:lnTo>
                    <a:pt x="1501253" y="1255594"/>
                  </a:lnTo>
                  <a:lnTo>
                    <a:pt x="1562668" y="1241947"/>
                  </a:lnTo>
                  <a:lnTo>
                    <a:pt x="1610435" y="1221475"/>
                  </a:lnTo>
                  <a:lnTo>
                    <a:pt x="1685498" y="1180532"/>
                  </a:lnTo>
                  <a:lnTo>
                    <a:pt x="1733265" y="1139588"/>
                  </a:lnTo>
                  <a:lnTo>
                    <a:pt x="1746913" y="1084997"/>
                  </a:lnTo>
                  <a:lnTo>
                    <a:pt x="1746913" y="1084997"/>
                  </a:lnTo>
                  <a:lnTo>
                    <a:pt x="1821976" y="1023582"/>
                  </a:lnTo>
                  <a:lnTo>
                    <a:pt x="1821976" y="962168"/>
                  </a:lnTo>
                  <a:lnTo>
                    <a:pt x="1787856" y="941696"/>
                  </a:lnTo>
                  <a:lnTo>
                    <a:pt x="1746913" y="941696"/>
                  </a:lnTo>
                  <a:lnTo>
                    <a:pt x="1712794" y="955344"/>
                  </a:lnTo>
                  <a:lnTo>
                    <a:pt x="1685498" y="982639"/>
                  </a:lnTo>
                  <a:lnTo>
                    <a:pt x="1671850" y="1009935"/>
                  </a:lnTo>
                  <a:lnTo>
                    <a:pt x="1644555" y="1023582"/>
                  </a:lnTo>
                  <a:lnTo>
                    <a:pt x="1624083" y="1023582"/>
                  </a:lnTo>
                  <a:lnTo>
                    <a:pt x="1637731" y="962168"/>
                  </a:lnTo>
                  <a:lnTo>
                    <a:pt x="1651379" y="893929"/>
                  </a:lnTo>
                  <a:lnTo>
                    <a:pt x="1705970" y="859809"/>
                  </a:lnTo>
                  <a:lnTo>
                    <a:pt x="1781032" y="846162"/>
                  </a:lnTo>
                  <a:lnTo>
                    <a:pt x="1862919" y="859809"/>
                  </a:lnTo>
                  <a:lnTo>
                    <a:pt x="1910686" y="818866"/>
                  </a:lnTo>
                  <a:lnTo>
                    <a:pt x="1951629" y="743803"/>
                  </a:lnTo>
                  <a:lnTo>
                    <a:pt x="1965277" y="627797"/>
                  </a:lnTo>
                  <a:lnTo>
                    <a:pt x="1999397" y="586854"/>
                  </a:lnTo>
                  <a:lnTo>
                    <a:pt x="1985749" y="511791"/>
                  </a:lnTo>
                  <a:lnTo>
                    <a:pt x="1951629" y="464024"/>
                  </a:lnTo>
                  <a:lnTo>
                    <a:pt x="1992573" y="423081"/>
                  </a:lnTo>
                  <a:lnTo>
                    <a:pt x="1999397" y="361666"/>
                  </a:lnTo>
                  <a:lnTo>
                    <a:pt x="1999397" y="279779"/>
                  </a:lnTo>
                  <a:lnTo>
                    <a:pt x="1972101" y="225188"/>
                  </a:lnTo>
                  <a:lnTo>
                    <a:pt x="2040340" y="177421"/>
                  </a:lnTo>
                  <a:lnTo>
                    <a:pt x="2088107" y="143302"/>
                  </a:lnTo>
                  <a:lnTo>
                    <a:pt x="2060811" y="61415"/>
                  </a:lnTo>
                  <a:lnTo>
                    <a:pt x="2074459" y="40944"/>
                  </a:lnTo>
                  <a:lnTo>
                    <a:pt x="2074459" y="40944"/>
                  </a:lnTo>
                  <a:lnTo>
                    <a:pt x="2163170" y="34120"/>
                  </a:lnTo>
                  <a:lnTo>
                    <a:pt x="2190465" y="0"/>
                  </a:lnTo>
                  <a:lnTo>
                    <a:pt x="2190465" y="0"/>
                  </a:lnTo>
                  <a:lnTo>
                    <a:pt x="2333767" y="1364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prstClr val="white"/>
                  </a:solidFill>
                </a:rPr>
                <a:t>9</a:t>
              </a:r>
              <a:endParaRPr lang="es-CL" dirty="0">
                <a:solidFill>
                  <a:prstClr val="white"/>
                </a:solidFill>
              </a:endParaRPr>
            </a:p>
          </p:txBody>
        </p:sp>
        <p:sp>
          <p:nvSpPr>
            <p:cNvPr id="9" name="8 Forma libre"/>
            <p:cNvSpPr/>
            <p:nvPr/>
          </p:nvSpPr>
          <p:spPr>
            <a:xfrm>
              <a:off x="2797791" y="4708478"/>
              <a:ext cx="552734" cy="798394"/>
            </a:xfrm>
            <a:custGeom>
              <a:avLst/>
              <a:gdLst>
                <a:gd name="connsiteX0" fmla="*/ 232012 w 552734"/>
                <a:gd name="connsiteY0" fmla="*/ 0 h 798394"/>
                <a:gd name="connsiteX1" fmla="*/ 293427 w 552734"/>
                <a:gd name="connsiteY1" fmla="*/ 47767 h 798394"/>
                <a:gd name="connsiteX2" fmla="*/ 327546 w 552734"/>
                <a:gd name="connsiteY2" fmla="*/ 81886 h 798394"/>
                <a:gd name="connsiteX3" fmla="*/ 354842 w 552734"/>
                <a:gd name="connsiteY3" fmla="*/ 109182 h 798394"/>
                <a:gd name="connsiteX4" fmla="*/ 395785 w 552734"/>
                <a:gd name="connsiteY4" fmla="*/ 109182 h 798394"/>
                <a:gd name="connsiteX5" fmla="*/ 395785 w 552734"/>
                <a:gd name="connsiteY5" fmla="*/ 109182 h 798394"/>
                <a:gd name="connsiteX6" fmla="*/ 484496 w 552734"/>
                <a:gd name="connsiteY6" fmla="*/ 109182 h 798394"/>
                <a:gd name="connsiteX7" fmla="*/ 498143 w 552734"/>
                <a:gd name="connsiteY7" fmla="*/ 150125 h 798394"/>
                <a:gd name="connsiteX8" fmla="*/ 532263 w 552734"/>
                <a:gd name="connsiteY8" fmla="*/ 218364 h 798394"/>
                <a:gd name="connsiteX9" fmla="*/ 552734 w 552734"/>
                <a:gd name="connsiteY9" fmla="*/ 245659 h 798394"/>
                <a:gd name="connsiteX10" fmla="*/ 552734 w 552734"/>
                <a:gd name="connsiteY10" fmla="*/ 245659 h 798394"/>
                <a:gd name="connsiteX11" fmla="*/ 552734 w 552734"/>
                <a:gd name="connsiteY11" fmla="*/ 327546 h 798394"/>
                <a:gd name="connsiteX12" fmla="*/ 498143 w 552734"/>
                <a:gd name="connsiteY12" fmla="*/ 354841 h 798394"/>
                <a:gd name="connsiteX13" fmla="*/ 498143 w 552734"/>
                <a:gd name="connsiteY13" fmla="*/ 354841 h 798394"/>
                <a:gd name="connsiteX14" fmla="*/ 450376 w 552734"/>
                <a:gd name="connsiteY14" fmla="*/ 450376 h 798394"/>
                <a:gd name="connsiteX15" fmla="*/ 443552 w 552734"/>
                <a:gd name="connsiteY15" fmla="*/ 539086 h 798394"/>
                <a:gd name="connsiteX16" fmla="*/ 423081 w 552734"/>
                <a:gd name="connsiteY16" fmla="*/ 634621 h 798394"/>
                <a:gd name="connsiteX17" fmla="*/ 402609 w 552734"/>
                <a:gd name="connsiteY17" fmla="*/ 750626 h 798394"/>
                <a:gd name="connsiteX18" fmla="*/ 395785 w 552734"/>
                <a:gd name="connsiteY18" fmla="*/ 784746 h 798394"/>
                <a:gd name="connsiteX19" fmla="*/ 341194 w 552734"/>
                <a:gd name="connsiteY19" fmla="*/ 798394 h 798394"/>
                <a:gd name="connsiteX20" fmla="*/ 272955 w 552734"/>
                <a:gd name="connsiteY20" fmla="*/ 784746 h 798394"/>
                <a:gd name="connsiteX21" fmla="*/ 197893 w 552734"/>
                <a:gd name="connsiteY21" fmla="*/ 757450 h 798394"/>
                <a:gd name="connsiteX22" fmla="*/ 156949 w 552734"/>
                <a:gd name="connsiteY22" fmla="*/ 743803 h 798394"/>
                <a:gd name="connsiteX23" fmla="*/ 156949 w 552734"/>
                <a:gd name="connsiteY23" fmla="*/ 743803 h 798394"/>
                <a:gd name="connsiteX24" fmla="*/ 170597 w 552734"/>
                <a:gd name="connsiteY24" fmla="*/ 641444 h 798394"/>
                <a:gd name="connsiteX25" fmla="*/ 163773 w 552734"/>
                <a:gd name="connsiteY25" fmla="*/ 573206 h 798394"/>
                <a:gd name="connsiteX26" fmla="*/ 150125 w 552734"/>
                <a:gd name="connsiteY26" fmla="*/ 511791 h 798394"/>
                <a:gd name="connsiteX27" fmla="*/ 136478 w 552734"/>
                <a:gd name="connsiteY27" fmla="*/ 457200 h 798394"/>
                <a:gd name="connsiteX28" fmla="*/ 129654 w 552734"/>
                <a:gd name="connsiteY28" fmla="*/ 395785 h 798394"/>
                <a:gd name="connsiteX29" fmla="*/ 150125 w 552734"/>
                <a:gd name="connsiteY29" fmla="*/ 361665 h 798394"/>
                <a:gd name="connsiteX30" fmla="*/ 204716 w 552734"/>
                <a:gd name="connsiteY30" fmla="*/ 348018 h 798394"/>
                <a:gd name="connsiteX31" fmla="*/ 204716 w 552734"/>
                <a:gd name="connsiteY31" fmla="*/ 348018 h 798394"/>
                <a:gd name="connsiteX32" fmla="*/ 218364 w 552734"/>
                <a:gd name="connsiteY32" fmla="*/ 266131 h 798394"/>
                <a:gd name="connsiteX33" fmla="*/ 197893 w 552734"/>
                <a:gd name="connsiteY33" fmla="*/ 238835 h 798394"/>
                <a:gd name="connsiteX34" fmla="*/ 197893 w 552734"/>
                <a:gd name="connsiteY34" fmla="*/ 238835 h 798394"/>
                <a:gd name="connsiteX35" fmla="*/ 143302 w 552734"/>
                <a:gd name="connsiteY35" fmla="*/ 245659 h 798394"/>
                <a:gd name="connsiteX36" fmla="*/ 143302 w 552734"/>
                <a:gd name="connsiteY36" fmla="*/ 245659 h 798394"/>
                <a:gd name="connsiteX37" fmla="*/ 136478 w 552734"/>
                <a:gd name="connsiteY37" fmla="*/ 313898 h 798394"/>
                <a:gd name="connsiteX38" fmla="*/ 136478 w 552734"/>
                <a:gd name="connsiteY38" fmla="*/ 334370 h 798394"/>
                <a:gd name="connsiteX39" fmla="*/ 136478 w 552734"/>
                <a:gd name="connsiteY39" fmla="*/ 334370 h 798394"/>
                <a:gd name="connsiteX40" fmla="*/ 95534 w 552734"/>
                <a:gd name="connsiteY40" fmla="*/ 307074 h 798394"/>
                <a:gd name="connsiteX41" fmla="*/ 54591 w 552734"/>
                <a:gd name="connsiteY41" fmla="*/ 259307 h 798394"/>
                <a:gd name="connsiteX42" fmla="*/ 13648 w 552734"/>
                <a:gd name="connsiteY42" fmla="*/ 211540 h 798394"/>
                <a:gd name="connsiteX43" fmla="*/ 0 w 552734"/>
                <a:gd name="connsiteY43" fmla="*/ 177421 h 798394"/>
                <a:gd name="connsiteX44" fmla="*/ 54591 w 552734"/>
                <a:gd name="connsiteY44" fmla="*/ 150125 h 798394"/>
                <a:gd name="connsiteX45" fmla="*/ 116006 w 552734"/>
                <a:gd name="connsiteY45" fmla="*/ 116006 h 798394"/>
                <a:gd name="connsiteX46" fmla="*/ 163773 w 552734"/>
                <a:gd name="connsiteY46" fmla="*/ 88710 h 798394"/>
                <a:gd name="connsiteX47" fmla="*/ 232012 w 552734"/>
                <a:gd name="connsiteY47" fmla="*/ 0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2734" h="798394">
                  <a:moveTo>
                    <a:pt x="232012" y="0"/>
                  </a:moveTo>
                  <a:lnTo>
                    <a:pt x="293427" y="47767"/>
                  </a:lnTo>
                  <a:lnTo>
                    <a:pt x="327546" y="81886"/>
                  </a:lnTo>
                  <a:lnTo>
                    <a:pt x="354842" y="109182"/>
                  </a:lnTo>
                  <a:lnTo>
                    <a:pt x="395785" y="109182"/>
                  </a:lnTo>
                  <a:lnTo>
                    <a:pt x="395785" y="109182"/>
                  </a:lnTo>
                  <a:lnTo>
                    <a:pt x="484496" y="109182"/>
                  </a:lnTo>
                  <a:lnTo>
                    <a:pt x="498143" y="150125"/>
                  </a:lnTo>
                  <a:lnTo>
                    <a:pt x="532263" y="218364"/>
                  </a:lnTo>
                  <a:lnTo>
                    <a:pt x="552734" y="245659"/>
                  </a:lnTo>
                  <a:lnTo>
                    <a:pt x="552734" y="245659"/>
                  </a:lnTo>
                  <a:lnTo>
                    <a:pt x="552734" y="327546"/>
                  </a:lnTo>
                  <a:lnTo>
                    <a:pt x="498143" y="354841"/>
                  </a:lnTo>
                  <a:lnTo>
                    <a:pt x="498143" y="354841"/>
                  </a:lnTo>
                  <a:lnTo>
                    <a:pt x="450376" y="450376"/>
                  </a:lnTo>
                  <a:lnTo>
                    <a:pt x="443552" y="539086"/>
                  </a:lnTo>
                  <a:lnTo>
                    <a:pt x="423081" y="634621"/>
                  </a:lnTo>
                  <a:lnTo>
                    <a:pt x="402609" y="750626"/>
                  </a:lnTo>
                  <a:lnTo>
                    <a:pt x="395785" y="784746"/>
                  </a:lnTo>
                  <a:lnTo>
                    <a:pt x="341194" y="798394"/>
                  </a:lnTo>
                  <a:lnTo>
                    <a:pt x="272955" y="784746"/>
                  </a:lnTo>
                  <a:lnTo>
                    <a:pt x="197893" y="757450"/>
                  </a:lnTo>
                  <a:lnTo>
                    <a:pt x="156949" y="743803"/>
                  </a:lnTo>
                  <a:lnTo>
                    <a:pt x="156949" y="743803"/>
                  </a:lnTo>
                  <a:lnTo>
                    <a:pt x="170597" y="641444"/>
                  </a:lnTo>
                  <a:lnTo>
                    <a:pt x="163773" y="573206"/>
                  </a:lnTo>
                  <a:lnTo>
                    <a:pt x="150125" y="511791"/>
                  </a:lnTo>
                  <a:lnTo>
                    <a:pt x="136478" y="457200"/>
                  </a:lnTo>
                  <a:lnTo>
                    <a:pt x="129654" y="395785"/>
                  </a:lnTo>
                  <a:lnTo>
                    <a:pt x="150125" y="361665"/>
                  </a:lnTo>
                  <a:lnTo>
                    <a:pt x="204716" y="348018"/>
                  </a:lnTo>
                  <a:lnTo>
                    <a:pt x="204716" y="348018"/>
                  </a:lnTo>
                  <a:lnTo>
                    <a:pt x="218364" y="266131"/>
                  </a:lnTo>
                  <a:lnTo>
                    <a:pt x="197893" y="238835"/>
                  </a:lnTo>
                  <a:lnTo>
                    <a:pt x="197893" y="238835"/>
                  </a:lnTo>
                  <a:lnTo>
                    <a:pt x="143302" y="245659"/>
                  </a:lnTo>
                  <a:lnTo>
                    <a:pt x="143302" y="245659"/>
                  </a:lnTo>
                  <a:lnTo>
                    <a:pt x="136478" y="313898"/>
                  </a:lnTo>
                  <a:lnTo>
                    <a:pt x="136478" y="334370"/>
                  </a:lnTo>
                  <a:lnTo>
                    <a:pt x="136478" y="334370"/>
                  </a:lnTo>
                  <a:lnTo>
                    <a:pt x="95534" y="307074"/>
                  </a:lnTo>
                  <a:lnTo>
                    <a:pt x="54591" y="259307"/>
                  </a:lnTo>
                  <a:lnTo>
                    <a:pt x="13648" y="211540"/>
                  </a:lnTo>
                  <a:lnTo>
                    <a:pt x="0" y="177421"/>
                  </a:lnTo>
                  <a:lnTo>
                    <a:pt x="54591" y="150125"/>
                  </a:lnTo>
                  <a:lnTo>
                    <a:pt x="116006" y="116006"/>
                  </a:lnTo>
                  <a:lnTo>
                    <a:pt x="163773" y="88710"/>
                  </a:lnTo>
                  <a:lnTo>
                    <a:pt x="23201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10" name="9 Forma libre"/>
            <p:cNvSpPr/>
            <p:nvPr/>
          </p:nvSpPr>
          <p:spPr>
            <a:xfrm>
              <a:off x="3432413" y="4599296"/>
              <a:ext cx="511890" cy="409432"/>
            </a:xfrm>
            <a:custGeom>
              <a:avLst/>
              <a:gdLst>
                <a:gd name="connsiteX0" fmla="*/ 511791 w 511791"/>
                <a:gd name="connsiteY0" fmla="*/ 170597 h 409432"/>
                <a:gd name="connsiteX1" fmla="*/ 511791 w 511791"/>
                <a:gd name="connsiteY1" fmla="*/ 170597 h 409432"/>
                <a:gd name="connsiteX2" fmla="*/ 429904 w 511791"/>
                <a:gd name="connsiteY2" fmla="*/ 232011 h 409432"/>
                <a:gd name="connsiteX3" fmla="*/ 429904 w 511791"/>
                <a:gd name="connsiteY3" fmla="*/ 232011 h 409432"/>
                <a:gd name="connsiteX4" fmla="*/ 402609 w 511791"/>
                <a:gd name="connsiteY4" fmla="*/ 293426 h 409432"/>
                <a:gd name="connsiteX5" fmla="*/ 361666 w 511791"/>
                <a:gd name="connsiteY5" fmla="*/ 259307 h 409432"/>
                <a:gd name="connsiteX6" fmla="*/ 320722 w 511791"/>
                <a:gd name="connsiteY6" fmla="*/ 218364 h 409432"/>
                <a:gd name="connsiteX7" fmla="*/ 320722 w 511791"/>
                <a:gd name="connsiteY7" fmla="*/ 218364 h 409432"/>
                <a:gd name="connsiteX8" fmla="*/ 252484 w 511791"/>
                <a:gd name="connsiteY8" fmla="*/ 245659 h 409432"/>
                <a:gd name="connsiteX9" fmla="*/ 204716 w 511791"/>
                <a:gd name="connsiteY9" fmla="*/ 266131 h 409432"/>
                <a:gd name="connsiteX10" fmla="*/ 163773 w 511791"/>
                <a:gd name="connsiteY10" fmla="*/ 313898 h 409432"/>
                <a:gd name="connsiteX11" fmla="*/ 163773 w 511791"/>
                <a:gd name="connsiteY11" fmla="*/ 313898 h 409432"/>
                <a:gd name="connsiteX12" fmla="*/ 156949 w 511791"/>
                <a:gd name="connsiteY12" fmla="*/ 368489 h 409432"/>
                <a:gd name="connsiteX13" fmla="*/ 136478 w 511791"/>
                <a:gd name="connsiteY13" fmla="*/ 388961 h 409432"/>
                <a:gd name="connsiteX14" fmla="*/ 102358 w 511791"/>
                <a:gd name="connsiteY14" fmla="*/ 409432 h 409432"/>
                <a:gd name="connsiteX15" fmla="*/ 61415 w 511791"/>
                <a:gd name="connsiteY15" fmla="*/ 395785 h 409432"/>
                <a:gd name="connsiteX16" fmla="*/ 20472 w 511791"/>
                <a:gd name="connsiteY16" fmla="*/ 348017 h 409432"/>
                <a:gd name="connsiteX17" fmla="*/ 13648 w 511791"/>
                <a:gd name="connsiteY17" fmla="*/ 300250 h 409432"/>
                <a:gd name="connsiteX18" fmla="*/ 0 w 511791"/>
                <a:gd name="connsiteY18" fmla="*/ 245659 h 409432"/>
                <a:gd name="connsiteX19" fmla="*/ 0 w 511791"/>
                <a:gd name="connsiteY19" fmla="*/ 184244 h 409432"/>
                <a:gd name="connsiteX20" fmla="*/ 0 w 511791"/>
                <a:gd name="connsiteY20" fmla="*/ 184244 h 409432"/>
                <a:gd name="connsiteX21" fmla="*/ 61415 w 511791"/>
                <a:gd name="connsiteY21" fmla="*/ 129653 h 409432"/>
                <a:gd name="connsiteX22" fmla="*/ 122830 w 511791"/>
                <a:gd name="connsiteY22" fmla="*/ 88710 h 409432"/>
                <a:gd name="connsiteX23" fmla="*/ 163773 w 511791"/>
                <a:gd name="connsiteY23" fmla="*/ 95534 h 409432"/>
                <a:gd name="connsiteX24" fmla="*/ 232012 w 511791"/>
                <a:gd name="connsiteY24" fmla="*/ 102358 h 409432"/>
                <a:gd name="connsiteX25" fmla="*/ 232012 w 511791"/>
                <a:gd name="connsiteY25" fmla="*/ 102358 h 409432"/>
                <a:gd name="connsiteX26" fmla="*/ 307075 w 511791"/>
                <a:gd name="connsiteY26" fmla="*/ 47767 h 409432"/>
                <a:gd name="connsiteX27" fmla="*/ 348018 w 511791"/>
                <a:gd name="connsiteY27" fmla="*/ 20471 h 409432"/>
                <a:gd name="connsiteX28" fmla="*/ 375313 w 511791"/>
                <a:gd name="connsiteY28" fmla="*/ 0 h 409432"/>
                <a:gd name="connsiteX29" fmla="*/ 423081 w 511791"/>
                <a:gd name="connsiteY29" fmla="*/ 20471 h 409432"/>
                <a:gd name="connsiteX30" fmla="*/ 423081 w 511791"/>
                <a:gd name="connsiteY30" fmla="*/ 20471 h 409432"/>
                <a:gd name="connsiteX0" fmla="*/ 511791 w 511890"/>
                <a:gd name="connsiteY0" fmla="*/ 170597 h 409432"/>
                <a:gd name="connsiteX1" fmla="*/ 511791 w 511890"/>
                <a:gd name="connsiteY1" fmla="*/ 170597 h 409432"/>
                <a:gd name="connsiteX2" fmla="*/ 429904 w 511890"/>
                <a:gd name="connsiteY2" fmla="*/ 232011 h 409432"/>
                <a:gd name="connsiteX3" fmla="*/ 429904 w 511890"/>
                <a:gd name="connsiteY3" fmla="*/ 232011 h 409432"/>
                <a:gd name="connsiteX4" fmla="*/ 402609 w 511890"/>
                <a:gd name="connsiteY4" fmla="*/ 293426 h 409432"/>
                <a:gd name="connsiteX5" fmla="*/ 361666 w 511890"/>
                <a:gd name="connsiteY5" fmla="*/ 259307 h 409432"/>
                <a:gd name="connsiteX6" fmla="*/ 320722 w 511890"/>
                <a:gd name="connsiteY6" fmla="*/ 218364 h 409432"/>
                <a:gd name="connsiteX7" fmla="*/ 320722 w 511890"/>
                <a:gd name="connsiteY7" fmla="*/ 218364 h 409432"/>
                <a:gd name="connsiteX8" fmla="*/ 252484 w 511890"/>
                <a:gd name="connsiteY8" fmla="*/ 245659 h 409432"/>
                <a:gd name="connsiteX9" fmla="*/ 204716 w 511890"/>
                <a:gd name="connsiteY9" fmla="*/ 266131 h 409432"/>
                <a:gd name="connsiteX10" fmla="*/ 163773 w 511890"/>
                <a:gd name="connsiteY10" fmla="*/ 313898 h 409432"/>
                <a:gd name="connsiteX11" fmla="*/ 163773 w 511890"/>
                <a:gd name="connsiteY11" fmla="*/ 313898 h 409432"/>
                <a:gd name="connsiteX12" fmla="*/ 156949 w 511890"/>
                <a:gd name="connsiteY12" fmla="*/ 368489 h 409432"/>
                <a:gd name="connsiteX13" fmla="*/ 136478 w 511890"/>
                <a:gd name="connsiteY13" fmla="*/ 388961 h 409432"/>
                <a:gd name="connsiteX14" fmla="*/ 102358 w 511890"/>
                <a:gd name="connsiteY14" fmla="*/ 409432 h 409432"/>
                <a:gd name="connsiteX15" fmla="*/ 61415 w 511890"/>
                <a:gd name="connsiteY15" fmla="*/ 395785 h 409432"/>
                <a:gd name="connsiteX16" fmla="*/ 20472 w 511890"/>
                <a:gd name="connsiteY16" fmla="*/ 348017 h 409432"/>
                <a:gd name="connsiteX17" fmla="*/ 13648 w 511890"/>
                <a:gd name="connsiteY17" fmla="*/ 300250 h 409432"/>
                <a:gd name="connsiteX18" fmla="*/ 0 w 511890"/>
                <a:gd name="connsiteY18" fmla="*/ 245659 h 409432"/>
                <a:gd name="connsiteX19" fmla="*/ 0 w 511890"/>
                <a:gd name="connsiteY19" fmla="*/ 184244 h 409432"/>
                <a:gd name="connsiteX20" fmla="*/ 0 w 511890"/>
                <a:gd name="connsiteY20" fmla="*/ 184244 h 409432"/>
                <a:gd name="connsiteX21" fmla="*/ 61415 w 511890"/>
                <a:gd name="connsiteY21" fmla="*/ 129653 h 409432"/>
                <a:gd name="connsiteX22" fmla="*/ 122830 w 511890"/>
                <a:gd name="connsiteY22" fmla="*/ 88710 h 409432"/>
                <a:gd name="connsiteX23" fmla="*/ 163773 w 511890"/>
                <a:gd name="connsiteY23" fmla="*/ 95534 h 409432"/>
                <a:gd name="connsiteX24" fmla="*/ 232012 w 511890"/>
                <a:gd name="connsiteY24" fmla="*/ 102358 h 409432"/>
                <a:gd name="connsiteX25" fmla="*/ 232012 w 511890"/>
                <a:gd name="connsiteY25" fmla="*/ 102358 h 409432"/>
                <a:gd name="connsiteX26" fmla="*/ 307075 w 511890"/>
                <a:gd name="connsiteY26" fmla="*/ 47767 h 409432"/>
                <a:gd name="connsiteX27" fmla="*/ 348018 w 511890"/>
                <a:gd name="connsiteY27" fmla="*/ 20471 h 409432"/>
                <a:gd name="connsiteX28" fmla="*/ 375313 w 511890"/>
                <a:gd name="connsiteY28" fmla="*/ 0 h 409432"/>
                <a:gd name="connsiteX29" fmla="*/ 423081 w 511890"/>
                <a:gd name="connsiteY29" fmla="*/ 20471 h 409432"/>
                <a:gd name="connsiteX30" fmla="*/ 511890 w 511890"/>
                <a:gd name="connsiteY30" fmla="*/ 171775 h 409432"/>
                <a:gd name="connsiteX0" fmla="*/ 511791 w 511890"/>
                <a:gd name="connsiteY0" fmla="*/ 170597 h 409432"/>
                <a:gd name="connsiteX1" fmla="*/ 511791 w 511890"/>
                <a:gd name="connsiteY1" fmla="*/ 170597 h 409432"/>
                <a:gd name="connsiteX2" fmla="*/ 429904 w 511890"/>
                <a:gd name="connsiteY2" fmla="*/ 232011 h 409432"/>
                <a:gd name="connsiteX3" fmla="*/ 429904 w 511890"/>
                <a:gd name="connsiteY3" fmla="*/ 232011 h 409432"/>
                <a:gd name="connsiteX4" fmla="*/ 402609 w 511890"/>
                <a:gd name="connsiteY4" fmla="*/ 293426 h 409432"/>
                <a:gd name="connsiteX5" fmla="*/ 361666 w 511890"/>
                <a:gd name="connsiteY5" fmla="*/ 259307 h 409432"/>
                <a:gd name="connsiteX6" fmla="*/ 320722 w 511890"/>
                <a:gd name="connsiteY6" fmla="*/ 218364 h 409432"/>
                <a:gd name="connsiteX7" fmla="*/ 320722 w 511890"/>
                <a:gd name="connsiteY7" fmla="*/ 218364 h 409432"/>
                <a:gd name="connsiteX8" fmla="*/ 252484 w 511890"/>
                <a:gd name="connsiteY8" fmla="*/ 245659 h 409432"/>
                <a:gd name="connsiteX9" fmla="*/ 204716 w 511890"/>
                <a:gd name="connsiteY9" fmla="*/ 266131 h 409432"/>
                <a:gd name="connsiteX10" fmla="*/ 163773 w 511890"/>
                <a:gd name="connsiteY10" fmla="*/ 313898 h 409432"/>
                <a:gd name="connsiteX11" fmla="*/ 163773 w 511890"/>
                <a:gd name="connsiteY11" fmla="*/ 313898 h 409432"/>
                <a:gd name="connsiteX12" fmla="*/ 156949 w 511890"/>
                <a:gd name="connsiteY12" fmla="*/ 368489 h 409432"/>
                <a:gd name="connsiteX13" fmla="*/ 136478 w 511890"/>
                <a:gd name="connsiteY13" fmla="*/ 388961 h 409432"/>
                <a:gd name="connsiteX14" fmla="*/ 102358 w 511890"/>
                <a:gd name="connsiteY14" fmla="*/ 409432 h 409432"/>
                <a:gd name="connsiteX15" fmla="*/ 61415 w 511890"/>
                <a:gd name="connsiteY15" fmla="*/ 395785 h 409432"/>
                <a:gd name="connsiteX16" fmla="*/ 20472 w 511890"/>
                <a:gd name="connsiteY16" fmla="*/ 348017 h 409432"/>
                <a:gd name="connsiteX17" fmla="*/ 13648 w 511890"/>
                <a:gd name="connsiteY17" fmla="*/ 300250 h 409432"/>
                <a:gd name="connsiteX18" fmla="*/ 0 w 511890"/>
                <a:gd name="connsiteY18" fmla="*/ 245659 h 409432"/>
                <a:gd name="connsiteX19" fmla="*/ 0 w 511890"/>
                <a:gd name="connsiteY19" fmla="*/ 184244 h 409432"/>
                <a:gd name="connsiteX20" fmla="*/ 0 w 511890"/>
                <a:gd name="connsiteY20" fmla="*/ 184244 h 409432"/>
                <a:gd name="connsiteX21" fmla="*/ 61415 w 511890"/>
                <a:gd name="connsiteY21" fmla="*/ 129653 h 409432"/>
                <a:gd name="connsiteX22" fmla="*/ 122830 w 511890"/>
                <a:gd name="connsiteY22" fmla="*/ 88710 h 409432"/>
                <a:gd name="connsiteX23" fmla="*/ 163773 w 511890"/>
                <a:gd name="connsiteY23" fmla="*/ 95534 h 409432"/>
                <a:gd name="connsiteX24" fmla="*/ 232012 w 511890"/>
                <a:gd name="connsiteY24" fmla="*/ 102358 h 409432"/>
                <a:gd name="connsiteX25" fmla="*/ 232012 w 511890"/>
                <a:gd name="connsiteY25" fmla="*/ 102358 h 409432"/>
                <a:gd name="connsiteX26" fmla="*/ 307075 w 511890"/>
                <a:gd name="connsiteY26" fmla="*/ 47767 h 409432"/>
                <a:gd name="connsiteX27" fmla="*/ 348018 w 511890"/>
                <a:gd name="connsiteY27" fmla="*/ 20471 h 409432"/>
                <a:gd name="connsiteX28" fmla="*/ 375313 w 511890"/>
                <a:gd name="connsiteY28" fmla="*/ 0 h 409432"/>
                <a:gd name="connsiteX29" fmla="*/ 423081 w 511890"/>
                <a:gd name="connsiteY29" fmla="*/ 20471 h 409432"/>
                <a:gd name="connsiteX30" fmla="*/ 511890 w 511890"/>
                <a:gd name="connsiteY30" fmla="*/ 171775 h 409432"/>
                <a:gd name="connsiteX31" fmla="*/ 511791 w 511890"/>
                <a:gd name="connsiteY31" fmla="*/ 170597 h 409432"/>
                <a:gd name="connsiteX0" fmla="*/ 511791 w 511890"/>
                <a:gd name="connsiteY0" fmla="*/ 170597 h 409432"/>
                <a:gd name="connsiteX1" fmla="*/ 511791 w 511890"/>
                <a:gd name="connsiteY1" fmla="*/ 170597 h 409432"/>
                <a:gd name="connsiteX2" fmla="*/ 429904 w 511890"/>
                <a:gd name="connsiteY2" fmla="*/ 232011 h 409432"/>
                <a:gd name="connsiteX3" fmla="*/ 429904 w 511890"/>
                <a:gd name="connsiteY3" fmla="*/ 232011 h 409432"/>
                <a:gd name="connsiteX4" fmla="*/ 402609 w 511890"/>
                <a:gd name="connsiteY4" fmla="*/ 293426 h 409432"/>
                <a:gd name="connsiteX5" fmla="*/ 361666 w 511890"/>
                <a:gd name="connsiteY5" fmla="*/ 259307 h 409432"/>
                <a:gd name="connsiteX6" fmla="*/ 320722 w 511890"/>
                <a:gd name="connsiteY6" fmla="*/ 218364 h 409432"/>
                <a:gd name="connsiteX7" fmla="*/ 320722 w 511890"/>
                <a:gd name="connsiteY7" fmla="*/ 218364 h 409432"/>
                <a:gd name="connsiteX8" fmla="*/ 252484 w 511890"/>
                <a:gd name="connsiteY8" fmla="*/ 245659 h 409432"/>
                <a:gd name="connsiteX9" fmla="*/ 204716 w 511890"/>
                <a:gd name="connsiteY9" fmla="*/ 266131 h 409432"/>
                <a:gd name="connsiteX10" fmla="*/ 163773 w 511890"/>
                <a:gd name="connsiteY10" fmla="*/ 313898 h 409432"/>
                <a:gd name="connsiteX11" fmla="*/ 163773 w 511890"/>
                <a:gd name="connsiteY11" fmla="*/ 313898 h 409432"/>
                <a:gd name="connsiteX12" fmla="*/ 156949 w 511890"/>
                <a:gd name="connsiteY12" fmla="*/ 368489 h 409432"/>
                <a:gd name="connsiteX13" fmla="*/ 136478 w 511890"/>
                <a:gd name="connsiteY13" fmla="*/ 388961 h 409432"/>
                <a:gd name="connsiteX14" fmla="*/ 102358 w 511890"/>
                <a:gd name="connsiteY14" fmla="*/ 409432 h 409432"/>
                <a:gd name="connsiteX15" fmla="*/ 61415 w 511890"/>
                <a:gd name="connsiteY15" fmla="*/ 395785 h 409432"/>
                <a:gd name="connsiteX16" fmla="*/ 20472 w 511890"/>
                <a:gd name="connsiteY16" fmla="*/ 348017 h 409432"/>
                <a:gd name="connsiteX17" fmla="*/ 13648 w 511890"/>
                <a:gd name="connsiteY17" fmla="*/ 300250 h 409432"/>
                <a:gd name="connsiteX18" fmla="*/ 0 w 511890"/>
                <a:gd name="connsiteY18" fmla="*/ 245659 h 409432"/>
                <a:gd name="connsiteX19" fmla="*/ 0 w 511890"/>
                <a:gd name="connsiteY19" fmla="*/ 184244 h 409432"/>
                <a:gd name="connsiteX20" fmla="*/ 0 w 511890"/>
                <a:gd name="connsiteY20" fmla="*/ 184244 h 409432"/>
                <a:gd name="connsiteX21" fmla="*/ 61415 w 511890"/>
                <a:gd name="connsiteY21" fmla="*/ 129653 h 409432"/>
                <a:gd name="connsiteX22" fmla="*/ 122830 w 511890"/>
                <a:gd name="connsiteY22" fmla="*/ 88710 h 409432"/>
                <a:gd name="connsiteX23" fmla="*/ 163773 w 511890"/>
                <a:gd name="connsiteY23" fmla="*/ 95534 h 409432"/>
                <a:gd name="connsiteX24" fmla="*/ 232012 w 511890"/>
                <a:gd name="connsiteY24" fmla="*/ 102358 h 409432"/>
                <a:gd name="connsiteX25" fmla="*/ 232012 w 511890"/>
                <a:gd name="connsiteY25" fmla="*/ 102358 h 409432"/>
                <a:gd name="connsiteX26" fmla="*/ 307075 w 511890"/>
                <a:gd name="connsiteY26" fmla="*/ 47767 h 409432"/>
                <a:gd name="connsiteX27" fmla="*/ 348018 w 511890"/>
                <a:gd name="connsiteY27" fmla="*/ 20471 h 409432"/>
                <a:gd name="connsiteX28" fmla="*/ 375313 w 511890"/>
                <a:gd name="connsiteY28" fmla="*/ 0 h 409432"/>
                <a:gd name="connsiteX29" fmla="*/ 423081 w 511890"/>
                <a:gd name="connsiteY29" fmla="*/ 20471 h 409432"/>
                <a:gd name="connsiteX30" fmla="*/ 504770 w 511890"/>
                <a:gd name="connsiteY30" fmla="*/ 84537 h 409432"/>
                <a:gd name="connsiteX31" fmla="*/ 511890 w 511890"/>
                <a:gd name="connsiteY31" fmla="*/ 171775 h 409432"/>
                <a:gd name="connsiteX32" fmla="*/ 511791 w 511890"/>
                <a:gd name="connsiteY32" fmla="*/ 170597 h 409432"/>
                <a:gd name="connsiteX0" fmla="*/ 511791 w 511890"/>
                <a:gd name="connsiteY0" fmla="*/ 170597 h 409432"/>
                <a:gd name="connsiteX1" fmla="*/ 511791 w 511890"/>
                <a:gd name="connsiteY1" fmla="*/ 170597 h 409432"/>
                <a:gd name="connsiteX2" fmla="*/ 429904 w 511890"/>
                <a:gd name="connsiteY2" fmla="*/ 232011 h 409432"/>
                <a:gd name="connsiteX3" fmla="*/ 429904 w 511890"/>
                <a:gd name="connsiteY3" fmla="*/ 232011 h 409432"/>
                <a:gd name="connsiteX4" fmla="*/ 402609 w 511890"/>
                <a:gd name="connsiteY4" fmla="*/ 293426 h 409432"/>
                <a:gd name="connsiteX5" fmla="*/ 361666 w 511890"/>
                <a:gd name="connsiteY5" fmla="*/ 259307 h 409432"/>
                <a:gd name="connsiteX6" fmla="*/ 320722 w 511890"/>
                <a:gd name="connsiteY6" fmla="*/ 218364 h 409432"/>
                <a:gd name="connsiteX7" fmla="*/ 320722 w 511890"/>
                <a:gd name="connsiteY7" fmla="*/ 218364 h 409432"/>
                <a:gd name="connsiteX8" fmla="*/ 252484 w 511890"/>
                <a:gd name="connsiteY8" fmla="*/ 245659 h 409432"/>
                <a:gd name="connsiteX9" fmla="*/ 204716 w 511890"/>
                <a:gd name="connsiteY9" fmla="*/ 266131 h 409432"/>
                <a:gd name="connsiteX10" fmla="*/ 163773 w 511890"/>
                <a:gd name="connsiteY10" fmla="*/ 313898 h 409432"/>
                <a:gd name="connsiteX11" fmla="*/ 163773 w 511890"/>
                <a:gd name="connsiteY11" fmla="*/ 313898 h 409432"/>
                <a:gd name="connsiteX12" fmla="*/ 156949 w 511890"/>
                <a:gd name="connsiteY12" fmla="*/ 368489 h 409432"/>
                <a:gd name="connsiteX13" fmla="*/ 136478 w 511890"/>
                <a:gd name="connsiteY13" fmla="*/ 388961 h 409432"/>
                <a:gd name="connsiteX14" fmla="*/ 102358 w 511890"/>
                <a:gd name="connsiteY14" fmla="*/ 409432 h 409432"/>
                <a:gd name="connsiteX15" fmla="*/ 61415 w 511890"/>
                <a:gd name="connsiteY15" fmla="*/ 395785 h 409432"/>
                <a:gd name="connsiteX16" fmla="*/ 20472 w 511890"/>
                <a:gd name="connsiteY16" fmla="*/ 348017 h 409432"/>
                <a:gd name="connsiteX17" fmla="*/ 13648 w 511890"/>
                <a:gd name="connsiteY17" fmla="*/ 300250 h 409432"/>
                <a:gd name="connsiteX18" fmla="*/ 0 w 511890"/>
                <a:gd name="connsiteY18" fmla="*/ 245659 h 409432"/>
                <a:gd name="connsiteX19" fmla="*/ 0 w 511890"/>
                <a:gd name="connsiteY19" fmla="*/ 184244 h 409432"/>
                <a:gd name="connsiteX20" fmla="*/ 0 w 511890"/>
                <a:gd name="connsiteY20" fmla="*/ 184244 h 409432"/>
                <a:gd name="connsiteX21" fmla="*/ 61415 w 511890"/>
                <a:gd name="connsiteY21" fmla="*/ 129653 h 409432"/>
                <a:gd name="connsiteX22" fmla="*/ 122830 w 511890"/>
                <a:gd name="connsiteY22" fmla="*/ 88710 h 409432"/>
                <a:gd name="connsiteX23" fmla="*/ 163773 w 511890"/>
                <a:gd name="connsiteY23" fmla="*/ 95534 h 409432"/>
                <a:gd name="connsiteX24" fmla="*/ 232012 w 511890"/>
                <a:gd name="connsiteY24" fmla="*/ 102358 h 409432"/>
                <a:gd name="connsiteX25" fmla="*/ 232012 w 511890"/>
                <a:gd name="connsiteY25" fmla="*/ 102358 h 409432"/>
                <a:gd name="connsiteX26" fmla="*/ 297207 w 511890"/>
                <a:gd name="connsiteY26" fmla="*/ 44478 h 409432"/>
                <a:gd name="connsiteX27" fmla="*/ 348018 w 511890"/>
                <a:gd name="connsiteY27" fmla="*/ 20471 h 409432"/>
                <a:gd name="connsiteX28" fmla="*/ 375313 w 511890"/>
                <a:gd name="connsiteY28" fmla="*/ 0 h 409432"/>
                <a:gd name="connsiteX29" fmla="*/ 423081 w 511890"/>
                <a:gd name="connsiteY29" fmla="*/ 20471 h 409432"/>
                <a:gd name="connsiteX30" fmla="*/ 504770 w 511890"/>
                <a:gd name="connsiteY30" fmla="*/ 84537 h 409432"/>
                <a:gd name="connsiteX31" fmla="*/ 511890 w 511890"/>
                <a:gd name="connsiteY31" fmla="*/ 171775 h 409432"/>
                <a:gd name="connsiteX32" fmla="*/ 511791 w 511890"/>
                <a:gd name="connsiteY32" fmla="*/ 170597 h 409432"/>
                <a:gd name="connsiteX0" fmla="*/ 511791 w 511890"/>
                <a:gd name="connsiteY0" fmla="*/ 170597 h 409432"/>
                <a:gd name="connsiteX1" fmla="*/ 511791 w 511890"/>
                <a:gd name="connsiteY1" fmla="*/ 170597 h 409432"/>
                <a:gd name="connsiteX2" fmla="*/ 429904 w 511890"/>
                <a:gd name="connsiteY2" fmla="*/ 232011 h 409432"/>
                <a:gd name="connsiteX3" fmla="*/ 429904 w 511890"/>
                <a:gd name="connsiteY3" fmla="*/ 232011 h 409432"/>
                <a:gd name="connsiteX4" fmla="*/ 402609 w 511890"/>
                <a:gd name="connsiteY4" fmla="*/ 293426 h 409432"/>
                <a:gd name="connsiteX5" fmla="*/ 361666 w 511890"/>
                <a:gd name="connsiteY5" fmla="*/ 259307 h 409432"/>
                <a:gd name="connsiteX6" fmla="*/ 320722 w 511890"/>
                <a:gd name="connsiteY6" fmla="*/ 218364 h 409432"/>
                <a:gd name="connsiteX7" fmla="*/ 320722 w 511890"/>
                <a:gd name="connsiteY7" fmla="*/ 218364 h 409432"/>
                <a:gd name="connsiteX8" fmla="*/ 252484 w 511890"/>
                <a:gd name="connsiteY8" fmla="*/ 245659 h 409432"/>
                <a:gd name="connsiteX9" fmla="*/ 204716 w 511890"/>
                <a:gd name="connsiteY9" fmla="*/ 266131 h 409432"/>
                <a:gd name="connsiteX10" fmla="*/ 163773 w 511890"/>
                <a:gd name="connsiteY10" fmla="*/ 313898 h 409432"/>
                <a:gd name="connsiteX11" fmla="*/ 163773 w 511890"/>
                <a:gd name="connsiteY11" fmla="*/ 313898 h 409432"/>
                <a:gd name="connsiteX12" fmla="*/ 156949 w 511890"/>
                <a:gd name="connsiteY12" fmla="*/ 368489 h 409432"/>
                <a:gd name="connsiteX13" fmla="*/ 136478 w 511890"/>
                <a:gd name="connsiteY13" fmla="*/ 388961 h 409432"/>
                <a:gd name="connsiteX14" fmla="*/ 102358 w 511890"/>
                <a:gd name="connsiteY14" fmla="*/ 409432 h 409432"/>
                <a:gd name="connsiteX15" fmla="*/ 61415 w 511890"/>
                <a:gd name="connsiteY15" fmla="*/ 395785 h 409432"/>
                <a:gd name="connsiteX16" fmla="*/ 20472 w 511890"/>
                <a:gd name="connsiteY16" fmla="*/ 348017 h 409432"/>
                <a:gd name="connsiteX17" fmla="*/ 13648 w 511890"/>
                <a:gd name="connsiteY17" fmla="*/ 300250 h 409432"/>
                <a:gd name="connsiteX18" fmla="*/ 0 w 511890"/>
                <a:gd name="connsiteY18" fmla="*/ 245659 h 409432"/>
                <a:gd name="connsiteX19" fmla="*/ 0 w 511890"/>
                <a:gd name="connsiteY19" fmla="*/ 184244 h 409432"/>
                <a:gd name="connsiteX20" fmla="*/ 0 w 511890"/>
                <a:gd name="connsiteY20" fmla="*/ 184244 h 409432"/>
                <a:gd name="connsiteX21" fmla="*/ 61415 w 511890"/>
                <a:gd name="connsiteY21" fmla="*/ 129653 h 409432"/>
                <a:gd name="connsiteX22" fmla="*/ 122830 w 511890"/>
                <a:gd name="connsiteY22" fmla="*/ 88710 h 409432"/>
                <a:gd name="connsiteX23" fmla="*/ 163773 w 511890"/>
                <a:gd name="connsiteY23" fmla="*/ 95534 h 409432"/>
                <a:gd name="connsiteX24" fmla="*/ 232012 w 511890"/>
                <a:gd name="connsiteY24" fmla="*/ 102358 h 409432"/>
                <a:gd name="connsiteX25" fmla="*/ 232012 w 511890"/>
                <a:gd name="connsiteY25" fmla="*/ 102358 h 409432"/>
                <a:gd name="connsiteX26" fmla="*/ 297207 w 511890"/>
                <a:gd name="connsiteY26" fmla="*/ 44478 h 409432"/>
                <a:gd name="connsiteX27" fmla="*/ 328283 w 511890"/>
                <a:gd name="connsiteY27" fmla="*/ 10604 h 409432"/>
                <a:gd name="connsiteX28" fmla="*/ 375313 w 511890"/>
                <a:gd name="connsiteY28" fmla="*/ 0 h 409432"/>
                <a:gd name="connsiteX29" fmla="*/ 423081 w 511890"/>
                <a:gd name="connsiteY29" fmla="*/ 20471 h 409432"/>
                <a:gd name="connsiteX30" fmla="*/ 504770 w 511890"/>
                <a:gd name="connsiteY30" fmla="*/ 84537 h 409432"/>
                <a:gd name="connsiteX31" fmla="*/ 511890 w 511890"/>
                <a:gd name="connsiteY31" fmla="*/ 171775 h 409432"/>
                <a:gd name="connsiteX32" fmla="*/ 511791 w 511890"/>
                <a:gd name="connsiteY32" fmla="*/ 170597 h 40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1890" h="409432">
                  <a:moveTo>
                    <a:pt x="511791" y="170597"/>
                  </a:moveTo>
                  <a:lnTo>
                    <a:pt x="511791" y="170597"/>
                  </a:lnTo>
                  <a:lnTo>
                    <a:pt x="429904" y="232011"/>
                  </a:lnTo>
                  <a:lnTo>
                    <a:pt x="429904" y="232011"/>
                  </a:lnTo>
                  <a:lnTo>
                    <a:pt x="402609" y="293426"/>
                  </a:lnTo>
                  <a:lnTo>
                    <a:pt x="361666" y="259307"/>
                  </a:lnTo>
                  <a:lnTo>
                    <a:pt x="320722" y="218364"/>
                  </a:lnTo>
                  <a:lnTo>
                    <a:pt x="320722" y="218364"/>
                  </a:lnTo>
                  <a:lnTo>
                    <a:pt x="252484" y="245659"/>
                  </a:lnTo>
                  <a:lnTo>
                    <a:pt x="204716" y="266131"/>
                  </a:lnTo>
                  <a:lnTo>
                    <a:pt x="163773" y="313898"/>
                  </a:lnTo>
                  <a:lnTo>
                    <a:pt x="163773" y="313898"/>
                  </a:lnTo>
                  <a:lnTo>
                    <a:pt x="156949" y="368489"/>
                  </a:lnTo>
                  <a:lnTo>
                    <a:pt x="136478" y="388961"/>
                  </a:lnTo>
                  <a:lnTo>
                    <a:pt x="102358" y="409432"/>
                  </a:lnTo>
                  <a:lnTo>
                    <a:pt x="61415" y="395785"/>
                  </a:lnTo>
                  <a:lnTo>
                    <a:pt x="20472" y="348017"/>
                  </a:lnTo>
                  <a:lnTo>
                    <a:pt x="13648" y="300250"/>
                  </a:lnTo>
                  <a:lnTo>
                    <a:pt x="0" y="245659"/>
                  </a:lnTo>
                  <a:lnTo>
                    <a:pt x="0" y="184244"/>
                  </a:lnTo>
                  <a:lnTo>
                    <a:pt x="0" y="184244"/>
                  </a:lnTo>
                  <a:lnTo>
                    <a:pt x="61415" y="129653"/>
                  </a:lnTo>
                  <a:lnTo>
                    <a:pt x="122830" y="88710"/>
                  </a:lnTo>
                  <a:lnTo>
                    <a:pt x="163773" y="95534"/>
                  </a:lnTo>
                  <a:lnTo>
                    <a:pt x="232012" y="102358"/>
                  </a:lnTo>
                  <a:lnTo>
                    <a:pt x="232012" y="102358"/>
                  </a:lnTo>
                  <a:lnTo>
                    <a:pt x="297207" y="44478"/>
                  </a:lnTo>
                  <a:lnTo>
                    <a:pt x="328283" y="10604"/>
                  </a:lnTo>
                  <a:lnTo>
                    <a:pt x="375313" y="0"/>
                  </a:lnTo>
                  <a:cubicBezTo>
                    <a:pt x="391236" y="6824"/>
                    <a:pt x="401505" y="6382"/>
                    <a:pt x="423081" y="20471"/>
                  </a:cubicBezTo>
                  <a:cubicBezTo>
                    <a:pt x="444657" y="34561"/>
                    <a:pt x="489969" y="59320"/>
                    <a:pt x="504770" y="84537"/>
                  </a:cubicBezTo>
                  <a:cubicBezTo>
                    <a:pt x="519571" y="109754"/>
                    <a:pt x="504141" y="156884"/>
                    <a:pt x="511890" y="171775"/>
                  </a:cubicBezTo>
                  <a:cubicBezTo>
                    <a:pt x="511857" y="171382"/>
                    <a:pt x="511824" y="170990"/>
                    <a:pt x="511791" y="17059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grpSp>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43" y="3404022"/>
            <a:ext cx="6880573" cy="25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2078489" y="2974909"/>
            <a:ext cx="634591" cy="307777"/>
          </a:xfrm>
          <a:prstGeom prst="rect">
            <a:avLst/>
          </a:prstGeom>
          <a:noFill/>
        </p:spPr>
        <p:txBody>
          <a:bodyPr wrap="square" rtlCol="0">
            <a:spAutoFit/>
          </a:bodyPr>
          <a:lstStyle/>
          <a:p>
            <a:r>
              <a:rPr lang="es-ES" sz="1400" dirty="0" smtClean="0">
                <a:solidFill>
                  <a:srgbClr val="EEECE1">
                    <a:lumMod val="10000"/>
                  </a:srgbClr>
                </a:solidFill>
              </a:rPr>
              <a:t>37%</a:t>
            </a:r>
            <a:endParaRPr lang="en-US" sz="1400" dirty="0">
              <a:solidFill>
                <a:srgbClr val="EEECE1">
                  <a:lumMod val="10000"/>
                </a:srgbClr>
              </a:solidFill>
            </a:endParaRPr>
          </a:p>
        </p:txBody>
      </p:sp>
      <p:sp>
        <p:nvSpPr>
          <p:cNvPr id="13" name="12 CuadroTexto"/>
          <p:cNvSpPr txBox="1"/>
          <p:nvPr/>
        </p:nvSpPr>
        <p:spPr>
          <a:xfrm>
            <a:off x="6209230" y="2974909"/>
            <a:ext cx="541263" cy="307777"/>
          </a:xfrm>
          <a:prstGeom prst="rect">
            <a:avLst/>
          </a:prstGeom>
          <a:noFill/>
        </p:spPr>
        <p:txBody>
          <a:bodyPr wrap="square" rtlCol="0">
            <a:spAutoFit/>
          </a:bodyPr>
          <a:lstStyle/>
          <a:p>
            <a:r>
              <a:rPr lang="es-ES" sz="1400" dirty="0" smtClean="0">
                <a:solidFill>
                  <a:srgbClr val="EEECE1">
                    <a:lumMod val="10000"/>
                  </a:srgbClr>
                </a:solidFill>
              </a:rPr>
              <a:t>94%</a:t>
            </a:r>
            <a:endParaRPr lang="en-US" sz="1400" dirty="0">
              <a:solidFill>
                <a:srgbClr val="EEECE1">
                  <a:lumMod val="10000"/>
                </a:srgbClr>
              </a:solidFill>
            </a:endParaRPr>
          </a:p>
        </p:txBody>
      </p:sp>
      <p:sp>
        <p:nvSpPr>
          <p:cNvPr id="14" name="13 CuadroTexto"/>
          <p:cNvSpPr txBox="1"/>
          <p:nvPr/>
        </p:nvSpPr>
        <p:spPr>
          <a:xfrm>
            <a:off x="7575726" y="2974909"/>
            <a:ext cx="541263" cy="307777"/>
          </a:xfrm>
          <a:prstGeom prst="rect">
            <a:avLst/>
          </a:prstGeom>
          <a:noFill/>
        </p:spPr>
        <p:txBody>
          <a:bodyPr wrap="square" rtlCol="0">
            <a:spAutoFit/>
          </a:bodyPr>
          <a:lstStyle/>
          <a:p>
            <a:r>
              <a:rPr lang="es-ES" sz="1400" dirty="0" smtClean="0">
                <a:solidFill>
                  <a:srgbClr val="EEECE1">
                    <a:lumMod val="10000"/>
                  </a:srgbClr>
                </a:solidFill>
              </a:rPr>
              <a:t>98%</a:t>
            </a:r>
            <a:endParaRPr lang="en-US" sz="1400" dirty="0">
              <a:solidFill>
                <a:srgbClr val="EEECE1">
                  <a:lumMod val="10000"/>
                </a:srgbClr>
              </a:solidFill>
            </a:endParaRPr>
          </a:p>
        </p:txBody>
      </p:sp>
      <p:sp>
        <p:nvSpPr>
          <p:cNvPr id="15" name="14 CuadroTexto"/>
          <p:cNvSpPr txBox="1"/>
          <p:nvPr/>
        </p:nvSpPr>
        <p:spPr>
          <a:xfrm>
            <a:off x="4891850" y="2974909"/>
            <a:ext cx="541263" cy="307777"/>
          </a:xfrm>
          <a:prstGeom prst="rect">
            <a:avLst/>
          </a:prstGeom>
          <a:noFill/>
        </p:spPr>
        <p:txBody>
          <a:bodyPr wrap="square" rtlCol="0">
            <a:spAutoFit/>
          </a:bodyPr>
          <a:lstStyle>
            <a:defPPr>
              <a:defRPr lang="en-US"/>
            </a:defPPr>
            <a:lvl1pPr>
              <a:defRPr sz="1000">
                <a:solidFill>
                  <a:schemeClr val="bg2">
                    <a:lumMod val="10000"/>
                  </a:schemeClr>
                </a:solidFill>
              </a:defRPr>
            </a:lvl1pPr>
          </a:lstStyle>
          <a:p>
            <a:r>
              <a:rPr lang="es-ES" sz="1400" dirty="0" smtClean="0">
                <a:solidFill>
                  <a:srgbClr val="EEECE1">
                    <a:lumMod val="10000"/>
                  </a:srgbClr>
                </a:solidFill>
              </a:rPr>
              <a:t>52%</a:t>
            </a:r>
            <a:endParaRPr lang="en-US" sz="1400" dirty="0">
              <a:solidFill>
                <a:srgbClr val="EEECE1">
                  <a:lumMod val="10000"/>
                </a:srgbClr>
              </a:solidFill>
            </a:endParaRPr>
          </a:p>
        </p:txBody>
      </p:sp>
      <p:sp>
        <p:nvSpPr>
          <p:cNvPr id="16" name="15 CuadroTexto"/>
          <p:cNvSpPr txBox="1"/>
          <p:nvPr/>
        </p:nvSpPr>
        <p:spPr>
          <a:xfrm>
            <a:off x="3836294" y="2974909"/>
            <a:ext cx="541263" cy="307777"/>
          </a:xfrm>
          <a:prstGeom prst="rect">
            <a:avLst/>
          </a:prstGeom>
          <a:noFill/>
        </p:spPr>
        <p:txBody>
          <a:bodyPr wrap="square" rtlCol="0">
            <a:spAutoFit/>
          </a:bodyPr>
          <a:lstStyle>
            <a:defPPr>
              <a:defRPr lang="en-US"/>
            </a:defPPr>
            <a:lvl1pPr>
              <a:defRPr sz="1000">
                <a:solidFill>
                  <a:schemeClr val="bg2">
                    <a:lumMod val="10000"/>
                  </a:schemeClr>
                </a:solidFill>
              </a:defRPr>
            </a:lvl1pPr>
          </a:lstStyle>
          <a:p>
            <a:r>
              <a:rPr lang="es-ES" sz="1400" dirty="0" smtClean="0">
                <a:solidFill>
                  <a:srgbClr val="EEECE1">
                    <a:lumMod val="10000"/>
                  </a:srgbClr>
                </a:solidFill>
              </a:rPr>
              <a:t>40%</a:t>
            </a:r>
            <a:endParaRPr lang="en-US" sz="1400" dirty="0">
              <a:solidFill>
                <a:srgbClr val="EEECE1">
                  <a:lumMod val="10000"/>
                </a:srgbClr>
              </a:solidFill>
            </a:endParaRPr>
          </a:p>
        </p:txBody>
      </p:sp>
      <p:sp>
        <p:nvSpPr>
          <p:cNvPr id="17" name="16 CuadroTexto"/>
          <p:cNvSpPr txBox="1"/>
          <p:nvPr/>
        </p:nvSpPr>
        <p:spPr>
          <a:xfrm>
            <a:off x="864705" y="2638308"/>
            <a:ext cx="576481" cy="261610"/>
          </a:xfrm>
          <a:prstGeom prst="rect">
            <a:avLst/>
          </a:prstGeom>
          <a:noFill/>
        </p:spPr>
        <p:txBody>
          <a:bodyPr wrap="square" rtlCol="0">
            <a:spAutoFit/>
          </a:bodyPr>
          <a:lstStyle>
            <a:defPPr>
              <a:defRPr lang="en-US"/>
            </a:defPPr>
            <a:lvl1pPr>
              <a:defRPr sz="900"/>
            </a:lvl1pPr>
          </a:lstStyle>
          <a:p>
            <a:r>
              <a:rPr lang="es-ES" sz="1100" dirty="0">
                <a:solidFill>
                  <a:prstClr val="black"/>
                </a:solidFill>
              </a:rPr>
              <a:t>Chile</a:t>
            </a:r>
            <a:endParaRPr lang="en-US" sz="1100" dirty="0">
              <a:solidFill>
                <a:prstClr val="black"/>
              </a:solidFill>
            </a:endParaRPr>
          </a:p>
        </p:txBody>
      </p:sp>
      <p:sp>
        <p:nvSpPr>
          <p:cNvPr id="18" name="17 CuadroTexto"/>
          <p:cNvSpPr txBox="1"/>
          <p:nvPr/>
        </p:nvSpPr>
        <p:spPr>
          <a:xfrm>
            <a:off x="1790297" y="955365"/>
            <a:ext cx="4419446" cy="369332"/>
          </a:xfrm>
          <a:prstGeom prst="rect">
            <a:avLst/>
          </a:prstGeom>
          <a:noFill/>
        </p:spPr>
        <p:txBody>
          <a:bodyPr wrap="square" rtlCol="0">
            <a:spAutoFit/>
          </a:bodyPr>
          <a:lstStyle/>
          <a:p>
            <a:pPr algn="ctr"/>
            <a:r>
              <a:rPr lang="es-ES" b="1" dirty="0" smtClean="0">
                <a:solidFill>
                  <a:srgbClr val="1F497D"/>
                </a:solidFill>
              </a:rPr>
              <a:t>Cobertura de fibra óptica al hogar, año 2012</a:t>
            </a:r>
            <a:endParaRPr lang="en-US" b="1" dirty="0">
              <a:solidFill>
                <a:srgbClr val="1F497D"/>
              </a:solidFill>
            </a:endParaRPr>
          </a:p>
        </p:txBody>
      </p:sp>
      <p:sp>
        <p:nvSpPr>
          <p:cNvPr id="19" name="18 CuadroTexto"/>
          <p:cNvSpPr txBox="1"/>
          <p:nvPr/>
        </p:nvSpPr>
        <p:spPr>
          <a:xfrm>
            <a:off x="1947883" y="2638310"/>
            <a:ext cx="1247395" cy="430887"/>
          </a:xfrm>
          <a:prstGeom prst="rect">
            <a:avLst/>
          </a:prstGeom>
          <a:noFill/>
        </p:spPr>
        <p:txBody>
          <a:bodyPr wrap="square" rtlCol="0">
            <a:spAutoFit/>
          </a:bodyPr>
          <a:lstStyle/>
          <a:p>
            <a:r>
              <a:rPr lang="es-ES" sz="1100" dirty="0" smtClean="0">
                <a:solidFill>
                  <a:prstClr val="black"/>
                </a:solidFill>
              </a:rPr>
              <a:t>Comunidad Europea</a:t>
            </a:r>
            <a:endParaRPr lang="en-US" sz="1100" dirty="0">
              <a:solidFill>
                <a:prstClr val="black"/>
              </a:solidFill>
            </a:endParaRPr>
          </a:p>
        </p:txBody>
      </p:sp>
      <p:sp>
        <p:nvSpPr>
          <p:cNvPr id="20" name="19 CuadroTexto"/>
          <p:cNvSpPr txBox="1"/>
          <p:nvPr/>
        </p:nvSpPr>
        <p:spPr>
          <a:xfrm>
            <a:off x="7542913" y="2638308"/>
            <a:ext cx="552923" cy="261610"/>
          </a:xfrm>
          <a:prstGeom prst="rect">
            <a:avLst/>
          </a:prstGeom>
          <a:noFill/>
        </p:spPr>
        <p:txBody>
          <a:bodyPr wrap="square" rtlCol="0">
            <a:spAutoFit/>
          </a:bodyPr>
          <a:lstStyle/>
          <a:p>
            <a:r>
              <a:rPr lang="es-ES" sz="1100" dirty="0" smtClean="0">
                <a:solidFill>
                  <a:prstClr val="black"/>
                </a:solidFill>
              </a:rPr>
              <a:t>Japón</a:t>
            </a:r>
            <a:endParaRPr lang="en-US" sz="1100" dirty="0">
              <a:solidFill>
                <a:prstClr val="black"/>
              </a:solidFill>
            </a:endParaRPr>
          </a:p>
        </p:txBody>
      </p:sp>
      <p:sp>
        <p:nvSpPr>
          <p:cNvPr id="21" name="20 CuadroTexto"/>
          <p:cNvSpPr txBox="1"/>
          <p:nvPr/>
        </p:nvSpPr>
        <p:spPr>
          <a:xfrm>
            <a:off x="5970313" y="2638308"/>
            <a:ext cx="1148868" cy="261610"/>
          </a:xfrm>
          <a:prstGeom prst="rect">
            <a:avLst/>
          </a:prstGeom>
          <a:noFill/>
        </p:spPr>
        <p:txBody>
          <a:bodyPr wrap="square" rtlCol="0">
            <a:spAutoFit/>
          </a:bodyPr>
          <a:lstStyle/>
          <a:p>
            <a:r>
              <a:rPr lang="es-ES" sz="1100" dirty="0" smtClean="0">
                <a:solidFill>
                  <a:prstClr val="black"/>
                </a:solidFill>
              </a:rPr>
              <a:t>Corea del Sur</a:t>
            </a:r>
            <a:endParaRPr lang="en-US" sz="1100" dirty="0">
              <a:solidFill>
                <a:prstClr val="black"/>
              </a:solidFill>
            </a:endParaRPr>
          </a:p>
        </p:txBody>
      </p:sp>
      <p:sp>
        <p:nvSpPr>
          <p:cNvPr id="22" name="21 CuadroTexto"/>
          <p:cNvSpPr txBox="1"/>
          <p:nvPr/>
        </p:nvSpPr>
        <p:spPr>
          <a:xfrm>
            <a:off x="4932043" y="2638308"/>
            <a:ext cx="552923" cy="261610"/>
          </a:xfrm>
          <a:prstGeom prst="rect">
            <a:avLst/>
          </a:prstGeom>
          <a:noFill/>
        </p:spPr>
        <p:txBody>
          <a:bodyPr wrap="square" rtlCol="0">
            <a:spAutoFit/>
          </a:bodyPr>
          <a:lstStyle/>
          <a:p>
            <a:r>
              <a:rPr lang="es-ES" sz="1100" dirty="0" smtClean="0">
                <a:solidFill>
                  <a:prstClr val="black"/>
                </a:solidFill>
              </a:rPr>
              <a:t>USA</a:t>
            </a:r>
            <a:endParaRPr lang="en-US" sz="1100" dirty="0">
              <a:solidFill>
                <a:prstClr val="black"/>
              </a:solidFill>
            </a:endParaRPr>
          </a:p>
        </p:txBody>
      </p:sp>
      <p:sp>
        <p:nvSpPr>
          <p:cNvPr id="23" name="22 CuadroTexto"/>
          <p:cNvSpPr txBox="1"/>
          <p:nvPr/>
        </p:nvSpPr>
        <p:spPr>
          <a:xfrm>
            <a:off x="3779913" y="2638308"/>
            <a:ext cx="761315" cy="261610"/>
          </a:xfrm>
          <a:prstGeom prst="rect">
            <a:avLst/>
          </a:prstGeom>
          <a:noFill/>
        </p:spPr>
        <p:txBody>
          <a:bodyPr wrap="square" rtlCol="0">
            <a:spAutoFit/>
          </a:bodyPr>
          <a:lstStyle/>
          <a:p>
            <a:r>
              <a:rPr lang="es-ES" sz="1100" dirty="0" smtClean="0">
                <a:solidFill>
                  <a:prstClr val="black"/>
                </a:solidFill>
              </a:rPr>
              <a:t>Canadá</a:t>
            </a:r>
            <a:endParaRPr lang="en-US" sz="1100" dirty="0">
              <a:solidFill>
                <a:prstClr val="black"/>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60" y="1332220"/>
            <a:ext cx="473283" cy="133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853502" y="2974909"/>
            <a:ext cx="634591" cy="307777"/>
          </a:xfrm>
          <a:prstGeom prst="rect">
            <a:avLst/>
          </a:prstGeom>
          <a:noFill/>
        </p:spPr>
        <p:txBody>
          <a:bodyPr wrap="square" rtlCol="0">
            <a:spAutoFit/>
          </a:bodyPr>
          <a:lstStyle/>
          <a:p>
            <a:r>
              <a:rPr lang="es-ES" sz="1400" dirty="0" smtClean="0">
                <a:solidFill>
                  <a:srgbClr val="EEECE1">
                    <a:lumMod val="10000"/>
                  </a:srgbClr>
                </a:solidFill>
              </a:rPr>
              <a:t>1%</a:t>
            </a:r>
            <a:endParaRPr lang="en-US" sz="1400" dirty="0">
              <a:solidFill>
                <a:srgbClr val="EEECE1">
                  <a:lumMod val="10000"/>
                </a:srgbClr>
              </a:solidFill>
            </a:endParaRPr>
          </a:p>
        </p:txBody>
      </p:sp>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617" y="1412972"/>
            <a:ext cx="15716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26 Grupo"/>
          <p:cNvGrpSpPr/>
          <p:nvPr/>
        </p:nvGrpSpPr>
        <p:grpSpPr>
          <a:xfrm>
            <a:off x="3336053" y="1332220"/>
            <a:ext cx="1205174" cy="1036059"/>
            <a:chOff x="763793" y="210710"/>
            <a:chExt cx="7608682" cy="6426756"/>
          </a:xfrm>
          <a:solidFill>
            <a:schemeClr val="bg1">
              <a:lumMod val="75000"/>
            </a:schemeClr>
          </a:solidFill>
        </p:grpSpPr>
        <p:sp>
          <p:nvSpPr>
            <p:cNvPr id="28" name="27 Forma libre"/>
            <p:cNvSpPr/>
            <p:nvPr/>
          </p:nvSpPr>
          <p:spPr>
            <a:xfrm>
              <a:off x="763793" y="1554757"/>
              <a:ext cx="7046259" cy="5082709"/>
            </a:xfrm>
            <a:custGeom>
              <a:avLst/>
              <a:gdLst>
                <a:gd name="connsiteX0" fmla="*/ 0 w 7046259"/>
                <a:gd name="connsiteY0" fmla="*/ 107577 h 4303059"/>
                <a:gd name="connsiteX1" fmla="*/ 96819 w 7046259"/>
                <a:gd name="connsiteY1" fmla="*/ 258184 h 4303059"/>
                <a:gd name="connsiteX2" fmla="*/ 129092 w 7046259"/>
                <a:gd name="connsiteY2" fmla="*/ 279699 h 4303059"/>
                <a:gd name="connsiteX3" fmla="*/ 215153 w 7046259"/>
                <a:gd name="connsiteY3" fmla="*/ 258184 h 4303059"/>
                <a:gd name="connsiteX4" fmla="*/ 258183 w 7046259"/>
                <a:gd name="connsiteY4" fmla="*/ 247426 h 4303059"/>
                <a:gd name="connsiteX5" fmla="*/ 311972 w 7046259"/>
                <a:gd name="connsiteY5" fmla="*/ 387276 h 4303059"/>
                <a:gd name="connsiteX6" fmla="*/ 344245 w 7046259"/>
                <a:gd name="connsiteY6" fmla="*/ 505610 h 4303059"/>
                <a:gd name="connsiteX7" fmla="*/ 430306 w 7046259"/>
                <a:gd name="connsiteY7" fmla="*/ 774551 h 4303059"/>
                <a:gd name="connsiteX8" fmla="*/ 462579 w 7046259"/>
                <a:gd name="connsiteY8" fmla="*/ 839097 h 4303059"/>
                <a:gd name="connsiteX9" fmla="*/ 473336 w 7046259"/>
                <a:gd name="connsiteY9" fmla="*/ 1032735 h 4303059"/>
                <a:gd name="connsiteX10" fmla="*/ 484094 w 7046259"/>
                <a:gd name="connsiteY10" fmla="*/ 1247887 h 4303059"/>
                <a:gd name="connsiteX11" fmla="*/ 473336 w 7046259"/>
                <a:gd name="connsiteY11" fmla="*/ 1398495 h 4303059"/>
                <a:gd name="connsiteX12" fmla="*/ 451821 w 7046259"/>
                <a:gd name="connsiteY12" fmla="*/ 1506071 h 4303059"/>
                <a:gd name="connsiteX13" fmla="*/ 451821 w 7046259"/>
                <a:gd name="connsiteY13" fmla="*/ 1506071 h 4303059"/>
                <a:gd name="connsiteX14" fmla="*/ 344245 w 7046259"/>
                <a:gd name="connsiteY14" fmla="*/ 1581375 h 4303059"/>
                <a:gd name="connsiteX15" fmla="*/ 279699 w 7046259"/>
                <a:gd name="connsiteY15" fmla="*/ 1645920 h 4303059"/>
                <a:gd name="connsiteX16" fmla="*/ 268941 w 7046259"/>
                <a:gd name="connsiteY16" fmla="*/ 1721224 h 4303059"/>
                <a:gd name="connsiteX17" fmla="*/ 290456 w 7046259"/>
                <a:gd name="connsiteY17" fmla="*/ 1947135 h 4303059"/>
                <a:gd name="connsiteX18" fmla="*/ 279699 w 7046259"/>
                <a:gd name="connsiteY18" fmla="*/ 2130015 h 4303059"/>
                <a:gd name="connsiteX19" fmla="*/ 279699 w 7046259"/>
                <a:gd name="connsiteY19" fmla="*/ 2226833 h 4303059"/>
                <a:gd name="connsiteX20" fmla="*/ 279699 w 7046259"/>
                <a:gd name="connsiteY20" fmla="*/ 2226833 h 4303059"/>
                <a:gd name="connsiteX21" fmla="*/ 247426 w 7046259"/>
                <a:gd name="connsiteY21" fmla="*/ 2441986 h 4303059"/>
                <a:gd name="connsiteX22" fmla="*/ 301214 w 7046259"/>
                <a:gd name="connsiteY22" fmla="*/ 2603351 h 4303059"/>
                <a:gd name="connsiteX23" fmla="*/ 355002 w 7046259"/>
                <a:gd name="connsiteY23" fmla="*/ 2689412 h 4303059"/>
                <a:gd name="connsiteX24" fmla="*/ 355002 w 7046259"/>
                <a:gd name="connsiteY24" fmla="*/ 2689412 h 4303059"/>
                <a:gd name="connsiteX25" fmla="*/ 473336 w 7046259"/>
                <a:gd name="connsiteY25" fmla="*/ 2818504 h 4303059"/>
                <a:gd name="connsiteX26" fmla="*/ 473336 w 7046259"/>
                <a:gd name="connsiteY26" fmla="*/ 2818504 h 4303059"/>
                <a:gd name="connsiteX27" fmla="*/ 505609 w 7046259"/>
                <a:gd name="connsiteY27" fmla="*/ 2710927 h 4303059"/>
                <a:gd name="connsiteX28" fmla="*/ 462579 w 7046259"/>
                <a:gd name="connsiteY28" fmla="*/ 2614109 h 4303059"/>
                <a:gd name="connsiteX29" fmla="*/ 462579 w 7046259"/>
                <a:gd name="connsiteY29" fmla="*/ 2538805 h 4303059"/>
                <a:gd name="connsiteX30" fmla="*/ 473336 w 7046259"/>
                <a:gd name="connsiteY30" fmla="*/ 2571078 h 4303059"/>
                <a:gd name="connsiteX31" fmla="*/ 516367 w 7046259"/>
                <a:gd name="connsiteY31" fmla="*/ 2635624 h 4303059"/>
                <a:gd name="connsiteX32" fmla="*/ 570155 w 7046259"/>
                <a:gd name="connsiteY32" fmla="*/ 2700170 h 4303059"/>
                <a:gd name="connsiteX33" fmla="*/ 623943 w 7046259"/>
                <a:gd name="connsiteY33" fmla="*/ 2775473 h 4303059"/>
                <a:gd name="connsiteX34" fmla="*/ 1065007 w 7046259"/>
                <a:gd name="connsiteY34" fmla="*/ 2915323 h 4303059"/>
                <a:gd name="connsiteX35" fmla="*/ 1721223 w 7046259"/>
                <a:gd name="connsiteY35" fmla="*/ 3108960 h 4303059"/>
                <a:gd name="connsiteX36" fmla="*/ 2560320 w 7046259"/>
                <a:gd name="connsiteY36" fmla="*/ 3270325 h 4303059"/>
                <a:gd name="connsiteX37" fmla="*/ 3356386 w 7046259"/>
                <a:gd name="connsiteY37" fmla="*/ 3377902 h 4303059"/>
                <a:gd name="connsiteX38" fmla="*/ 3356386 w 7046259"/>
                <a:gd name="connsiteY38" fmla="*/ 3377902 h 4303059"/>
                <a:gd name="connsiteX39" fmla="*/ 3517751 w 7046259"/>
                <a:gd name="connsiteY39" fmla="*/ 3431690 h 4303059"/>
                <a:gd name="connsiteX40" fmla="*/ 3765176 w 7046259"/>
                <a:gd name="connsiteY40" fmla="*/ 3474720 h 4303059"/>
                <a:gd name="connsiteX41" fmla="*/ 4012602 w 7046259"/>
                <a:gd name="connsiteY41" fmla="*/ 3517751 h 4303059"/>
                <a:gd name="connsiteX42" fmla="*/ 4087906 w 7046259"/>
                <a:gd name="connsiteY42" fmla="*/ 3442447 h 4303059"/>
                <a:gd name="connsiteX43" fmla="*/ 4163209 w 7046259"/>
                <a:gd name="connsiteY43" fmla="*/ 3388659 h 4303059"/>
                <a:gd name="connsiteX44" fmla="*/ 4260028 w 7046259"/>
                <a:gd name="connsiteY44" fmla="*/ 3377902 h 4303059"/>
                <a:gd name="connsiteX45" fmla="*/ 4335332 w 7046259"/>
                <a:gd name="connsiteY45" fmla="*/ 3431690 h 4303059"/>
                <a:gd name="connsiteX46" fmla="*/ 4421393 w 7046259"/>
                <a:gd name="connsiteY46" fmla="*/ 3463963 h 4303059"/>
                <a:gd name="connsiteX47" fmla="*/ 4464423 w 7046259"/>
                <a:gd name="connsiteY47" fmla="*/ 3463963 h 4303059"/>
                <a:gd name="connsiteX48" fmla="*/ 4528969 w 7046259"/>
                <a:gd name="connsiteY48" fmla="*/ 3528509 h 4303059"/>
                <a:gd name="connsiteX49" fmla="*/ 4572000 w 7046259"/>
                <a:gd name="connsiteY49" fmla="*/ 3614570 h 4303059"/>
                <a:gd name="connsiteX50" fmla="*/ 4668819 w 7046259"/>
                <a:gd name="connsiteY50" fmla="*/ 3711389 h 4303059"/>
                <a:gd name="connsiteX51" fmla="*/ 4787153 w 7046259"/>
                <a:gd name="connsiteY51" fmla="*/ 3754419 h 4303059"/>
                <a:gd name="connsiteX52" fmla="*/ 4883972 w 7046259"/>
                <a:gd name="connsiteY52" fmla="*/ 3711389 h 4303059"/>
                <a:gd name="connsiteX53" fmla="*/ 4927002 w 7046259"/>
                <a:gd name="connsiteY53" fmla="*/ 3786692 h 4303059"/>
                <a:gd name="connsiteX54" fmla="*/ 4927002 w 7046259"/>
                <a:gd name="connsiteY54" fmla="*/ 3786692 h 4303059"/>
                <a:gd name="connsiteX55" fmla="*/ 4959275 w 7046259"/>
                <a:gd name="connsiteY55" fmla="*/ 3926542 h 4303059"/>
                <a:gd name="connsiteX56" fmla="*/ 4959275 w 7046259"/>
                <a:gd name="connsiteY56" fmla="*/ 3926542 h 4303059"/>
                <a:gd name="connsiteX57" fmla="*/ 4937760 w 7046259"/>
                <a:gd name="connsiteY57" fmla="*/ 4055633 h 4303059"/>
                <a:gd name="connsiteX58" fmla="*/ 4894729 w 7046259"/>
                <a:gd name="connsiteY58" fmla="*/ 4130937 h 4303059"/>
                <a:gd name="connsiteX59" fmla="*/ 4851699 w 7046259"/>
                <a:gd name="connsiteY59" fmla="*/ 4206240 h 4303059"/>
                <a:gd name="connsiteX60" fmla="*/ 4840941 w 7046259"/>
                <a:gd name="connsiteY60" fmla="*/ 4303059 h 4303059"/>
                <a:gd name="connsiteX61" fmla="*/ 4840941 w 7046259"/>
                <a:gd name="connsiteY61" fmla="*/ 4303059 h 4303059"/>
                <a:gd name="connsiteX62" fmla="*/ 4840941 w 7046259"/>
                <a:gd name="connsiteY62" fmla="*/ 4303059 h 4303059"/>
                <a:gd name="connsiteX63" fmla="*/ 4970033 w 7046259"/>
                <a:gd name="connsiteY63" fmla="*/ 4206240 h 4303059"/>
                <a:gd name="connsiteX64" fmla="*/ 4970033 w 7046259"/>
                <a:gd name="connsiteY64" fmla="*/ 4206240 h 4303059"/>
                <a:gd name="connsiteX65" fmla="*/ 5088367 w 7046259"/>
                <a:gd name="connsiteY65" fmla="*/ 4173967 h 4303059"/>
                <a:gd name="connsiteX66" fmla="*/ 5142155 w 7046259"/>
                <a:gd name="connsiteY66" fmla="*/ 4173967 h 4303059"/>
                <a:gd name="connsiteX67" fmla="*/ 5142155 w 7046259"/>
                <a:gd name="connsiteY67" fmla="*/ 4130937 h 4303059"/>
                <a:gd name="connsiteX68" fmla="*/ 5238974 w 7046259"/>
                <a:gd name="connsiteY68" fmla="*/ 4109422 h 4303059"/>
                <a:gd name="connsiteX69" fmla="*/ 5249732 w 7046259"/>
                <a:gd name="connsiteY69" fmla="*/ 4066391 h 4303059"/>
                <a:gd name="connsiteX70" fmla="*/ 5249732 w 7046259"/>
                <a:gd name="connsiteY70" fmla="*/ 4034118 h 4303059"/>
                <a:gd name="connsiteX71" fmla="*/ 5249732 w 7046259"/>
                <a:gd name="connsiteY71" fmla="*/ 4034118 h 4303059"/>
                <a:gd name="connsiteX72" fmla="*/ 5185186 w 7046259"/>
                <a:gd name="connsiteY72" fmla="*/ 4034118 h 4303059"/>
                <a:gd name="connsiteX73" fmla="*/ 5228216 w 7046259"/>
                <a:gd name="connsiteY73" fmla="*/ 3969572 h 4303059"/>
                <a:gd name="connsiteX74" fmla="*/ 5303520 w 7046259"/>
                <a:gd name="connsiteY74" fmla="*/ 3915784 h 4303059"/>
                <a:gd name="connsiteX75" fmla="*/ 5378823 w 7046259"/>
                <a:gd name="connsiteY75" fmla="*/ 3894269 h 4303059"/>
                <a:gd name="connsiteX76" fmla="*/ 5454127 w 7046259"/>
                <a:gd name="connsiteY76" fmla="*/ 3851238 h 4303059"/>
                <a:gd name="connsiteX77" fmla="*/ 5507915 w 7046259"/>
                <a:gd name="connsiteY77" fmla="*/ 3797450 h 4303059"/>
                <a:gd name="connsiteX78" fmla="*/ 5561703 w 7046259"/>
                <a:gd name="connsiteY78" fmla="*/ 3711389 h 4303059"/>
                <a:gd name="connsiteX79" fmla="*/ 5669280 w 7046259"/>
                <a:gd name="connsiteY79" fmla="*/ 3593055 h 4303059"/>
                <a:gd name="connsiteX80" fmla="*/ 5905948 w 7046259"/>
                <a:gd name="connsiteY80" fmla="*/ 3560782 h 4303059"/>
                <a:gd name="connsiteX81" fmla="*/ 5970494 w 7046259"/>
                <a:gd name="connsiteY81" fmla="*/ 3506993 h 4303059"/>
                <a:gd name="connsiteX82" fmla="*/ 6045798 w 7046259"/>
                <a:gd name="connsiteY82" fmla="*/ 3367144 h 4303059"/>
                <a:gd name="connsiteX83" fmla="*/ 6099586 w 7046259"/>
                <a:gd name="connsiteY83" fmla="*/ 3162749 h 4303059"/>
                <a:gd name="connsiteX84" fmla="*/ 6131859 w 7046259"/>
                <a:gd name="connsiteY84" fmla="*/ 3098203 h 4303059"/>
                <a:gd name="connsiteX85" fmla="*/ 6153374 w 7046259"/>
                <a:gd name="connsiteY85" fmla="*/ 3055172 h 4303059"/>
                <a:gd name="connsiteX86" fmla="*/ 6153374 w 7046259"/>
                <a:gd name="connsiteY86" fmla="*/ 3055172 h 4303059"/>
                <a:gd name="connsiteX87" fmla="*/ 6239435 w 7046259"/>
                <a:gd name="connsiteY87" fmla="*/ 3076687 h 4303059"/>
                <a:gd name="connsiteX88" fmla="*/ 6314739 w 7046259"/>
                <a:gd name="connsiteY88" fmla="*/ 3141233 h 4303059"/>
                <a:gd name="connsiteX89" fmla="*/ 6379285 w 7046259"/>
                <a:gd name="connsiteY89" fmla="*/ 3216537 h 4303059"/>
                <a:gd name="connsiteX90" fmla="*/ 6422315 w 7046259"/>
                <a:gd name="connsiteY90" fmla="*/ 3302598 h 4303059"/>
                <a:gd name="connsiteX91" fmla="*/ 6476103 w 7046259"/>
                <a:gd name="connsiteY91" fmla="*/ 3345629 h 4303059"/>
                <a:gd name="connsiteX92" fmla="*/ 6476103 w 7046259"/>
                <a:gd name="connsiteY92" fmla="*/ 3345629 h 4303059"/>
                <a:gd name="connsiteX93" fmla="*/ 6551407 w 7046259"/>
                <a:gd name="connsiteY93" fmla="*/ 3270325 h 4303059"/>
                <a:gd name="connsiteX94" fmla="*/ 6551407 w 7046259"/>
                <a:gd name="connsiteY94" fmla="*/ 3270325 h 4303059"/>
                <a:gd name="connsiteX95" fmla="*/ 6626711 w 7046259"/>
                <a:gd name="connsiteY95" fmla="*/ 3151991 h 4303059"/>
                <a:gd name="connsiteX96" fmla="*/ 6702014 w 7046259"/>
                <a:gd name="connsiteY96" fmla="*/ 3130476 h 4303059"/>
                <a:gd name="connsiteX97" fmla="*/ 6702014 w 7046259"/>
                <a:gd name="connsiteY97" fmla="*/ 3130476 h 4303059"/>
                <a:gd name="connsiteX98" fmla="*/ 6680499 w 7046259"/>
                <a:gd name="connsiteY98" fmla="*/ 3248810 h 4303059"/>
                <a:gd name="connsiteX99" fmla="*/ 6637468 w 7046259"/>
                <a:gd name="connsiteY99" fmla="*/ 3367144 h 4303059"/>
                <a:gd name="connsiteX100" fmla="*/ 6637468 w 7046259"/>
                <a:gd name="connsiteY100" fmla="*/ 3485478 h 4303059"/>
                <a:gd name="connsiteX101" fmla="*/ 6691256 w 7046259"/>
                <a:gd name="connsiteY101" fmla="*/ 3506993 h 4303059"/>
                <a:gd name="connsiteX102" fmla="*/ 6745045 w 7046259"/>
                <a:gd name="connsiteY102" fmla="*/ 3410175 h 4303059"/>
                <a:gd name="connsiteX103" fmla="*/ 6755802 w 7046259"/>
                <a:gd name="connsiteY103" fmla="*/ 3334871 h 4303059"/>
                <a:gd name="connsiteX104" fmla="*/ 6777318 w 7046259"/>
                <a:gd name="connsiteY104" fmla="*/ 3270325 h 4303059"/>
                <a:gd name="connsiteX105" fmla="*/ 6831106 w 7046259"/>
                <a:gd name="connsiteY105" fmla="*/ 3205779 h 4303059"/>
                <a:gd name="connsiteX106" fmla="*/ 6917167 w 7046259"/>
                <a:gd name="connsiteY106" fmla="*/ 3087445 h 4303059"/>
                <a:gd name="connsiteX107" fmla="*/ 6981713 w 7046259"/>
                <a:gd name="connsiteY107" fmla="*/ 3012142 h 4303059"/>
                <a:gd name="connsiteX108" fmla="*/ 6981713 w 7046259"/>
                <a:gd name="connsiteY108" fmla="*/ 3012142 h 4303059"/>
                <a:gd name="connsiteX109" fmla="*/ 7035501 w 7046259"/>
                <a:gd name="connsiteY109" fmla="*/ 2872292 h 4303059"/>
                <a:gd name="connsiteX110" fmla="*/ 7046259 w 7046259"/>
                <a:gd name="connsiteY110" fmla="*/ 2818504 h 4303059"/>
                <a:gd name="connsiteX111" fmla="*/ 6981713 w 7046259"/>
                <a:gd name="connsiteY111" fmla="*/ 2786231 h 4303059"/>
                <a:gd name="connsiteX112" fmla="*/ 6960198 w 7046259"/>
                <a:gd name="connsiteY112" fmla="*/ 2710927 h 4303059"/>
                <a:gd name="connsiteX113" fmla="*/ 6927925 w 7046259"/>
                <a:gd name="connsiteY113" fmla="*/ 2700170 h 4303059"/>
                <a:gd name="connsiteX114" fmla="*/ 6927925 w 7046259"/>
                <a:gd name="connsiteY114" fmla="*/ 2807746 h 4303059"/>
                <a:gd name="connsiteX115" fmla="*/ 6927925 w 7046259"/>
                <a:gd name="connsiteY115" fmla="*/ 2915323 h 4303059"/>
                <a:gd name="connsiteX116" fmla="*/ 6927925 w 7046259"/>
                <a:gd name="connsiteY116" fmla="*/ 2915323 h 4303059"/>
                <a:gd name="connsiteX117" fmla="*/ 6841863 w 7046259"/>
                <a:gd name="connsiteY117" fmla="*/ 2979869 h 4303059"/>
                <a:gd name="connsiteX118" fmla="*/ 6755802 w 7046259"/>
                <a:gd name="connsiteY118" fmla="*/ 3001384 h 4303059"/>
                <a:gd name="connsiteX119" fmla="*/ 6723529 w 7046259"/>
                <a:gd name="connsiteY119" fmla="*/ 3001384 h 4303059"/>
                <a:gd name="connsiteX120" fmla="*/ 6755802 w 7046259"/>
                <a:gd name="connsiteY120" fmla="*/ 2936838 h 4303059"/>
                <a:gd name="connsiteX121" fmla="*/ 6755802 w 7046259"/>
                <a:gd name="connsiteY121" fmla="*/ 2936838 h 4303059"/>
                <a:gd name="connsiteX122" fmla="*/ 6680499 w 7046259"/>
                <a:gd name="connsiteY122" fmla="*/ 2915323 h 4303059"/>
                <a:gd name="connsiteX123" fmla="*/ 6680499 w 7046259"/>
                <a:gd name="connsiteY123" fmla="*/ 2915323 h 4303059"/>
                <a:gd name="connsiteX124" fmla="*/ 6562165 w 7046259"/>
                <a:gd name="connsiteY124" fmla="*/ 2947596 h 4303059"/>
                <a:gd name="connsiteX125" fmla="*/ 6562165 w 7046259"/>
                <a:gd name="connsiteY125" fmla="*/ 2947596 h 4303059"/>
                <a:gd name="connsiteX126" fmla="*/ 6519134 w 7046259"/>
                <a:gd name="connsiteY126" fmla="*/ 2807746 h 4303059"/>
                <a:gd name="connsiteX127" fmla="*/ 6486861 w 7046259"/>
                <a:gd name="connsiteY127" fmla="*/ 2807746 h 4303059"/>
                <a:gd name="connsiteX128" fmla="*/ 6443831 w 7046259"/>
                <a:gd name="connsiteY128" fmla="*/ 2861535 h 4303059"/>
                <a:gd name="connsiteX129" fmla="*/ 6379285 w 7046259"/>
                <a:gd name="connsiteY129" fmla="*/ 2861535 h 4303059"/>
                <a:gd name="connsiteX130" fmla="*/ 6433073 w 7046259"/>
                <a:gd name="connsiteY130" fmla="*/ 2818504 h 4303059"/>
                <a:gd name="connsiteX131" fmla="*/ 6486861 w 7046259"/>
                <a:gd name="connsiteY131" fmla="*/ 2764716 h 4303059"/>
                <a:gd name="connsiteX132" fmla="*/ 6486861 w 7046259"/>
                <a:gd name="connsiteY132" fmla="*/ 2657139 h 4303059"/>
                <a:gd name="connsiteX133" fmla="*/ 6433073 w 7046259"/>
                <a:gd name="connsiteY133" fmla="*/ 2635624 h 4303059"/>
                <a:gd name="connsiteX134" fmla="*/ 6368527 w 7046259"/>
                <a:gd name="connsiteY134" fmla="*/ 2646382 h 4303059"/>
                <a:gd name="connsiteX135" fmla="*/ 6271708 w 7046259"/>
                <a:gd name="connsiteY135" fmla="*/ 2721685 h 4303059"/>
                <a:gd name="connsiteX136" fmla="*/ 6185647 w 7046259"/>
                <a:gd name="connsiteY136" fmla="*/ 2796989 h 4303059"/>
                <a:gd name="connsiteX137" fmla="*/ 6121101 w 7046259"/>
                <a:gd name="connsiteY137" fmla="*/ 2883050 h 4303059"/>
                <a:gd name="connsiteX138" fmla="*/ 6078071 w 7046259"/>
                <a:gd name="connsiteY138" fmla="*/ 2947596 h 4303059"/>
                <a:gd name="connsiteX139" fmla="*/ 5981252 w 7046259"/>
                <a:gd name="connsiteY139" fmla="*/ 3044415 h 4303059"/>
                <a:gd name="connsiteX140" fmla="*/ 6035040 w 7046259"/>
                <a:gd name="connsiteY140" fmla="*/ 2893807 h 4303059"/>
                <a:gd name="connsiteX141" fmla="*/ 6121101 w 7046259"/>
                <a:gd name="connsiteY141" fmla="*/ 2743200 h 4303059"/>
                <a:gd name="connsiteX142" fmla="*/ 6185647 w 7046259"/>
                <a:gd name="connsiteY142" fmla="*/ 2635624 h 4303059"/>
                <a:gd name="connsiteX143" fmla="*/ 6185647 w 7046259"/>
                <a:gd name="connsiteY143" fmla="*/ 2538805 h 4303059"/>
                <a:gd name="connsiteX144" fmla="*/ 6303981 w 7046259"/>
                <a:gd name="connsiteY144" fmla="*/ 2474259 h 4303059"/>
                <a:gd name="connsiteX145" fmla="*/ 6454588 w 7046259"/>
                <a:gd name="connsiteY145" fmla="*/ 2398956 h 4303059"/>
                <a:gd name="connsiteX146" fmla="*/ 6551407 w 7046259"/>
                <a:gd name="connsiteY146" fmla="*/ 2377440 h 4303059"/>
                <a:gd name="connsiteX147" fmla="*/ 6658983 w 7046259"/>
                <a:gd name="connsiteY147" fmla="*/ 2291379 h 4303059"/>
                <a:gd name="connsiteX148" fmla="*/ 6788075 w 7046259"/>
                <a:gd name="connsiteY148" fmla="*/ 2194560 h 4303059"/>
                <a:gd name="connsiteX149" fmla="*/ 6809591 w 7046259"/>
                <a:gd name="connsiteY149" fmla="*/ 2076226 h 4303059"/>
                <a:gd name="connsiteX150" fmla="*/ 6906409 w 7046259"/>
                <a:gd name="connsiteY150" fmla="*/ 1925619 h 4303059"/>
                <a:gd name="connsiteX151" fmla="*/ 6949440 w 7046259"/>
                <a:gd name="connsiteY151" fmla="*/ 1785770 h 4303059"/>
                <a:gd name="connsiteX152" fmla="*/ 6960198 w 7046259"/>
                <a:gd name="connsiteY152" fmla="*/ 1678193 h 4303059"/>
                <a:gd name="connsiteX153" fmla="*/ 6852621 w 7046259"/>
                <a:gd name="connsiteY153" fmla="*/ 1592132 h 4303059"/>
                <a:gd name="connsiteX154" fmla="*/ 6745045 w 7046259"/>
                <a:gd name="connsiteY154" fmla="*/ 1581375 h 4303059"/>
                <a:gd name="connsiteX155" fmla="*/ 6691256 w 7046259"/>
                <a:gd name="connsiteY155" fmla="*/ 1570617 h 4303059"/>
                <a:gd name="connsiteX156" fmla="*/ 6691256 w 7046259"/>
                <a:gd name="connsiteY156" fmla="*/ 1570617 h 4303059"/>
                <a:gd name="connsiteX157" fmla="*/ 6669741 w 7046259"/>
                <a:gd name="connsiteY157" fmla="*/ 1473798 h 4303059"/>
                <a:gd name="connsiteX158" fmla="*/ 6594438 w 7046259"/>
                <a:gd name="connsiteY158" fmla="*/ 1473798 h 4303059"/>
                <a:gd name="connsiteX159" fmla="*/ 6529892 w 7046259"/>
                <a:gd name="connsiteY159" fmla="*/ 1516829 h 4303059"/>
                <a:gd name="connsiteX160" fmla="*/ 6400800 w 7046259"/>
                <a:gd name="connsiteY160" fmla="*/ 1549102 h 4303059"/>
                <a:gd name="connsiteX161" fmla="*/ 6282466 w 7046259"/>
                <a:gd name="connsiteY161" fmla="*/ 1463040 h 4303059"/>
                <a:gd name="connsiteX162" fmla="*/ 6078071 w 7046259"/>
                <a:gd name="connsiteY162" fmla="*/ 1333949 h 4303059"/>
                <a:gd name="connsiteX163" fmla="*/ 5884433 w 7046259"/>
                <a:gd name="connsiteY163" fmla="*/ 1151069 h 4303059"/>
                <a:gd name="connsiteX164" fmla="*/ 5787614 w 7046259"/>
                <a:gd name="connsiteY164" fmla="*/ 1043492 h 4303059"/>
                <a:gd name="connsiteX165" fmla="*/ 5712311 w 7046259"/>
                <a:gd name="connsiteY165" fmla="*/ 989704 h 4303059"/>
                <a:gd name="connsiteX166" fmla="*/ 5680038 w 7046259"/>
                <a:gd name="connsiteY166" fmla="*/ 1065007 h 4303059"/>
                <a:gd name="connsiteX167" fmla="*/ 5680038 w 7046259"/>
                <a:gd name="connsiteY167" fmla="*/ 1237130 h 4303059"/>
                <a:gd name="connsiteX168" fmla="*/ 5680038 w 7046259"/>
                <a:gd name="connsiteY168" fmla="*/ 1344706 h 4303059"/>
                <a:gd name="connsiteX169" fmla="*/ 5604734 w 7046259"/>
                <a:gd name="connsiteY169" fmla="*/ 1398495 h 4303059"/>
                <a:gd name="connsiteX170" fmla="*/ 5507915 w 7046259"/>
                <a:gd name="connsiteY170" fmla="*/ 1355464 h 4303059"/>
                <a:gd name="connsiteX171" fmla="*/ 5432612 w 7046259"/>
                <a:gd name="connsiteY171" fmla="*/ 1280160 h 4303059"/>
                <a:gd name="connsiteX172" fmla="*/ 5389581 w 7046259"/>
                <a:gd name="connsiteY172" fmla="*/ 1161826 h 4303059"/>
                <a:gd name="connsiteX173" fmla="*/ 5325035 w 7046259"/>
                <a:gd name="connsiteY173" fmla="*/ 1086523 h 4303059"/>
                <a:gd name="connsiteX174" fmla="*/ 5174428 w 7046259"/>
                <a:gd name="connsiteY174" fmla="*/ 1086523 h 4303059"/>
                <a:gd name="connsiteX175" fmla="*/ 5099125 w 7046259"/>
                <a:gd name="connsiteY175" fmla="*/ 1032735 h 4303059"/>
                <a:gd name="connsiteX176" fmla="*/ 4991548 w 7046259"/>
                <a:gd name="connsiteY176" fmla="*/ 1011219 h 4303059"/>
                <a:gd name="connsiteX177" fmla="*/ 4905487 w 7046259"/>
                <a:gd name="connsiteY177" fmla="*/ 1000462 h 4303059"/>
                <a:gd name="connsiteX178" fmla="*/ 4722607 w 7046259"/>
                <a:gd name="connsiteY178" fmla="*/ 1032735 h 4303059"/>
                <a:gd name="connsiteX179" fmla="*/ 4625788 w 7046259"/>
                <a:gd name="connsiteY179" fmla="*/ 1043492 h 4303059"/>
                <a:gd name="connsiteX180" fmla="*/ 4647303 w 7046259"/>
                <a:gd name="connsiteY180" fmla="*/ 1183342 h 4303059"/>
                <a:gd name="connsiteX181" fmla="*/ 4701092 w 7046259"/>
                <a:gd name="connsiteY181" fmla="*/ 1301676 h 4303059"/>
                <a:gd name="connsiteX182" fmla="*/ 4647303 w 7046259"/>
                <a:gd name="connsiteY182" fmla="*/ 1398495 h 4303059"/>
                <a:gd name="connsiteX183" fmla="*/ 4787153 w 7046259"/>
                <a:gd name="connsiteY183" fmla="*/ 1484556 h 4303059"/>
                <a:gd name="connsiteX184" fmla="*/ 4754880 w 7046259"/>
                <a:gd name="connsiteY184" fmla="*/ 1602890 h 4303059"/>
                <a:gd name="connsiteX185" fmla="*/ 4765638 w 7046259"/>
                <a:gd name="connsiteY185" fmla="*/ 1710466 h 4303059"/>
                <a:gd name="connsiteX186" fmla="*/ 4883972 w 7046259"/>
                <a:gd name="connsiteY186" fmla="*/ 1775012 h 4303059"/>
                <a:gd name="connsiteX187" fmla="*/ 4970033 w 7046259"/>
                <a:gd name="connsiteY187" fmla="*/ 1828800 h 4303059"/>
                <a:gd name="connsiteX188" fmla="*/ 5002306 w 7046259"/>
                <a:gd name="connsiteY188" fmla="*/ 2043953 h 4303059"/>
                <a:gd name="connsiteX189" fmla="*/ 4980791 w 7046259"/>
                <a:gd name="connsiteY189" fmla="*/ 2173045 h 4303059"/>
                <a:gd name="connsiteX190" fmla="*/ 4905487 w 7046259"/>
                <a:gd name="connsiteY190" fmla="*/ 2237591 h 4303059"/>
                <a:gd name="connsiteX191" fmla="*/ 4905487 w 7046259"/>
                <a:gd name="connsiteY191" fmla="*/ 2237591 h 4303059"/>
                <a:gd name="connsiteX192" fmla="*/ 4819426 w 7046259"/>
                <a:gd name="connsiteY192" fmla="*/ 2312895 h 4303059"/>
                <a:gd name="connsiteX193" fmla="*/ 4883972 w 7046259"/>
                <a:gd name="connsiteY193" fmla="*/ 2452744 h 4303059"/>
                <a:gd name="connsiteX194" fmla="*/ 4948518 w 7046259"/>
                <a:gd name="connsiteY194" fmla="*/ 2538805 h 4303059"/>
                <a:gd name="connsiteX195" fmla="*/ 4991548 w 7046259"/>
                <a:gd name="connsiteY195" fmla="*/ 2614109 h 4303059"/>
                <a:gd name="connsiteX196" fmla="*/ 5002306 w 7046259"/>
                <a:gd name="connsiteY196" fmla="*/ 2657139 h 4303059"/>
                <a:gd name="connsiteX197" fmla="*/ 5002306 w 7046259"/>
                <a:gd name="connsiteY197" fmla="*/ 2657139 h 4303059"/>
                <a:gd name="connsiteX198" fmla="*/ 4937760 w 7046259"/>
                <a:gd name="connsiteY198" fmla="*/ 2786231 h 4303059"/>
                <a:gd name="connsiteX199" fmla="*/ 4894729 w 7046259"/>
                <a:gd name="connsiteY199" fmla="*/ 2840019 h 4303059"/>
                <a:gd name="connsiteX200" fmla="*/ 4808668 w 7046259"/>
                <a:gd name="connsiteY200" fmla="*/ 2786231 h 4303059"/>
                <a:gd name="connsiteX201" fmla="*/ 4765638 w 7046259"/>
                <a:gd name="connsiteY201" fmla="*/ 2732443 h 4303059"/>
                <a:gd name="connsiteX202" fmla="*/ 4722607 w 7046259"/>
                <a:gd name="connsiteY202" fmla="*/ 2678655 h 4303059"/>
                <a:gd name="connsiteX203" fmla="*/ 4722607 w 7046259"/>
                <a:gd name="connsiteY203" fmla="*/ 2678655 h 4303059"/>
                <a:gd name="connsiteX204" fmla="*/ 4679576 w 7046259"/>
                <a:gd name="connsiteY204" fmla="*/ 2581836 h 4303059"/>
                <a:gd name="connsiteX205" fmla="*/ 4679576 w 7046259"/>
                <a:gd name="connsiteY205" fmla="*/ 2581836 h 4303059"/>
                <a:gd name="connsiteX206" fmla="*/ 4604273 w 7046259"/>
                <a:gd name="connsiteY206" fmla="*/ 2474259 h 4303059"/>
                <a:gd name="connsiteX207" fmla="*/ 4582758 w 7046259"/>
                <a:gd name="connsiteY207" fmla="*/ 2323652 h 4303059"/>
                <a:gd name="connsiteX208" fmla="*/ 4582758 w 7046259"/>
                <a:gd name="connsiteY208" fmla="*/ 2323652 h 4303059"/>
                <a:gd name="connsiteX209" fmla="*/ 4475181 w 7046259"/>
                <a:gd name="connsiteY209" fmla="*/ 2291379 h 4303059"/>
                <a:gd name="connsiteX210" fmla="*/ 4410635 w 7046259"/>
                <a:gd name="connsiteY210" fmla="*/ 2291379 h 4303059"/>
                <a:gd name="connsiteX211" fmla="*/ 4324574 w 7046259"/>
                <a:gd name="connsiteY211" fmla="*/ 2291379 h 4303059"/>
                <a:gd name="connsiteX212" fmla="*/ 4227755 w 7046259"/>
                <a:gd name="connsiteY212" fmla="*/ 2237591 h 4303059"/>
                <a:gd name="connsiteX213" fmla="*/ 4109421 w 7046259"/>
                <a:gd name="connsiteY213" fmla="*/ 2183803 h 4303059"/>
                <a:gd name="connsiteX214" fmla="*/ 3958814 w 7046259"/>
                <a:gd name="connsiteY214" fmla="*/ 2130015 h 4303059"/>
                <a:gd name="connsiteX215" fmla="*/ 3872753 w 7046259"/>
                <a:gd name="connsiteY215" fmla="*/ 2086984 h 4303059"/>
                <a:gd name="connsiteX216" fmla="*/ 3786692 w 7046259"/>
                <a:gd name="connsiteY216" fmla="*/ 2054711 h 4303059"/>
                <a:gd name="connsiteX217" fmla="*/ 3668358 w 7046259"/>
                <a:gd name="connsiteY217" fmla="*/ 2065469 h 4303059"/>
                <a:gd name="connsiteX218" fmla="*/ 3614569 w 7046259"/>
                <a:gd name="connsiteY218" fmla="*/ 2000923 h 4303059"/>
                <a:gd name="connsiteX219" fmla="*/ 3571539 w 7046259"/>
                <a:gd name="connsiteY219" fmla="*/ 1914862 h 4303059"/>
                <a:gd name="connsiteX220" fmla="*/ 3560781 w 7046259"/>
                <a:gd name="connsiteY220" fmla="*/ 1828800 h 4303059"/>
                <a:gd name="connsiteX221" fmla="*/ 3485478 w 7046259"/>
                <a:gd name="connsiteY221" fmla="*/ 1785770 h 4303059"/>
                <a:gd name="connsiteX222" fmla="*/ 3453205 w 7046259"/>
                <a:gd name="connsiteY222" fmla="*/ 1731982 h 4303059"/>
                <a:gd name="connsiteX223" fmla="*/ 3431689 w 7046259"/>
                <a:gd name="connsiteY223" fmla="*/ 1592132 h 4303059"/>
                <a:gd name="connsiteX224" fmla="*/ 3474720 w 7046259"/>
                <a:gd name="connsiteY224" fmla="*/ 1420010 h 4303059"/>
                <a:gd name="connsiteX225" fmla="*/ 3593054 w 7046259"/>
                <a:gd name="connsiteY225" fmla="*/ 1301676 h 4303059"/>
                <a:gd name="connsiteX226" fmla="*/ 3668358 w 7046259"/>
                <a:gd name="connsiteY226" fmla="*/ 1226372 h 4303059"/>
                <a:gd name="connsiteX227" fmla="*/ 3754419 w 7046259"/>
                <a:gd name="connsiteY227" fmla="*/ 1118796 h 4303059"/>
                <a:gd name="connsiteX228" fmla="*/ 3861995 w 7046259"/>
                <a:gd name="connsiteY228" fmla="*/ 957431 h 4303059"/>
                <a:gd name="connsiteX229" fmla="*/ 3937299 w 7046259"/>
                <a:gd name="connsiteY229" fmla="*/ 828339 h 4303059"/>
                <a:gd name="connsiteX230" fmla="*/ 3980329 w 7046259"/>
                <a:gd name="connsiteY230" fmla="*/ 666975 h 4303059"/>
                <a:gd name="connsiteX231" fmla="*/ 3980329 w 7046259"/>
                <a:gd name="connsiteY231" fmla="*/ 559398 h 4303059"/>
                <a:gd name="connsiteX232" fmla="*/ 3980329 w 7046259"/>
                <a:gd name="connsiteY232" fmla="*/ 559398 h 4303059"/>
                <a:gd name="connsiteX233" fmla="*/ 4098663 w 7046259"/>
                <a:gd name="connsiteY233" fmla="*/ 591671 h 4303059"/>
                <a:gd name="connsiteX234" fmla="*/ 4195482 w 7046259"/>
                <a:gd name="connsiteY234" fmla="*/ 645459 h 4303059"/>
                <a:gd name="connsiteX235" fmla="*/ 4249271 w 7046259"/>
                <a:gd name="connsiteY235" fmla="*/ 376518 h 4303059"/>
                <a:gd name="connsiteX236" fmla="*/ 4227755 w 7046259"/>
                <a:gd name="connsiteY236" fmla="*/ 301215 h 4303059"/>
                <a:gd name="connsiteX237" fmla="*/ 4184725 w 7046259"/>
                <a:gd name="connsiteY237" fmla="*/ 204396 h 4303059"/>
                <a:gd name="connsiteX238" fmla="*/ 4184725 w 7046259"/>
                <a:gd name="connsiteY238" fmla="*/ 107577 h 4303059"/>
                <a:gd name="connsiteX239" fmla="*/ 4184725 w 7046259"/>
                <a:gd name="connsiteY239" fmla="*/ 107577 h 4303059"/>
                <a:gd name="connsiteX240" fmla="*/ 4098663 w 7046259"/>
                <a:gd name="connsiteY240" fmla="*/ 10758 h 4303059"/>
                <a:gd name="connsiteX241" fmla="*/ 4098663 w 7046259"/>
                <a:gd name="connsiteY241" fmla="*/ 10758 h 4303059"/>
                <a:gd name="connsiteX242" fmla="*/ 3958814 w 7046259"/>
                <a:gd name="connsiteY242" fmla="*/ 0 h 4303059"/>
                <a:gd name="connsiteX243" fmla="*/ 3915783 w 7046259"/>
                <a:gd name="connsiteY243" fmla="*/ 32273 h 4303059"/>
                <a:gd name="connsiteX244" fmla="*/ 3948056 w 7046259"/>
                <a:gd name="connsiteY244" fmla="*/ 107577 h 4303059"/>
                <a:gd name="connsiteX245" fmla="*/ 3948056 w 7046259"/>
                <a:gd name="connsiteY245" fmla="*/ 107577 h 4303059"/>
                <a:gd name="connsiteX246" fmla="*/ 3969572 w 7046259"/>
                <a:gd name="connsiteY246" fmla="*/ 236669 h 4303059"/>
                <a:gd name="connsiteX247" fmla="*/ 3969572 w 7046259"/>
                <a:gd name="connsiteY247" fmla="*/ 247426 h 4303059"/>
                <a:gd name="connsiteX248" fmla="*/ 3969572 w 7046259"/>
                <a:gd name="connsiteY248" fmla="*/ 247426 h 4303059"/>
                <a:gd name="connsiteX249" fmla="*/ 3894268 w 7046259"/>
                <a:gd name="connsiteY249" fmla="*/ 268942 h 4303059"/>
                <a:gd name="connsiteX250" fmla="*/ 3905026 w 7046259"/>
                <a:gd name="connsiteY250" fmla="*/ 333487 h 4303059"/>
                <a:gd name="connsiteX251" fmla="*/ 3915783 w 7046259"/>
                <a:gd name="connsiteY251" fmla="*/ 376518 h 4303059"/>
                <a:gd name="connsiteX252" fmla="*/ 3894268 w 7046259"/>
                <a:gd name="connsiteY252" fmla="*/ 398033 h 4303059"/>
                <a:gd name="connsiteX253" fmla="*/ 3894268 w 7046259"/>
                <a:gd name="connsiteY253" fmla="*/ 398033 h 4303059"/>
                <a:gd name="connsiteX254" fmla="*/ 3829722 w 7046259"/>
                <a:gd name="connsiteY254" fmla="*/ 290457 h 4303059"/>
                <a:gd name="connsiteX255" fmla="*/ 3829722 w 7046259"/>
                <a:gd name="connsiteY255" fmla="*/ 290457 h 4303059"/>
                <a:gd name="connsiteX256" fmla="*/ 3808207 w 7046259"/>
                <a:gd name="connsiteY256" fmla="*/ 172123 h 4303059"/>
                <a:gd name="connsiteX257" fmla="*/ 3808207 w 7046259"/>
                <a:gd name="connsiteY257" fmla="*/ 172123 h 4303059"/>
                <a:gd name="connsiteX258" fmla="*/ 3808207 w 7046259"/>
                <a:gd name="connsiteY258" fmla="*/ 172123 h 4303059"/>
                <a:gd name="connsiteX259" fmla="*/ 3711388 w 7046259"/>
                <a:gd name="connsiteY259" fmla="*/ 161365 h 4303059"/>
                <a:gd name="connsiteX260" fmla="*/ 3700631 w 7046259"/>
                <a:gd name="connsiteY260" fmla="*/ 129092 h 4303059"/>
                <a:gd name="connsiteX261" fmla="*/ 3700631 w 7046259"/>
                <a:gd name="connsiteY261" fmla="*/ 129092 h 4303059"/>
                <a:gd name="connsiteX262" fmla="*/ 3636085 w 7046259"/>
                <a:gd name="connsiteY262" fmla="*/ 64546 h 4303059"/>
                <a:gd name="connsiteX0" fmla="*/ 0 w 7046259"/>
                <a:gd name="connsiteY0" fmla="*/ 107577 h 4303059"/>
                <a:gd name="connsiteX1" fmla="*/ 96819 w 7046259"/>
                <a:gd name="connsiteY1" fmla="*/ 258184 h 4303059"/>
                <a:gd name="connsiteX2" fmla="*/ 129092 w 7046259"/>
                <a:gd name="connsiteY2" fmla="*/ 279699 h 4303059"/>
                <a:gd name="connsiteX3" fmla="*/ 215153 w 7046259"/>
                <a:gd name="connsiteY3" fmla="*/ 258184 h 4303059"/>
                <a:gd name="connsiteX4" fmla="*/ 258183 w 7046259"/>
                <a:gd name="connsiteY4" fmla="*/ 247426 h 4303059"/>
                <a:gd name="connsiteX5" fmla="*/ 311972 w 7046259"/>
                <a:gd name="connsiteY5" fmla="*/ 387276 h 4303059"/>
                <a:gd name="connsiteX6" fmla="*/ 344245 w 7046259"/>
                <a:gd name="connsiteY6" fmla="*/ 505610 h 4303059"/>
                <a:gd name="connsiteX7" fmla="*/ 430306 w 7046259"/>
                <a:gd name="connsiteY7" fmla="*/ 774551 h 4303059"/>
                <a:gd name="connsiteX8" fmla="*/ 462579 w 7046259"/>
                <a:gd name="connsiteY8" fmla="*/ 839097 h 4303059"/>
                <a:gd name="connsiteX9" fmla="*/ 473336 w 7046259"/>
                <a:gd name="connsiteY9" fmla="*/ 1032735 h 4303059"/>
                <a:gd name="connsiteX10" fmla="*/ 484094 w 7046259"/>
                <a:gd name="connsiteY10" fmla="*/ 1247887 h 4303059"/>
                <a:gd name="connsiteX11" fmla="*/ 473336 w 7046259"/>
                <a:gd name="connsiteY11" fmla="*/ 1398495 h 4303059"/>
                <a:gd name="connsiteX12" fmla="*/ 451821 w 7046259"/>
                <a:gd name="connsiteY12" fmla="*/ 1506071 h 4303059"/>
                <a:gd name="connsiteX13" fmla="*/ 451821 w 7046259"/>
                <a:gd name="connsiteY13" fmla="*/ 1506071 h 4303059"/>
                <a:gd name="connsiteX14" fmla="*/ 344245 w 7046259"/>
                <a:gd name="connsiteY14" fmla="*/ 1581375 h 4303059"/>
                <a:gd name="connsiteX15" fmla="*/ 279699 w 7046259"/>
                <a:gd name="connsiteY15" fmla="*/ 1645920 h 4303059"/>
                <a:gd name="connsiteX16" fmla="*/ 268941 w 7046259"/>
                <a:gd name="connsiteY16" fmla="*/ 1721224 h 4303059"/>
                <a:gd name="connsiteX17" fmla="*/ 290456 w 7046259"/>
                <a:gd name="connsiteY17" fmla="*/ 1947135 h 4303059"/>
                <a:gd name="connsiteX18" fmla="*/ 279699 w 7046259"/>
                <a:gd name="connsiteY18" fmla="*/ 2130015 h 4303059"/>
                <a:gd name="connsiteX19" fmla="*/ 279699 w 7046259"/>
                <a:gd name="connsiteY19" fmla="*/ 2226833 h 4303059"/>
                <a:gd name="connsiteX20" fmla="*/ 279699 w 7046259"/>
                <a:gd name="connsiteY20" fmla="*/ 2226833 h 4303059"/>
                <a:gd name="connsiteX21" fmla="*/ 247426 w 7046259"/>
                <a:gd name="connsiteY21" fmla="*/ 2441986 h 4303059"/>
                <a:gd name="connsiteX22" fmla="*/ 301214 w 7046259"/>
                <a:gd name="connsiteY22" fmla="*/ 2603351 h 4303059"/>
                <a:gd name="connsiteX23" fmla="*/ 355002 w 7046259"/>
                <a:gd name="connsiteY23" fmla="*/ 2689412 h 4303059"/>
                <a:gd name="connsiteX24" fmla="*/ 355002 w 7046259"/>
                <a:gd name="connsiteY24" fmla="*/ 2689412 h 4303059"/>
                <a:gd name="connsiteX25" fmla="*/ 473336 w 7046259"/>
                <a:gd name="connsiteY25" fmla="*/ 2818504 h 4303059"/>
                <a:gd name="connsiteX26" fmla="*/ 473336 w 7046259"/>
                <a:gd name="connsiteY26" fmla="*/ 2818504 h 4303059"/>
                <a:gd name="connsiteX27" fmla="*/ 505609 w 7046259"/>
                <a:gd name="connsiteY27" fmla="*/ 2710927 h 4303059"/>
                <a:gd name="connsiteX28" fmla="*/ 462579 w 7046259"/>
                <a:gd name="connsiteY28" fmla="*/ 2614109 h 4303059"/>
                <a:gd name="connsiteX29" fmla="*/ 462579 w 7046259"/>
                <a:gd name="connsiteY29" fmla="*/ 2538805 h 4303059"/>
                <a:gd name="connsiteX30" fmla="*/ 473336 w 7046259"/>
                <a:gd name="connsiteY30" fmla="*/ 2571078 h 4303059"/>
                <a:gd name="connsiteX31" fmla="*/ 516367 w 7046259"/>
                <a:gd name="connsiteY31" fmla="*/ 2635624 h 4303059"/>
                <a:gd name="connsiteX32" fmla="*/ 570155 w 7046259"/>
                <a:gd name="connsiteY32" fmla="*/ 2700170 h 4303059"/>
                <a:gd name="connsiteX33" fmla="*/ 623943 w 7046259"/>
                <a:gd name="connsiteY33" fmla="*/ 2775473 h 4303059"/>
                <a:gd name="connsiteX34" fmla="*/ 1065007 w 7046259"/>
                <a:gd name="connsiteY34" fmla="*/ 2915323 h 4303059"/>
                <a:gd name="connsiteX35" fmla="*/ 1721223 w 7046259"/>
                <a:gd name="connsiteY35" fmla="*/ 3108960 h 4303059"/>
                <a:gd name="connsiteX36" fmla="*/ 2560320 w 7046259"/>
                <a:gd name="connsiteY36" fmla="*/ 3270325 h 4303059"/>
                <a:gd name="connsiteX37" fmla="*/ 3356386 w 7046259"/>
                <a:gd name="connsiteY37" fmla="*/ 3377902 h 4303059"/>
                <a:gd name="connsiteX38" fmla="*/ 3356386 w 7046259"/>
                <a:gd name="connsiteY38" fmla="*/ 3377902 h 4303059"/>
                <a:gd name="connsiteX39" fmla="*/ 3517751 w 7046259"/>
                <a:gd name="connsiteY39" fmla="*/ 3431690 h 4303059"/>
                <a:gd name="connsiteX40" fmla="*/ 3765176 w 7046259"/>
                <a:gd name="connsiteY40" fmla="*/ 3474720 h 4303059"/>
                <a:gd name="connsiteX41" fmla="*/ 4012602 w 7046259"/>
                <a:gd name="connsiteY41" fmla="*/ 3517751 h 4303059"/>
                <a:gd name="connsiteX42" fmla="*/ 4087906 w 7046259"/>
                <a:gd name="connsiteY42" fmla="*/ 3442447 h 4303059"/>
                <a:gd name="connsiteX43" fmla="*/ 4163209 w 7046259"/>
                <a:gd name="connsiteY43" fmla="*/ 3388659 h 4303059"/>
                <a:gd name="connsiteX44" fmla="*/ 4260028 w 7046259"/>
                <a:gd name="connsiteY44" fmla="*/ 3377902 h 4303059"/>
                <a:gd name="connsiteX45" fmla="*/ 4335332 w 7046259"/>
                <a:gd name="connsiteY45" fmla="*/ 3431690 h 4303059"/>
                <a:gd name="connsiteX46" fmla="*/ 4421393 w 7046259"/>
                <a:gd name="connsiteY46" fmla="*/ 3463963 h 4303059"/>
                <a:gd name="connsiteX47" fmla="*/ 4464423 w 7046259"/>
                <a:gd name="connsiteY47" fmla="*/ 3463963 h 4303059"/>
                <a:gd name="connsiteX48" fmla="*/ 4528969 w 7046259"/>
                <a:gd name="connsiteY48" fmla="*/ 3528509 h 4303059"/>
                <a:gd name="connsiteX49" fmla="*/ 4572000 w 7046259"/>
                <a:gd name="connsiteY49" fmla="*/ 3614570 h 4303059"/>
                <a:gd name="connsiteX50" fmla="*/ 4668819 w 7046259"/>
                <a:gd name="connsiteY50" fmla="*/ 3711389 h 4303059"/>
                <a:gd name="connsiteX51" fmla="*/ 4787153 w 7046259"/>
                <a:gd name="connsiteY51" fmla="*/ 3754419 h 4303059"/>
                <a:gd name="connsiteX52" fmla="*/ 4883972 w 7046259"/>
                <a:gd name="connsiteY52" fmla="*/ 3711389 h 4303059"/>
                <a:gd name="connsiteX53" fmla="*/ 4927002 w 7046259"/>
                <a:gd name="connsiteY53" fmla="*/ 3786692 h 4303059"/>
                <a:gd name="connsiteX54" fmla="*/ 4927002 w 7046259"/>
                <a:gd name="connsiteY54" fmla="*/ 3786692 h 4303059"/>
                <a:gd name="connsiteX55" fmla="*/ 4959275 w 7046259"/>
                <a:gd name="connsiteY55" fmla="*/ 3926542 h 4303059"/>
                <a:gd name="connsiteX56" fmla="*/ 4959275 w 7046259"/>
                <a:gd name="connsiteY56" fmla="*/ 3926542 h 4303059"/>
                <a:gd name="connsiteX57" fmla="*/ 4937760 w 7046259"/>
                <a:gd name="connsiteY57" fmla="*/ 4055633 h 4303059"/>
                <a:gd name="connsiteX58" fmla="*/ 4894729 w 7046259"/>
                <a:gd name="connsiteY58" fmla="*/ 4130937 h 4303059"/>
                <a:gd name="connsiteX59" fmla="*/ 4851699 w 7046259"/>
                <a:gd name="connsiteY59" fmla="*/ 4206240 h 4303059"/>
                <a:gd name="connsiteX60" fmla="*/ 4840941 w 7046259"/>
                <a:gd name="connsiteY60" fmla="*/ 4303059 h 4303059"/>
                <a:gd name="connsiteX61" fmla="*/ 4840941 w 7046259"/>
                <a:gd name="connsiteY61" fmla="*/ 4303059 h 4303059"/>
                <a:gd name="connsiteX62" fmla="*/ 4840941 w 7046259"/>
                <a:gd name="connsiteY62" fmla="*/ 4303059 h 4303059"/>
                <a:gd name="connsiteX63" fmla="*/ 4970033 w 7046259"/>
                <a:gd name="connsiteY63" fmla="*/ 4206240 h 4303059"/>
                <a:gd name="connsiteX64" fmla="*/ 4970033 w 7046259"/>
                <a:gd name="connsiteY64" fmla="*/ 4206240 h 4303059"/>
                <a:gd name="connsiteX65" fmla="*/ 5088367 w 7046259"/>
                <a:gd name="connsiteY65" fmla="*/ 4173967 h 4303059"/>
                <a:gd name="connsiteX66" fmla="*/ 5142155 w 7046259"/>
                <a:gd name="connsiteY66" fmla="*/ 4173967 h 4303059"/>
                <a:gd name="connsiteX67" fmla="*/ 5142155 w 7046259"/>
                <a:gd name="connsiteY67" fmla="*/ 4130937 h 4303059"/>
                <a:gd name="connsiteX68" fmla="*/ 5238974 w 7046259"/>
                <a:gd name="connsiteY68" fmla="*/ 4109422 h 4303059"/>
                <a:gd name="connsiteX69" fmla="*/ 5249732 w 7046259"/>
                <a:gd name="connsiteY69" fmla="*/ 4066391 h 4303059"/>
                <a:gd name="connsiteX70" fmla="*/ 5249732 w 7046259"/>
                <a:gd name="connsiteY70" fmla="*/ 4034118 h 4303059"/>
                <a:gd name="connsiteX71" fmla="*/ 5249732 w 7046259"/>
                <a:gd name="connsiteY71" fmla="*/ 4034118 h 4303059"/>
                <a:gd name="connsiteX72" fmla="*/ 5185186 w 7046259"/>
                <a:gd name="connsiteY72" fmla="*/ 4034118 h 4303059"/>
                <a:gd name="connsiteX73" fmla="*/ 5228216 w 7046259"/>
                <a:gd name="connsiteY73" fmla="*/ 3969572 h 4303059"/>
                <a:gd name="connsiteX74" fmla="*/ 5303520 w 7046259"/>
                <a:gd name="connsiteY74" fmla="*/ 3915784 h 4303059"/>
                <a:gd name="connsiteX75" fmla="*/ 5378823 w 7046259"/>
                <a:gd name="connsiteY75" fmla="*/ 3894269 h 4303059"/>
                <a:gd name="connsiteX76" fmla="*/ 5454127 w 7046259"/>
                <a:gd name="connsiteY76" fmla="*/ 3851238 h 4303059"/>
                <a:gd name="connsiteX77" fmla="*/ 5507915 w 7046259"/>
                <a:gd name="connsiteY77" fmla="*/ 3797450 h 4303059"/>
                <a:gd name="connsiteX78" fmla="*/ 5561703 w 7046259"/>
                <a:gd name="connsiteY78" fmla="*/ 3711389 h 4303059"/>
                <a:gd name="connsiteX79" fmla="*/ 5669280 w 7046259"/>
                <a:gd name="connsiteY79" fmla="*/ 3593055 h 4303059"/>
                <a:gd name="connsiteX80" fmla="*/ 5905948 w 7046259"/>
                <a:gd name="connsiteY80" fmla="*/ 3560782 h 4303059"/>
                <a:gd name="connsiteX81" fmla="*/ 5970494 w 7046259"/>
                <a:gd name="connsiteY81" fmla="*/ 3506993 h 4303059"/>
                <a:gd name="connsiteX82" fmla="*/ 6045798 w 7046259"/>
                <a:gd name="connsiteY82" fmla="*/ 3367144 h 4303059"/>
                <a:gd name="connsiteX83" fmla="*/ 6099586 w 7046259"/>
                <a:gd name="connsiteY83" fmla="*/ 3162749 h 4303059"/>
                <a:gd name="connsiteX84" fmla="*/ 6131859 w 7046259"/>
                <a:gd name="connsiteY84" fmla="*/ 3098203 h 4303059"/>
                <a:gd name="connsiteX85" fmla="*/ 6153374 w 7046259"/>
                <a:gd name="connsiteY85" fmla="*/ 3055172 h 4303059"/>
                <a:gd name="connsiteX86" fmla="*/ 6153374 w 7046259"/>
                <a:gd name="connsiteY86" fmla="*/ 3055172 h 4303059"/>
                <a:gd name="connsiteX87" fmla="*/ 6239435 w 7046259"/>
                <a:gd name="connsiteY87" fmla="*/ 3076687 h 4303059"/>
                <a:gd name="connsiteX88" fmla="*/ 6314739 w 7046259"/>
                <a:gd name="connsiteY88" fmla="*/ 3141233 h 4303059"/>
                <a:gd name="connsiteX89" fmla="*/ 6379285 w 7046259"/>
                <a:gd name="connsiteY89" fmla="*/ 3216537 h 4303059"/>
                <a:gd name="connsiteX90" fmla="*/ 6422315 w 7046259"/>
                <a:gd name="connsiteY90" fmla="*/ 3302598 h 4303059"/>
                <a:gd name="connsiteX91" fmla="*/ 6476103 w 7046259"/>
                <a:gd name="connsiteY91" fmla="*/ 3345629 h 4303059"/>
                <a:gd name="connsiteX92" fmla="*/ 6476103 w 7046259"/>
                <a:gd name="connsiteY92" fmla="*/ 3345629 h 4303059"/>
                <a:gd name="connsiteX93" fmla="*/ 6551407 w 7046259"/>
                <a:gd name="connsiteY93" fmla="*/ 3270325 h 4303059"/>
                <a:gd name="connsiteX94" fmla="*/ 6551407 w 7046259"/>
                <a:gd name="connsiteY94" fmla="*/ 3270325 h 4303059"/>
                <a:gd name="connsiteX95" fmla="*/ 6626711 w 7046259"/>
                <a:gd name="connsiteY95" fmla="*/ 3151991 h 4303059"/>
                <a:gd name="connsiteX96" fmla="*/ 6702014 w 7046259"/>
                <a:gd name="connsiteY96" fmla="*/ 3130476 h 4303059"/>
                <a:gd name="connsiteX97" fmla="*/ 6702014 w 7046259"/>
                <a:gd name="connsiteY97" fmla="*/ 3130476 h 4303059"/>
                <a:gd name="connsiteX98" fmla="*/ 6680499 w 7046259"/>
                <a:gd name="connsiteY98" fmla="*/ 3248810 h 4303059"/>
                <a:gd name="connsiteX99" fmla="*/ 6637468 w 7046259"/>
                <a:gd name="connsiteY99" fmla="*/ 3367144 h 4303059"/>
                <a:gd name="connsiteX100" fmla="*/ 6637468 w 7046259"/>
                <a:gd name="connsiteY100" fmla="*/ 3485478 h 4303059"/>
                <a:gd name="connsiteX101" fmla="*/ 6691256 w 7046259"/>
                <a:gd name="connsiteY101" fmla="*/ 3506993 h 4303059"/>
                <a:gd name="connsiteX102" fmla="*/ 6745045 w 7046259"/>
                <a:gd name="connsiteY102" fmla="*/ 3410175 h 4303059"/>
                <a:gd name="connsiteX103" fmla="*/ 6755802 w 7046259"/>
                <a:gd name="connsiteY103" fmla="*/ 3334871 h 4303059"/>
                <a:gd name="connsiteX104" fmla="*/ 6777318 w 7046259"/>
                <a:gd name="connsiteY104" fmla="*/ 3270325 h 4303059"/>
                <a:gd name="connsiteX105" fmla="*/ 6831106 w 7046259"/>
                <a:gd name="connsiteY105" fmla="*/ 3205779 h 4303059"/>
                <a:gd name="connsiteX106" fmla="*/ 6917167 w 7046259"/>
                <a:gd name="connsiteY106" fmla="*/ 3087445 h 4303059"/>
                <a:gd name="connsiteX107" fmla="*/ 6981713 w 7046259"/>
                <a:gd name="connsiteY107" fmla="*/ 3012142 h 4303059"/>
                <a:gd name="connsiteX108" fmla="*/ 6981713 w 7046259"/>
                <a:gd name="connsiteY108" fmla="*/ 3012142 h 4303059"/>
                <a:gd name="connsiteX109" fmla="*/ 7035501 w 7046259"/>
                <a:gd name="connsiteY109" fmla="*/ 2872292 h 4303059"/>
                <a:gd name="connsiteX110" fmla="*/ 7046259 w 7046259"/>
                <a:gd name="connsiteY110" fmla="*/ 2818504 h 4303059"/>
                <a:gd name="connsiteX111" fmla="*/ 6981713 w 7046259"/>
                <a:gd name="connsiteY111" fmla="*/ 2786231 h 4303059"/>
                <a:gd name="connsiteX112" fmla="*/ 6960198 w 7046259"/>
                <a:gd name="connsiteY112" fmla="*/ 2710927 h 4303059"/>
                <a:gd name="connsiteX113" fmla="*/ 6927925 w 7046259"/>
                <a:gd name="connsiteY113" fmla="*/ 2700170 h 4303059"/>
                <a:gd name="connsiteX114" fmla="*/ 6927925 w 7046259"/>
                <a:gd name="connsiteY114" fmla="*/ 2807746 h 4303059"/>
                <a:gd name="connsiteX115" fmla="*/ 6927925 w 7046259"/>
                <a:gd name="connsiteY115" fmla="*/ 2915323 h 4303059"/>
                <a:gd name="connsiteX116" fmla="*/ 6927925 w 7046259"/>
                <a:gd name="connsiteY116" fmla="*/ 2915323 h 4303059"/>
                <a:gd name="connsiteX117" fmla="*/ 6841863 w 7046259"/>
                <a:gd name="connsiteY117" fmla="*/ 2979869 h 4303059"/>
                <a:gd name="connsiteX118" fmla="*/ 6755802 w 7046259"/>
                <a:gd name="connsiteY118" fmla="*/ 3001384 h 4303059"/>
                <a:gd name="connsiteX119" fmla="*/ 6723529 w 7046259"/>
                <a:gd name="connsiteY119" fmla="*/ 3001384 h 4303059"/>
                <a:gd name="connsiteX120" fmla="*/ 6755802 w 7046259"/>
                <a:gd name="connsiteY120" fmla="*/ 2936838 h 4303059"/>
                <a:gd name="connsiteX121" fmla="*/ 6755802 w 7046259"/>
                <a:gd name="connsiteY121" fmla="*/ 2936838 h 4303059"/>
                <a:gd name="connsiteX122" fmla="*/ 6680499 w 7046259"/>
                <a:gd name="connsiteY122" fmla="*/ 2915323 h 4303059"/>
                <a:gd name="connsiteX123" fmla="*/ 6680499 w 7046259"/>
                <a:gd name="connsiteY123" fmla="*/ 2915323 h 4303059"/>
                <a:gd name="connsiteX124" fmla="*/ 6562165 w 7046259"/>
                <a:gd name="connsiteY124" fmla="*/ 2947596 h 4303059"/>
                <a:gd name="connsiteX125" fmla="*/ 6562165 w 7046259"/>
                <a:gd name="connsiteY125" fmla="*/ 2947596 h 4303059"/>
                <a:gd name="connsiteX126" fmla="*/ 6519134 w 7046259"/>
                <a:gd name="connsiteY126" fmla="*/ 2807746 h 4303059"/>
                <a:gd name="connsiteX127" fmla="*/ 6486861 w 7046259"/>
                <a:gd name="connsiteY127" fmla="*/ 2807746 h 4303059"/>
                <a:gd name="connsiteX128" fmla="*/ 6443831 w 7046259"/>
                <a:gd name="connsiteY128" fmla="*/ 2861535 h 4303059"/>
                <a:gd name="connsiteX129" fmla="*/ 6379285 w 7046259"/>
                <a:gd name="connsiteY129" fmla="*/ 2861535 h 4303059"/>
                <a:gd name="connsiteX130" fmla="*/ 6433073 w 7046259"/>
                <a:gd name="connsiteY130" fmla="*/ 2818504 h 4303059"/>
                <a:gd name="connsiteX131" fmla="*/ 6486861 w 7046259"/>
                <a:gd name="connsiteY131" fmla="*/ 2764716 h 4303059"/>
                <a:gd name="connsiteX132" fmla="*/ 6486861 w 7046259"/>
                <a:gd name="connsiteY132" fmla="*/ 2657139 h 4303059"/>
                <a:gd name="connsiteX133" fmla="*/ 6433073 w 7046259"/>
                <a:gd name="connsiteY133" fmla="*/ 2635624 h 4303059"/>
                <a:gd name="connsiteX134" fmla="*/ 6368527 w 7046259"/>
                <a:gd name="connsiteY134" fmla="*/ 2646382 h 4303059"/>
                <a:gd name="connsiteX135" fmla="*/ 6271708 w 7046259"/>
                <a:gd name="connsiteY135" fmla="*/ 2721685 h 4303059"/>
                <a:gd name="connsiteX136" fmla="*/ 6185647 w 7046259"/>
                <a:gd name="connsiteY136" fmla="*/ 2796989 h 4303059"/>
                <a:gd name="connsiteX137" fmla="*/ 6121101 w 7046259"/>
                <a:gd name="connsiteY137" fmla="*/ 2883050 h 4303059"/>
                <a:gd name="connsiteX138" fmla="*/ 6078071 w 7046259"/>
                <a:gd name="connsiteY138" fmla="*/ 2947596 h 4303059"/>
                <a:gd name="connsiteX139" fmla="*/ 5981252 w 7046259"/>
                <a:gd name="connsiteY139" fmla="*/ 3044415 h 4303059"/>
                <a:gd name="connsiteX140" fmla="*/ 6035040 w 7046259"/>
                <a:gd name="connsiteY140" fmla="*/ 2893807 h 4303059"/>
                <a:gd name="connsiteX141" fmla="*/ 6121101 w 7046259"/>
                <a:gd name="connsiteY141" fmla="*/ 2743200 h 4303059"/>
                <a:gd name="connsiteX142" fmla="*/ 6185647 w 7046259"/>
                <a:gd name="connsiteY142" fmla="*/ 2635624 h 4303059"/>
                <a:gd name="connsiteX143" fmla="*/ 6185647 w 7046259"/>
                <a:gd name="connsiteY143" fmla="*/ 2538805 h 4303059"/>
                <a:gd name="connsiteX144" fmla="*/ 6303981 w 7046259"/>
                <a:gd name="connsiteY144" fmla="*/ 2474259 h 4303059"/>
                <a:gd name="connsiteX145" fmla="*/ 6454588 w 7046259"/>
                <a:gd name="connsiteY145" fmla="*/ 2398956 h 4303059"/>
                <a:gd name="connsiteX146" fmla="*/ 6551407 w 7046259"/>
                <a:gd name="connsiteY146" fmla="*/ 2377440 h 4303059"/>
                <a:gd name="connsiteX147" fmla="*/ 6658983 w 7046259"/>
                <a:gd name="connsiteY147" fmla="*/ 2291379 h 4303059"/>
                <a:gd name="connsiteX148" fmla="*/ 6788075 w 7046259"/>
                <a:gd name="connsiteY148" fmla="*/ 2194560 h 4303059"/>
                <a:gd name="connsiteX149" fmla="*/ 6809591 w 7046259"/>
                <a:gd name="connsiteY149" fmla="*/ 2076226 h 4303059"/>
                <a:gd name="connsiteX150" fmla="*/ 6906409 w 7046259"/>
                <a:gd name="connsiteY150" fmla="*/ 1925619 h 4303059"/>
                <a:gd name="connsiteX151" fmla="*/ 6949440 w 7046259"/>
                <a:gd name="connsiteY151" fmla="*/ 1785770 h 4303059"/>
                <a:gd name="connsiteX152" fmla="*/ 6960198 w 7046259"/>
                <a:gd name="connsiteY152" fmla="*/ 1678193 h 4303059"/>
                <a:gd name="connsiteX153" fmla="*/ 6852621 w 7046259"/>
                <a:gd name="connsiteY153" fmla="*/ 1592132 h 4303059"/>
                <a:gd name="connsiteX154" fmla="*/ 6745045 w 7046259"/>
                <a:gd name="connsiteY154" fmla="*/ 1581375 h 4303059"/>
                <a:gd name="connsiteX155" fmla="*/ 6691256 w 7046259"/>
                <a:gd name="connsiteY155" fmla="*/ 1570617 h 4303059"/>
                <a:gd name="connsiteX156" fmla="*/ 6691256 w 7046259"/>
                <a:gd name="connsiteY156" fmla="*/ 1570617 h 4303059"/>
                <a:gd name="connsiteX157" fmla="*/ 6669741 w 7046259"/>
                <a:gd name="connsiteY157" fmla="*/ 1473798 h 4303059"/>
                <a:gd name="connsiteX158" fmla="*/ 6594438 w 7046259"/>
                <a:gd name="connsiteY158" fmla="*/ 1473798 h 4303059"/>
                <a:gd name="connsiteX159" fmla="*/ 6529892 w 7046259"/>
                <a:gd name="connsiteY159" fmla="*/ 1516829 h 4303059"/>
                <a:gd name="connsiteX160" fmla="*/ 6400800 w 7046259"/>
                <a:gd name="connsiteY160" fmla="*/ 1549102 h 4303059"/>
                <a:gd name="connsiteX161" fmla="*/ 6282466 w 7046259"/>
                <a:gd name="connsiteY161" fmla="*/ 1463040 h 4303059"/>
                <a:gd name="connsiteX162" fmla="*/ 6078071 w 7046259"/>
                <a:gd name="connsiteY162" fmla="*/ 1333949 h 4303059"/>
                <a:gd name="connsiteX163" fmla="*/ 5884433 w 7046259"/>
                <a:gd name="connsiteY163" fmla="*/ 1151069 h 4303059"/>
                <a:gd name="connsiteX164" fmla="*/ 5787614 w 7046259"/>
                <a:gd name="connsiteY164" fmla="*/ 1043492 h 4303059"/>
                <a:gd name="connsiteX165" fmla="*/ 5712311 w 7046259"/>
                <a:gd name="connsiteY165" fmla="*/ 989704 h 4303059"/>
                <a:gd name="connsiteX166" fmla="*/ 5680038 w 7046259"/>
                <a:gd name="connsiteY166" fmla="*/ 1065007 h 4303059"/>
                <a:gd name="connsiteX167" fmla="*/ 5680038 w 7046259"/>
                <a:gd name="connsiteY167" fmla="*/ 1237130 h 4303059"/>
                <a:gd name="connsiteX168" fmla="*/ 5680038 w 7046259"/>
                <a:gd name="connsiteY168" fmla="*/ 1344706 h 4303059"/>
                <a:gd name="connsiteX169" fmla="*/ 5604734 w 7046259"/>
                <a:gd name="connsiteY169" fmla="*/ 1398495 h 4303059"/>
                <a:gd name="connsiteX170" fmla="*/ 5507915 w 7046259"/>
                <a:gd name="connsiteY170" fmla="*/ 1355464 h 4303059"/>
                <a:gd name="connsiteX171" fmla="*/ 5432612 w 7046259"/>
                <a:gd name="connsiteY171" fmla="*/ 1280160 h 4303059"/>
                <a:gd name="connsiteX172" fmla="*/ 5389581 w 7046259"/>
                <a:gd name="connsiteY172" fmla="*/ 1161826 h 4303059"/>
                <a:gd name="connsiteX173" fmla="*/ 5325035 w 7046259"/>
                <a:gd name="connsiteY173" fmla="*/ 1086523 h 4303059"/>
                <a:gd name="connsiteX174" fmla="*/ 5174428 w 7046259"/>
                <a:gd name="connsiteY174" fmla="*/ 1086523 h 4303059"/>
                <a:gd name="connsiteX175" fmla="*/ 5099125 w 7046259"/>
                <a:gd name="connsiteY175" fmla="*/ 1032735 h 4303059"/>
                <a:gd name="connsiteX176" fmla="*/ 4991548 w 7046259"/>
                <a:gd name="connsiteY176" fmla="*/ 1011219 h 4303059"/>
                <a:gd name="connsiteX177" fmla="*/ 4905487 w 7046259"/>
                <a:gd name="connsiteY177" fmla="*/ 1000462 h 4303059"/>
                <a:gd name="connsiteX178" fmla="*/ 4722607 w 7046259"/>
                <a:gd name="connsiteY178" fmla="*/ 1032735 h 4303059"/>
                <a:gd name="connsiteX179" fmla="*/ 4625788 w 7046259"/>
                <a:gd name="connsiteY179" fmla="*/ 1043492 h 4303059"/>
                <a:gd name="connsiteX180" fmla="*/ 4647303 w 7046259"/>
                <a:gd name="connsiteY180" fmla="*/ 1183342 h 4303059"/>
                <a:gd name="connsiteX181" fmla="*/ 4701092 w 7046259"/>
                <a:gd name="connsiteY181" fmla="*/ 1301676 h 4303059"/>
                <a:gd name="connsiteX182" fmla="*/ 4647303 w 7046259"/>
                <a:gd name="connsiteY182" fmla="*/ 1398495 h 4303059"/>
                <a:gd name="connsiteX183" fmla="*/ 4787153 w 7046259"/>
                <a:gd name="connsiteY183" fmla="*/ 1484556 h 4303059"/>
                <a:gd name="connsiteX184" fmla="*/ 4754880 w 7046259"/>
                <a:gd name="connsiteY184" fmla="*/ 1602890 h 4303059"/>
                <a:gd name="connsiteX185" fmla="*/ 4765638 w 7046259"/>
                <a:gd name="connsiteY185" fmla="*/ 1710466 h 4303059"/>
                <a:gd name="connsiteX186" fmla="*/ 4883972 w 7046259"/>
                <a:gd name="connsiteY186" fmla="*/ 1775012 h 4303059"/>
                <a:gd name="connsiteX187" fmla="*/ 4970033 w 7046259"/>
                <a:gd name="connsiteY187" fmla="*/ 1828800 h 4303059"/>
                <a:gd name="connsiteX188" fmla="*/ 5002306 w 7046259"/>
                <a:gd name="connsiteY188" fmla="*/ 2043953 h 4303059"/>
                <a:gd name="connsiteX189" fmla="*/ 4980791 w 7046259"/>
                <a:gd name="connsiteY189" fmla="*/ 2173045 h 4303059"/>
                <a:gd name="connsiteX190" fmla="*/ 4905487 w 7046259"/>
                <a:gd name="connsiteY190" fmla="*/ 2237591 h 4303059"/>
                <a:gd name="connsiteX191" fmla="*/ 4905487 w 7046259"/>
                <a:gd name="connsiteY191" fmla="*/ 2237591 h 4303059"/>
                <a:gd name="connsiteX192" fmla="*/ 4819426 w 7046259"/>
                <a:gd name="connsiteY192" fmla="*/ 2312895 h 4303059"/>
                <a:gd name="connsiteX193" fmla="*/ 4883972 w 7046259"/>
                <a:gd name="connsiteY193" fmla="*/ 2452744 h 4303059"/>
                <a:gd name="connsiteX194" fmla="*/ 4948518 w 7046259"/>
                <a:gd name="connsiteY194" fmla="*/ 2538805 h 4303059"/>
                <a:gd name="connsiteX195" fmla="*/ 4991548 w 7046259"/>
                <a:gd name="connsiteY195" fmla="*/ 2614109 h 4303059"/>
                <a:gd name="connsiteX196" fmla="*/ 5002306 w 7046259"/>
                <a:gd name="connsiteY196" fmla="*/ 2657139 h 4303059"/>
                <a:gd name="connsiteX197" fmla="*/ 5002306 w 7046259"/>
                <a:gd name="connsiteY197" fmla="*/ 2657139 h 4303059"/>
                <a:gd name="connsiteX198" fmla="*/ 4937760 w 7046259"/>
                <a:gd name="connsiteY198" fmla="*/ 2786231 h 4303059"/>
                <a:gd name="connsiteX199" fmla="*/ 4894729 w 7046259"/>
                <a:gd name="connsiteY199" fmla="*/ 2840019 h 4303059"/>
                <a:gd name="connsiteX200" fmla="*/ 4808668 w 7046259"/>
                <a:gd name="connsiteY200" fmla="*/ 2786231 h 4303059"/>
                <a:gd name="connsiteX201" fmla="*/ 4765638 w 7046259"/>
                <a:gd name="connsiteY201" fmla="*/ 2732443 h 4303059"/>
                <a:gd name="connsiteX202" fmla="*/ 4722607 w 7046259"/>
                <a:gd name="connsiteY202" fmla="*/ 2678655 h 4303059"/>
                <a:gd name="connsiteX203" fmla="*/ 4722607 w 7046259"/>
                <a:gd name="connsiteY203" fmla="*/ 2678655 h 4303059"/>
                <a:gd name="connsiteX204" fmla="*/ 4679576 w 7046259"/>
                <a:gd name="connsiteY204" fmla="*/ 2581836 h 4303059"/>
                <a:gd name="connsiteX205" fmla="*/ 4679576 w 7046259"/>
                <a:gd name="connsiteY205" fmla="*/ 2581836 h 4303059"/>
                <a:gd name="connsiteX206" fmla="*/ 4604273 w 7046259"/>
                <a:gd name="connsiteY206" fmla="*/ 2474259 h 4303059"/>
                <a:gd name="connsiteX207" fmla="*/ 4582758 w 7046259"/>
                <a:gd name="connsiteY207" fmla="*/ 2323652 h 4303059"/>
                <a:gd name="connsiteX208" fmla="*/ 4582758 w 7046259"/>
                <a:gd name="connsiteY208" fmla="*/ 2323652 h 4303059"/>
                <a:gd name="connsiteX209" fmla="*/ 4475181 w 7046259"/>
                <a:gd name="connsiteY209" fmla="*/ 2291379 h 4303059"/>
                <a:gd name="connsiteX210" fmla="*/ 4410635 w 7046259"/>
                <a:gd name="connsiteY210" fmla="*/ 2291379 h 4303059"/>
                <a:gd name="connsiteX211" fmla="*/ 4324574 w 7046259"/>
                <a:gd name="connsiteY211" fmla="*/ 2291379 h 4303059"/>
                <a:gd name="connsiteX212" fmla="*/ 4227755 w 7046259"/>
                <a:gd name="connsiteY212" fmla="*/ 2237591 h 4303059"/>
                <a:gd name="connsiteX213" fmla="*/ 4109421 w 7046259"/>
                <a:gd name="connsiteY213" fmla="*/ 2183803 h 4303059"/>
                <a:gd name="connsiteX214" fmla="*/ 3958814 w 7046259"/>
                <a:gd name="connsiteY214" fmla="*/ 2130015 h 4303059"/>
                <a:gd name="connsiteX215" fmla="*/ 3872753 w 7046259"/>
                <a:gd name="connsiteY215" fmla="*/ 2086984 h 4303059"/>
                <a:gd name="connsiteX216" fmla="*/ 3786692 w 7046259"/>
                <a:gd name="connsiteY216" fmla="*/ 2054711 h 4303059"/>
                <a:gd name="connsiteX217" fmla="*/ 3668358 w 7046259"/>
                <a:gd name="connsiteY217" fmla="*/ 2065469 h 4303059"/>
                <a:gd name="connsiteX218" fmla="*/ 3614569 w 7046259"/>
                <a:gd name="connsiteY218" fmla="*/ 2000923 h 4303059"/>
                <a:gd name="connsiteX219" fmla="*/ 3571539 w 7046259"/>
                <a:gd name="connsiteY219" fmla="*/ 1914862 h 4303059"/>
                <a:gd name="connsiteX220" fmla="*/ 3560781 w 7046259"/>
                <a:gd name="connsiteY220" fmla="*/ 1828800 h 4303059"/>
                <a:gd name="connsiteX221" fmla="*/ 3485478 w 7046259"/>
                <a:gd name="connsiteY221" fmla="*/ 1785770 h 4303059"/>
                <a:gd name="connsiteX222" fmla="*/ 3453205 w 7046259"/>
                <a:gd name="connsiteY222" fmla="*/ 1731982 h 4303059"/>
                <a:gd name="connsiteX223" fmla="*/ 3431689 w 7046259"/>
                <a:gd name="connsiteY223" fmla="*/ 1592132 h 4303059"/>
                <a:gd name="connsiteX224" fmla="*/ 3474720 w 7046259"/>
                <a:gd name="connsiteY224" fmla="*/ 1420010 h 4303059"/>
                <a:gd name="connsiteX225" fmla="*/ 3593054 w 7046259"/>
                <a:gd name="connsiteY225" fmla="*/ 1301676 h 4303059"/>
                <a:gd name="connsiteX226" fmla="*/ 3668358 w 7046259"/>
                <a:gd name="connsiteY226" fmla="*/ 1226372 h 4303059"/>
                <a:gd name="connsiteX227" fmla="*/ 3754419 w 7046259"/>
                <a:gd name="connsiteY227" fmla="*/ 1118796 h 4303059"/>
                <a:gd name="connsiteX228" fmla="*/ 3861995 w 7046259"/>
                <a:gd name="connsiteY228" fmla="*/ 957431 h 4303059"/>
                <a:gd name="connsiteX229" fmla="*/ 3937299 w 7046259"/>
                <a:gd name="connsiteY229" fmla="*/ 828339 h 4303059"/>
                <a:gd name="connsiteX230" fmla="*/ 3980329 w 7046259"/>
                <a:gd name="connsiteY230" fmla="*/ 666975 h 4303059"/>
                <a:gd name="connsiteX231" fmla="*/ 3980329 w 7046259"/>
                <a:gd name="connsiteY231" fmla="*/ 559398 h 4303059"/>
                <a:gd name="connsiteX232" fmla="*/ 3980329 w 7046259"/>
                <a:gd name="connsiteY232" fmla="*/ 559398 h 4303059"/>
                <a:gd name="connsiteX233" fmla="*/ 4098663 w 7046259"/>
                <a:gd name="connsiteY233" fmla="*/ 591671 h 4303059"/>
                <a:gd name="connsiteX234" fmla="*/ 4195482 w 7046259"/>
                <a:gd name="connsiteY234" fmla="*/ 645459 h 4303059"/>
                <a:gd name="connsiteX235" fmla="*/ 4249271 w 7046259"/>
                <a:gd name="connsiteY235" fmla="*/ 376518 h 4303059"/>
                <a:gd name="connsiteX236" fmla="*/ 4227755 w 7046259"/>
                <a:gd name="connsiteY236" fmla="*/ 301215 h 4303059"/>
                <a:gd name="connsiteX237" fmla="*/ 4184725 w 7046259"/>
                <a:gd name="connsiteY237" fmla="*/ 204396 h 4303059"/>
                <a:gd name="connsiteX238" fmla="*/ 4184725 w 7046259"/>
                <a:gd name="connsiteY238" fmla="*/ 107577 h 4303059"/>
                <a:gd name="connsiteX239" fmla="*/ 4184725 w 7046259"/>
                <a:gd name="connsiteY239" fmla="*/ 107577 h 4303059"/>
                <a:gd name="connsiteX240" fmla="*/ 4098663 w 7046259"/>
                <a:gd name="connsiteY240" fmla="*/ 10758 h 4303059"/>
                <a:gd name="connsiteX241" fmla="*/ 4098663 w 7046259"/>
                <a:gd name="connsiteY241" fmla="*/ 10758 h 4303059"/>
                <a:gd name="connsiteX242" fmla="*/ 3958814 w 7046259"/>
                <a:gd name="connsiteY242" fmla="*/ 0 h 4303059"/>
                <a:gd name="connsiteX243" fmla="*/ 3915783 w 7046259"/>
                <a:gd name="connsiteY243" fmla="*/ 32273 h 4303059"/>
                <a:gd name="connsiteX244" fmla="*/ 3948056 w 7046259"/>
                <a:gd name="connsiteY244" fmla="*/ 107577 h 4303059"/>
                <a:gd name="connsiteX245" fmla="*/ 3948056 w 7046259"/>
                <a:gd name="connsiteY245" fmla="*/ 107577 h 4303059"/>
                <a:gd name="connsiteX246" fmla="*/ 3969572 w 7046259"/>
                <a:gd name="connsiteY246" fmla="*/ 236669 h 4303059"/>
                <a:gd name="connsiteX247" fmla="*/ 3969572 w 7046259"/>
                <a:gd name="connsiteY247" fmla="*/ 247426 h 4303059"/>
                <a:gd name="connsiteX248" fmla="*/ 3969572 w 7046259"/>
                <a:gd name="connsiteY248" fmla="*/ 247426 h 4303059"/>
                <a:gd name="connsiteX249" fmla="*/ 3894268 w 7046259"/>
                <a:gd name="connsiteY249" fmla="*/ 268942 h 4303059"/>
                <a:gd name="connsiteX250" fmla="*/ 3905026 w 7046259"/>
                <a:gd name="connsiteY250" fmla="*/ 333487 h 4303059"/>
                <a:gd name="connsiteX251" fmla="*/ 3915783 w 7046259"/>
                <a:gd name="connsiteY251" fmla="*/ 376518 h 4303059"/>
                <a:gd name="connsiteX252" fmla="*/ 3894268 w 7046259"/>
                <a:gd name="connsiteY252" fmla="*/ 398033 h 4303059"/>
                <a:gd name="connsiteX253" fmla="*/ 3894268 w 7046259"/>
                <a:gd name="connsiteY253" fmla="*/ 398033 h 4303059"/>
                <a:gd name="connsiteX254" fmla="*/ 3829722 w 7046259"/>
                <a:gd name="connsiteY254" fmla="*/ 290457 h 4303059"/>
                <a:gd name="connsiteX255" fmla="*/ 3829722 w 7046259"/>
                <a:gd name="connsiteY255" fmla="*/ 290457 h 4303059"/>
                <a:gd name="connsiteX256" fmla="*/ 3808207 w 7046259"/>
                <a:gd name="connsiteY256" fmla="*/ 172123 h 4303059"/>
                <a:gd name="connsiteX257" fmla="*/ 3808207 w 7046259"/>
                <a:gd name="connsiteY257" fmla="*/ 172123 h 4303059"/>
                <a:gd name="connsiteX258" fmla="*/ 3808207 w 7046259"/>
                <a:gd name="connsiteY258" fmla="*/ 172123 h 4303059"/>
                <a:gd name="connsiteX259" fmla="*/ 3711388 w 7046259"/>
                <a:gd name="connsiteY259" fmla="*/ 161365 h 4303059"/>
                <a:gd name="connsiteX260" fmla="*/ 3700631 w 7046259"/>
                <a:gd name="connsiteY260" fmla="*/ 129092 h 4303059"/>
                <a:gd name="connsiteX261" fmla="*/ 3700631 w 7046259"/>
                <a:gd name="connsiteY261" fmla="*/ 129092 h 4303059"/>
                <a:gd name="connsiteX262" fmla="*/ 21516 w 7046259"/>
                <a:gd name="connsiteY262" fmla="*/ 96819 h 4303059"/>
                <a:gd name="connsiteX0" fmla="*/ 0 w 7046259"/>
                <a:gd name="connsiteY0" fmla="*/ 107577 h 4303059"/>
                <a:gd name="connsiteX1" fmla="*/ 96819 w 7046259"/>
                <a:gd name="connsiteY1" fmla="*/ 258184 h 4303059"/>
                <a:gd name="connsiteX2" fmla="*/ 129092 w 7046259"/>
                <a:gd name="connsiteY2" fmla="*/ 279699 h 4303059"/>
                <a:gd name="connsiteX3" fmla="*/ 215153 w 7046259"/>
                <a:gd name="connsiteY3" fmla="*/ 258184 h 4303059"/>
                <a:gd name="connsiteX4" fmla="*/ 258183 w 7046259"/>
                <a:gd name="connsiteY4" fmla="*/ 247426 h 4303059"/>
                <a:gd name="connsiteX5" fmla="*/ 311972 w 7046259"/>
                <a:gd name="connsiteY5" fmla="*/ 387276 h 4303059"/>
                <a:gd name="connsiteX6" fmla="*/ 344245 w 7046259"/>
                <a:gd name="connsiteY6" fmla="*/ 505610 h 4303059"/>
                <a:gd name="connsiteX7" fmla="*/ 430306 w 7046259"/>
                <a:gd name="connsiteY7" fmla="*/ 774551 h 4303059"/>
                <a:gd name="connsiteX8" fmla="*/ 462579 w 7046259"/>
                <a:gd name="connsiteY8" fmla="*/ 839097 h 4303059"/>
                <a:gd name="connsiteX9" fmla="*/ 473336 w 7046259"/>
                <a:gd name="connsiteY9" fmla="*/ 1032735 h 4303059"/>
                <a:gd name="connsiteX10" fmla="*/ 484094 w 7046259"/>
                <a:gd name="connsiteY10" fmla="*/ 1247887 h 4303059"/>
                <a:gd name="connsiteX11" fmla="*/ 473336 w 7046259"/>
                <a:gd name="connsiteY11" fmla="*/ 1398495 h 4303059"/>
                <a:gd name="connsiteX12" fmla="*/ 451821 w 7046259"/>
                <a:gd name="connsiteY12" fmla="*/ 1506071 h 4303059"/>
                <a:gd name="connsiteX13" fmla="*/ 451821 w 7046259"/>
                <a:gd name="connsiteY13" fmla="*/ 1506071 h 4303059"/>
                <a:gd name="connsiteX14" fmla="*/ 344245 w 7046259"/>
                <a:gd name="connsiteY14" fmla="*/ 1581375 h 4303059"/>
                <a:gd name="connsiteX15" fmla="*/ 279699 w 7046259"/>
                <a:gd name="connsiteY15" fmla="*/ 1645920 h 4303059"/>
                <a:gd name="connsiteX16" fmla="*/ 268941 w 7046259"/>
                <a:gd name="connsiteY16" fmla="*/ 1721224 h 4303059"/>
                <a:gd name="connsiteX17" fmla="*/ 290456 w 7046259"/>
                <a:gd name="connsiteY17" fmla="*/ 1947135 h 4303059"/>
                <a:gd name="connsiteX18" fmla="*/ 279699 w 7046259"/>
                <a:gd name="connsiteY18" fmla="*/ 2130015 h 4303059"/>
                <a:gd name="connsiteX19" fmla="*/ 279699 w 7046259"/>
                <a:gd name="connsiteY19" fmla="*/ 2226833 h 4303059"/>
                <a:gd name="connsiteX20" fmla="*/ 279699 w 7046259"/>
                <a:gd name="connsiteY20" fmla="*/ 2226833 h 4303059"/>
                <a:gd name="connsiteX21" fmla="*/ 247426 w 7046259"/>
                <a:gd name="connsiteY21" fmla="*/ 2441986 h 4303059"/>
                <a:gd name="connsiteX22" fmla="*/ 301214 w 7046259"/>
                <a:gd name="connsiteY22" fmla="*/ 2603351 h 4303059"/>
                <a:gd name="connsiteX23" fmla="*/ 355002 w 7046259"/>
                <a:gd name="connsiteY23" fmla="*/ 2689412 h 4303059"/>
                <a:gd name="connsiteX24" fmla="*/ 355002 w 7046259"/>
                <a:gd name="connsiteY24" fmla="*/ 2689412 h 4303059"/>
                <a:gd name="connsiteX25" fmla="*/ 473336 w 7046259"/>
                <a:gd name="connsiteY25" fmla="*/ 2818504 h 4303059"/>
                <a:gd name="connsiteX26" fmla="*/ 473336 w 7046259"/>
                <a:gd name="connsiteY26" fmla="*/ 2818504 h 4303059"/>
                <a:gd name="connsiteX27" fmla="*/ 505609 w 7046259"/>
                <a:gd name="connsiteY27" fmla="*/ 2710927 h 4303059"/>
                <a:gd name="connsiteX28" fmla="*/ 462579 w 7046259"/>
                <a:gd name="connsiteY28" fmla="*/ 2614109 h 4303059"/>
                <a:gd name="connsiteX29" fmla="*/ 462579 w 7046259"/>
                <a:gd name="connsiteY29" fmla="*/ 2538805 h 4303059"/>
                <a:gd name="connsiteX30" fmla="*/ 473336 w 7046259"/>
                <a:gd name="connsiteY30" fmla="*/ 2571078 h 4303059"/>
                <a:gd name="connsiteX31" fmla="*/ 516367 w 7046259"/>
                <a:gd name="connsiteY31" fmla="*/ 2635624 h 4303059"/>
                <a:gd name="connsiteX32" fmla="*/ 570155 w 7046259"/>
                <a:gd name="connsiteY32" fmla="*/ 2700170 h 4303059"/>
                <a:gd name="connsiteX33" fmla="*/ 623943 w 7046259"/>
                <a:gd name="connsiteY33" fmla="*/ 2775473 h 4303059"/>
                <a:gd name="connsiteX34" fmla="*/ 1065007 w 7046259"/>
                <a:gd name="connsiteY34" fmla="*/ 2915323 h 4303059"/>
                <a:gd name="connsiteX35" fmla="*/ 1721223 w 7046259"/>
                <a:gd name="connsiteY35" fmla="*/ 3108960 h 4303059"/>
                <a:gd name="connsiteX36" fmla="*/ 2560320 w 7046259"/>
                <a:gd name="connsiteY36" fmla="*/ 3270325 h 4303059"/>
                <a:gd name="connsiteX37" fmla="*/ 3356386 w 7046259"/>
                <a:gd name="connsiteY37" fmla="*/ 3377902 h 4303059"/>
                <a:gd name="connsiteX38" fmla="*/ 3356386 w 7046259"/>
                <a:gd name="connsiteY38" fmla="*/ 3377902 h 4303059"/>
                <a:gd name="connsiteX39" fmla="*/ 3517751 w 7046259"/>
                <a:gd name="connsiteY39" fmla="*/ 3431690 h 4303059"/>
                <a:gd name="connsiteX40" fmla="*/ 3765176 w 7046259"/>
                <a:gd name="connsiteY40" fmla="*/ 3474720 h 4303059"/>
                <a:gd name="connsiteX41" fmla="*/ 4012602 w 7046259"/>
                <a:gd name="connsiteY41" fmla="*/ 3517751 h 4303059"/>
                <a:gd name="connsiteX42" fmla="*/ 4087906 w 7046259"/>
                <a:gd name="connsiteY42" fmla="*/ 3442447 h 4303059"/>
                <a:gd name="connsiteX43" fmla="*/ 4163209 w 7046259"/>
                <a:gd name="connsiteY43" fmla="*/ 3388659 h 4303059"/>
                <a:gd name="connsiteX44" fmla="*/ 4260028 w 7046259"/>
                <a:gd name="connsiteY44" fmla="*/ 3377902 h 4303059"/>
                <a:gd name="connsiteX45" fmla="*/ 4335332 w 7046259"/>
                <a:gd name="connsiteY45" fmla="*/ 3431690 h 4303059"/>
                <a:gd name="connsiteX46" fmla="*/ 4421393 w 7046259"/>
                <a:gd name="connsiteY46" fmla="*/ 3463963 h 4303059"/>
                <a:gd name="connsiteX47" fmla="*/ 4464423 w 7046259"/>
                <a:gd name="connsiteY47" fmla="*/ 3463963 h 4303059"/>
                <a:gd name="connsiteX48" fmla="*/ 4528969 w 7046259"/>
                <a:gd name="connsiteY48" fmla="*/ 3528509 h 4303059"/>
                <a:gd name="connsiteX49" fmla="*/ 4572000 w 7046259"/>
                <a:gd name="connsiteY49" fmla="*/ 3614570 h 4303059"/>
                <a:gd name="connsiteX50" fmla="*/ 4668819 w 7046259"/>
                <a:gd name="connsiteY50" fmla="*/ 3711389 h 4303059"/>
                <a:gd name="connsiteX51" fmla="*/ 4787153 w 7046259"/>
                <a:gd name="connsiteY51" fmla="*/ 3754419 h 4303059"/>
                <a:gd name="connsiteX52" fmla="*/ 4883972 w 7046259"/>
                <a:gd name="connsiteY52" fmla="*/ 3711389 h 4303059"/>
                <a:gd name="connsiteX53" fmla="*/ 4927002 w 7046259"/>
                <a:gd name="connsiteY53" fmla="*/ 3786692 h 4303059"/>
                <a:gd name="connsiteX54" fmla="*/ 4927002 w 7046259"/>
                <a:gd name="connsiteY54" fmla="*/ 3786692 h 4303059"/>
                <a:gd name="connsiteX55" fmla="*/ 4959275 w 7046259"/>
                <a:gd name="connsiteY55" fmla="*/ 3926542 h 4303059"/>
                <a:gd name="connsiteX56" fmla="*/ 4959275 w 7046259"/>
                <a:gd name="connsiteY56" fmla="*/ 3926542 h 4303059"/>
                <a:gd name="connsiteX57" fmla="*/ 4937760 w 7046259"/>
                <a:gd name="connsiteY57" fmla="*/ 4055633 h 4303059"/>
                <a:gd name="connsiteX58" fmla="*/ 4894729 w 7046259"/>
                <a:gd name="connsiteY58" fmla="*/ 4130937 h 4303059"/>
                <a:gd name="connsiteX59" fmla="*/ 4851699 w 7046259"/>
                <a:gd name="connsiteY59" fmla="*/ 4206240 h 4303059"/>
                <a:gd name="connsiteX60" fmla="*/ 4840941 w 7046259"/>
                <a:gd name="connsiteY60" fmla="*/ 4303059 h 4303059"/>
                <a:gd name="connsiteX61" fmla="*/ 4840941 w 7046259"/>
                <a:gd name="connsiteY61" fmla="*/ 4303059 h 4303059"/>
                <a:gd name="connsiteX62" fmla="*/ 4840941 w 7046259"/>
                <a:gd name="connsiteY62" fmla="*/ 4303059 h 4303059"/>
                <a:gd name="connsiteX63" fmla="*/ 4970033 w 7046259"/>
                <a:gd name="connsiteY63" fmla="*/ 4206240 h 4303059"/>
                <a:gd name="connsiteX64" fmla="*/ 4970033 w 7046259"/>
                <a:gd name="connsiteY64" fmla="*/ 4206240 h 4303059"/>
                <a:gd name="connsiteX65" fmla="*/ 5088367 w 7046259"/>
                <a:gd name="connsiteY65" fmla="*/ 4173967 h 4303059"/>
                <a:gd name="connsiteX66" fmla="*/ 5142155 w 7046259"/>
                <a:gd name="connsiteY66" fmla="*/ 4173967 h 4303059"/>
                <a:gd name="connsiteX67" fmla="*/ 5142155 w 7046259"/>
                <a:gd name="connsiteY67" fmla="*/ 4130937 h 4303059"/>
                <a:gd name="connsiteX68" fmla="*/ 5238974 w 7046259"/>
                <a:gd name="connsiteY68" fmla="*/ 4109422 h 4303059"/>
                <a:gd name="connsiteX69" fmla="*/ 5249732 w 7046259"/>
                <a:gd name="connsiteY69" fmla="*/ 4066391 h 4303059"/>
                <a:gd name="connsiteX70" fmla="*/ 5249732 w 7046259"/>
                <a:gd name="connsiteY70" fmla="*/ 4034118 h 4303059"/>
                <a:gd name="connsiteX71" fmla="*/ 5249732 w 7046259"/>
                <a:gd name="connsiteY71" fmla="*/ 4034118 h 4303059"/>
                <a:gd name="connsiteX72" fmla="*/ 5185186 w 7046259"/>
                <a:gd name="connsiteY72" fmla="*/ 4034118 h 4303059"/>
                <a:gd name="connsiteX73" fmla="*/ 5228216 w 7046259"/>
                <a:gd name="connsiteY73" fmla="*/ 3969572 h 4303059"/>
                <a:gd name="connsiteX74" fmla="*/ 5303520 w 7046259"/>
                <a:gd name="connsiteY74" fmla="*/ 3915784 h 4303059"/>
                <a:gd name="connsiteX75" fmla="*/ 5378823 w 7046259"/>
                <a:gd name="connsiteY75" fmla="*/ 3894269 h 4303059"/>
                <a:gd name="connsiteX76" fmla="*/ 5454127 w 7046259"/>
                <a:gd name="connsiteY76" fmla="*/ 3851238 h 4303059"/>
                <a:gd name="connsiteX77" fmla="*/ 5507915 w 7046259"/>
                <a:gd name="connsiteY77" fmla="*/ 3797450 h 4303059"/>
                <a:gd name="connsiteX78" fmla="*/ 5561703 w 7046259"/>
                <a:gd name="connsiteY78" fmla="*/ 3711389 h 4303059"/>
                <a:gd name="connsiteX79" fmla="*/ 5669280 w 7046259"/>
                <a:gd name="connsiteY79" fmla="*/ 3593055 h 4303059"/>
                <a:gd name="connsiteX80" fmla="*/ 5905948 w 7046259"/>
                <a:gd name="connsiteY80" fmla="*/ 3560782 h 4303059"/>
                <a:gd name="connsiteX81" fmla="*/ 5970494 w 7046259"/>
                <a:gd name="connsiteY81" fmla="*/ 3506993 h 4303059"/>
                <a:gd name="connsiteX82" fmla="*/ 6045798 w 7046259"/>
                <a:gd name="connsiteY82" fmla="*/ 3367144 h 4303059"/>
                <a:gd name="connsiteX83" fmla="*/ 6099586 w 7046259"/>
                <a:gd name="connsiteY83" fmla="*/ 3162749 h 4303059"/>
                <a:gd name="connsiteX84" fmla="*/ 6131859 w 7046259"/>
                <a:gd name="connsiteY84" fmla="*/ 3098203 h 4303059"/>
                <a:gd name="connsiteX85" fmla="*/ 6153374 w 7046259"/>
                <a:gd name="connsiteY85" fmla="*/ 3055172 h 4303059"/>
                <a:gd name="connsiteX86" fmla="*/ 6153374 w 7046259"/>
                <a:gd name="connsiteY86" fmla="*/ 3055172 h 4303059"/>
                <a:gd name="connsiteX87" fmla="*/ 6239435 w 7046259"/>
                <a:gd name="connsiteY87" fmla="*/ 3076687 h 4303059"/>
                <a:gd name="connsiteX88" fmla="*/ 6314739 w 7046259"/>
                <a:gd name="connsiteY88" fmla="*/ 3141233 h 4303059"/>
                <a:gd name="connsiteX89" fmla="*/ 6379285 w 7046259"/>
                <a:gd name="connsiteY89" fmla="*/ 3216537 h 4303059"/>
                <a:gd name="connsiteX90" fmla="*/ 6422315 w 7046259"/>
                <a:gd name="connsiteY90" fmla="*/ 3302598 h 4303059"/>
                <a:gd name="connsiteX91" fmla="*/ 6476103 w 7046259"/>
                <a:gd name="connsiteY91" fmla="*/ 3345629 h 4303059"/>
                <a:gd name="connsiteX92" fmla="*/ 6476103 w 7046259"/>
                <a:gd name="connsiteY92" fmla="*/ 3345629 h 4303059"/>
                <a:gd name="connsiteX93" fmla="*/ 6551407 w 7046259"/>
                <a:gd name="connsiteY93" fmla="*/ 3270325 h 4303059"/>
                <a:gd name="connsiteX94" fmla="*/ 6551407 w 7046259"/>
                <a:gd name="connsiteY94" fmla="*/ 3270325 h 4303059"/>
                <a:gd name="connsiteX95" fmla="*/ 6626711 w 7046259"/>
                <a:gd name="connsiteY95" fmla="*/ 3151991 h 4303059"/>
                <a:gd name="connsiteX96" fmla="*/ 6702014 w 7046259"/>
                <a:gd name="connsiteY96" fmla="*/ 3130476 h 4303059"/>
                <a:gd name="connsiteX97" fmla="*/ 6702014 w 7046259"/>
                <a:gd name="connsiteY97" fmla="*/ 3130476 h 4303059"/>
                <a:gd name="connsiteX98" fmla="*/ 6680499 w 7046259"/>
                <a:gd name="connsiteY98" fmla="*/ 3248810 h 4303059"/>
                <a:gd name="connsiteX99" fmla="*/ 6637468 w 7046259"/>
                <a:gd name="connsiteY99" fmla="*/ 3367144 h 4303059"/>
                <a:gd name="connsiteX100" fmla="*/ 6637468 w 7046259"/>
                <a:gd name="connsiteY100" fmla="*/ 3485478 h 4303059"/>
                <a:gd name="connsiteX101" fmla="*/ 6691256 w 7046259"/>
                <a:gd name="connsiteY101" fmla="*/ 3506993 h 4303059"/>
                <a:gd name="connsiteX102" fmla="*/ 6745045 w 7046259"/>
                <a:gd name="connsiteY102" fmla="*/ 3410175 h 4303059"/>
                <a:gd name="connsiteX103" fmla="*/ 6755802 w 7046259"/>
                <a:gd name="connsiteY103" fmla="*/ 3334871 h 4303059"/>
                <a:gd name="connsiteX104" fmla="*/ 6777318 w 7046259"/>
                <a:gd name="connsiteY104" fmla="*/ 3270325 h 4303059"/>
                <a:gd name="connsiteX105" fmla="*/ 6831106 w 7046259"/>
                <a:gd name="connsiteY105" fmla="*/ 3205779 h 4303059"/>
                <a:gd name="connsiteX106" fmla="*/ 6917167 w 7046259"/>
                <a:gd name="connsiteY106" fmla="*/ 3087445 h 4303059"/>
                <a:gd name="connsiteX107" fmla="*/ 6981713 w 7046259"/>
                <a:gd name="connsiteY107" fmla="*/ 3012142 h 4303059"/>
                <a:gd name="connsiteX108" fmla="*/ 6981713 w 7046259"/>
                <a:gd name="connsiteY108" fmla="*/ 3012142 h 4303059"/>
                <a:gd name="connsiteX109" fmla="*/ 7035501 w 7046259"/>
                <a:gd name="connsiteY109" fmla="*/ 2872292 h 4303059"/>
                <a:gd name="connsiteX110" fmla="*/ 7046259 w 7046259"/>
                <a:gd name="connsiteY110" fmla="*/ 2818504 h 4303059"/>
                <a:gd name="connsiteX111" fmla="*/ 6981713 w 7046259"/>
                <a:gd name="connsiteY111" fmla="*/ 2786231 h 4303059"/>
                <a:gd name="connsiteX112" fmla="*/ 6960198 w 7046259"/>
                <a:gd name="connsiteY112" fmla="*/ 2710927 h 4303059"/>
                <a:gd name="connsiteX113" fmla="*/ 6927925 w 7046259"/>
                <a:gd name="connsiteY113" fmla="*/ 2700170 h 4303059"/>
                <a:gd name="connsiteX114" fmla="*/ 6927925 w 7046259"/>
                <a:gd name="connsiteY114" fmla="*/ 2807746 h 4303059"/>
                <a:gd name="connsiteX115" fmla="*/ 6927925 w 7046259"/>
                <a:gd name="connsiteY115" fmla="*/ 2915323 h 4303059"/>
                <a:gd name="connsiteX116" fmla="*/ 6927925 w 7046259"/>
                <a:gd name="connsiteY116" fmla="*/ 2915323 h 4303059"/>
                <a:gd name="connsiteX117" fmla="*/ 6841863 w 7046259"/>
                <a:gd name="connsiteY117" fmla="*/ 2979869 h 4303059"/>
                <a:gd name="connsiteX118" fmla="*/ 6755802 w 7046259"/>
                <a:gd name="connsiteY118" fmla="*/ 3001384 h 4303059"/>
                <a:gd name="connsiteX119" fmla="*/ 6723529 w 7046259"/>
                <a:gd name="connsiteY119" fmla="*/ 3001384 h 4303059"/>
                <a:gd name="connsiteX120" fmla="*/ 6755802 w 7046259"/>
                <a:gd name="connsiteY120" fmla="*/ 2936838 h 4303059"/>
                <a:gd name="connsiteX121" fmla="*/ 6755802 w 7046259"/>
                <a:gd name="connsiteY121" fmla="*/ 2936838 h 4303059"/>
                <a:gd name="connsiteX122" fmla="*/ 6680499 w 7046259"/>
                <a:gd name="connsiteY122" fmla="*/ 2915323 h 4303059"/>
                <a:gd name="connsiteX123" fmla="*/ 6680499 w 7046259"/>
                <a:gd name="connsiteY123" fmla="*/ 2915323 h 4303059"/>
                <a:gd name="connsiteX124" fmla="*/ 6562165 w 7046259"/>
                <a:gd name="connsiteY124" fmla="*/ 2947596 h 4303059"/>
                <a:gd name="connsiteX125" fmla="*/ 6562165 w 7046259"/>
                <a:gd name="connsiteY125" fmla="*/ 2947596 h 4303059"/>
                <a:gd name="connsiteX126" fmla="*/ 6519134 w 7046259"/>
                <a:gd name="connsiteY126" fmla="*/ 2807746 h 4303059"/>
                <a:gd name="connsiteX127" fmla="*/ 6486861 w 7046259"/>
                <a:gd name="connsiteY127" fmla="*/ 2807746 h 4303059"/>
                <a:gd name="connsiteX128" fmla="*/ 6443831 w 7046259"/>
                <a:gd name="connsiteY128" fmla="*/ 2861535 h 4303059"/>
                <a:gd name="connsiteX129" fmla="*/ 6379285 w 7046259"/>
                <a:gd name="connsiteY129" fmla="*/ 2861535 h 4303059"/>
                <a:gd name="connsiteX130" fmla="*/ 6433073 w 7046259"/>
                <a:gd name="connsiteY130" fmla="*/ 2818504 h 4303059"/>
                <a:gd name="connsiteX131" fmla="*/ 6486861 w 7046259"/>
                <a:gd name="connsiteY131" fmla="*/ 2764716 h 4303059"/>
                <a:gd name="connsiteX132" fmla="*/ 6486861 w 7046259"/>
                <a:gd name="connsiteY132" fmla="*/ 2657139 h 4303059"/>
                <a:gd name="connsiteX133" fmla="*/ 6433073 w 7046259"/>
                <a:gd name="connsiteY133" fmla="*/ 2635624 h 4303059"/>
                <a:gd name="connsiteX134" fmla="*/ 6368527 w 7046259"/>
                <a:gd name="connsiteY134" fmla="*/ 2646382 h 4303059"/>
                <a:gd name="connsiteX135" fmla="*/ 6271708 w 7046259"/>
                <a:gd name="connsiteY135" fmla="*/ 2721685 h 4303059"/>
                <a:gd name="connsiteX136" fmla="*/ 6185647 w 7046259"/>
                <a:gd name="connsiteY136" fmla="*/ 2796989 h 4303059"/>
                <a:gd name="connsiteX137" fmla="*/ 6121101 w 7046259"/>
                <a:gd name="connsiteY137" fmla="*/ 2883050 h 4303059"/>
                <a:gd name="connsiteX138" fmla="*/ 6078071 w 7046259"/>
                <a:gd name="connsiteY138" fmla="*/ 2947596 h 4303059"/>
                <a:gd name="connsiteX139" fmla="*/ 5981252 w 7046259"/>
                <a:gd name="connsiteY139" fmla="*/ 3044415 h 4303059"/>
                <a:gd name="connsiteX140" fmla="*/ 6035040 w 7046259"/>
                <a:gd name="connsiteY140" fmla="*/ 2893807 h 4303059"/>
                <a:gd name="connsiteX141" fmla="*/ 6121101 w 7046259"/>
                <a:gd name="connsiteY141" fmla="*/ 2743200 h 4303059"/>
                <a:gd name="connsiteX142" fmla="*/ 6185647 w 7046259"/>
                <a:gd name="connsiteY142" fmla="*/ 2635624 h 4303059"/>
                <a:gd name="connsiteX143" fmla="*/ 6185647 w 7046259"/>
                <a:gd name="connsiteY143" fmla="*/ 2538805 h 4303059"/>
                <a:gd name="connsiteX144" fmla="*/ 6303981 w 7046259"/>
                <a:gd name="connsiteY144" fmla="*/ 2474259 h 4303059"/>
                <a:gd name="connsiteX145" fmla="*/ 6454588 w 7046259"/>
                <a:gd name="connsiteY145" fmla="*/ 2398956 h 4303059"/>
                <a:gd name="connsiteX146" fmla="*/ 6551407 w 7046259"/>
                <a:gd name="connsiteY146" fmla="*/ 2377440 h 4303059"/>
                <a:gd name="connsiteX147" fmla="*/ 6658983 w 7046259"/>
                <a:gd name="connsiteY147" fmla="*/ 2291379 h 4303059"/>
                <a:gd name="connsiteX148" fmla="*/ 6788075 w 7046259"/>
                <a:gd name="connsiteY148" fmla="*/ 2194560 h 4303059"/>
                <a:gd name="connsiteX149" fmla="*/ 6809591 w 7046259"/>
                <a:gd name="connsiteY149" fmla="*/ 2076226 h 4303059"/>
                <a:gd name="connsiteX150" fmla="*/ 6906409 w 7046259"/>
                <a:gd name="connsiteY150" fmla="*/ 1925619 h 4303059"/>
                <a:gd name="connsiteX151" fmla="*/ 6949440 w 7046259"/>
                <a:gd name="connsiteY151" fmla="*/ 1785770 h 4303059"/>
                <a:gd name="connsiteX152" fmla="*/ 6960198 w 7046259"/>
                <a:gd name="connsiteY152" fmla="*/ 1678193 h 4303059"/>
                <a:gd name="connsiteX153" fmla="*/ 6852621 w 7046259"/>
                <a:gd name="connsiteY153" fmla="*/ 1592132 h 4303059"/>
                <a:gd name="connsiteX154" fmla="*/ 6745045 w 7046259"/>
                <a:gd name="connsiteY154" fmla="*/ 1581375 h 4303059"/>
                <a:gd name="connsiteX155" fmla="*/ 6691256 w 7046259"/>
                <a:gd name="connsiteY155" fmla="*/ 1570617 h 4303059"/>
                <a:gd name="connsiteX156" fmla="*/ 6691256 w 7046259"/>
                <a:gd name="connsiteY156" fmla="*/ 1570617 h 4303059"/>
                <a:gd name="connsiteX157" fmla="*/ 6669741 w 7046259"/>
                <a:gd name="connsiteY157" fmla="*/ 1473798 h 4303059"/>
                <a:gd name="connsiteX158" fmla="*/ 6594438 w 7046259"/>
                <a:gd name="connsiteY158" fmla="*/ 1473798 h 4303059"/>
                <a:gd name="connsiteX159" fmla="*/ 6529892 w 7046259"/>
                <a:gd name="connsiteY159" fmla="*/ 1516829 h 4303059"/>
                <a:gd name="connsiteX160" fmla="*/ 6400800 w 7046259"/>
                <a:gd name="connsiteY160" fmla="*/ 1549102 h 4303059"/>
                <a:gd name="connsiteX161" fmla="*/ 6282466 w 7046259"/>
                <a:gd name="connsiteY161" fmla="*/ 1463040 h 4303059"/>
                <a:gd name="connsiteX162" fmla="*/ 6078071 w 7046259"/>
                <a:gd name="connsiteY162" fmla="*/ 1333949 h 4303059"/>
                <a:gd name="connsiteX163" fmla="*/ 5884433 w 7046259"/>
                <a:gd name="connsiteY163" fmla="*/ 1151069 h 4303059"/>
                <a:gd name="connsiteX164" fmla="*/ 5787614 w 7046259"/>
                <a:gd name="connsiteY164" fmla="*/ 1043492 h 4303059"/>
                <a:gd name="connsiteX165" fmla="*/ 5712311 w 7046259"/>
                <a:gd name="connsiteY165" fmla="*/ 989704 h 4303059"/>
                <a:gd name="connsiteX166" fmla="*/ 5680038 w 7046259"/>
                <a:gd name="connsiteY166" fmla="*/ 1065007 h 4303059"/>
                <a:gd name="connsiteX167" fmla="*/ 5680038 w 7046259"/>
                <a:gd name="connsiteY167" fmla="*/ 1237130 h 4303059"/>
                <a:gd name="connsiteX168" fmla="*/ 5680038 w 7046259"/>
                <a:gd name="connsiteY168" fmla="*/ 1344706 h 4303059"/>
                <a:gd name="connsiteX169" fmla="*/ 5604734 w 7046259"/>
                <a:gd name="connsiteY169" fmla="*/ 1398495 h 4303059"/>
                <a:gd name="connsiteX170" fmla="*/ 5507915 w 7046259"/>
                <a:gd name="connsiteY170" fmla="*/ 1355464 h 4303059"/>
                <a:gd name="connsiteX171" fmla="*/ 5432612 w 7046259"/>
                <a:gd name="connsiteY171" fmla="*/ 1280160 h 4303059"/>
                <a:gd name="connsiteX172" fmla="*/ 5389581 w 7046259"/>
                <a:gd name="connsiteY172" fmla="*/ 1161826 h 4303059"/>
                <a:gd name="connsiteX173" fmla="*/ 5325035 w 7046259"/>
                <a:gd name="connsiteY173" fmla="*/ 1086523 h 4303059"/>
                <a:gd name="connsiteX174" fmla="*/ 5174428 w 7046259"/>
                <a:gd name="connsiteY174" fmla="*/ 1086523 h 4303059"/>
                <a:gd name="connsiteX175" fmla="*/ 5099125 w 7046259"/>
                <a:gd name="connsiteY175" fmla="*/ 1032735 h 4303059"/>
                <a:gd name="connsiteX176" fmla="*/ 4991548 w 7046259"/>
                <a:gd name="connsiteY176" fmla="*/ 1011219 h 4303059"/>
                <a:gd name="connsiteX177" fmla="*/ 4905487 w 7046259"/>
                <a:gd name="connsiteY177" fmla="*/ 1000462 h 4303059"/>
                <a:gd name="connsiteX178" fmla="*/ 4722607 w 7046259"/>
                <a:gd name="connsiteY178" fmla="*/ 1032735 h 4303059"/>
                <a:gd name="connsiteX179" fmla="*/ 4625788 w 7046259"/>
                <a:gd name="connsiteY179" fmla="*/ 1043492 h 4303059"/>
                <a:gd name="connsiteX180" fmla="*/ 4647303 w 7046259"/>
                <a:gd name="connsiteY180" fmla="*/ 1183342 h 4303059"/>
                <a:gd name="connsiteX181" fmla="*/ 4701092 w 7046259"/>
                <a:gd name="connsiteY181" fmla="*/ 1301676 h 4303059"/>
                <a:gd name="connsiteX182" fmla="*/ 4647303 w 7046259"/>
                <a:gd name="connsiteY182" fmla="*/ 1398495 h 4303059"/>
                <a:gd name="connsiteX183" fmla="*/ 4787153 w 7046259"/>
                <a:gd name="connsiteY183" fmla="*/ 1484556 h 4303059"/>
                <a:gd name="connsiteX184" fmla="*/ 4754880 w 7046259"/>
                <a:gd name="connsiteY184" fmla="*/ 1602890 h 4303059"/>
                <a:gd name="connsiteX185" fmla="*/ 4765638 w 7046259"/>
                <a:gd name="connsiteY185" fmla="*/ 1710466 h 4303059"/>
                <a:gd name="connsiteX186" fmla="*/ 4883972 w 7046259"/>
                <a:gd name="connsiteY186" fmla="*/ 1775012 h 4303059"/>
                <a:gd name="connsiteX187" fmla="*/ 4970033 w 7046259"/>
                <a:gd name="connsiteY187" fmla="*/ 1828800 h 4303059"/>
                <a:gd name="connsiteX188" fmla="*/ 5002306 w 7046259"/>
                <a:gd name="connsiteY188" fmla="*/ 2043953 h 4303059"/>
                <a:gd name="connsiteX189" fmla="*/ 4980791 w 7046259"/>
                <a:gd name="connsiteY189" fmla="*/ 2173045 h 4303059"/>
                <a:gd name="connsiteX190" fmla="*/ 4905487 w 7046259"/>
                <a:gd name="connsiteY190" fmla="*/ 2237591 h 4303059"/>
                <a:gd name="connsiteX191" fmla="*/ 4905487 w 7046259"/>
                <a:gd name="connsiteY191" fmla="*/ 2237591 h 4303059"/>
                <a:gd name="connsiteX192" fmla="*/ 4819426 w 7046259"/>
                <a:gd name="connsiteY192" fmla="*/ 2312895 h 4303059"/>
                <a:gd name="connsiteX193" fmla="*/ 4883972 w 7046259"/>
                <a:gd name="connsiteY193" fmla="*/ 2452744 h 4303059"/>
                <a:gd name="connsiteX194" fmla="*/ 4948518 w 7046259"/>
                <a:gd name="connsiteY194" fmla="*/ 2538805 h 4303059"/>
                <a:gd name="connsiteX195" fmla="*/ 4991548 w 7046259"/>
                <a:gd name="connsiteY195" fmla="*/ 2614109 h 4303059"/>
                <a:gd name="connsiteX196" fmla="*/ 5002306 w 7046259"/>
                <a:gd name="connsiteY196" fmla="*/ 2657139 h 4303059"/>
                <a:gd name="connsiteX197" fmla="*/ 5002306 w 7046259"/>
                <a:gd name="connsiteY197" fmla="*/ 2657139 h 4303059"/>
                <a:gd name="connsiteX198" fmla="*/ 4937760 w 7046259"/>
                <a:gd name="connsiteY198" fmla="*/ 2786231 h 4303059"/>
                <a:gd name="connsiteX199" fmla="*/ 4894729 w 7046259"/>
                <a:gd name="connsiteY199" fmla="*/ 2840019 h 4303059"/>
                <a:gd name="connsiteX200" fmla="*/ 4808668 w 7046259"/>
                <a:gd name="connsiteY200" fmla="*/ 2786231 h 4303059"/>
                <a:gd name="connsiteX201" fmla="*/ 4765638 w 7046259"/>
                <a:gd name="connsiteY201" fmla="*/ 2732443 h 4303059"/>
                <a:gd name="connsiteX202" fmla="*/ 4722607 w 7046259"/>
                <a:gd name="connsiteY202" fmla="*/ 2678655 h 4303059"/>
                <a:gd name="connsiteX203" fmla="*/ 4722607 w 7046259"/>
                <a:gd name="connsiteY203" fmla="*/ 2678655 h 4303059"/>
                <a:gd name="connsiteX204" fmla="*/ 4679576 w 7046259"/>
                <a:gd name="connsiteY204" fmla="*/ 2581836 h 4303059"/>
                <a:gd name="connsiteX205" fmla="*/ 4679576 w 7046259"/>
                <a:gd name="connsiteY205" fmla="*/ 2581836 h 4303059"/>
                <a:gd name="connsiteX206" fmla="*/ 4604273 w 7046259"/>
                <a:gd name="connsiteY206" fmla="*/ 2474259 h 4303059"/>
                <a:gd name="connsiteX207" fmla="*/ 4582758 w 7046259"/>
                <a:gd name="connsiteY207" fmla="*/ 2323652 h 4303059"/>
                <a:gd name="connsiteX208" fmla="*/ 4582758 w 7046259"/>
                <a:gd name="connsiteY208" fmla="*/ 2323652 h 4303059"/>
                <a:gd name="connsiteX209" fmla="*/ 4475181 w 7046259"/>
                <a:gd name="connsiteY209" fmla="*/ 2291379 h 4303059"/>
                <a:gd name="connsiteX210" fmla="*/ 4410635 w 7046259"/>
                <a:gd name="connsiteY210" fmla="*/ 2291379 h 4303059"/>
                <a:gd name="connsiteX211" fmla="*/ 4324574 w 7046259"/>
                <a:gd name="connsiteY211" fmla="*/ 2291379 h 4303059"/>
                <a:gd name="connsiteX212" fmla="*/ 4227755 w 7046259"/>
                <a:gd name="connsiteY212" fmla="*/ 2237591 h 4303059"/>
                <a:gd name="connsiteX213" fmla="*/ 4109421 w 7046259"/>
                <a:gd name="connsiteY213" fmla="*/ 2183803 h 4303059"/>
                <a:gd name="connsiteX214" fmla="*/ 3958814 w 7046259"/>
                <a:gd name="connsiteY214" fmla="*/ 2130015 h 4303059"/>
                <a:gd name="connsiteX215" fmla="*/ 3872753 w 7046259"/>
                <a:gd name="connsiteY215" fmla="*/ 2086984 h 4303059"/>
                <a:gd name="connsiteX216" fmla="*/ 3786692 w 7046259"/>
                <a:gd name="connsiteY216" fmla="*/ 2054711 h 4303059"/>
                <a:gd name="connsiteX217" fmla="*/ 3668358 w 7046259"/>
                <a:gd name="connsiteY217" fmla="*/ 2065469 h 4303059"/>
                <a:gd name="connsiteX218" fmla="*/ 3614569 w 7046259"/>
                <a:gd name="connsiteY218" fmla="*/ 2000923 h 4303059"/>
                <a:gd name="connsiteX219" fmla="*/ 3571539 w 7046259"/>
                <a:gd name="connsiteY219" fmla="*/ 1914862 h 4303059"/>
                <a:gd name="connsiteX220" fmla="*/ 3560781 w 7046259"/>
                <a:gd name="connsiteY220" fmla="*/ 1828800 h 4303059"/>
                <a:gd name="connsiteX221" fmla="*/ 3485478 w 7046259"/>
                <a:gd name="connsiteY221" fmla="*/ 1785770 h 4303059"/>
                <a:gd name="connsiteX222" fmla="*/ 3453205 w 7046259"/>
                <a:gd name="connsiteY222" fmla="*/ 1731982 h 4303059"/>
                <a:gd name="connsiteX223" fmla="*/ 3431689 w 7046259"/>
                <a:gd name="connsiteY223" fmla="*/ 1592132 h 4303059"/>
                <a:gd name="connsiteX224" fmla="*/ 3474720 w 7046259"/>
                <a:gd name="connsiteY224" fmla="*/ 1420010 h 4303059"/>
                <a:gd name="connsiteX225" fmla="*/ 3593054 w 7046259"/>
                <a:gd name="connsiteY225" fmla="*/ 1301676 h 4303059"/>
                <a:gd name="connsiteX226" fmla="*/ 3668358 w 7046259"/>
                <a:gd name="connsiteY226" fmla="*/ 1226372 h 4303059"/>
                <a:gd name="connsiteX227" fmla="*/ 3754419 w 7046259"/>
                <a:gd name="connsiteY227" fmla="*/ 1118796 h 4303059"/>
                <a:gd name="connsiteX228" fmla="*/ 3861995 w 7046259"/>
                <a:gd name="connsiteY228" fmla="*/ 957431 h 4303059"/>
                <a:gd name="connsiteX229" fmla="*/ 3937299 w 7046259"/>
                <a:gd name="connsiteY229" fmla="*/ 828339 h 4303059"/>
                <a:gd name="connsiteX230" fmla="*/ 3980329 w 7046259"/>
                <a:gd name="connsiteY230" fmla="*/ 666975 h 4303059"/>
                <a:gd name="connsiteX231" fmla="*/ 3980329 w 7046259"/>
                <a:gd name="connsiteY231" fmla="*/ 559398 h 4303059"/>
                <a:gd name="connsiteX232" fmla="*/ 3980329 w 7046259"/>
                <a:gd name="connsiteY232" fmla="*/ 559398 h 4303059"/>
                <a:gd name="connsiteX233" fmla="*/ 4098663 w 7046259"/>
                <a:gd name="connsiteY233" fmla="*/ 591671 h 4303059"/>
                <a:gd name="connsiteX234" fmla="*/ 4195482 w 7046259"/>
                <a:gd name="connsiteY234" fmla="*/ 645459 h 4303059"/>
                <a:gd name="connsiteX235" fmla="*/ 4249271 w 7046259"/>
                <a:gd name="connsiteY235" fmla="*/ 376518 h 4303059"/>
                <a:gd name="connsiteX236" fmla="*/ 4227755 w 7046259"/>
                <a:gd name="connsiteY236" fmla="*/ 301215 h 4303059"/>
                <a:gd name="connsiteX237" fmla="*/ 4184725 w 7046259"/>
                <a:gd name="connsiteY237" fmla="*/ 204396 h 4303059"/>
                <a:gd name="connsiteX238" fmla="*/ 4184725 w 7046259"/>
                <a:gd name="connsiteY238" fmla="*/ 107577 h 4303059"/>
                <a:gd name="connsiteX239" fmla="*/ 4184725 w 7046259"/>
                <a:gd name="connsiteY239" fmla="*/ 107577 h 4303059"/>
                <a:gd name="connsiteX240" fmla="*/ 4098663 w 7046259"/>
                <a:gd name="connsiteY240" fmla="*/ 10758 h 4303059"/>
                <a:gd name="connsiteX241" fmla="*/ 4098663 w 7046259"/>
                <a:gd name="connsiteY241" fmla="*/ 10758 h 4303059"/>
                <a:gd name="connsiteX242" fmla="*/ 3958814 w 7046259"/>
                <a:gd name="connsiteY242" fmla="*/ 0 h 4303059"/>
                <a:gd name="connsiteX243" fmla="*/ 3915783 w 7046259"/>
                <a:gd name="connsiteY243" fmla="*/ 32273 h 4303059"/>
                <a:gd name="connsiteX244" fmla="*/ 3948056 w 7046259"/>
                <a:gd name="connsiteY244" fmla="*/ 107577 h 4303059"/>
                <a:gd name="connsiteX245" fmla="*/ 3948056 w 7046259"/>
                <a:gd name="connsiteY245" fmla="*/ 107577 h 4303059"/>
                <a:gd name="connsiteX246" fmla="*/ 3969572 w 7046259"/>
                <a:gd name="connsiteY246" fmla="*/ 236669 h 4303059"/>
                <a:gd name="connsiteX247" fmla="*/ 3969572 w 7046259"/>
                <a:gd name="connsiteY247" fmla="*/ 247426 h 4303059"/>
                <a:gd name="connsiteX248" fmla="*/ 3969572 w 7046259"/>
                <a:gd name="connsiteY248" fmla="*/ 247426 h 4303059"/>
                <a:gd name="connsiteX249" fmla="*/ 3894268 w 7046259"/>
                <a:gd name="connsiteY249" fmla="*/ 268942 h 4303059"/>
                <a:gd name="connsiteX250" fmla="*/ 3905026 w 7046259"/>
                <a:gd name="connsiteY250" fmla="*/ 333487 h 4303059"/>
                <a:gd name="connsiteX251" fmla="*/ 3915783 w 7046259"/>
                <a:gd name="connsiteY251" fmla="*/ 376518 h 4303059"/>
                <a:gd name="connsiteX252" fmla="*/ 3894268 w 7046259"/>
                <a:gd name="connsiteY252" fmla="*/ 398033 h 4303059"/>
                <a:gd name="connsiteX253" fmla="*/ 3894268 w 7046259"/>
                <a:gd name="connsiteY253" fmla="*/ 398033 h 4303059"/>
                <a:gd name="connsiteX254" fmla="*/ 3829722 w 7046259"/>
                <a:gd name="connsiteY254" fmla="*/ 290457 h 4303059"/>
                <a:gd name="connsiteX255" fmla="*/ 3829722 w 7046259"/>
                <a:gd name="connsiteY255" fmla="*/ 290457 h 4303059"/>
                <a:gd name="connsiteX256" fmla="*/ 3808207 w 7046259"/>
                <a:gd name="connsiteY256" fmla="*/ 172123 h 4303059"/>
                <a:gd name="connsiteX257" fmla="*/ 3808207 w 7046259"/>
                <a:gd name="connsiteY257" fmla="*/ 172123 h 4303059"/>
                <a:gd name="connsiteX258" fmla="*/ 3808207 w 7046259"/>
                <a:gd name="connsiteY258" fmla="*/ 172123 h 4303059"/>
                <a:gd name="connsiteX259" fmla="*/ 3711388 w 7046259"/>
                <a:gd name="connsiteY259" fmla="*/ 161365 h 4303059"/>
                <a:gd name="connsiteX260" fmla="*/ 3700631 w 7046259"/>
                <a:gd name="connsiteY260" fmla="*/ 129092 h 4303059"/>
                <a:gd name="connsiteX261" fmla="*/ 3700631 w 7046259"/>
                <a:gd name="connsiteY261" fmla="*/ 129092 h 4303059"/>
                <a:gd name="connsiteX262" fmla="*/ 21516 w 7046259"/>
                <a:gd name="connsiteY262" fmla="*/ 96819 h 4303059"/>
                <a:gd name="connsiteX263" fmla="*/ 0 w 7046259"/>
                <a:gd name="connsiteY263" fmla="*/ 107577 h 4303059"/>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1086522 w 7046259"/>
                <a:gd name="connsiteY262" fmla="*/ 0 h 5066852"/>
                <a:gd name="connsiteX263" fmla="*/ 21516 w 7046259"/>
                <a:gd name="connsiteY263" fmla="*/ 860612 h 5066852"/>
                <a:gd name="connsiteX264" fmla="*/ 0 w 7046259"/>
                <a:gd name="connsiteY264" fmla="*/ 871370 h 5066852"/>
                <a:gd name="connsiteX0" fmla="*/ 0 w 7046259"/>
                <a:gd name="connsiteY0" fmla="*/ 892817 h 5088299"/>
                <a:gd name="connsiteX1" fmla="*/ 96819 w 7046259"/>
                <a:gd name="connsiteY1" fmla="*/ 1043424 h 5088299"/>
                <a:gd name="connsiteX2" fmla="*/ 129092 w 7046259"/>
                <a:gd name="connsiteY2" fmla="*/ 1064939 h 5088299"/>
                <a:gd name="connsiteX3" fmla="*/ 215153 w 7046259"/>
                <a:gd name="connsiteY3" fmla="*/ 1043424 h 5088299"/>
                <a:gd name="connsiteX4" fmla="*/ 258183 w 7046259"/>
                <a:gd name="connsiteY4" fmla="*/ 1032666 h 5088299"/>
                <a:gd name="connsiteX5" fmla="*/ 311972 w 7046259"/>
                <a:gd name="connsiteY5" fmla="*/ 1172516 h 5088299"/>
                <a:gd name="connsiteX6" fmla="*/ 344245 w 7046259"/>
                <a:gd name="connsiteY6" fmla="*/ 1290850 h 5088299"/>
                <a:gd name="connsiteX7" fmla="*/ 430306 w 7046259"/>
                <a:gd name="connsiteY7" fmla="*/ 1559791 h 5088299"/>
                <a:gd name="connsiteX8" fmla="*/ 462579 w 7046259"/>
                <a:gd name="connsiteY8" fmla="*/ 1624337 h 5088299"/>
                <a:gd name="connsiteX9" fmla="*/ 473336 w 7046259"/>
                <a:gd name="connsiteY9" fmla="*/ 1817975 h 5088299"/>
                <a:gd name="connsiteX10" fmla="*/ 484094 w 7046259"/>
                <a:gd name="connsiteY10" fmla="*/ 2033127 h 5088299"/>
                <a:gd name="connsiteX11" fmla="*/ 473336 w 7046259"/>
                <a:gd name="connsiteY11" fmla="*/ 2183735 h 5088299"/>
                <a:gd name="connsiteX12" fmla="*/ 451821 w 7046259"/>
                <a:gd name="connsiteY12" fmla="*/ 2291311 h 5088299"/>
                <a:gd name="connsiteX13" fmla="*/ 451821 w 7046259"/>
                <a:gd name="connsiteY13" fmla="*/ 2291311 h 5088299"/>
                <a:gd name="connsiteX14" fmla="*/ 344245 w 7046259"/>
                <a:gd name="connsiteY14" fmla="*/ 2366615 h 5088299"/>
                <a:gd name="connsiteX15" fmla="*/ 279699 w 7046259"/>
                <a:gd name="connsiteY15" fmla="*/ 2431160 h 5088299"/>
                <a:gd name="connsiteX16" fmla="*/ 268941 w 7046259"/>
                <a:gd name="connsiteY16" fmla="*/ 2506464 h 5088299"/>
                <a:gd name="connsiteX17" fmla="*/ 290456 w 7046259"/>
                <a:gd name="connsiteY17" fmla="*/ 2732375 h 5088299"/>
                <a:gd name="connsiteX18" fmla="*/ 279699 w 7046259"/>
                <a:gd name="connsiteY18" fmla="*/ 2915255 h 5088299"/>
                <a:gd name="connsiteX19" fmla="*/ 279699 w 7046259"/>
                <a:gd name="connsiteY19" fmla="*/ 3012073 h 5088299"/>
                <a:gd name="connsiteX20" fmla="*/ 279699 w 7046259"/>
                <a:gd name="connsiteY20" fmla="*/ 3012073 h 5088299"/>
                <a:gd name="connsiteX21" fmla="*/ 247426 w 7046259"/>
                <a:gd name="connsiteY21" fmla="*/ 3227226 h 5088299"/>
                <a:gd name="connsiteX22" fmla="*/ 301214 w 7046259"/>
                <a:gd name="connsiteY22" fmla="*/ 3388591 h 5088299"/>
                <a:gd name="connsiteX23" fmla="*/ 355002 w 7046259"/>
                <a:gd name="connsiteY23" fmla="*/ 3474652 h 5088299"/>
                <a:gd name="connsiteX24" fmla="*/ 355002 w 7046259"/>
                <a:gd name="connsiteY24" fmla="*/ 3474652 h 5088299"/>
                <a:gd name="connsiteX25" fmla="*/ 473336 w 7046259"/>
                <a:gd name="connsiteY25" fmla="*/ 3603744 h 5088299"/>
                <a:gd name="connsiteX26" fmla="*/ 473336 w 7046259"/>
                <a:gd name="connsiteY26" fmla="*/ 3603744 h 5088299"/>
                <a:gd name="connsiteX27" fmla="*/ 505609 w 7046259"/>
                <a:gd name="connsiteY27" fmla="*/ 3496167 h 5088299"/>
                <a:gd name="connsiteX28" fmla="*/ 462579 w 7046259"/>
                <a:gd name="connsiteY28" fmla="*/ 3399349 h 5088299"/>
                <a:gd name="connsiteX29" fmla="*/ 462579 w 7046259"/>
                <a:gd name="connsiteY29" fmla="*/ 3324045 h 5088299"/>
                <a:gd name="connsiteX30" fmla="*/ 473336 w 7046259"/>
                <a:gd name="connsiteY30" fmla="*/ 3356318 h 5088299"/>
                <a:gd name="connsiteX31" fmla="*/ 516367 w 7046259"/>
                <a:gd name="connsiteY31" fmla="*/ 3420864 h 5088299"/>
                <a:gd name="connsiteX32" fmla="*/ 570155 w 7046259"/>
                <a:gd name="connsiteY32" fmla="*/ 3485410 h 5088299"/>
                <a:gd name="connsiteX33" fmla="*/ 623943 w 7046259"/>
                <a:gd name="connsiteY33" fmla="*/ 3560713 h 5088299"/>
                <a:gd name="connsiteX34" fmla="*/ 1065007 w 7046259"/>
                <a:gd name="connsiteY34" fmla="*/ 3700563 h 5088299"/>
                <a:gd name="connsiteX35" fmla="*/ 1721223 w 7046259"/>
                <a:gd name="connsiteY35" fmla="*/ 3894200 h 5088299"/>
                <a:gd name="connsiteX36" fmla="*/ 2560320 w 7046259"/>
                <a:gd name="connsiteY36" fmla="*/ 4055565 h 5088299"/>
                <a:gd name="connsiteX37" fmla="*/ 3356386 w 7046259"/>
                <a:gd name="connsiteY37" fmla="*/ 4163142 h 5088299"/>
                <a:gd name="connsiteX38" fmla="*/ 3356386 w 7046259"/>
                <a:gd name="connsiteY38" fmla="*/ 4163142 h 5088299"/>
                <a:gd name="connsiteX39" fmla="*/ 3517751 w 7046259"/>
                <a:gd name="connsiteY39" fmla="*/ 4216930 h 5088299"/>
                <a:gd name="connsiteX40" fmla="*/ 3765176 w 7046259"/>
                <a:gd name="connsiteY40" fmla="*/ 4259960 h 5088299"/>
                <a:gd name="connsiteX41" fmla="*/ 4012602 w 7046259"/>
                <a:gd name="connsiteY41" fmla="*/ 4302991 h 5088299"/>
                <a:gd name="connsiteX42" fmla="*/ 4087906 w 7046259"/>
                <a:gd name="connsiteY42" fmla="*/ 4227687 h 5088299"/>
                <a:gd name="connsiteX43" fmla="*/ 4163209 w 7046259"/>
                <a:gd name="connsiteY43" fmla="*/ 4173899 h 5088299"/>
                <a:gd name="connsiteX44" fmla="*/ 4260028 w 7046259"/>
                <a:gd name="connsiteY44" fmla="*/ 4163142 h 5088299"/>
                <a:gd name="connsiteX45" fmla="*/ 4335332 w 7046259"/>
                <a:gd name="connsiteY45" fmla="*/ 4216930 h 5088299"/>
                <a:gd name="connsiteX46" fmla="*/ 4421393 w 7046259"/>
                <a:gd name="connsiteY46" fmla="*/ 4249203 h 5088299"/>
                <a:gd name="connsiteX47" fmla="*/ 4464423 w 7046259"/>
                <a:gd name="connsiteY47" fmla="*/ 4249203 h 5088299"/>
                <a:gd name="connsiteX48" fmla="*/ 4528969 w 7046259"/>
                <a:gd name="connsiteY48" fmla="*/ 4313749 h 5088299"/>
                <a:gd name="connsiteX49" fmla="*/ 4572000 w 7046259"/>
                <a:gd name="connsiteY49" fmla="*/ 4399810 h 5088299"/>
                <a:gd name="connsiteX50" fmla="*/ 4668819 w 7046259"/>
                <a:gd name="connsiteY50" fmla="*/ 4496629 h 5088299"/>
                <a:gd name="connsiteX51" fmla="*/ 4787153 w 7046259"/>
                <a:gd name="connsiteY51" fmla="*/ 4539659 h 5088299"/>
                <a:gd name="connsiteX52" fmla="*/ 4883972 w 7046259"/>
                <a:gd name="connsiteY52" fmla="*/ 4496629 h 5088299"/>
                <a:gd name="connsiteX53" fmla="*/ 4927002 w 7046259"/>
                <a:gd name="connsiteY53" fmla="*/ 4571932 h 5088299"/>
                <a:gd name="connsiteX54" fmla="*/ 4927002 w 7046259"/>
                <a:gd name="connsiteY54" fmla="*/ 4571932 h 5088299"/>
                <a:gd name="connsiteX55" fmla="*/ 4959275 w 7046259"/>
                <a:gd name="connsiteY55" fmla="*/ 4711782 h 5088299"/>
                <a:gd name="connsiteX56" fmla="*/ 4959275 w 7046259"/>
                <a:gd name="connsiteY56" fmla="*/ 4711782 h 5088299"/>
                <a:gd name="connsiteX57" fmla="*/ 4937760 w 7046259"/>
                <a:gd name="connsiteY57" fmla="*/ 4840873 h 5088299"/>
                <a:gd name="connsiteX58" fmla="*/ 4894729 w 7046259"/>
                <a:gd name="connsiteY58" fmla="*/ 4916177 h 5088299"/>
                <a:gd name="connsiteX59" fmla="*/ 4851699 w 7046259"/>
                <a:gd name="connsiteY59" fmla="*/ 4991480 h 5088299"/>
                <a:gd name="connsiteX60" fmla="*/ 4840941 w 7046259"/>
                <a:gd name="connsiteY60" fmla="*/ 5088299 h 5088299"/>
                <a:gd name="connsiteX61" fmla="*/ 4840941 w 7046259"/>
                <a:gd name="connsiteY61" fmla="*/ 5088299 h 5088299"/>
                <a:gd name="connsiteX62" fmla="*/ 4840941 w 7046259"/>
                <a:gd name="connsiteY62" fmla="*/ 5088299 h 5088299"/>
                <a:gd name="connsiteX63" fmla="*/ 4970033 w 7046259"/>
                <a:gd name="connsiteY63" fmla="*/ 4991480 h 5088299"/>
                <a:gd name="connsiteX64" fmla="*/ 4970033 w 7046259"/>
                <a:gd name="connsiteY64" fmla="*/ 4991480 h 5088299"/>
                <a:gd name="connsiteX65" fmla="*/ 5088367 w 7046259"/>
                <a:gd name="connsiteY65" fmla="*/ 4959207 h 5088299"/>
                <a:gd name="connsiteX66" fmla="*/ 5142155 w 7046259"/>
                <a:gd name="connsiteY66" fmla="*/ 4959207 h 5088299"/>
                <a:gd name="connsiteX67" fmla="*/ 5142155 w 7046259"/>
                <a:gd name="connsiteY67" fmla="*/ 4916177 h 5088299"/>
                <a:gd name="connsiteX68" fmla="*/ 5238974 w 7046259"/>
                <a:gd name="connsiteY68" fmla="*/ 4894662 h 5088299"/>
                <a:gd name="connsiteX69" fmla="*/ 5249732 w 7046259"/>
                <a:gd name="connsiteY69" fmla="*/ 4851631 h 5088299"/>
                <a:gd name="connsiteX70" fmla="*/ 5249732 w 7046259"/>
                <a:gd name="connsiteY70" fmla="*/ 4819358 h 5088299"/>
                <a:gd name="connsiteX71" fmla="*/ 5249732 w 7046259"/>
                <a:gd name="connsiteY71" fmla="*/ 4819358 h 5088299"/>
                <a:gd name="connsiteX72" fmla="*/ 5185186 w 7046259"/>
                <a:gd name="connsiteY72" fmla="*/ 4819358 h 5088299"/>
                <a:gd name="connsiteX73" fmla="*/ 5228216 w 7046259"/>
                <a:gd name="connsiteY73" fmla="*/ 4754812 h 5088299"/>
                <a:gd name="connsiteX74" fmla="*/ 5303520 w 7046259"/>
                <a:gd name="connsiteY74" fmla="*/ 4701024 h 5088299"/>
                <a:gd name="connsiteX75" fmla="*/ 5378823 w 7046259"/>
                <a:gd name="connsiteY75" fmla="*/ 4679509 h 5088299"/>
                <a:gd name="connsiteX76" fmla="*/ 5454127 w 7046259"/>
                <a:gd name="connsiteY76" fmla="*/ 4636478 h 5088299"/>
                <a:gd name="connsiteX77" fmla="*/ 5507915 w 7046259"/>
                <a:gd name="connsiteY77" fmla="*/ 4582690 h 5088299"/>
                <a:gd name="connsiteX78" fmla="*/ 5561703 w 7046259"/>
                <a:gd name="connsiteY78" fmla="*/ 4496629 h 5088299"/>
                <a:gd name="connsiteX79" fmla="*/ 5669280 w 7046259"/>
                <a:gd name="connsiteY79" fmla="*/ 4378295 h 5088299"/>
                <a:gd name="connsiteX80" fmla="*/ 5905948 w 7046259"/>
                <a:gd name="connsiteY80" fmla="*/ 4346022 h 5088299"/>
                <a:gd name="connsiteX81" fmla="*/ 5970494 w 7046259"/>
                <a:gd name="connsiteY81" fmla="*/ 4292233 h 5088299"/>
                <a:gd name="connsiteX82" fmla="*/ 6045798 w 7046259"/>
                <a:gd name="connsiteY82" fmla="*/ 4152384 h 5088299"/>
                <a:gd name="connsiteX83" fmla="*/ 6099586 w 7046259"/>
                <a:gd name="connsiteY83" fmla="*/ 3947989 h 5088299"/>
                <a:gd name="connsiteX84" fmla="*/ 6131859 w 7046259"/>
                <a:gd name="connsiteY84" fmla="*/ 3883443 h 5088299"/>
                <a:gd name="connsiteX85" fmla="*/ 6153374 w 7046259"/>
                <a:gd name="connsiteY85" fmla="*/ 3840412 h 5088299"/>
                <a:gd name="connsiteX86" fmla="*/ 6153374 w 7046259"/>
                <a:gd name="connsiteY86" fmla="*/ 3840412 h 5088299"/>
                <a:gd name="connsiteX87" fmla="*/ 6239435 w 7046259"/>
                <a:gd name="connsiteY87" fmla="*/ 3861927 h 5088299"/>
                <a:gd name="connsiteX88" fmla="*/ 6314739 w 7046259"/>
                <a:gd name="connsiteY88" fmla="*/ 3926473 h 5088299"/>
                <a:gd name="connsiteX89" fmla="*/ 6379285 w 7046259"/>
                <a:gd name="connsiteY89" fmla="*/ 4001777 h 5088299"/>
                <a:gd name="connsiteX90" fmla="*/ 6422315 w 7046259"/>
                <a:gd name="connsiteY90" fmla="*/ 4087838 h 5088299"/>
                <a:gd name="connsiteX91" fmla="*/ 6476103 w 7046259"/>
                <a:gd name="connsiteY91" fmla="*/ 4130869 h 5088299"/>
                <a:gd name="connsiteX92" fmla="*/ 6476103 w 7046259"/>
                <a:gd name="connsiteY92" fmla="*/ 4130869 h 5088299"/>
                <a:gd name="connsiteX93" fmla="*/ 6551407 w 7046259"/>
                <a:gd name="connsiteY93" fmla="*/ 4055565 h 5088299"/>
                <a:gd name="connsiteX94" fmla="*/ 6551407 w 7046259"/>
                <a:gd name="connsiteY94" fmla="*/ 4055565 h 5088299"/>
                <a:gd name="connsiteX95" fmla="*/ 6626711 w 7046259"/>
                <a:gd name="connsiteY95" fmla="*/ 3937231 h 5088299"/>
                <a:gd name="connsiteX96" fmla="*/ 6702014 w 7046259"/>
                <a:gd name="connsiteY96" fmla="*/ 3915716 h 5088299"/>
                <a:gd name="connsiteX97" fmla="*/ 6702014 w 7046259"/>
                <a:gd name="connsiteY97" fmla="*/ 3915716 h 5088299"/>
                <a:gd name="connsiteX98" fmla="*/ 6680499 w 7046259"/>
                <a:gd name="connsiteY98" fmla="*/ 4034050 h 5088299"/>
                <a:gd name="connsiteX99" fmla="*/ 6637468 w 7046259"/>
                <a:gd name="connsiteY99" fmla="*/ 4152384 h 5088299"/>
                <a:gd name="connsiteX100" fmla="*/ 6637468 w 7046259"/>
                <a:gd name="connsiteY100" fmla="*/ 4270718 h 5088299"/>
                <a:gd name="connsiteX101" fmla="*/ 6691256 w 7046259"/>
                <a:gd name="connsiteY101" fmla="*/ 4292233 h 5088299"/>
                <a:gd name="connsiteX102" fmla="*/ 6745045 w 7046259"/>
                <a:gd name="connsiteY102" fmla="*/ 4195415 h 5088299"/>
                <a:gd name="connsiteX103" fmla="*/ 6755802 w 7046259"/>
                <a:gd name="connsiteY103" fmla="*/ 4120111 h 5088299"/>
                <a:gd name="connsiteX104" fmla="*/ 6777318 w 7046259"/>
                <a:gd name="connsiteY104" fmla="*/ 4055565 h 5088299"/>
                <a:gd name="connsiteX105" fmla="*/ 6831106 w 7046259"/>
                <a:gd name="connsiteY105" fmla="*/ 3991019 h 5088299"/>
                <a:gd name="connsiteX106" fmla="*/ 6917167 w 7046259"/>
                <a:gd name="connsiteY106" fmla="*/ 3872685 h 5088299"/>
                <a:gd name="connsiteX107" fmla="*/ 6981713 w 7046259"/>
                <a:gd name="connsiteY107" fmla="*/ 3797382 h 5088299"/>
                <a:gd name="connsiteX108" fmla="*/ 6981713 w 7046259"/>
                <a:gd name="connsiteY108" fmla="*/ 3797382 h 5088299"/>
                <a:gd name="connsiteX109" fmla="*/ 7035501 w 7046259"/>
                <a:gd name="connsiteY109" fmla="*/ 3657532 h 5088299"/>
                <a:gd name="connsiteX110" fmla="*/ 7046259 w 7046259"/>
                <a:gd name="connsiteY110" fmla="*/ 3603744 h 5088299"/>
                <a:gd name="connsiteX111" fmla="*/ 6981713 w 7046259"/>
                <a:gd name="connsiteY111" fmla="*/ 3571471 h 5088299"/>
                <a:gd name="connsiteX112" fmla="*/ 6960198 w 7046259"/>
                <a:gd name="connsiteY112" fmla="*/ 3496167 h 5088299"/>
                <a:gd name="connsiteX113" fmla="*/ 6927925 w 7046259"/>
                <a:gd name="connsiteY113" fmla="*/ 3485410 h 5088299"/>
                <a:gd name="connsiteX114" fmla="*/ 6927925 w 7046259"/>
                <a:gd name="connsiteY114" fmla="*/ 3592986 h 5088299"/>
                <a:gd name="connsiteX115" fmla="*/ 6927925 w 7046259"/>
                <a:gd name="connsiteY115" fmla="*/ 3700563 h 5088299"/>
                <a:gd name="connsiteX116" fmla="*/ 6927925 w 7046259"/>
                <a:gd name="connsiteY116" fmla="*/ 3700563 h 5088299"/>
                <a:gd name="connsiteX117" fmla="*/ 6841863 w 7046259"/>
                <a:gd name="connsiteY117" fmla="*/ 3765109 h 5088299"/>
                <a:gd name="connsiteX118" fmla="*/ 6755802 w 7046259"/>
                <a:gd name="connsiteY118" fmla="*/ 3786624 h 5088299"/>
                <a:gd name="connsiteX119" fmla="*/ 6723529 w 7046259"/>
                <a:gd name="connsiteY119" fmla="*/ 3786624 h 5088299"/>
                <a:gd name="connsiteX120" fmla="*/ 6755802 w 7046259"/>
                <a:gd name="connsiteY120" fmla="*/ 3722078 h 5088299"/>
                <a:gd name="connsiteX121" fmla="*/ 6755802 w 7046259"/>
                <a:gd name="connsiteY121" fmla="*/ 3722078 h 5088299"/>
                <a:gd name="connsiteX122" fmla="*/ 6680499 w 7046259"/>
                <a:gd name="connsiteY122" fmla="*/ 3700563 h 5088299"/>
                <a:gd name="connsiteX123" fmla="*/ 6680499 w 7046259"/>
                <a:gd name="connsiteY123" fmla="*/ 3700563 h 5088299"/>
                <a:gd name="connsiteX124" fmla="*/ 6562165 w 7046259"/>
                <a:gd name="connsiteY124" fmla="*/ 3732836 h 5088299"/>
                <a:gd name="connsiteX125" fmla="*/ 6562165 w 7046259"/>
                <a:gd name="connsiteY125" fmla="*/ 3732836 h 5088299"/>
                <a:gd name="connsiteX126" fmla="*/ 6519134 w 7046259"/>
                <a:gd name="connsiteY126" fmla="*/ 3592986 h 5088299"/>
                <a:gd name="connsiteX127" fmla="*/ 6486861 w 7046259"/>
                <a:gd name="connsiteY127" fmla="*/ 3592986 h 5088299"/>
                <a:gd name="connsiteX128" fmla="*/ 6443831 w 7046259"/>
                <a:gd name="connsiteY128" fmla="*/ 3646775 h 5088299"/>
                <a:gd name="connsiteX129" fmla="*/ 6379285 w 7046259"/>
                <a:gd name="connsiteY129" fmla="*/ 3646775 h 5088299"/>
                <a:gd name="connsiteX130" fmla="*/ 6433073 w 7046259"/>
                <a:gd name="connsiteY130" fmla="*/ 3603744 h 5088299"/>
                <a:gd name="connsiteX131" fmla="*/ 6486861 w 7046259"/>
                <a:gd name="connsiteY131" fmla="*/ 3549956 h 5088299"/>
                <a:gd name="connsiteX132" fmla="*/ 6486861 w 7046259"/>
                <a:gd name="connsiteY132" fmla="*/ 3442379 h 5088299"/>
                <a:gd name="connsiteX133" fmla="*/ 6433073 w 7046259"/>
                <a:gd name="connsiteY133" fmla="*/ 3420864 h 5088299"/>
                <a:gd name="connsiteX134" fmla="*/ 6368527 w 7046259"/>
                <a:gd name="connsiteY134" fmla="*/ 3431622 h 5088299"/>
                <a:gd name="connsiteX135" fmla="*/ 6271708 w 7046259"/>
                <a:gd name="connsiteY135" fmla="*/ 3506925 h 5088299"/>
                <a:gd name="connsiteX136" fmla="*/ 6185647 w 7046259"/>
                <a:gd name="connsiteY136" fmla="*/ 3582229 h 5088299"/>
                <a:gd name="connsiteX137" fmla="*/ 6121101 w 7046259"/>
                <a:gd name="connsiteY137" fmla="*/ 3668290 h 5088299"/>
                <a:gd name="connsiteX138" fmla="*/ 6078071 w 7046259"/>
                <a:gd name="connsiteY138" fmla="*/ 3732836 h 5088299"/>
                <a:gd name="connsiteX139" fmla="*/ 5981252 w 7046259"/>
                <a:gd name="connsiteY139" fmla="*/ 3829655 h 5088299"/>
                <a:gd name="connsiteX140" fmla="*/ 6035040 w 7046259"/>
                <a:gd name="connsiteY140" fmla="*/ 3679047 h 5088299"/>
                <a:gd name="connsiteX141" fmla="*/ 6121101 w 7046259"/>
                <a:gd name="connsiteY141" fmla="*/ 3528440 h 5088299"/>
                <a:gd name="connsiteX142" fmla="*/ 6185647 w 7046259"/>
                <a:gd name="connsiteY142" fmla="*/ 3420864 h 5088299"/>
                <a:gd name="connsiteX143" fmla="*/ 6185647 w 7046259"/>
                <a:gd name="connsiteY143" fmla="*/ 3324045 h 5088299"/>
                <a:gd name="connsiteX144" fmla="*/ 6303981 w 7046259"/>
                <a:gd name="connsiteY144" fmla="*/ 3259499 h 5088299"/>
                <a:gd name="connsiteX145" fmla="*/ 6454588 w 7046259"/>
                <a:gd name="connsiteY145" fmla="*/ 3184196 h 5088299"/>
                <a:gd name="connsiteX146" fmla="*/ 6551407 w 7046259"/>
                <a:gd name="connsiteY146" fmla="*/ 3162680 h 5088299"/>
                <a:gd name="connsiteX147" fmla="*/ 6658983 w 7046259"/>
                <a:gd name="connsiteY147" fmla="*/ 3076619 h 5088299"/>
                <a:gd name="connsiteX148" fmla="*/ 6788075 w 7046259"/>
                <a:gd name="connsiteY148" fmla="*/ 2979800 h 5088299"/>
                <a:gd name="connsiteX149" fmla="*/ 6809591 w 7046259"/>
                <a:gd name="connsiteY149" fmla="*/ 2861466 h 5088299"/>
                <a:gd name="connsiteX150" fmla="*/ 6906409 w 7046259"/>
                <a:gd name="connsiteY150" fmla="*/ 2710859 h 5088299"/>
                <a:gd name="connsiteX151" fmla="*/ 6949440 w 7046259"/>
                <a:gd name="connsiteY151" fmla="*/ 2571010 h 5088299"/>
                <a:gd name="connsiteX152" fmla="*/ 6960198 w 7046259"/>
                <a:gd name="connsiteY152" fmla="*/ 2463433 h 5088299"/>
                <a:gd name="connsiteX153" fmla="*/ 6852621 w 7046259"/>
                <a:gd name="connsiteY153" fmla="*/ 2377372 h 5088299"/>
                <a:gd name="connsiteX154" fmla="*/ 6745045 w 7046259"/>
                <a:gd name="connsiteY154" fmla="*/ 2366615 h 5088299"/>
                <a:gd name="connsiteX155" fmla="*/ 6691256 w 7046259"/>
                <a:gd name="connsiteY155" fmla="*/ 2355857 h 5088299"/>
                <a:gd name="connsiteX156" fmla="*/ 6691256 w 7046259"/>
                <a:gd name="connsiteY156" fmla="*/ 2355857 h 5088299"/>
                <a:gd name="connsiteX157" fmla="*/ 6669741 w 7046259"/>
                <a:gd name="connsiteY157" fmla="*/ 2259038 h 5088299"/>
                <a:gd name="connsiteX158" fmla="*/ 6594438 w 7046259"/>
                <a:gd name="connsiteY158" fmla="*/ 2259038 h 5088299"/>
                <a:gd name="connsiteX159" fmla="*/ 6529892 w 7046259"/>
                <a:gd name="connsiteY159" fmla="*/ 2302069 h 5088299"/>
                <a:gd name="connsiteX160" fmla="*/ 6400800 w 7046259"/>
                <a:gd name="connsiteY160" fmla="*/ 2334342 h 5088299"/>
                <a:gd name="connsiteX161" fmla="*/ 6282466 w 7046259"/>
                <a:gd name="connsiteY161" fmla="*/ 2248280 h 5088299"/>
                <a:gd name="connsiteX162" fmla="*/ 6078071 w 7046259"/>
                <a:gd name="connsiteY162" fmla="*/ 2119189 h 5088299"/>
                <a:gd name="connsiteX163" fmla="*/ 5884433 w 7046259"/>
                <a:gd name="connsiteY163" fmla="*/ 1936309 h 5088299"/>
                <a:gd name="connsiteX164" fmla="*/ 5787614 w 7046259"/>
                <a:gd name="connsiteY164" fmla="*/ 1828732 h 5088299"/>
                <a:gd name="connsiteX165" fmla="*/ 5712311 w 7046259"/>
                <a:gd name="connsiteY165" fmla="*/ 1774944 h 5088299"/>
                <a:gd name="connsiteX166" fmla="*/ 5680038 w 7046259"/>
                <a:gd name="connsiteY166" fmla="*/ 1850247 h 5088299"/>
                <a:gd name="connsiteX167" fmla="*/ 5680038 w 7046259"/>
                <a:gd name="connsiteY167" fmla="*/ 2022370 h 5088299"/>
                <a:gd name="connsiteX168" fmla="*/ 5680038 w 7046259"/>
                <a:gd name="connsiteY168" fmla="*/ 2129946 h 5088299"/>
                <a:gd name="connsiteX169" fmla="*/ 5604734 w 7046259"/>
                <a:gd name="connsiteY169" fmla="*/ 2183735 h 5088299"/>
                <a:gd name="connsiteX170" fmla="*/ 5507915 w 7046259"/>
                <a:gd name="connsiteY170" fmla="*/ 2140704 h 5088299"/>
                <a:gd name="connsiteX171" fmla="*/ 5432612 w 7046259"/>
                <a:gd name="connsiteY171" fmla="*/ 2065400 h 5088299"/>
                <a:gd name="connsiteX172" fmla="*/ 5389581 w 7046259"/>
                <a:gd name="connsiteY172" fmla="*/ 1947066 h 5088299"/>
                <a:gd name="connsiteX173" fmla="*/ 5325035 w 7046259"/>
                <a:gd name="connsiteY173" fmla="*/ 1871763 h 5088299"/>
                <a:gd name="connsiteX174" fmla="*/ 5174428 w 7046259"/>
                <a:gd name="connsiteY174" fmla="*/ 1871763 h 5088299"/>
                <a:gd name="connsiteX175" fmla="*/ 5099125 w 7046259"/>
                <a:gd name="connsiteY175" fmla="*/ 1817975 h 5088299"/>
                <a:gd name="connsiteX176" fmla="*/ 4991548 w 7046259"/>
                <a:gd name="connsiteY176" fmla="*/ 1796459 h 5088299"/>
                <a:gd name="connsiteX177" fmla="*/ 4905487 w 7046259"/>
                <a:gd name="connsiteY177" fmla="*/ 1785702 h 5088299"/>
                <a:gd name="connsiteX178" fmla="*/ 4722607 w 7046259"/>
                <a:gd name="connsiteY178" fmla="*/ 1817975 h 5088299"/>
                <a:gd name="connsiteX179" fmla="*/ 4625788 w 7046259"/>
                <a:gd name="connsiteY179" fmla="*/ 1828732 h 5088299"/>
                <a:gd name="connsiteX180" fmla="*/ 4647303 w 7046259"/>
                <a:gd name="connsiteY180" fmla="*/ 1968582 h 5088299"/>
                <a:gd name="connsiteX181" fmla="*/ 4701092 w 7046259"/>
                <a:gd name="connsiteY181" fmla="*/ 2086916 h 5088299"/>
                <a:gd name="connsiteX182" fmla="*/ 4647303 w 7046259"/>
                <a:gd name="connsiteY182" fmla="*/ 2183735 h 5088299"/>
                <a:gd name="connsiteX183" fmla="*/ 4787153 w 7046259"/>
                <a:gd name="connsiteY183" fmla="*/ 2269796 h 5088299"/>
                <a:gd name="connsiteX184" fmla="*/ 4754880 w 7046259"/>
                <a:gd name="connsiteY184" fmla="*/ 2388130 h 5088299"/>
                <a:gd name="connsiteX185" fmla="*/ 4765638 w 7046259"/>
                <a:gd name="connsiteY185" fmla="*/ 2495706 h 5088299"/>
                <a:gd name="connsiteX186" fmla="*/ 4883972 w 7046259"/>
                <a:gd name="connsiteY186" fmla="*/ 2560252 h 5088299"/>
                <a:gd name="connsiteX187" fmla="*/ 4970033 w 7046259"/>
                <a:gd name="connsiteY187" fmla="*/ 2614040 h 5088299"/>
                <a:gd name="connsiteX188" fmla="*/ 5002306 w 7046259"/>
                <a:gd name="connsiteY188" fmla="*/ 2829193 h 5088299"/>
                <a:gd name="connsiteX189" fmla="*/ 4980791 w 7046259"/>
                <a:gd name="connsiteY189" fmla="*/ 2958285 h 5088299"/>
                <a:gd name="connsiteX190" fmla="*/ 4905487 w 7046259"/>
                <a:gd name="connsiteY190" fmla="*/ 3022831 h 5088299"/>
                <a:gd name="connsiteX191" fmla="*/ 4905487 w 7046259"/>
                <a:gd name="connsiteY191" fmla="*/ 3022831 h 5088299"/>
                <a:gd name="connsiteX192" fmla="*/ 4819426 w 7046259"/>
                <a:gd name="connsiteY192" fmla="*/ 3098135 h 5088299"/>
                <a:gd name="connsiteX193" fmla="*/ 4883972 w 7046259"/>
                <a:gd name="connsiteY193" fmla="*/ 3237984 h 5088299"/>
                <a:gd name="connsiteX194" fmla="*/ 4948518 w 7046259"/>
                <a:gd name="connsiteY194" fmla="*/ 3324045 h 5088299"/>
                <a:gd name="connsiteX195" fmla="*/ 4991548 w 7046259"/>
                <a:gd name="connsiteY195" fmla="*/ 3399349 h 5088299"/>
                <a:gd name="connsiteX196" fmla="*/ 5002306 w 7046259"/>
                <a:gd name="connsiteY196" fmla="*/ 3442379 h 5088299"/>
                <a:gd name="connsiteX197" fmla="*/ 5002306 w 7046259"/>
                <a:gd name="connsiteY197" fmla="*/ 3442379 h 5088299"/>
                <a:gd name="connsiteX198" fmla="*/ 4937760 w 7046259"/>
                <a:gd name="connsiteY198" fmla="*/ 3571471 h 5088299"/>
                <a:gd name="connsiteX199" fmla="*/ 4894729 w 7046259"/>
                <a:gd name="connsiteY199" fmla="*/ 3625259 h 5088299"/>
                <a:gd name="connsiteX200" fmla="*/ 4808668 w 7046259"/>
                <a:gd name="connsiteY200" fmla="*/ 3571471 h 5088299"/>
                <a:gd name="connsiteX201" fmla="*/ 4765638 w 7046259"/>
                <a:gd name="connsiteY201" fmla="*/ 3517683 h 5088299"/>
                <a:gd name="connsiteX202" fmla="*/ 4722607 w 7046259"/>
                <a:gd name="connsiteY202" fmla="*/ 3463895 h 5088299"/>
                <a:gd name="connsiteX203" fmla="*/ 4722607 w 7046259"/>
                <a:gd name="connsiteY203" fmla="*/ 3463895 h 5088299"/>
                <a:gd name="connsiteX204" fmla="*/ 4679576 w 7046259"/>
                <a:gd name="connsiteY204" fmla="*/ 3367076 h 5088299"/>
                <a:gd name="connsiteX205" fmla="*/ 4679576 w 7046259"/>
                <a:gd name="connsiteY205" fmla="*/ 3367076 h 5088299"/>
                <a:gd name="connsiteX206" fmla="*/ 4604273 w 7046259"/>
                <a:gd name="connsiteY206" fmla="*/ 3259499 h 5088299"/>
                <a:gd name="connsiteX207" fmla="*/ 4582758 w 7046259"/>
                <a:gd name="connsiteY207" fmla="*/ 3108892 h 5088299"/>
                <a:gd name="connsiteX208" fmla="*/ 4582758 w 7046259"/>
                <a:gd name="connsiteY208" fmla="*/ 3108892 h 5088299"/>
                <a:gd name="connsiteX209" fmla="*/ 4475181 w 7046259"/>
                <a:gd name="connsiteY209" fmla="*/ 3076619 h 5088299"/>
                <a:gd name="connsiteX210" fmla="*/ 4410635 w 7046259"/>
                <a:gd name="connsiteY210" fmla="*/ 3076619 h 5088299"/>
                <a:gd name="connsiteX211" fmla="*/ 4324574 w 7046259"/>
                <a:gd name="connsiteY211" fmla="*/ 3076619 h 5088299"/>
                <a:gd name="connsiteX212" fmla="*/ 4227755 w 7046259"/>
                <a:gd name="connsiteY212" fmla="*/ 3022831 h 5088299"/>
                <a:gd name="connsiteX213" fmla="*/ 4109421 w 7046259"/>
                <a:gd name="connsiteY213" fmla="*/ 2969043 h 5088299"/>
                <a:gd name="connsiteX214" fmla="*/ 3958814 w 7046259"/>
                <a:gd name="connsiteY214" fmla="*/ 2915255 h 5088299"/>
                <a:gd name="connsiteX215" fmla="*/ 3872753 w 7046259"/>
                <a:gd name="connsiteY215" fmla="*/ 2872224 h 5088299"/>
                <a:gd name="connsiteX216" fmla="*/ 3786692 w 7046259"/>
                <a:gd name="connsiteY216" fmla="*/ 2839951 h 5088299"/>
                <a:gd name="connsiteX217" fmla="*/ 3668358 w 7046259"/>
                <a:gd name="connsiteY217" fmla="*/ 2850709 h 5088299"/>
                <a:gd name="connsiteX218" fmla="*/ 3614569 w 7046259"/>
                <a:gd name="connsiteY218" fmla="*/ 2786163 h 5088299"/>
                <a:gd name="connsiteX219" fmla="*/ 3571539 w 7046259"/>
                <a:gd name="connsiteY219" fmla="*/ 2700102 h 5088299"/>
                <a:gd name="connsiteX220" fmla="*/ 3560781 w 7046259"/>
                <a:gd name="connsiteY220" fmla="*/ 2614040 h 5088299"/>
                <a:gd name="connsiteX221" fmla="*/ 3485478 w 7046259"/>
                <a:gd name="connsiteY221" fmla="*/ 2571010 h 5088299"/>
                <a:gd name="connsiteX222" fmla="*/ 3453205 w 7046259"/>
                <a:gd name="connsiteY222" fmla="*/ 2517222 h 5088299"/>
                <a:gd name="connsiteX223" fmla="*/ 3431689 w 7046259"/>
                <a:gd name="connsiteY223" fmla="*/ 2377372 h 5088299"/>
                <a:gd name="connsiteX224" fmla="*/ 3474720 w 7046259"/>
                <a:gd name="connsiteY224" fmla="*/ 2205250 h 5088299"/>
                <a:gd name="connsiteX225" fmla="*/ 3593054 w 7046259"/>
                <a:gd name="connsiteY225" fmla="*/ 2086916 h 5088299"/>
                <a:gd name="connsiteX226" fmla="*/ 3668358 w 7046259"/>
                <a:gd name="connsiteY226" fmla="*/ 2011612 h 5088299"/>
                <a:gd name="connsiteX227" fmla="*/ 3754419 w 7046259"/>
                <a:gd name="connsiteY227" fmla="*/ 1904036 h 5088299"/>
                <a:gd name="connsiteX228" fmla="*/ 3861995 w 7046259"/>
                <a:gd name="connsiteY228" fmla="*/ 1742671 h 5088299"/>
                <a:gd name="connsiteX229" fmla="*/ 3937299 w 7046259"/>
                <a:gd name="connsiteY229" fmla="*/ 1613579 h 5088299"/>
                <a:gd name="connsiteX230" fmla="*/ 3980329 w 7046259"/>
                <a:gd name="connsiteY230" fmla="*/ 1452215 h 5088299"/>
                <a:gd name="connsiteX231" fmla="*/ 3980329 w 7046259"/>
                <a:gd name="connsiteY231" fmla="*/ 1344638 h 5088299"/>
                <a:gd name="connsiteX232" fmla="*/ 3980329 w 7046259"/>
                <a:gd name="connsiteY232" fmla="*/ 1344638 h 5088299"/>
                <a:gd name="connsiteX233" fmla="*/ 4098663 w 7046259"/>
                <a:gd name="connsiteY233" fmla="*/ 1376911 h 5088299"/>
                <a:gd name="connsiteX234" fmla="*/ 4195482 w 7046259"/>
                <a:gd name="connsiteY234" fmla="*/ 1430699 h 5088299"/>
                <a:gd name="connsiteX235" fmla="*/ 4249271 w 7046259"/>
                <a:gd name="connsiteY235" fmla="*/ 1161758 h 5088299"/>
                <a:gd name="connsiteX236" fmla="*/ 4227755 w 7046259"/>
                <a:gd name="connsiteY236" fmla="*/ 1086455 h 5088299"/>
                <a:gd name="connsiteX237" fmla="*/ 4184725 w 7046259"/>
                <a:gd name="connsiteY237" fmla="*/ 989636 h 5088299"/>
                <a:gd name="connsiteX238" fmla="*/ 4184725 w 7046259"/>
                <a:gd name="connsiteY238" fmla="*/ 892817 h 5088299"/>
                <a:gd name="connsiteX239" fmla="*/ 4184725 w 7046259"/>
                <a:gd name="connsiteY239" fmla="*/ 892817 h 5088299"/>
                <a:gd name="connsiteX240" fmla="*/ 4098663 w 7046259"/>
                <a:gd name="connsiteY240" fmla="*/ 795998 h 5088299"/>
                <a:gd name="connsiteX241" fmla="*/ 4098663 w 7046259"/>
                <a:gd name="connsiteY241" fmla="*/ 795998 h 5088299"/>
                <a:gd name="connsiteX242" fmla="*/ 3958814 w 7046259"/>
                <a:gd name="connsiteY242" fmla="*/ 785240 h 5088299"/>
                <a:gd name="connsiteX243" fmla="*/ 3915783 w 7046259"/>
                <a:gd name="connsiteY243" fmla="*/ 817513 h 5088299"/>
                <a:gd name="connsiteX244" fmla="*/ 3948056 w 7046259"/>
                <a:gd name="connsiteY244" fmla="*/ 892817 h 5088299"/>
                <a:gd name="connsiteX245" fmla="*/ 3948056 w 7046259"/>
                <a:gd name="connsiteY245" fmla="*/ 892817 h 5088299"/>
                <a:gd name="connsiteX246" fmla="*/ 3969572 w 7046259"/>
                <a:gd name="connsiteY246" fmla="*/ 1021909 h 5088299"/>
                <a:gd name="connsiteX247" fmla="*/ 3969572 w 7046259"/>
                <a:gd name="connsiteY247" fmla="*/ 1032666 h 5088299"/>
                <a:gd name="connsiteX248" fmla="*/ 3969572 w 7046259"/>
                <a:gd name="connsiteY248" fmla="*/ 1032666 h 5088299"/>
                <a:gd name="connsiteX249" fmla="*/ 3894268 w 7046259"/>
                <a:gd name="connsiteY249" fmla="*/ 1054182 h 5088299"/>
                <a:gd name="connsiteX250" fmla="*/ 3905026 w 7046259"/>
                <a:gd name="connsiteY250" fmla="*/ 1118727 h 5088299"/>
                <a:gd name="connsiteX251" fmla="*/ 3915783 w 7046259"/>
                <a:gd name="connsiteY251" fmla="*/ 1161758 h 5088299"/>
                <a:gd name="connsiteX252" fmla="*/ 3894268 w 7046259"/>
                <a:gd name="connsiteY252" fmla="*/ 1183273 h 5088299"/>
                <a:gd name="connsiteX253" fmla="*/ 3894268 w 7046259"/>
                <a:gd name="connsiteY253" fmla="*/ 1183273 h 5088299"/>
                <a:gd name="connsiteX254" fmla="*/ 3829722 w 7046259"/>
                <a:gd name="connsiteY254" fmla="*/ 1075697 h 5088299"/>
                <a:gd name="connsiteX255" fmla="*/ 3829722 w 7046259"/>
                <a:gd name="connsiteY255" fmla="*/ 1075697 h 5088299"/>
                <a:gd name="connsiteX256" fmla="*/ 3808207 w 7046259"/>
                <a:gd name="connsiteY256" fmla="*/ 957363 h 5088299"/>
                <a:gd name="connsiteX257" fmla="*/ 3808207 w 7046259"/>
                <a:gd name="connsiteY257" fmla="*/ 957363 h 5088299"/>
                <a:gd name="connsiteX258" fmla="*/ 3808207 w 7046259"/>
                <a:gd name="connsiteY258" fmla="*/ 957363 h 5088299"/>
                <a:gd name="connsiteX259" fmla="*/ 3711388 w 7046259"/>
                <a:gd name="connsiteY259" fmla="*/ 946605 h 5088299"/>
                <a:gd name="connsiteX260" fmla="*/ 3700631 w 7046259"/>
                <a:gd name="connsiteY260" fmla="*/ 914332 h 5088299"/>
                <a:gd name="connsiteX261" fmla="*/ 3700631 w 7046259"/>
                <a:gd name="connsiteY261" fmla="*/ 914332 h 5088299"/>
                <a:gd name="connsiteX262" fmla="*/ 1818042 w 7046259"/>
                <a:gd name="connsiteY262" fmla="*/ 387207 h 5088299"/>
                <a:gd name="connsiteX263" fmla="*/ 1086522 w 7046259"/>
                <a:gd name="connsiteY263" fmla="*/ 21447 h 5088299"/>
                <a:gd name="connsiteX264" fmla="*/ 21516 w 7046259"/>
                <a:gd name="connsiteY264" fmla="*/ 882059 h 5088299"/>
                <a:gd name="connsiteX265" fmla="*/ 0 w 7046259"/>
                <a:gd name="connsiteY265" fmla="*/ 892817 h 5088299"/>
                <a:gd name="connsiteX0" fmla="*/ 0 w 7046259"/>
                <a:gd name="connsiteY0" fmla="*/ 897933 h 5093415"/>
                <a:gd name="connsiteX1" fmla="*/ 96819 w 7046259"/>
                <a:gd name="connsiteY1" fmla="*/ 1048540 h 5093415"/>
                <a:gd name="connsiteX2" fmla="*/ 129092 w 7046259"/>
                <a:gd name="connsiteY2" fmla="*/ 1070055 h 5093415"/>
                <a:gd name="connsiteX3" fmla="*/ 215153 w 7046259"/>
                <a:gd name="connsiteY3" fmla="*/ 1048540 h 5093415"/>
                <a:gd name="connsiteX4" fmla="*/ 258183 w 7046259"/>
                <a:gd name="connsiteY4" fmla="*/ 1037782 h 5093415"/>
                <a:gd name="connsiteX5" fmla="*/ 311972 w 7046259"/>
                <a:gd name="connsiteY5" fmla="*/ 1177632 h 5093415"/>
                <a:gd name="connsiteX6" fmla="*/ 344245 w 7046259"/>
                <a:gd name="connsiteY6" fmla="*/ 1295966 h 5093415"/>
                <a:gd name="connsiteX7" fmla="*/ 430306 w 7046259"/>
                <a:gd name="connsiteY7" fmla="*/ 1564907 h 5093415"/>
                <a:gd name="connsiteX8" fmla="*/ 462579 w 7046259"/>
                <a:gd name="connsiteY8" fmla="*/ 1629453 h 5093415"/>
                <a:gd name="connsiteX9" fmla="*/ 473336 w 7046259"/>
                <a:gd name="connsiteY9" fmla="*/ 1823091 h 5093415"/>
                <a:gd name="connsiteX10" fmla="*/ 484094 w 7046259"/>
                <a:gd name="connsiteY10" fmla="*/ 2038243 h 5093415"/>
                <a:gd name="connsiteX11" fmla="*/ 473336 w 7046259"/>
                <a:gd name="connsiteY11" fmla="*/ 2188851 h 5093415"/>
                <a:gd name="connsiteX12" fmla="*/ 451821 w 7046259"/>
                <a:gd name="connsiteY12" fmla="*/ 2296427 h 5093415"/>
                <a:gd name="connsiteX13" fmla="*/ 451821 w 7046259"/>
                <a:gd name="connsiteY13" fmla="*/ 2296427 h 5093415"/>
                <a:gd name="connsiteX14" fmla="*/ 344245 w 7046259"/>
                <a:gd name="connsiteY14" fmla="*/ 2371731 h 5093415"/>
                <a:gd name="connsiteX15" fmla="*/ 279699 w 7046259"/>
                <a:gd name="connsiteY15" fmla="*/ 2436276 h 5093415"/>
                <a:gd name="connsiteX16" fmla="*/ 268941 w 7046259"/>
                <a:gd name="connsiteY16" fmla="*/ 2511580 h 5093415"/>
                <a:gd name="connsiteX17" fmla="*/ 290456 w 7046259"/>
                <a:gd name="connsiteY17" fmla="*/ 2737491 h 5093415"/>
                <a:gd name="connsiteX18" fmla="*/ 279699 w 7046259"/>
                <a:gd name="connsiteY18" fmla="*/ 2920371 h 5093415"/>
                <a:gd name="connsiteX19" fmla="*/ 279699 w 7046259"/>
                <a:gd name="connsiteY19" fmla="*/ 3017189 h 5093415"/>
                <a:gd name="connsiteX20" fmla="*/ 279699 w 7046259"/>
                <a:gd name="connsiteY20" fmla="*/ 3017189 h 5093415"/>
                <a:gd name="connsiteX21" fmla="*/ 247426 w 7046259"/>
                <a:gd name="connsiteY21" fmla="*/ 3232342 h 5093415"/>
                <a:gd name="connsiteX22" fmla="*/ 301214 w 7046259"/>
                <a:gd name="connsiteY22" fmla="*/ 3393707 h 5093415"/>
                <a:gd name="connsiteX23" fmla="*/ 355002 w 7046259"/>
                <a:gd name="connsiteY23" fmla="*/ 3479768 h 5093415"/>
                <a:gd name="connsiteX24" fmla="*/ 355002 w 7046259"/>
                <a:gd name="connsiteY24" fmla="*/ 3479768 h 5093415"/>
                <a:gd name="connsiteX25" fmla="*/ 473336 w 7046259"/>
                <a:gd name="connsiteY25" fmla="*/ 3608860 h 5093415"/>
                <a:gd name="connsiteX26" fmla="*/ 473336 w 7046259"/>
                <a:gd name="connsiteY26" fmla="*/ 3608860 h 5093415"/>
                <a:gd name="connsiteX27" fmla="*/ 505609 w 7046259"/>
                <a:gd name="connsiteY27" fmla="*/ 3501283 h 5093415"/>
                <a:gd name="connsiteX28" fmla="*/ 462579 w 7046259"/>
                <a:gd name="connsiteY28" fmla="*/ 3404465 h 5093415"/>
                <a:gd name="connsiteX29" fmla="*/ 462579 w 7046259"/>
                <a:gd name="connsiteY29" fmla="*/ 3329161 h 5093415"/>
                <a:gd name="connsiteX30" fmla="*/ 473336 w 7046259"/>
                <a:gd name="connsiteY30" fmla="*/ 3361434 h 5093415"/>
                <a:gd name="connsiteX31" fmla="*/ 516367 w 7046259"/>
                <a:gd name="connsiteY31" fmla="*/ 3425980 h 5093415"/>
                <a:gd name="connsiteX32" fmla="*/ 570155 w 7046259"/>
                <a:gd name="connsiteY32" fmla="*/ 3490526 h 5093415"/>
                <a:gd name="connsiteX33" fmla="*/ 623943 w 7046259"/>
                <a:gd name="connsiteY33" fmla="*/ 3565829 h 5093415"/>
                <a:gd name="connsiteX34" fmla="*/ 1065007 w 7046259"/>
                <a:gd name="connsiteY34" fmla="*/ 3705679 h 5093415"/>
                <a:gd name="connsiteX35" fmla="*/ 1721223 w 7046259"/>
                <a:gd name="connsiteY35" fmla="*/ 3899316 h 5093415"/>
                <a:gd name="connsiteX36" fmla="*/ 2560320 w 7046259"/>
                <a:gd name="connsiteY36" fmla="*/ 4060681 h 5093415"/>
                <a:gd name="connsiteX37" fmla="*/ 3356386 w 7046259"/>
                <a:gd name="connsiteY37" fmla="*/ 4168258 h 5093415"/>
                <a:gd name="connsiteX38" fmla="*/ 3356386 w 7046259"/>
                <a:gd name="connsiteY38" fmla="*/ 4168258 h 5093415"/>
                <a:gd name="connsiteX39" fmla="*/ 3517751 w 7046259"/>
                <a:gd name="connsiteY39" fmla="*/ 4222046 h 5093415"/>
                <a:gd name="connsiteX40" fmla="*/ 3765176 w 7046259"/>
                <a:gd name="connsiteY40" fmla="*/ 4265076 h 5093415"/>
                <a:gd name="connsiteX41" fmla="*/ 4012602 w 7046259"/>
                <a:gd name="connsiteY41" fmla="*/ 4308107 h 5093415"/>
                <a:gd name="connsiteX42" fmla="*/ 4087906 w 7046259"/>
                <a:gd name="connsiteY42" fmla="*/ 4232803 h 5093415"/>
                <a:gd name="connsiteX43" fmla="*/ 4163209 w 7046259"/>
                <a:gd name="connsiteY43" fmla="*/ 4179015 h 5093415"/>
                <a:gd name="connsiteX44" fmla="*/ 4260028 w 7046259"/>
                <a:gd name="connsiteY44" fmla="*/ 4168258 h 5093415"/>
                <a:gd name="connsiteX45" fmla="*/ 4335332 w 7046259"/>
                <a:gd name="connsiteY45" fmla="*/ 4222046 h 5093415"/>
                <a:gd name="connsiteX46" fmla="*/ 4421393 w 7046259"/>
                <a:gd name="connsiteY46" fmla="*/ 4254319 h 5093415"/>
                <a:gd name="connsiteX47" fmla="*/ 4464423 w 7046259"/>
                <a:gd name="connsiteY47" fmla="*/ 4254319 h 5093415"/>
                <a:gd name="connsiteX48" fmla="*/ 4528969 w 7046259"/>
                <a:gd name="connsiteY48" fmla="*/ 4318865 h 5093415"/>
                <a:gd name="connsiteX49" fmla="*/ 4572000 w 7046259"/>
                <a:gd name="connsiteY49" fmla="*/ 4404926 h 5093415"/>
                <a:gd name="connsiteX50" fmla="*/ 4668819 w 7046259"/>
                <a:gd name="connsiteY50" fmla="*/ 4501745 h 5093415"/>
                <a:gd name="connsiteX51" fmla="*/ 4787153 w 7046259"/>
                <a:gd name="connsiteY51" fmla="*/ 4544775 h 5093415"/>
                <a:gd name="connsiteX52" fmla="*/ 4883972 w 7046259"/>
                <a:gd name="connsiteY52" fmla="*/ 4501745 h 5093415"/>
                <a:gd name="connsiteX53" fmla="*/ 4927002 w 7046259"/>
                <a:gd name="connsiteY53" fmla="*/ 4577048 h 5093415"/>
                <a:gd name="connsiteX54" fmla="*/ 4927002 w 7046259"/>
                <a:gd name="connsiteY54" fmla="*/ 4577048 h 5093415"/>
                <a:gd name="connsiteX55" fmla="*/ 4959275 w 7046259"/>
                <a:gd name="connsiteY55" fmla="*/ 4716898 h 5093415"/>
                <a:gd name="connsiteX56" fmla="*/ 4959275 w 7046259"/>
                <a:gd name="connsiteY56" fmla="*/ 4716898 h 5093415"/>
                <a:gd name="connsiteX57" fmla="*/ 4937760 w 7046259"/>
                <a:gd name="connsiteY57" fmla="*/ 4845989 h 5093415"/>
                <a:gd name="connsiteX58" fmla="*/ 4894729 w 7046259"/>
                <a:gd name="connsiteY58" fmla="*/ 4921293 h 5093415"/>
                <a:gd name="connsiteX59" fmla="*/ 4851699 w 7046259"/>
                <a:gd name="connsiteY59" fmla="*/ 4996596 h 5093415"/>
                <a:gd name="connsiteX60" fmla="*/ 4840941 w 7046259"/>
                <a:gd name="connsiteY60" fmla="*/ 5093415 h 5093415"/>
                <a:gd name="connsiteX61" fmla="*/ 4840941 w 7046259"/>
                <a:gd name="connsiteY61" fmla="*/ 5093415 h 5093415"/>
                <a:gd name="connsiteX62" fmla="*/ 4840941 w 7046259"/>
                <a:gd name="connsiteY62" fmla="*/ 5093415 h 5093415"/>
                <a:gd name="connsiteX63" fmla="*/ 4970033 w 7046259"/>
                <a:gd name="connsiteY63" fmla="*/ 4996596 h 5093415"/>
                <a:gd name="connsiteX64" fmla="*/ 4970033 w 7046259"/>
                <a:gd name="connsiteY64" fmla="*/ 4996596 h 5093415"/>
                <a:gd name="connsiteX65" fmla="*/ 5088367 w 7046259"/>
                <a:gd name="connsiteY65" fmla="*/ 4964323 h 5093415"/>
                <a:gd name="connsiteX66" fmla="*/ 5142155 w 7046259"/>
                <a:gd name="connsiteY66" fmla="*/ 4964323 h 5093415"/>
                <a:gd name="connsiteX67" fmla="*/ 5142155 w 7046259"/>
                <a:gd name="connsiteY67" fmla="*/ 4921293 h 5093415"/>
                <a:gd name="connsiteX68" fmla="*/ 5238974 w 7046259"/>
                <a:gd name="connsiteY68" fmla="*/ 4899778 h 5093415"/>
                <a:gd name="connsiteX69" fmla="*/ 5249732 w 7046259"/>
                <a:gd name="connsiteY69" fmla="*/ 4856747 h 5093415"/>
                <a:gd name="connsiteX70" fmla="*/ 5249732 w 7046259"/>
                <a:gd name="connsiteY70" fmla="*/ 4824474 h 5093415"/>
                <a:gd name="connsiteX71" fmla="*/ 5249732 w 7046259"/>
                <a:gd name="connsiteY71" fmla="*/ 4824474 h 5093415"/>
                <a:gd name="connsiteX72" fmla="*/ 5185186 w 7046259"/>
                <a:gd name="connsiteY72" fmla="*/ 4824474 h 5093415"/>
                <a:gd name="connsiteX73" fmla="*/ 5228216 w 7046259"/>
                <a:gd name="connsiteY73" fmla="*/ 4759928 h 5093415"/>
                <a:gd name="connsiteX74" fmla="*/ 5303520 w 7046259"/>
                <a:gd name="connsiteY74" fmla="*/ 4706140 h 5093415"/>
                <a:gd name="connsiteX75" fmla="*/ 5378823 w 7046259"/>
                <a:gd name="connsiteY75" fmla="*/ 4684625 h 5093415"/>
                <a:gd name="connsiteX76" fmla="*/ 5454127 w 7046259"/>
                <a:gd name="connsiteY76" fmla="*/ 4641594 h 5093415"/>
                <a:gd name="connsiteX77" fmla="*/ 5507915 w 7046259"/>
                <a:gd name="connsiteY77" fmla="*/ 4587806 h 5093415"/>
                <a:gd name="connsiteX78" fmla="*/ 5561703 w 7046259"/>
                <a:gd name="connsiteY78" fmla="*/ 4501745 h 5093415"/>
                <a:gd name="connsiteX79" fmla="*/ 5669280 w 7046259"/>
                <a:gd name="connsiteY79" fmla="*/ 4383411 h 5093415"/>
                <a:gd name="connsiteX80" fmla="*/ 5905948 w 7046259"/>
                <a:gd name="connsiteY80" fmla="*/ 4351138 h 5093415"/>
                <a:gd name="connsiteX81" fmla="*/ 5970494 w 7046259"/>
                <a:gd name="connsiteY81" fmla="*/ 4297349 h 5093415"/>
                <a:gd name="connsiteX82" fmla="*/ 6045798 w 7046259"/>
                <a:gd name="connsiteY82" fmla="*/ 4157500 h 5093415"/>
                <a:gd name="connsiteX83" fmla="*/ 6099586 w 7046259"/>
                <a:gd name="connsiteY83" fmla="*/ 3953105 h 5093415"/>
                <a:gd name="connsiteX84" fmla="*/ 6131859 w 7046259"/>
                <a:gd name="connsiteY84" fmla="*/ 3888559 h 5093415"/>
                <a:gd name="connsiteX85" fmla="*/ 6153374 w 7046259"/>
                <a:gd name="connsiteY85" fmla="*/ 3845528 h 5093415"/>
                <a:gd name="connsiteX86" fmla="*/ 6153374 w 7046259"/>
                <a:gd name="connsiteY86" fmla="*/ 3845528 h 5093415"/>
                <a:gd name="connsiteX87" fmla="*/ 6239435 w 7046259"/>
                <a:gd name="connsiteY87" fmla="*/ 3867043 h 5093415"/>
                <a:gd name="connsiteX88" fmla="*/ 6314739 w 7046259"/>
                <a:gd name="connsiteY88" fmla="*/ 3931589 h 5093415"/>
                <a:gd name="connsiteX89" fmla="*/ 6379285 w 7046259"/>
                <a:gd name="connsiteY89" fmla="*/ 4006893 h 5093415"/>
                <a:gd name="connsiteX90" fmla="*/ 6422315 w 7046259"/>
                <a:gd name="connsiteY90" fmla="*/ 4092954 h 5093415"/>
                <a:gd name="connsiteX91" fmla="*/ 6476103 w 7046259"/>
                <a:gd name="connsiteY91" fmla="*/ 4135985 h 5093415"/>
                <a:gd name="connsiteX92" fmla="*/ 6476103 w 7046259"/>
                <a:gd name="connsiteY92" fmla="*/ 4135985 h 5093415"/>
                <a:gd name="connsiteX93" fmla="*/ 6551407 w 7046259"/>
                <a:gd name="connsiteY93" fmla="*/ 4060681 h 5093415"/>
                <a:gd name="connsiteX94" fmla="*/ 6551407 w 7046259"/>
                <a:gd name="connsiteY94" fmla="*/ 4060681 h 5093415"/>
                <a:gd name="connsiteX95" fmla="*/ 6626711 w 7046259"/>
                <a:gd name="connsiteY95" fmla="*/ 3942347 h 5093415"/>
                <a:gd name="connsiteX96" fmla="*/ 6702014 w 7046259"/>
                <a:gd name="connsiteY96" fmla="*/ 3920832 h 5093415"/>
                <a:gd name="connsiteX97" fmla="*/ 6702014 w 7046259"/>
                <a:gd name="connsiteY97" fmla="*/ 3920832 h 5093415"/>
                <a:gd name="connsiteX98" fmla="*/ 6680499 w 7046259"/>
                <a:gd name="connsiteY98" fmla="*/ 4039166 h 5093415"/>
                <a:gd name="connsiteX99" fmla="*/ 6637468 w 7046259"/>
                <a:gd name="connsiteY99" fmla="*/ 4157500 h 5093415"/>
                <a:gd name="connsiteX100" fmla="*/ 6637468 w 7046259"/>
                <a:gd name="connsiteY100" fmla="*/ 4275834 h 5093415"/>
                <a:gd name="connsiteX101" fmla="*/ 6691256 w 7046259"/>
                <a:gd name="connsiteY101" fmla="*/ 4297349 h 5093415"/>
                <a:gd name="connsiteX102" fmla="*/ 6745045 w 7046259"/>
                <a:gd name="connsiteY102" fmla="*/ 4200531 h 5093415"/>
                <a:gd name="connsiteX103" fmla="*/ 6755802 w 7046259"/>
                <a:gd name="connsiteY103" fmla="*/ 4125227 h 5093415"/>
                <a:gd name="connsiteX104" fmla="*/ 6777318 w 7046259"/>
                <a:gd name="connsiteY104" fmla="*/ 4060681 h 5093415"/>
                <a:gd name="connsiteX105" fmla="*/ 6831106 w 7046259"/>
                <a:gd name="connsiteY105" fmla="*/ 3996135 h 5093415"/>
                <a:gd name="connsiteX106" fmla="*/ 6917167 w 7046259"/>
                <a:gd name="connsiteY106" fmla="*/ 3877801 h 5093415"/>
                <a:gd name="connsiteX107" fmla="*/ 6981713 w 7046259"/>
                <a:gd name="connsiteY107" fmla="*/ 3802498 h 5093415"/>
                <a:gd name="connsiteX108" fmla="*/ 6981713 w 7046259"/>
                <a:gd name="connsiteY108" fmla="*/ 3802498 h 5093415"/>
                <a:gd name="connsiteX109" fmla="*/ 7035501 w 7046259"/>
                <a:gd name="connsiteY109" fmla="*/ 3662648 h 5093415"/>
                <a:gd name="connsiteX110" fmla="*/ 7046259 w 7046259"/>
                <a:gd name="connsiteY110" fmla="*/ 3608860 h 5093415"/>
                <a:gd name="connsiteX111" fmla="*/ 6981713 w 7046259"/>
                <a:gd name="connsiteY111" fmla="*/ 3576587 h 5093415"/>
                <a:gd name="connsiteX112" fmla="*/ 6960198 w 7046259"/>
                <a:gd name="connsiteY112" fmla="*/ 3501283 h 5093415"/>
                <a:gd name="connsiteX113" fmla="*/ 6927925 w 7046259"/>
                <a:gd name="connsiteY113" fmla="*/ 3490526 h 5093415"/>
                <a:gd name="connsiteX114" fmla="*/ 6927925 w 7046259"/>
                <a:gd name="connsiteY114" fmla="*/ 3598102 h 5093415"/>
                <a:gd name="connsiteX115" fmla="*/ 6927925 w 7046259"/>
                <a:gd name="connsiteY115" fmla="*/ 3705679 h 5093415"/>
                <a:gd name="connsiteX116" fmla="*/ 6927925 w 7046259"/>
                <a:gd name="connsiteY116" fmla="*/ 3705679 h 5093415"/>
                <a:gd name="connsiteX117" fmla="*/ 6841863 w 7046259"/>
                <a:gd name="connsiteY117" fmla="*/ 3770225 h 5093415"/>
                <a:gd name="connsiteX118" fmla="*/ 6755802 w 7046259"/>
                <a:gd name="connsiteY118" fmla="*/ 3791740 h 5093415"/>
                <a:gd name="connsiteX119" fmla="*/ 6723529 w 7046259"/>
                <a:gd name="connsiteY119" fmla="*/ 3791740 h 5093415"/>
                <a:gd name="connsiteX120" fmla="*/ 6755802 w 7046259"/>
                <a:gd name="connsiteY120" fmla="*/ 3727194 h 5093415"/>
                <a:gd name="connsiteX121" fmla="*/ 6755802 w 7046259"/>
                <a:gd name="connsiteY121" fmla="*/ 3727194 h 5093415"/>
                <a:gd name="connsiteX122" fmla="*/ 6680499 w 7046259"/>
                <a:gd name="connsiteY122" fmla="*/ 3705679 h 5093415"/>
                <a:gd name="connsiteX123" fmla="*/ 6680499 w 7046259"/>
                <a:gd name="connsiteY123" fmla="*/ 3705679 h 5093415"/>
                <a:gd name="connsiteX124" fmla="*/ 6562165 w 7046259"/>
                <a:gd name="connsiteY124" fmla="*/ 3737952 h 5093415"/>
                <a:gd name="connsiteX125" fmla="*/ 6562165 w 7046259"/>
                <a:gd name="connsiteY125" fmla="*/ 3737952 h 5093415"/>
                <a:gd name="connsiteX126" fmla="*/ 6519134 w 7046259"/>
                <a:gd name="connsiteY126" fmla="*/ 3598102 h 5093415"/>
                <a:gd name="connsiteX127" fmla="*/ 6486861 w 7046259"/>
                <a:gd name="connsiteY127" fmla="*/ 3598102 h 5093415"/>
                <a:gd name="connsiteX128" fmla="*/ 6443831 w 7046259"/>
                <a:gd name="connsiteY128" fmla="*/ 3651891 h 5093415"/>
                <a:gd name="connsiteX129" fmla="*/ 6379285 w 7046259"/>
                <a:gd name="connsiteY129" fmla="*/ 3651891 h 5093415"/>
                <a:gd name="connsiteX130" fmla="*/ 6433073 w 7046259"/>
                <a:gd name="connsiteY130" fmla="*/ 3608860 h 5093415"/>
                <a:gd name="connsiteX131" fmla="*/ 6486861 w 7046259"/>
                <a:gd name="connsiteY131" fmla="*/ 3555072 h 5093415"/>
                <a:gd name="connsiteX132" fmla="*/ 6486861 w 7046259"/>
                <a:gd name="connsiteY132" fmla="*/ 3447495 h 5093415"/>
                <a:gd name="connsiteX133" fmla="*/ 6433073 w 7046259"/>
                <a:gd name="connsiteY133" fmla="*/ 3425980 h 5093415"/>
                <a:gd name="connsiteX134" fmla="*/ 6368527 w 7046259"/>
                <a:gd name="connsiteY134" fmla="*/ 3436738 h 5093415"/>
                <a:gd name="connsiteX135" fmla="*/ 6271708 w 7046259"/>
                <a:gd name="connsiteY135" fmla="*/ 3512041 h 5093415"/>
                <a:gd name="connsiteX136" fmla="*/ 6185647 w 7046259"/>
                <a:gd name="connsiteY136" fmla="*/ 3587345 h 5093415"/>
                <a:gd name="connsiteX137" fmla="*/ 6121101 w 7046259"/>
                <a:gd name="connsiteY137" fmla="*/ 3673406 h 5093415"/>
                <a:gd name="connsiteX138" fmla="*/ 6078071 w 7046259"/>
                <a:gd name="connsiteY138" fmla="*/ 3737952 h 5093415"/>
                <a:gd name="connsiteX139" fmla="*/ 5981252 w 7046259"/>
                <a:gd name="connsiteY139" fmla="*/ 3834771 h 5093415"/>
                <a:gd name="connsiteX140" fmla="*/ 6035040 w 7046259"/>
                <a:gd name="connsiteY140" fmla="*/ 3684163 h 5093415"/>
                <a:gd name="connsiteX141" fmla="*/ 6121101 w 7046259"/>
                <a:gd name="connsiteY141" fmla="*/ 3533556 h 5093415"/>
                <a:gd name="connsiteX142" fmla="*/ 6185647 w 7046259"/>
                <a:gd name="connsiteY142" fmla="*/ 3425980 h 5093415"/>
                <a:gd name="connsiteX143" fmla="*/ 6185647 w 7046259"/>
                <a:gd name="connsiteY143" fmla="*/ 3329161 h 5093415"/>
                <a:gd name="connsiteX144" fmla="*/ 6303981 w 7046259"/>
                <a:gd name="connsiteY144" fmla="*/ 3264615 h 5093415"/>
                <a:gd name="connsiteX145" fmla="*/ 6454588 w 7046259"/>
                <a:gd name="connsiteY145" fmla="*/ 3189312 h 5093415"/>
                <a:gd name="connsiteX146" fmla="*/ 6551407 w 7046259"/>
                <a:gd name="connsiteY146" fmla="*/ 3167796 h 5093415"/>
                <a:gd name="connsiteX147" fmla="*/ 6658983 w 7046259"/>
                <a:gd name="connsiteY147" fmla="*/ 3081735 h 5093415"/>
                <a:gd name="connsiteX148" fmla="*/ 6788075 w 7046259"/>
                <a:gd name="connsiteY148" fmla="*/ 2984916 h 5093415"/>
                <a:gd name="connsiteX149" fmla="*/ 6809591 w 7046259"/>
                <a:gd name="connsiteY149" fmla="*/ 2866582 h 5093415"/>
                <a:gd name="connsiteX150" fmla="*/ 6906409 w 7046259"/>
                <a:gd name="connsiteY150" fmla="*/ 2715975 h 5093415"/>
                <a:gd name="connsiteX151" fmla="*/ 6949440 w 7046259"/>
                <a:gd name="connsiteY151" fmla="*/ 2576126 h 5093415"/>
                <a:gd name="connsiteX152" fmla="*/ 6960198 w 7046259"/>
                <a:gd name="connsiteY152" fmla="*/ 2468549 h 5093415"/>
                <a:gd name="connsiteX153" fmla="*/ 6852621 w 7046259"/>
                <a:gd name="connsiteY153" fmla="*/ 2382488 h 5093415"/>
                <a:gd name="connsiteX154" fmla="*/ 6745045 w 7046259"/>
                <a:gd name="connsiteY154" fmla="*/ 2371731 h 5093415"/>
                <a:gd name="connsiteX155" fmla="*/ 6691256 w 7046259"/>
                <a:gd name="connsiteY155" fmla="*/ 2360973 h 5093415"/>
                <a:gd name="connsiteX156" fmla="*/ 6691256 w 7046259"/>
                <a:gd name="connsiteY156" fmla="*/ 2360973 h 5093415"/>
                <a:gd name="connsiteX157" fmla="*/ 6669741 w 7046259"/>
                <a:gd name="connsiteY157" fmla="*/ 2264154 h 5093415"/>
                <a:gd name="connsiteX158" fmla="*/ 6594438 w 7046259"/>
                <a:gd name="connsiteY158" fmla="*/ 2264154 h 5093415"/>
                <a:gd name="connsiteX159" fmla="*/ 6529892 w 7046259"/>
                <a:gd name="connsiteY159" fmla="*/ 2307185 h 5093415"/>
                <a:gd name="connsiteX160" fmla="*/ 6400800 w 7046259"/>
                <a:gd name="connsiteY160" fmla="*/ 2339458 h 5093415"/>
                <a:gd name="connsiteX161" fmla="*/ 6282466 w 7046259"/>
                <a:gd name="connsiteY161" fmla="*/ 2253396 h 5093415"/>
                <a:gd name="connsiteX162" fmla="*/ 6078071 w 7046259"/>
                <a:gd name="connsiteY162" fmla="*/ 2124305 h 5093415"/>
                <a:gd name="connsiteX163" fmla="*/ 5884433 w 7046259"/>
                <a:gd name="connsiteY163" fmla="*/ 1941425 h 5093415"/>
                <a:gd name="connsiteX164" fmla="*/ 5787614 w 7046259"/>
                <a:gd name="connsiteY164" fmla="*/ 1833848 h 5093415"/>
                <a:gd name="connsiteX165" fmla="*/ 5712311 w 7046259"/>
                <a:gd name="connsiteY165" fmla="*/ 1780060 h 5093415"/>
                <a:gd name="connsiteX166" fmla="*/ 5680038 w 7046259"/>
                <a:gd name="connsiteY166" fmla="*/ 1855363 h 5093415"/>
                <a:gd name="connsiteX167" fmla="*/ 5680038 w 7046259"/>
                <a:gd name="connsiteY167" fmla="*/ 2027486 h 5093415"/>
                <a:gd name="connsiteX168" fmla="*/ 5680038 w 7046259"/>
                <a:gd name="connsiteY168" fmla="*/ 2135062 h 5093415"/>
                <a:gd name="connsiteX169" fmla="*/ 5604734 w 7046259"/>
                <a:gd name="connsiteY169" fmla="*/ 2188851 h 5093415"/>
                <a:gd name="connsiteX170" fmla="*/ 5507915 w 7046259"/>
                <a:gd name="connsiteY170" fmla="*/ 2145820 h 5093415"/>
                <a:gd name="connsiteX171" fmla="*/ 5432612 w 7046259"/>
                <a:gd name="connsiteY171" fmla="*/ 2070516 h 5093415"/>
                <a:gd name="connsiteX172" fmla="*/ 5389581 w 7046259"/>
                <a:gd name="connsiteY172" fmla="*/ 1952182 h 5093415"/>
                <a:gd name="connsiteX173" fmla="*/ 5325035 w 7046259"/>
                <a:gd name="connsiteY173" fmla="*/ 1876879 h 5093415"/>
                <a:gd name="connsiteX174" fmla="*/ 5174428 w 7046259"/>
                <a:gd name="connsiteY174" fmla="*/ 1876879 h 5093415"/>
                <a:gd name="connsiteX175" fmla="*/ 5099125 w 7046259"/>
                <a:gd name="connsiteY175" fmla="*/ 1823091 h 5093415"/>
                <a:gd name="connsiteX176" fmla="*/ 4991548 w 7046259"/>
                <a:gd name="connsiteY176" fmla="*/ 1801575 h 5093415"/>
                <a:gd name="connsiteX177" fmla="*/ 4905487 w 7046259"/>
                <a:gd name="connsiteY177" fmla="*/ 1790818 h 5093415"/>
                <a:gd name="connsiteX178" fmla="*/ 4722607 w 7046259"/>
                <a:gd name="connsiteY178" fmla="*/ 1823091 h 5093415"/>
                <a:gd name="connsiteX179" fmla="*/ 4625788 w 7046259"/>
                <a:gd name="connsiteY179" fmla="*/ 1833848 h 5093415"/>
                <a:gd name="connsiteX180" fmla="*/ 4647303 w 7046259"/>
                <a:gd name="connsiteY180" fmla="*/ 1973698 h 5093415"/>
                <a:gd name="connsiteX181" fmla="*/ 4701092 w 7046259"/>
                <a:gd name="connsiteY181" fmla="*/ 2092032 h 5093415"/>
                <a:gd name="connsiteX182" fmla="*/ 4647303 w 7046259"/>
                <a:gd name="connsiteY182" fmla="*/ 2188851 h 5093415"/>
                <a:gd name="connsiteX183" fmla="*/ 4787153 w 7046259"/>
                <a:gd name="connsiteY183" fmla="*/ 2274912 h 5093415"/>
                <a:gd name="connsiteX184" fmla="*/ 4754880 w 7046259"/>
                <a:gd name="connsiteY184" fmla="*/ 2393246 h 5093415"/>
                <a:gd name="connsiteX185" fmla="*/ 4765638 w 7046259"/>
                <a:gd name="connsiteY185" fmla="*/ 2500822 h 5093415"/>
                <a:gd name="connsiteX186" fmla="*/ 4883972 w 7046259"/>
                <a:gd name="connsiteY186" fmla="*/ 2565368 h 5093415"/>
                <a:gd name="connsiteX187" fmla="*/ 4970033 w 7046259"/>
                <a:gd name="connsiteY187" fmla="*/ 2619156 h 5093415"/>
                <a:gd name="connsiteX188" fmla="*/ 5002306 w 7046259"/>
                <a:gd name="connsiteY188" fmla="*/ 2834309 h 5093415"/>
                <a:gd name="connsiteX189" fmla="*/ 4980791 w 7046259"/>
                <a:gd name="connsiteY189" fmla="*/ 2963401 h 5093415"/>
                <a:gd name="connsiteX190" fmla="*/ 4905487 w 7046259"/>
                <a:gd name="connsiteY190" fmla="*/ 3027947 h 5093415"/>
                <a:gd name="connsiteX191" fmla="*/ 4905487 w 7046259"/>
                <a:gd name="connsiteY191" fmla="*/ 3027947 h 5093415"/>
                <a:gd name="connsiteX192" fmla="*/ 4819426 w 7046259"/>
                <a:gd name="connsiteY192" fmla="*/ 3103251 h 5093415"/>
                <a:gd name="connsiteX193" fmla="*/ 4883972 w 7046259"/>
                <a:gd name="connsiteY193" fmla="*/ 3243100 h 5093415"/>
                <a:gd name="connsiteX194" fmla="*/ 4948518 w 7046259"/>
                <a:gd name="connsiteY194" fmla="*/ 3329161 h 5093415"/>
                <a:gd name="connsiteX195" fmla="*/ 4991548 w 7046259"/>
                <a:gd name="connsiteY195" fmla="*/ 3404465 h 5093415"/>
                <a:gd name="connsiteX196" fmla="*/ 5002306 w 7046259"/>
                <a:gd name="connsiteY196" fmla="*/ 3447495 h 5093415"/>
                <a:gd name="connsiteX197" fmla="*/ 5002306 w 7046259"/>
                <a:gd name="connsiteY197" fmla="*/ 3447495 h 5093415"/>
                <a:gd name="connsiteX198" fmla="*/ 4937760 w 7046259"/>
                <a:gd name="connsiteY198" fmla="*/ 3576587 h 5093415"/>
                <a:gd name="connsiteX199" fmla="*/ 4894729 w 7046259"/>
                <a:gd name="connsiteY199" fmla="*/ 3630375 h 5093415"/>
                <a:gd name="connsiteX200" fmla="*/ 4808668 w 7046259"/>
                <a:gd name="connsiteY200" fmla="*/ 3576587 h 5093415"/>
                <a:gd name="connsiteX201" fmla="*/ 4765638 w 7046259"/>
                <a:gd name="connsiteY201" fmla="*/ 3522799 h 5093415"/>
                <a:gd name="connsiteX202" fmla="*/ 4722607 w 7046259"/>
                <a:gd name="connsiteY202" fmla="*/ 3469011 h 5093415"/>
                <a:gd name="connsiteX203" fmla="*/ 4722607 w 7046259"/>
                <a:gd name="connsiteY203" fmla="*/ 3469011 h 5093415"/>
                <a:gd name="connsiteX204" fmla="*/ 4679576 w 7046259"/>
                <a:gd name="connsiteY204" fmla="*/ 3372192 h 5093415"/>
                <a:gd name="connsiteX205" fmla="*/ 4679576 w 7046259"/>
                <a:gd name="connsiteY205" fmla="*/ 3372192 h 5093415"/>
                <a:gd name="connsiteX206" fmla="*/ 4604273 w 7046259"/>
                <a:gd name="connsiteY206" fmla="*/ 3264615 h 5093415"/>
                <a:gd name="connsiteX207" fmla="*/ 4582758 w 7046259"/>
                <a:gd name="connsiteY207" fmla="*/ 3114008 h 5093415"/>
                <a:gd name="connsiteX208" fmla="*/ 4582758 w 7046259"/>
                <a:gd name="connsiteY208" fmla="*/ 3114008 h 5093415"/>
                <a:gd name="connsiteX209" fmla="*/ 4475181 w 7046259"/>
                <a:gd name="connsiteY209" fmla="*/ 3081735 h 5093415"/>
                <a:gd name="connsiteX210" fmla="*/ 4410635 w 7046259"/>
                <a:gd name="connsiteY210" fmla="*/ 3081735 h 5093415"/>
                <a:gd name="connsiteX211" fmla="*/ 4324574 w 7046259"/>
                <a:gd name="connsiteY211" fmla="*/ 3081735 h 5093415"/>
                <a:gd name="connsiteX212" fmla="*/ 4227755 w 7046259"/>
                <a:gd name="connsiteY212" fmla="*/ 3027947 h 5093415"/>
                <a:gd name="connsiteX213" fmla="*/ 4109421 w 7046259"/>
                <a:gd name="connsiteY213" fmla="*/ 2974159 h 5093415"/>
                <a:gd name="connsiteX214" fmla="*/ 3958814 w 7046259"/>
                <a:gd name="connsiteY214" fmla="*/ 2920371 h 5093415"/>
                <a:gd name="connsiteX215" fmla="*/ 3872753 w 7046259"/>
                <a:gd name="connsiteY215" fmla="*/ 2877340 h 5093415"/>
                <a:gd name="connsiteX216" fmla="*/ 3786692 w 7046259"/>
                <a:gd name="connsiteY216" fmla="*/ 2845067 h 5093415"/>
                <a:gd name="connsiteX217" fmla="*/ 3668358 w 7046259"/>
                <a:gd name="connsiteY217" fmla="*/ 2855825 h 5093415"/>
                <a:gd name="connsiteX218" fmla="*/ 3614569 w 7046259"/>
                <a:gd name="connsiteY218" fmla="*/ 2791279 h 5093415"/>
                <a:gd name="connsiteX219" fmla="*/ 3571539 w 7046259"/>
                <a:gd name="connsiteY219" fmla="*/ 2705218 h 5093415"/>
                <a:gd name="connsiteX220" fmla="*/ 3560781 w 7046259"/>
                <a:gd name="connsiteY220" fmla="*/ 2619156 h 5093415"/>
                <a:gd name="connsiteX221" fmla="*/ 3485478 w 7046259"/>
                <a:gd name="connsiteY221" fmla="*/ 2576126 h 5093415"/>
                <a:gd name="connsiteX222" fmla="*/ 3453205 w 7046259"/>
                <a:gd name="connsiteY222" fmla="*/ 2522338 h 5093415"/>
                <a:gd name="connsiteX223" fmla="*/ 3431689 w 7046259"/>
                <a:gd name="connsiteY223" fmla="*/ 2382488 h 5093415"/>
                <a:gd name="connsiteX224" fmla="*/ 3474720 w 7046259"/>
                <a:gd name="connsiteY224" fmla="*/ 2210366 h 5093415"/>
                <a:gd name="connsiteX225" fmla="*/ 3593054 w 7046259"/>
                <a:gd name="connsiteY225" fmla="*/ 2092032 h 5093415"/>
                <a:gd name="connsiteX226" fmla="*/ 3668358 w 7046259"/>
                <a:gd name="connsiteY226" fmla="*/ 2016728 h 5093415"/>
                <a:gd name="connsiteX227" fmla="*/ 3754419 w 7046259"/>
                <a:gd name="connsiteY227" fmla="*/ 1909152 h 5093415"/>
                <a:gd name="connsiteX228" fmla="*/ 3861995 w 7046259"/>
                <a:gd name="connsiteY228" fmla="*/ 1747787 h 5093415"/>
                <a:gd name="connsiteX229" fmla="*/ 3937299 w 7046259"/>
                <a:gd name="connsiteY229" fmla="*/ 1618695 h 5093415"/>
                <a:gd name="connsiteX230" fmla="*/ 3980329 w 7046259"/>
                <a:gd name="connsiteY230" fmla="*/ 1457331 h 5093415"/>
                <a:gd name="connsiteX231" fmla="*/ 3980329 w 7046259"/>
                <a:gd name="connsiteY231" fmla="*/ 1349754 h 5093415"/>
                <a:gd name="connsiteX232" fmla="*/ 3980329 w 7046259"/>
                <a:gd name="connsiteY232" fmla="*/ 1349754 h 5093415"/>
                <a:gd name="connsiteX233" fmla="*/ 4098663 w 7046259"/>
                <a:gd name="connsiteY233" fmla="*/ 1382027 h 5093415"/>
                <a:gd name="connsiteX234" fmla="*/ 4195482 w 7046259"/>
                <a:gd name="connsiteY234" fmla="*/ 1435815 h 5093415"/>
                <a:gd name="connsiteX235" fmla="*/ 4249271 w 7046259"/>
                <a:gd name="connsiteY235" fmla="*/ 1166874 h 5093415"/>
                <a:gd name="connsiteX236" fmla="*/ 4227755 w 7046259"/>
                <a:gd name="connsiteY236" fmla="*/ 1091571 h 5093415"/>
                <a:gd name="connsiteX237" fmla="*/ 4184725 w 7046259"/>
                <a:gd name="connsiteY237" fmla="*/ 994752 h 5093415"/>
                <a:gd name="connsiteX238" fmla="*/ 4184725 w 7046259"/>
                <a:gd name="connsiteY238" fmla="*/ 897933 h 5093415"/>
                <a:gd name="connsiteX239" fmla="*/ 4184725 w 7046259"/>
                <a:gd name="connsiteY239" fmla="*/ 897933 h 5093415"/>
                <a:gd name="connsiteX240" fmla="*/ 4098663 w 7046259"/>
                <a:gd name="connsiteY240" fmla="*/ 801114 h 5093415"/>
                <a:gd name="connsiteX241" fmla="*/ 4098663 w 7046259"/>
                <a:gd name="connsiteY241" fmla="*/ 801114 h 5093415"/>
                <a:gd name="connsiteX242" fmla="*/ 3958814 w 7046259"/>
                <a:gd name="connsiteY242" fmla="*/ 790356 h 5093415"/>
                <a:gd name="connsiteX243" fmla="*/ 3915783 w 7046259"/>
                <a:gd name="connsiteY243" fmla="*/ 822629 h 5093415"/>
                <a:gd name="connsiteX244" fmla="*/ 3948056 w 7046259"/>
                <a:gd name="connsiteY244" fmla="*/ 897933 h 5093415"/>
                <a:gd name="connsiteX245" fmla="*/ 3948056 w 7046259"/>
                <a:gd name="connsiteY245" fmla="*/ 897933 h 5093415"/>
                <a:gd name="connsiteX246" fmla="*/ 3969572 w 7046259"/>
                <a:gd name="connsiteY246" fmla="*/ 1027025 h 5093415"/>
                <a:gd name="connsiteX247" fmla="*/ 3969572 w 7046259"/>
                <a:gd name="connsiteY247" fmla="*/ 1037782 h 5093415"/>
                <a:gd name="connsiteX248" fmla="*/ 3969572 w 7046259"/>
                <a:gd name="connsiteY248" fmla="*/ 1037782 h 5093415"/>
                <a:gd name="connsiteX249" fmla="*/ 3894268 w 7046259"/>
                <a:gd name="connsiteY249" fmla="*/ 1059298 h 5093415"/>
                <a:gd name="connsiteX250" fmla="*/ 3905026 w 7046259"/>
                <a:gd name="connsiteY250" fmla="*/ 1123843 h 5093415"/>
                <a:gd name="connsiteX251" fmla="*/ 3915783 w 7046259"/>
                <a:gd name="connsiteY251" fmla="*/ 1166874 h 5093415"/>
                <a:gd name="connsiteX252" fmla="*/ 3894268 w 7046259"/>
                <a:gd name="connsiteY252" fmla="*/ 1188389 h 5093415"/>
                <a:gd name="connsiteX253" fmla="*/ 3894268 w 7046259"/>
                <a:gd name="connsiteY253" fmla="*/ 1188389 h 5093415"/>
                <a:gd name="connsiteX254" fmla="*/ 3829722 w 7046259"/>
                <a:gd name="connsiteY254" fmla="*/ 1080813 h 5093415"/>
                <a:gd name="connsiteX255" fmla="*/ 3829722 w 7046259"/>
                <a:gd name="connsiteY255" fmla="*/ 1080813 h 5093415"/>
                <a:gd name="connsiteX256" fmla="*/ 3808207 w 7046259"/>
                <a:gd name="connsiteY256" fmla="*/ 962479 h 5093415"/>
                <a:gd name="connsiteX257" fmla="*/ 3808207 w 7046259"/>
                <a:gd name="connsiteY257" fmla="*/ 962479 h 5093415"/>
                <a:gd name="connsiteX258" fmla="*/ 3808207 w 7046259"/>
                <a:gd name="connsiteY258" fmla="*/ 962479 h 5093415"/>
                <a:gd name="connsiteX259" fmla="*/ 3711388 w 7046259"/>
                <a:gd name="connsiteY259" fmla="*/ 951721 h 5093415"/>
                <a:gd name="connsiteX260" fmla="*/ 3700631 w 7046259"/>
                <a:gd name="connsiteY260" fmla="*/ 919448 h 5093415"/>
                <a:gd name="connsiteX261" fmla="*/ 3700631 w 7046259"/>
                <a:gd name="connsiteY261" fmla="*/ 919448 h 5093415"/>
                <a:gd name="connsiteX262" fmla="*/ 1818042 w 7046259"/>
                <a:gd name="connsiteY262" fmla="*/ 392323 h 5093415"/>
                <a:gd name="connsiteX263" fmla="*/ 1731981 w 7046259"/>
                <a:gd name="connsiteY263" fmla="*/ 263233 h 5093415"/>
                <a:gd name="connsiteX264" fmla="*/ 1086522 w 7046259"/>
                <a:gd name="connsiteY264" fmla="*/ 26563 h 5093415"/>
                <a:gd name="connsiteX265" fmla="*/ 21516 w 7046259"/>
                <a:gd name="connsiteY265" fmla="*/ 887175 h 5093415"/>
                <a:gd name="connsiteX266" fmla="*/ 0 w 7046259"/>
                <a:gd name="connsiteY266" fmla="*/ 897933 h 5093415"/>
                <a:gd name="connsiteX0" fmla="*/ 0 w 7046259"/>
                <a:gd name="connsiteY0" fmla="*/ 913138 h 5108620"/>
                <a:gd name="connsiteX1" fmla="*/ 96819 w 7046259"/>
                <a:gd name="connsiteY1" fmla="*/ 1063745 h 5108620"/>
                <a:gd name="connsiteX2" fmla="*/ 129092 w 7046259"/>
                <a:gd name="connsiteY2" fmla="*/ 1085260 h 5108620"/>
                <a:gd name="connsiteX3" fmla="*/ 215153 w 7046259"/>
                <a:gd name="connsiteY3" fmla="*/ 1063745 h 5108620"/>
                <a:gd name="connsiteX4" fmla="*/ 258183 w 7046259"/>
                <a:gd name="connsiteY4" fmla="*/ 1052987 h 5108620"/>
                <a:gd name="connsiteX5" fmla="*/ 311972 w 7046259"/>
                <a:gd name="connsiteY5" fmla="*/ 1192837 h 5108620"/>
                <a:gd name="connsiteX6" fmla="*/ 344245 w 7046259"/>
                <a:gd name="connsiteY6" fmla="*/ 1311171 h 5108620"/>
                <a:gd name="connsiteX7" fmla="*/ 430306 w 7046259"/>
                <a:gd name="connsiteY7" fmla="*/ 1580112 h 5108620"/>
                <a:gd name="connsiteX8" fmla="*/ 462579 w 7046259"/>
                <a:gd name="connsiteY8" fmla="*/ 1644658 h 5108620"/>
                <a:gd name="connsiteX9" fmla="*/ 473336 w 7046259"/>
                <a:gd name="connsiteY9" fmla="*/ 1838296 h 5108620"/>
                <a:gd name="connsiteX10" fmla="*/ 484094 w 7046259"/>
                <a:gd name="connsiteY10" fmla="*/ 2053448 h 5108620"/>
                <a:gd name="connsiteX11" fmla="*/ 473336 w 7046259"/>
                <a:gd name="connsiteY11" fmla="*/ 2204056 h 5108620"/>
                <a:gd name="connsiteX12" fmla="*/ 451821 w 7046259"/>
                <a:gd name="connsiteY12" fmla="*/ 2311632 h 5108620"/>
                <a:gd name="connsiteX13" fmla="*/ 451821 w 7046259"/>
                <a:gd name="connsiteY13" fmla="*/ 2311632 h 5108620"/>
                <a:gd name="connsiteX14" fmla="*/ 344245 w 7046259"/>
                <a:gd name="connsiteY14" fmla="*/ 2386936 h 5108620"/>
                <a:gd name="connsiteX15" fmla="*/ 279699 w 7046259"/>
                <a:gd name="connsiteY15" fmla="*/ 2451481 h 5108620"/>
                <a:gd name="connsiteX16" fmla="*/ 268941 w 7046259"/>
                <a:gd name="connsiteY16" fmla="*/ 2526785 h 5108620"/>
                <a:gd name="connsiteX17" fmla="*/ 290456 w 7046259"/>
                <a:gd name="connsiteY17" fmla="*/ 2752696 h 5108620"/>
                <a:gd name="connsiteX18" fmla="*/ 279699 w 7046259"/>
                <a:gd name="connsiteY18" fmla="*/ 2935576 h 5108620"/>
                <a:gd name="connsiteX19" fmla="*/ 279699 w 7046259"/>
                <a:gd name="connsiteY19" fmla="*/ 3032394 h 5108620"/>
                <a:gd name="connsiteX20" fmla="*/ 279699 w 7046259"/>
                <a:gd name="connsiteY20" fmla="*/ 3032394 h 5108620"/>
                <a:gd name="connsiteX21" fmla="*/ 247426 w 7046259"/>
                <a:gd name="connsiteY21" fmla="*/ 3247547 h 5108620"/>
                <a:gd name="connsiteX22" fmla="*/ 301214 w 7046259"/>
                <a:gd name="connsiteY22" fmla="*/ 3408912 h 5108620"/>
                <a:gd name="connsiteX23" fmla="*/ 355002 w 7046259"/>
                <a:gd name="connsiteY23" fmla="*/ 3494973 h 5108620"/>
                <a:gd name="connsiteX24" fmla="*/ 355002 w 7046259"/>
                <a:gd name="connsiteY24" fmla="*/ 3494973 h 5108620"/>
                <a:gd name="connsiteX25" fmla="*/ 473336 w 7046259"/>
                <a:gd name="connsiteY25" fmla="*/ 3624065 h 5108620"/>
                <a:gd name="connsiteX26" fmla="*/ 473336 w 7046259"/>
                <a:gd name="connsiteY26" fmla="*/ 3624065 h 5108620"/>
                <a:gd name="connsiteX27" fmla="*/ 505609 w 7046259"/>
                <a:gd name="connsiteY27" fmla="*/ 3516488 h 5108620"/>
                <a:gd name="connsiteX28" fmla="*/ 462579 w 7046259"/>
                <a:gd name="connsiteY28" fmla="*/ 3419670 h 5108620"/>
                <a:gd name="connsiteX29" fmla="*/ 462579 w 7046259"/>
                <a:gd name="connsiteY29" fmla="*/ 3344366 h 5108620"/>
                <a:gd name="connsiteX30" fmla="*/ 473336 w 7046259"/>
                <a:gd name="connsiteY30" fmla="*/ 3376639 h 5108620"/>
                <a:gd name="connsiteX31" fmla="*/ 516367 w 7046259"/>
                <a:gd name="connsiteY31" fmla="*/ 3441185 h 5108620"/>
                <a:gd name="connsiteX32" fmla="*/ 570155 w 7046259"/>
                <a:gd name="connsiteY32" fmla="*/ 3505731 h 5108620"/>
                <a:gd name="connsiteX33" fmla="*/ 623943 w 7046259"/>
                <a:gd name="connsiteY33" fmla="*/ 3581034 h 5108620"/>
                <a:gd name="connsiteX34" fmla="*/ 1065007 w 7046259"/>
                <a:gd name="connsiteY34" fmla="*/ 3720884 h 5108620"/>
                <a:gd name="connsiteX35" fmla="*/ 1721223 w 7046259"/>
                <a:gd name="connsiteY35" fmla="*/ 3914521 h 5108620"/>
                <a:gd name="connsiteX36" fmla="*/ 2560320 w 7046259"/>
                <a:gd name="connsiteY36" fmla="*/ 4075886 h 5108620"/>
                <a:gd name="connsiteX37" fmla="*/ 3356386 w 7046259"/>
                <a:gd name="connsiteY37" fmla="*/ 4183463 h 5108620"/>
                <a:gd name="connsiteX38" fmla="*/ 3356386 w 7046259"/>
                <a:gd name="connsiteY38" fmla="*/ 4183463 h 5108620"/>
                <a:gd name="connsiteX39" fmla="*/ 3517751 w 7046259"/>
                <a:gd name="connsiteY39" fmla="*/ 4237251 h 5108620"/>
                <a:gd name="connsiteX40" fmla="*/ 3765176 w 7046259"/>
                <a:gd name="connsiteY40" fmla="*/ 4280281 h 5108620"/>
                <a:gd name="connsiteX41" fmla="*/ 4012602 w 7046259"/>
                <a:gd name="connsiteY41" fmla="*/ 4323312 h 5108620"/>
                <a:gd name="connsiteX42" fmla="*/ 4087906 w 7046259"/>
                <a:gd name="connsiteY42" fmla="*/ 4248008 h 5108620"/>
                <a:gd name="connsiteX43" fmla="*/ 4163209 w 7046259"/>
                <a:gd name="connsiteY43" fmla="*/ 4194220 h 5108620"/>
                <a:gd name="connsiteX44" fmla="*/ 4260028 w 7046259"/>
                <a:gd name="connsiteY44" fmla="*/ 4183463 h 5108620"/>
                <a:gd name="connsiteX45" fmla="*/ 4335332 w 7046259"/>
                <a:gd name="connsiteY45" fmla="*/ 4237251 h 5108620"/>
                <a:gd name="connsiteX46" fmla="*/ 4421393 w 7046259"/>
                <a:gd name="connsiteY46" fmla="*/ 4269524 h 5108620"/>
                <a:gd name="connsiteX47" fmla="*/ 4464423 w 7046259"/>
                <a:gd name="connsiteY47" fmla="*/ 4269524 h 5108620"/>
                <a:gd name="connsiteX48" fmla="*/ 4528969 w 7046259"/>
                <a:gd name="connsiteY48" fmla="*/ 4334070 h 5108620"/>
                <a:gd name="connsiteX49" fmla="*/ 4572000 w 7046259"/>
                <a:gd name="connsiteY49" fmla="*/ 4420131 h 5108620"/>
                <a:gd name="connsiteX50" fmla="*/ 4668819 w 7046259"/>
                <a:gd name="connsiteY50" fmla="*/ 4516950 h 5108620"/>
                <a:gd name="connsiteX51" fmla="*/ 4787153 w 7046259"/>
                <a:gd name="connsiteY51" fmla="*/ 4559980 h 5108620"/>
                <a:gd name="connsiteX52" fmla="*/ 4883972 w 7046259"/>
                <a:gd name="connsiteY52" fmla="*/ 4516950 h 5108620"/>
                <a:gd name="connsiteX53" fmla="*/ 4927002 w 7046259"/>
                <a:gd name="connsiteY53" fmla="*/ 4592253 h 5108620"/>
                <a:gd name="connsiteX54" fmla="*/ 4927002 w 7046259"/>
                <a:gd name="connsiteY54" fmla="*/ 4592253 h 5108620"/>
                <a:gd name="connsiteX55" fmla="*/ 4959275 w 7046259"/>
                <a:gd name="connsiteY55" fmla="*/ 4732103 h 5108620"/>
                <a:gd name="connsiteX56" fmla="*/ 4959275 w 7046259"/>
                <a:gd name="connsiteY56" fmla="*/ 4732103 h 5108620"/>
                <a:gd name="connsiteX57" fmla="*/ 4937760 w 7046259"/>
                <a:gd name="connsiteY57" fmla="*/ 4861194 h 5108620"/>
                <a:gd name="connsiteX58" fmla="*/ 4894729 w 7046259"/>
                <a:gd name="connsiteY58" fmla="*/ 4936498 h 5108620"/>
                <a:gd name="connsiteX59" fmla="*/ 4851699 w 7046259"/>
                <a:gd name="connsiteY59" fmla="*/ 5011801 h 5108620"/>
                <a:gd name="connsiteX60" fmla="*/ 4840941 w 7046259"/>
                <a:gd name="connsiteY60" fmla="*/ 5108620 h 5108620"/>
                <a:gd name="connsiteX61" fmla="*/ 4840941 w 7046259"/>
                <a:gd name="connsiteY61" fmla="*/ 5108620 h 5108620"/>
                <a:gd name="connsiteX62" fmla="*/ 4840941 w 7046259"/>
                <a:gd name="connsiteY62" fmla="*/ 5108620 h 5108620"/>
                <a:gd name="connsiteX63" fmla="*/ 4970033 w 7046259"/>
                <a:gd name="connsiteY63" fmla="*/ 5011801 h 5108620"/>
                <a:gd name="connsiteX64" fmla="*/ 4970033 w 7046259"/>
                <a:gd name="connsiteY64" fmla="*/ 5011801 h 5108620"/>
                <a:gd name="connsiteX65" fmla="*/ 5088367 w 7046259"/>
                <a:gd name="connsiteY65" fmla="*/ 4979528 h 5108620"/>
                <a:gd name="connsiteX66" fmla="*/ 5142155 w 7046259"/>
                <a:gd name="connsiteY66" fmla="*/ 4979528 h 5108620"/>
                <a:gd name="connsiteX67" fmla="*/ 5142155 w 7046259"/>
                <a:gd name="connsiteY67" fmla="*/ 4936498 h 5108620"/>
                <a:gd name="connsiteX68" fmla="*/ 5238974 w 7046259"/>
                <a:gd name="connsiteY68" fmla="*/ 4914983 h 5108620"/>
                <a:gd name="connsiteX69" fmla="*/ 5249732 w 7046259"/>
                <a:gd name="connsiteY69" fmla="*/ 4871952 h 5108620"/>
                <a:gd name="connsiteX70" fmla="*/ 5249732 w 7046259"/>
                <a:gd name="connsiteY70" fmla="*/ 4839679 h 5108620"/>
                <a:gd name="connsiteX71" fmla="*/ 5249732 w 7046259"/>
                <a:gd name="connsiteY71" fmla="*/ 4839679 h 5108620"/>
                <a:gd name="connsiteX72" fmla="*/ 5185186 w 7046259"/>
                <a:gd name="connsiteY72" fmla="*/ 4839679 h 5108620"/>
                <a:gd name="connsiteX73" fmla="*/ 5228216 w 7046259"/>
                <a:gd name="connsiteY73" fmla="*/ 4775133 h 5108620"/>
                <a:gd name="connsiteX74" fmla="*/ 5303520 w 7046259"/>
                <a:gd name="connsiteY74" fmla="*/ 4721345 h 5108620"/>
                <a:gd name="connsiteX75" fmla="*/ 5378823 w 7046259"/>
                <a:gd name="connsiteY75" fmla="*/ 4699830 h 5108620"/>
                <a:gd name="connsiteX76" fmla="*/ 5454127 w 7046259"/>
                <a:gd name="connsiteY76" fmla="*/ 4656799 h 5108620"/>
                <a:gd name="connsiteX77" fmla="*/ 5507915 w 7046259"/>
                <a:gd name="connsiteY77" fmla="*/ 4603011 h 5108620"/>
                <a:gd name="connsiteX78" fmla="*/ 5561703 w 7046259"/>
                <a:gd name="connsiteY78" fmla="*/ 4516950 h 5108620"/>
                <a:gd name="connsiteX79" fmla="*/ 5669280 w 7046259"/>
                <a:gd name="connsiteY79" fmla="*/ 4398616 h 5108620"/>
                <a:gd name="connsiteX80" fmla="*/ 5905948 w 7046259"/>
                <a:gd name="connsiteY80" fmla="*/ 4366343 h 5108620"/>
                <a:gd name="connsiteX81" fmla="*/ 5970494 w 7046259"/>
                <a:gd name="connsiteY81" fmla="*/ 4312554 h 5108620"/>
                <a:gd name="connsiteX82" fmla="*/ 6045798 w 7046259"/>
                <a:gd name="connsiteY82" fmla="*/ 4172705 h 5108620"/>
                <a:gd name="connsiteX83" fmla="*/ 6099586 w 7046259"/>
                <a:gd name="connsiteY83" fmla="*/ 3968310 h 5108620"/>
                <a:gd name="connsiteX84" fmla="*/ 6131859 w 7046259"/>
                <a:gd name="connsiteY84" fmla="*/ 3903764 h 5108620"/>
                <a:gd name="connsiteX85" fmla="*/ 6153374 w 7046259"/>
                <a:gd name="connsiteY85" fmla="*/ 3860733 h 5108620"/>
                <a:gd name="connsiteX86" fmla="*/ 6153374 w 7046259"/>
                <a:gd name="connsiteY86" fmla="*/ 3860733 h 5108620"/>
                <a:gd name="connsiteX87" fmla="*/ 6239435 w 7046259"/>
                <a:gd name="connsiteY87" fmla="*/ 3882248 h 5108620"/>
                <a:gd name="connsiteX88" fmla="*/ 6314739 w 7046259"/>
                <a:gd name="connsiteY88" fmla="*/ 3946794 h 5108620"/>
                <a:gd name="connsiteX89" fmla="*/ 6379285 w 7046259"/>
                <a:gd name="connsiteY89" fmla="*/ 4022098 h 5108620"/>
                <a:gd name="connsiteX90" fmla="*/ 6422315 w 7046259"/>
                <a:gd name="connsiteY90" fmla="*/ 4108159 h 5108620"/>
                <a:gd name="connsiteX91" fmla="*/ 6476103 w 7046259"/>
                <a:gd name="connsiteY91" fmla="*/ 4151190 h 5108620"/>
                <a:gd name="connsiteX92" fmla="*/ 6476103 w 7046259"/>
                <a:gd name="connsiteY92" fmla="*/ 4151190 h 5108620"/>
                <a:gd name="connsiteX93" fmla="*/ 6551407 w 7046259"/>
                <a:gd name="connsiteY93" fmla="*/ 4075886 h 5108620"/>
                <a:gd name="connsiteX94" fmla="*/ 6551407 w 7046259"/>
                <a:gd name="connsiteY94" fmla="*/ 4075886 h 5108620"/>
                <a:gd name="connsiteX95" fmla="*/ 6626711 w 7046259"/>
                <a:gd name="connsiteY95" fmla="*/ 3957552 h 5108620"/>
                <a:gd name="connsiteX96" fmla="*/ 6702014 w 7046259"/>
                <a:gd name="connsiteY96" fmla="*/ 3936037 h 5108620"/>
                <a:gd name="connsiteX97" fmla="*/ 6702014 w 7046259"/>
                <a:gd name="connsiteY97" fmla="*/ 3936037 h 5108620"/>
                <a:gd name="connsiteX98" fmla="*/ 6680499 w 7046259"/>
                <a:gd name="connsiteY98" fmla="*/ 4054371 h 5108620"/>
                <a:gd name="connsiteX99" fmla="*/ 6637468 w 7046259"/>
                <a:gd name="connsiteY99" fmla="*/ 4172705 h 5108620"/>
                <a:gd name="connsiteX100" fmla="*/ 6637468 w 7046259"/>
                <a:gd name="connsiteY100" fmla="*/ 4291039 h 5108620"/>
                <a:gd name="connsiteX101" fmla="*/ 6691256 w 7046259"/>
                <a:gd name="connsiteY101" fmla="*/ 4312554 h 5108620"/>
                <a:gd name="connsiteX102" fmla="*/ 6745045 w 7046259"/>
                <a:gd name="connsiteY102" fmla="*/ 4215736 h 5108620"/>
                <a:gd name="connsiteX103" fmla="*/ 6755802 w 7046259"/>
                <a:gd name="connsiteY103" fmla="*/ 4140432 h 5108620"/>
                <a:gd name="connsiteX104" fmla="*/ 6777318 w 7046259"/>
                <a:gd name="connsiteY104" fmla="*/ 4075886 h 5108620"/>
                <a:gd name="connsiteX105" fmla="*/ 6831106 w 7046259"/>
                <a:gd name="connsiteY105" fmla="*/ 4011340 h 5108620"/>
                <a:gd name="connsiteX106" fmla="*/ 6917167 w 7046259"/>
                <a:gd name="connsiteY106" fmla="*/ 3893006 h 5108620"/>
                <a:gd name="connsiteX107" fmla="*/ 6981713 w 7046259"/>
                <a:gd name="connsiteY107" fmla="*/ 3817703 h 5108620"/>
                <a:gd name="connsiteX108" fmla="*/ 6981713 w 7046259"/>
                <a:gd name="connsiteY108" fmla="*/ 3817703 h 5108620"/>
                <a:gd name="connsiteX109" fmla="*/ 7035501 w 7046259"/>
                <a:gd name="connsiteY109" fmla="*/ 3677853 h 5108620"/>
                <a:gd name="connsiteX110" fmla="*/ 7046259 w 7046259"/>
                <a:gd name="connsiteY110" fmla="*/ 3624065 h 5108620"/>
                <a:gd name="connsiteX111" fmla="*/ 6981713 w 7046259"/>
                <a:gd name="connsiteY111" fmla="*/ 3591792 h 5108620"/>
                <a:gd name="connsiteX112" fmla="*/ 6960198 w 7046259"/>
                <a:gd name="connsiteY112" fmla="*/ 3516488 h 5108620"/>
                <a:gd name="connsiteX113" fmla="*/ 6927925 w 7046259"/>
                <a:gd name="connsiteY113" fmla="*/ 3505731 h 5108620"/>
                <a:gd name="connsiteX114" fmla="*/ 6927925 w 7046259"/>
                <a:gd name="connsiteY114" fmla="*/ 3613307 h 5108620"/>
                <a:gd name="connsiteX115" fmla="*/ 6927925 w 7046259"/>
                <a:gd name="connsiteY115" fmla="*/ 3720884 h 5108620"/>
                <a:gd name="connsiteX116" fmla="*/ 6927925 w 7046259"/>
                <a:gd name="connsiteY116" fmla="*/ 3720884 h 5108620"/>
                <a:gd name="connsiteX117" fmla="*/ 6841863 w 7046259"/>
                <a:gd name="connsiteY117" fmla="*/ 3785430 h 5108620"/>
                <a:gd name="connsiteX118" fmla="*/ 6755802 w 7046259"/>
                <a:gd name="connsiteY118" fmla="*/ 3806945 h 5108620"/>
                <a:gd name="connsiteX119" fmla="*/ 6723529 w 7046259"/>
                <a:gd name="connsiteY119" fmla="*/ 3806945 h 5108620"/>
                <a:gd name="connsiteX120" fmla="*/ 6755802 w 7046259"/>
                <a:gd name="connsiteY120" fmla="*/ 3742399 h 5108620"/>
                <a:gd name="connsiteX121" fmla="*/ 6755802 w 7046259"/>
                <a:gd name="connsiteY121" fmla="*/ 3742399 h 5108620"/>
                <a:gd name="connsiteX122" fmla="*/ 6680499 w 7046259"/>
                <a:gd name="connsiteY122" fmla="*/ 3720884 h 5108620"/>
                <a:gd name="connsiteX123" fmla="*/ 6680499 w 7046259"/>
                <a:gd name="connsiteY123" fmla="*/ 3720884 h 5108620"/>
                <a:gd name="connsiteX124" fmla="*/ 6562165 w 7046259"/>
                <a:gd name="connsiteY124" fmla="*/ 3753157 h 5108620"/>
                <a:gd name="connsiteX125" fmla="*/ 6562165 w 7046259"/>
                <a:gd name="connsiteY125" fmla="*/ 3753157 h 5108620"/>
                <a:gd name="connsiteX126" fmla="*/ 6519134 w 7046259"/>
                <a:gd name="connsiteY126" fmla="*/ 3613307 h 5108620"/>
                <a:gd name="connsiteX127" fmla="*/ 6486861 w 7046259"/>
                <a:gd name="connsiteY127" fmla="*/ 3613307 h 5108620"/>
                <a:gd name="connsiteX128" fmla="*/ 6443831 w 7046259"/>
                <a:gd name="connsiteY128" fmla="*/ 3667096 h 5108620"/>
                <a:gd name="connsiteX129" fmla="*/ 6379285 w 7046259"/>
                <a:gd name="connsiteY129" fmla="*/ 3667096 h 5108620"/>
                <a:gd name="connsiteX130" fmla="*/ 6433073 w 7046259"/>
                <a:gd name="connsiteY130" fmla="*/ 3624065 h 5108620"/>
                <a:gd name="connsiteX131" fmla="*/ 6486861 w 7046259"/>
                <a:gd name="connsiteY131" fmla="*/ 3570277 h 5108620"/>
                <a:gd name="connsiteX132" fmla="*/ 6486861 w 7046259"/>
                <a:gd name="connsiteY132" fmla="*/ 3462700 h 5108620"/>
                <a:gd name="connsiteX133" fmla="*/ 6433073 w 7046259"/>
                <a:gd name="connsiteY133" fmla="*/ 3441185 h 5108620"/>
                <a:gd name="connsiteX134" fmla="*/ 6368527 w 7046259"/>
                <a:gd name="connsiteY134" fmla="*/ 3451943 h 5108620"/>
                <a:gd name="connsiteX135" fmla="*/ 6271708 w 7046259"/>
                <a:gd name="connsiteY135" fmla="*/ 3527246 h 5108620"/>
                <a:gd name="connsiteX136" fmla="*/ 6185647 w 7046259"/>
                <a:gd name="connsiteY136" fmla="*/ 3602550 h 5108620"/>
                <a:gd name="connsiteX137" fmla="*/ 6121101 w 7046259"/>
                <a:gd name="connsiteY137" fmla="*/ 3688611 h 5108620"/>
                <a:gd name="connsiteX138" fmla="*/ 6078071 w 7046259"/>
                <a:gd name="connsiteY138" fmla="*/ 3753157 h 5108620"/>
                <a:gd name="connsiteX139" fmla="*/ 5981252 w 7046259"/>
                <a:gd name="connsiteY139" fmla="*/ 3849976 h 5108620"/>
                <a:gd name="connsiteX140" fmla="*/ 6035040 w 7046259"/>
                <a:gd name="connsiteY140" fmla="*/ 3699368 h 5108620"/>
                <a:gd name="connsiteX141" fmla="*/ 6121101 w 7046259"/>
                <a:gd name="connsiteY141" fmla="*/ 3548761 h 5108620"/>
                <a:gd name="connsiteX142" fmla="*/ 6185647 w 7046259"/>
                <a:gd name="connsiteY142" fmla="*/ 3441185 h 5108620"/>
                <a:gd name="connsiteX143" fmla="*/ 6185647 w 7046259"/>
                <a:gd name="connsiteY143" fmla="*/ 3344366 h 5108620"/>
                <a:gd name="connsiteX144" fmla="*/ 6303981 w 7046259"/>
                <a:gd name="connsiteY144" fmla="*/ 3279820 h 5108620"/>
                <a:gd name="connsiteX145" fmla="*/ 6454588 w 7046259"/>
                <a:gd name="connsiteY145" fmla="*/ 3204517 h 5108620"/>
                <a:gd name="connsiteX146" fmla="*/ 6551407 w 7046259"/>
                <a:gd name="connsiteY146" fmla="*/ 3183001 h 5108620"/>
                <a:gd name="connsiteX147" fmla="*/ 6658983 w 7046259"/>
                <a:gd name="connsiteY147" fmla="*/ 3096940 h 5108620"/>
                <a:gd name="connsiteX148" fmla="*/ 6788075 w 7046259"/>
                <a:gd name="connsiteY148" fmla="*/ 3000121 h 5108620"/>
                <a:gd name="connsiteX149" fmla="*/ 6809591 w 7046259"/>
                <a:gd name="connsiteY149" fmla="*/ 2881787 h 5108620"/>
                <a:gd name="connsiteX150" fmla="*/ 6906409 w 7046259"/>
                <a:gd name="connsiteY150" fmla="*/ 2731180 h 5108620"/>
                <a:gd name="connsiteX151" fmla="*/ 6949440 w 7046259"/>
                <a:gd name="connsiteY151" fmla="*/ 2591331 h 5108620"/>
                <a:gd name="connsiteX152" fmla="*/ 6960198 w 7046259"/>
                <a:gd name="connsiteY152" fmla="*/ 2483754 h 5108620"/>
                <a:gd name="connsiteX153" fmla="*/ 6852621 w 7046259"/>
                <a:gd name="connsiteY153" fmla="*/ 2397693 h 5108620"/>
                <a:gd name="connsiteX154" fmla="*/ 6745045 w 7046259"/>
                <a:gd name="connsiteY154" fmla="*/ 2386936 h 5108620"/>
                <a:gd name="connsiteX155" fmla="*/ 6691256 w 7046259"/>
                <a:gd name="connsiteY155" fmla="*/ 2376178 h 5108620"/>
                <a:gd name="connsiteX156" fmla="*/ 6691256 w 7046259"/>
                <a:gd name="connsiteY156" fmla="*/ 2376178 h 5108620"/>
                <a:gd name="connsiteX157" fmla="*/ 6669741 w 7046259"/>
                <a:gd name="connsiteY157" fmla="*/ 2279359 h 5108620"/>
                <a:gd name="connsiteX158" fmla="*/ 6594438 w 7046259"/>
                <a:gd name="connsiteY158" fmla="*/ 2279359 h 5108620"/>
                <a:gd name="connsiteX159" fmla="*/ 6529892 w 7046259"/>
                <a:gd name="connsiteY159" fmla="*/ 2322390 h 5108620"/>
                <a:gd name="connsiteX160" fmla="*/ 6400800 w 7046259"/>
                <a:gd name="connsiteY160" fmla="*/ 2354663 h 5108620"/>
                <a:gd name="connsiteX161" fmla="*/ 6282466 w 7046259"/>
                <a:gd name="connsiteY161" fmla="*/ 2268601 h 5108620"/>
                <a:gd name="connsiteX162" fmla="*/ 6078071 w 7046259"/>
                <a:gd name="connsiteY162" fmla="*/ 2139510 h 5108620"/>
                <a:gd name="connsiteX163" fmla="*/ 5884433 w 7046259"/>
                <a:gd name="connsiteY163" fmla="*/ 1956630 h 5108620"/>
                <a:gd name="connsiteX164" fmla="*/ 5787614 w 7046259"/>
                <a:gd name="connsiteY164" fmla="*/ 1849053 h 5108620"/>
                <a:gd name="connsiteX165" fmla="*/ 5712311 w 7046259"/>
                <a:gd name="connsiteY165" fmla="*/ 1795265 h 5108620"/>
                <a:gd name="connsiteX166" fmla="*/ 5680038 w 7046259"/>
                <a:gd name="connsiteY166" fmla="*/ 1870568 h 5108620"/>
                <a:gd name="connsiteX167" fmla="*/ 5680038 w 7046259"/>
                <a:gd name="connsiteY167" fmla="*/ 2042691 h 5108620"/>
                <a:gd name="connsiteX168" fmla="*/ 5680038 w 7046259"/>
                <a:gd name="connsiteY168" fmla="*/ 2150267 h 5108620"/>
                <a:gd name="connsiteX169" fmla="*/ 5604734 w 7046259"/>
                <a:gd name="connsiteY169" fmla="*/ 2204056 h 5108620"/>
                <a:gd name="connsiteX170" fmla="*/ 5507915 w 7046259"/>
                <a:gd name="connsiteY170" fmla="*/ 2161025 h 5108620"/>
                <a:gd name="connsiteX171" fmla="*/ 5432612 w 7046259"/>
                <a:gd name="connsiteY171" fmla="*/ 2085721 h 5108620"/>
                <a:gd name="connsiteX172" fmla="*/ 5389581 w 7046259"/>
                <a:gd name="connsiteY172" fmla="*/ 1967387 h 5108620"/>
                <a:gd name="connsiteX173" fmla="*/ 5325035 w 7046259"/>
                <a:gd name="connsiteY173" fmla="*/ 1892084 h 5108620"/>
                <a:gd name="connsiteX174" fmla="*/ 5174428 w 7046259"/>
                <a:gd name="connsiteY174" fmla="*/ 1892084 h 5108620"/>
                <a:gd name="connsiteX175" fmla="*/ 5099125 w 7046259"/>
                <a:gd name="connsiteY175" fmla="*/ 1838296 h 5108620"/>
                <a:gd name="connsiteX176" fmla="*/ 4991548 w 7046259"/>
                <a:gd name="connsiteY176" fmla="*/ 1816780 h 5108620"/>
                <a:gd name="connsiteX177" fmla="*/ 4905487 w 7046259"/>
                <a:gd name="connsiteY177" fmla="*/ 1806023 h 5108620"/>
                <a:gd name="connsiteX178" fmla="*/ 4722607 w 7046259"/>
                <a:gd name="connsiteY178" fmla="*/ 1838296 h 5108620"/>
                <a:gd name="connsiteX179" fmla="*/ 4625788 w 7046259"/>
                <a:gd name="connsiteY179" fmla="*/ 1849053 h 5108620"/>
                <a:gd name="connsiteX180" fmla="*/ 4647303 w 7046259"/>
                <a:gd name="connsiteY180" fmla="*/ 1988903 h 5108620"/>
                <a:gd name="connsiteX181" fmla="*/ 4701092 w 7046259"/>
                <a:gd name="connsiteY181" fmla="*/ 2107237 h 5108620"/>
                <a:gd name="connsiteX182" fmla="*/ 4647303 w 7046259"/>
                <a:gd name="connsiteY182" fmla="*/ 2204056 h 5108620"/>
                <a:gd name="connsiteX183" fmla="*/ 4787153 w 7046259"/>
                <a:gd name="connsiteY183" fmla="*/ 2290117 h 5108620"/>
                <a:gd name="connsiteX184" fmla="*/ 4754880 w 7046259"/>
                <a:gd name="connsiteY184" fmla="*/ 2408451 h 5108620"/>
                <a:gd name="connsiteX185" fmla="*/ 4765638 w 7046259"/>
                <a:gd name="connsiteY185" fmla="*/ 2516027 h 5108620"/>
                <a:gd name="connsiteX186" fmla="*/ 4883972 w 7046259"/>
                <a:gd name="connsiteY186" fmla="*/ 2580573 h 5108620"/>
                <a:gd name="connsiteX187" fmla="*/ 4970033 w 7046259"/>
                <a:gd name="connsiteY187" fmla="*/ 2634361 h 5108620"/>
                <a:gd name="connsiteX188" fmla="*/ 5002306 w 7046259"/>
                <a:gd name="connsiteY188" fmla="*/ 2849514 h 5108620"/>
                <a:gd name="connsiteX189" fmla="*/ 4980791 w 7046259"/>
                <a:gd name="connsiteY189" fmla="*/ 2978606 h 5108620"/>
                <a:gd name="connsiteX190" fmla="*/ 4905487 w 7046259"/>
                <a:gd name="connsiteY190" fmla="*/ 3043152 h 5108620"/>
                <a:gd name="connsiteX191" fmla="*/ 4905487 w 7046259"/>
                <a:gd name="connsiteY191" fmla="*/ 3043152 h 5108620"/>
                <a:gd name="connsiteX192" fmla="*/ 4819426 w 7046259"/>
                <a:gd name="connsiteY192" fmla="*/ 3118456 h 5108620"/>
                <a:gd name="connsiteX193" fmla="*/ 4883972 w 7046259"/>
                <a:gd name="connsiteY193" fmla="*/ 3258305 h 5108620"/>
                <a:gd name="connsiteX194" fmla="*/ 4948518 w 7046259"/>
                <a:gd name="connsiteY194" fmla="*/ 3344366 h 5108620"/>
                <a:gd name="connsiteX195" fmla="*/ 4991548 w 7046259"/>
                <a:gd name="connsiteY195" fmla="*/ 3419670 h 5108620"/>
                <a:gd name="connsiteX196" fmla="*/ 5002306 w 7046259"/>
                <a:gd name="connsiteY196" fmla="*/ 3462700 h 5108620"/>
                <a:gd name="connsiteX197" fmla="*/ 5002306 w 7046259"/>
                <a:gd name="connsiteY197" fmla="*/ 3462700 h 5108620"/>
                <a:gd name="connsiteX198" fmla="*/ 4937760 w 7046259"/>
                <a:gd name="connsiteY198" fmla="*/ 3591792 h 5108620"/>
                <a:gd name="connsiteX199" fmla="*/ 4894729 w 7046259"/>
                <a:gd name="connsiteY199" fmla="*/ 3645580 h 5108620"/>
                <a:gd name="connsiteX200" fmla="*/ 4808668 w 7046259"/>
                <a:gd name="connsiteY200" fmla="*/ 3591792 h 5108620"/>
                <a:gd name="connsiteX201" fmla="*/ 4765638 w 7046259"/>
                <a:gd name="connsiteY201" fmla="*/ 3538004 h 5108620"/>
                <a:gd name="connsiteX202" fmla="*/ 4722607 w 7046259"/>
                <a:gd name="connsiteY202" fmla="*/ 3484216 h 5108620"/>
                <a:gd name="connsiteX203" fmla="*/ 4722607 w 7046259"/>
                <a:gd name="connsiteY203" fmla="*/ 3484216 h 5108620"/>
                <a:gd name="connsiteX204" fmla="*/ 4679576 w 7046259"/>
                <a:gd name="connsiteY204" fmla="*/ 3387397 h 5108620"/>
                <a:gd name="connsiteX205" fmla="*/ 4679576 w 7046259"/>
                <a:gd name="connsiteY205" fmla="*/ 3387397 h 5108620"/>
                <a:gd name="connsiteX206" fmla="*/ 4604273 w 7046259"/>
                <a:gd name="connsiteY206" fmla="*/ 3279820 h 5108620"/>
                <a:gd name="connsiteX207" fmla="*/ 4582758 w 7046259"/>
                <a:gd name="connsiteY207" fmla="*/ 3129213 h 5108620"/>
                <a:gd name="connsiteX208" fmla="*/ 4582758 w 7046259"/>
                <a:gd name="connsiteY208" fmla="*/ 3129213 h 5108620"/>
                <a:gd name="connsiteX209" fmla="*/ 4475181 w 7046259"/>
                <a:gd name="connsiteY209" fmla="*/ 3096940 h 5108620"/>
                <a:gd name="connsiteX210" fmla="*/ 4410635 w 7046259"/>
                <a:gd name="connsiteY210" fmla="*/ 3096940 h 5108620"/>
                <a:gd name="connsiteX211" fmla="*/ 4324574 w 7046259"/>
                <a:gd name="connsiteY211" fmla="*/ 3096940 h 5108620"/>
                <a:gd name="connsiteX212" fmla="*/ 4227755 w 7046259"/>
                <a:gd name="connsiteY212" fmla="*/ 3043152 h 5108620"/>
                <a:gd name="connsiteX213" fmla="*/ 4109421 w 7046259"/>
                <a:gd name="connsiteY213" fmla="*/ 2989364 h 5108620"/>
                <a:gd name="connsiteX214" fmla="*/ 3958814 w 7046259"/>
                <a:gd name="connsiteY214" fmla="*/ 2935576 h 5108620"/>
                <a:gd name="connsiteX215" fmla="*/ 3872753 w 7046259"/>
                <a:gd name="connsiteY215" fmla="*/ 2892545 h 5108620"/>
                <a:gd name="connsiteX216" fmla="*/ 3786692 w 7046259"/>
                <a:gd name="connsiteY216" fmla="*/ 2860272 h 5108620"/>
                <a:gd name="connsiteX217" fmla="*/ 3668358 w 7046259"/>
                <a:gd name="connsiteY217" fmla="*/ 2871030 h 5108620"/>
                <a:gd name="connsiteX218" fmla="*/ 3614569 w 7046259"/>
                <a:gd name="connsiteY218" fmla="*/ 2806484 h 5108620"/>
                <a:gd name="connsiteX219" fmla="*/ 3571539 w 7046259"/>
                <a:gd name="connsiteY219" fmla="*/ 2720423 h 5108620"/>
                <a:gd name="connsiteX220" fmla="*/ 3560781 w 7046259"/>
                <a:gd name="connsiteY220" fmla="*/ 2634361 h 5108620"/>
                <a:gd name="connsiteX221" fmla="*/ 3485478 w 7046259"/>
                <a:gd name="connsiteY221" fmla="*/ 2591331 h 5108620"/>
                <a:gd name="connsiteX222" fmla="*/ 3453205 w 7046259"/>
                <a:gd name="connsiteY222" fmla="*/ 2537543 h 5108620"/>
                <a:gd name="connsiteX223" fmla="*/ 3431689 w 7046259"/>
                <a:gd name="connsiteY223" fmla="*/ 2397693 h 5108620"/>
                <a:gd name="connsiteX224" fmla="*/ 3474720 w 7046259"/>
                <a:gd name="connsiteY224" fmla="*/ 2225571 h 5108620"/>
                <a:gd name="connsiteX225" fmla="*/ 3593054 w 7046259"/>
                <a:gd name="connsiteY225" fmla="*/ 2107237 h 5108620"/>
                <a:gd name="connsiteX226" fmla="*/ 3668358 w 7046259"/>
                <a:gd name="connsiteY226" fmla="*/ 2031933 h 5108620"/>
                <a:gd name="connsiteX227" fmla="*/ 3754419 w 7046259"/>
                <a:gd name="connsiteY227" fmla="*/ 1924357 h 5108620"/>
                <a:gd name="connsiteX228" fmla="*/ 3861995 w 7046259"/>
                <a:gd name="connsiteY228" fmla="*/ 1762992 h 5108620"/>
                <a:gd name="connsiteX229" fmla="*/ 3937299 w 7046259"/>
                <a:gd name="connsiteY229" fmla="*/ 1633900 h 5108620"/>
                <a:gd name="connsiteX230" fmla="*/ 3980329 w 7046259"/>
                <a:gd name="connsiteY230" fmla="*/ 1472536 h 5108620"/>
                <a:gd name="connsiteX231" fmla="*/ 3980329 w 7046259"/>
                <a:gd name="connsiteY231" fmla="*/ 1364959 h 5108620"/>
                <a:gd name="connsiteX232" fmla="*/ 3980329 w 7046259"/>
                <a:gd name="connsiteY232" fmla="*/ 1364959 h 5108620"/>
                <a:gd name="connsiteX233" fmla="*/ 4098663 w 7046259"/>
                <a:gd name="connsiteY233" fmla="*/ 1397232 h 5108620"/>
                <a:gd name="connsiteX234" fmla="*/ 4195482 w 7046259"/>
                <a:gd name="connsiteY234" fmla="*/ 1451020 h 5108620"/>
                <a:gd name="connsiteX235" fmla="*/ 4249271 w 7046259"/>
                <a:gd name="connsiteY235" fmla="*/ 1182079 h 5108620"/>
                <a:gd name="connsiteX236" fmla="*/ 4227755 w 7046259"/>
                <a:gd name="connsiteY236" fmla="*/ 1106776 h 5108620"/>
                <a:gd name="connsiteX237" fmla="*/ 4184725 w 7046259"/>
                <a:gd name="connsiteY237" fmla="*/ 1009957 h 5108620"/>
                <a:gd name="connsiteX238" fmla="*/ 4184725 w 7046259"/>
                <a:gd name="connsiteY238" fmla="*/ 913138 h 5108620"/>
                <a:gd name="connsiteX239" fmla="*/ 4184725 w 7046259"/>
                <a:gd name="connsiteY239" fmla="*/ 913138 h 5108620"/>
                <a:gd name="connsiteX240" fmla="*/ 4098663 w 7046259"/>
                <a:gd name="connsiteY240" fmla="*/ 816319 h 5108620"/>
                <a:gd name="connsiteX241" fmla="*/ 4098663 w 7046259"/>
                <a:gd name="connsiteY241" fmla="*/ 816319 h 5108620"/>
                <a:gd name="connsiteX242" fmla="*/ 3958814 w 7046259"/>
                <a:gd name="connsiteY242" fmla="*/ 805561 h 5108620"/>
                <a:gd name="connsiteX243" fmla="*/ 3915783 w 7046259"/>
                <a:gd name="connsiteY243" fmla="*/ 837834 h 5108620"/>
                <a:gd name="connsiteX244" fmla="*/ 3948056 w 7046259"/>
                <a:gd name="connsiteY244" fmla="*/ 913138 h 5108620"/>
                <a:gd name="connsiteX245" fmla="*/ 3948056 w 7046259"/>
                <a:gd name="connsiteY245" fmla="*/ 913138 h 5108620"/>
                <a:gd name="connsiteX246" fmla="*/ 3969572 w 7046259"/>
                <a:gd name="connsiteY246" fmla="*/ 1042230 h 5108620"/>
                <a:gd name="connsiteX247" fmla="*/ 3969572 w 7046259"/>
                <a:gd name="connsiteY247" fmla="*/ 1052987 h 5108620"/>
                <a:gd name="connsiteX248" fmla="*/ 3969572 w 7046259"/>
                <a:gd name="connsiteY248" fmla="*/ 1052987 h 5108620"/>
                <a:gd name="connsiteX249" fmla="*/ 3894268 w 7046259"/>
                <a:gd name="connsiteY249" fmla="*/ 1074503 h 5108620"/>
                <a:gd name="connsiteX250" fmla="*/ 3905026 w 7046259"/>
                <a:gd name="connsiteY250" fmla="*/ 1139048 h 5108620"/>
                <a:gd name="connsiteX251" fmla="*/ 3915783 w 7046259"/>
                <a:gd name="connsiteY251" fmla="*/ 1182079 h 5108620"/>
                <a:gd name="connsiteX252" fmla="*/ 3894268 w 7046259"/>
                <a:gd name="connsiteY252" fmla="*/ 1203594 h 5108620"/>
                <a:gd name="connsiteX253" fmla="*/ 3894268 w 7046259"/>
                <a:gd name="connsiteY253" fmla="*/ 1203594 h 5108620"/>
                <a:gd name="connsiteX254" fmla="*/ 3829722 w 7046259"/>
                <a:gd name="connsiteY254" fmla="*/ 1096018 h 5108620"/>
                <a:gd name="connsiteX255" fmla="*/ 3829722 w 7046259"/>
                <a:gd name="connsiteY255" fmla="*/ 1096018 h 5108620"/>
                <a:gd name="connsiteX256" fmla="*/ 3808207 w 7046259"/>
                <a:gd name="connsiteY256" fmla="*/ 977684 h 5108620"/>
                <a:gd name="connsiteX257" fmla="*/ 3808207 w 7046259"/>
                <a:gd name="connsiteY257" fmla="*/ 977684 h 5108620"/>
                <a:gd name="connsiteX258" fmla="*/ 3808207 w 7046259"/>
                <a:gd name="connsiteY258" fmla="*/ 977684 h 5108620"/>
                <a:gd name="connsiteX259" fmla="*/ 3711388 w 7046259"/>
                <a:gd name="connsiteY259" fmla="*/ 966926 h 5108620"/>
                <a:gd name="connsiteX260" fmla="*/ 3700631 w 7046259"/>
                <a:gd name="connsiteY260" fmla="*/ 934653 h 5108620"/>
                <a:gd name="connsiteX261" fmla="*/ 3700631 w 7046259"/>
                <a:gd name="connsiteY261" fmla="*/ 934653 h 5108620"/>
                <a:gd name="connsiteX262" fmla="*/ 1818042 w 7046259"/>
                <a:gd name="connsiteY262" fmla="*/ 407528 h 5108620"/>
                <a:gd name="connsiteX263" fmla="*/ 1731981 w 7046259"/>
                <a:gd name="connsiteY263" fmla="*/ 278438 h 5108620"/>
                <a:gd name="connsiteX264" fmla="*/ 1215614 w 7046259"/>
                <a:gd name="connsiteY264" fmla="*/ 170861 h 5108620"/>
                <a:gd name="connsiteX265" fmla="*/ 1086522 w 7046259"/>
                <a:gd name="connsiteY265" fmla="*/ 41768 h 5108620"/>
                <a:gd name="connsiteX266" fmla="*/ 21516 w 7046259"/>
                <a:gd name="connsiteY266" fmla="*/ 902380 h 5108620"/>
                <a:gd name="connsiteX267" fmla="*/ 0 w 7046259"/>
                <a:gd name="connsiteY267" fmla="*/ 913138 h 5108620"/>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1818042 w 7046259"/>
                <a:gd name="connsiteY262" fmla="*/ 365760 h 5066852"/>
                <a:gd name="connsiteX263" fmla="*/ 1731981 w 7046259"/>
                <a:gd name="connsiteY263" fmla="*/ 236670 h 5066852"/>
                <a:gd name="connsiteX264" fmla="*/ 1215614 w 7046259"/>
                <a:gd name="connsiteY264" fmla="*/ 129093 h 5066852"/>
                <a:gd name="connsiteX265" fmla="*/ 1086522 w 7046259"/>
                <a:gd name="connsiteY265" fmla="*/ 0 h 5066852"/>
                <a:gd name="connsiteX266" fmla="*/ 21516 w 7046259"/>
                <a:gd name="connsiteY266" fmla="*/ 860612 h 5066852"/>
                <a:gd name="connsiteX267" fmla="*/ 0 w 7046259"/>
                <a:gd name="connsiteY267"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2517289 w 7046259"/>
                <a:gd name="connsiteY262" fmla="*/ 989705 h 5066852"/>
                <a:gd name="connsiteX263" fmla="*/ 1818042 w 7046259"/>
                <a:gd name="connsiteY263" fmla="*/ 365760 h 5066852"/>
                <a:gd name="connsiteX264" fmla="*/ 1731981 w 7046259"/>
                <a:gd name="connsiteY264" fmla="*/ 236670 h 5066852"/>
                <a:gd name="connsiteX265" fmla="*/ 1215614 w 7046259"/>
                <a:gd name="connsiteY265" fmla="*/ 129093 h 5066852"/>
                <a:gd name="connsiteX266" fmla="*/ 1086522 w 7046259"/>
                <a:gd name="connsiteY266" fmla="*/ 0 h 5066852"/>
                <a:gd name="connsiteX267" fmla="*/ 21516 w 7046259"/>
                <a:gd name="connsiteY267" fmla="*/ 860612 h 5066852"/>
                <a:gd name="connsiteX268" fmla="*/ 0 w 7046259"/>
                <a:gd name="connsiteY268"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065929 w 7046259"/>
                <a:gd name="connsiteY262" fmla="*/ 1086524 h 5066852"/>
                <a:gd name="connsiteX263" fmla="*/ 2517289 w 7046259"/>
                <a:gd name="connsiteY263" fmla="*/ 989705 h 5066852"/>
                <a:gd name="connsiteX264" fmla="*/ 1818042 w 7046259"/>
                <a:gd name="connsiteY264" fmla="*/ 365760 h 5066852"/>
                <a:gd name="connsiteX265" fmla="*/ 1731981 w 7046259"/>
                <a:gd name="connsiteY265" fmla="*/ 236670 h 5066852"/>
                <a:gd name="connsiteX266" fmla="*/ 1215614 w 7046259"/>
                <a:gd name="connsiteY266" fmla="*/ 129093 h 5066852"/>
                <a:gd name="connsiteX267" fmla="*/ 1086522 w 7046259"/>
                <a:gd name="connsiteY267" fmla="*/ 0 h 5066852"/>
                <a:gd name="connsiteX268" fmla="*/ 21516 w 7046259"/>
                <a:gd name="connsiteY268" fmla="*/ 860612 h 5066852"/>
                <a:gd name="connsiteX269" fmla="*/ 0 w 7046259"/>
                <a:gd name="connsiteY269"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28508 w 7046259"/>
                <a:gd name="connsiteY262" fmla="*/ 96820 h 5066852"/>
                <a:gd name="connsiteX263" fmla="*/ 3065929 w 7046259"/>
                <a:gd name="connsiteY263" fmla="*/ 1086524 h 5066852"/>
                <a:gd name="connsiteX264" fmla="*/ 2517289 w 7046259"/>
                <a:gd name="connsiteY264" fmla="*/ 989705 h 5066852"/>
                <a:gd name="connsiteX265" fmla="*/ 1818042 w 7046259"/>
                <a:gd name="connsiteY265" fmla="*/ 365760 h 5066852"/>
                <a:gd name="connsiteX266" fmla="*/ 1731981 w 7046259"/>
                <a:gd name="connsiteY266" fmla="*/ 236670 h 5066852"/>
                <a:gd name="connsiteX267" fmla="*/ 1215614 w 7046259"/>
                <a:gd name="connsiteY267" fmla="*/ 129093 h 5066852"/>
                <a:gd name="connsiteX268" fmla="*/ 1086522 w 7046259"/>
                <a:gd name="connsiteY268" fmla="*/ 0 h 5066852"/>
                <a:gd name="connsiteX269" fmla="*/ 21516 w 7046259"/>
                <a:gd name="connsiteY269" fmla="*/ 860612 h 5066852"/>
                <a:gd name="connsiteX270" fmla="*/ 0 w 7046259"/>
                <a:gd name="connsiteY270"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28508 w 7046259"/>
                <a:gd name="connsiteY262" fmla="*/ 96820 h 5066852"/>
                <a:gd name="connsiteX263" fmla="*/ 3399416 w 7046259"/>
                <a:gd name="connsiteY263" fmla="*/ 129093 h 5066852"/>
                <a:gd name="connsiteX264" fmla="*/ 3065929 w 7046259"/>
                <a:gd name="connsiteY264" fmla="*/ 1086524 h 5066852"/>
                <a:gd name="connsiteX265" fmla="*/ 2517289 w 7046259"/>
                <a:gd name="connsiteY265" fmla="*/ 989705 h 5066852"/>
                <a:gd name="connsiteX266" fmla="*/ 1818042 w 7046259"/>
                <a:gd name="connsiteY266" fmla="*/ 365760 h 5066852"/>
                <a:gd name="connsiteX267" fmla="*/ 1731981 w 7046259"/>
                <a:gd name="connsiteY267" fmla="*/ 236670 h 5066852"/>
                <a:gd name="connsiteX268" fmla="*/ 1215614 w 7046259"/>
                <a:gd name="connsiteY268" fmla="*/ 129093 h 5066852"/>
                <a:gd name="connsiteX269" fmla="*/ 1086522 w 7046259"/>
                <a:gd name="connsiteY269" fmla="*/ 0 h 5066852"/>
                <a:gd name="connsiteX270" fmla="*/ 21516 w 7046259"/>
                <a:gd name="connsiteY270" fmla="*/ 860612 h 5066852"/>
                <a:gd name="connsiteX271" fmla="*/ 0 w 7046259"/>
                <a:gd name="connsiteY271"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28508 w 7046259"/>
                <a:gd name="connsiteY262" fmla="*/ 96820 h 5066852"/>
                <a:gd name="connsiteX263" fmla="*/ 3399416 w 7046259"/>
                <a:gd name="connsiteY263" fmla="*/ 129093 h 5066852"/>
                <a:gd name="connsiteX264" fmla="*/ 3065929 w 7046259"/>
                <a:gd name="connsiteY264" fmla="*/ 1086524 h 5066852"/>
                <a:gd name="connsiteX265" fmla="*/ 2517289 w 7046259"/>
                <a:gd name="connsiteY265" fmla="*/ 989705 h 5066852"/>
                <a:gd name="connsiteX266" fmla="*/ 1818042 w 7046259"/>
                <a:gd name="connsiteY266" fmla="*/ 365760 h 5066852"/>
                <a:gd name="connsiteX267" fmla="*/ 1731981 w 7046259"/>
                <a:gd name="connsiteY267" fmla="*/ 236670 h 5066852"/>
                <a:gd name="connsiteX268" fmla="*/ 1215614 w 7046259"/>
                <a:gd name="connsiteY268" fmla="*/ 129093 h 5066852"/>
                <a:gd name="connsiteX269" fmla="*/ 1086522 w 7046259"/>
                <a:gd name="connsiteY269" fmla="*/ 0 h 5066852"/>
                <a:gd name="connsiteX270" fmla="*/ 21516 w 7046259"/>
                <a:gd name="connsiteY270" fmla="*/ 860612 h 5066852"/>
                <a:gd name="connsiteX271" fmla="*/ 0 w 7046259"/>
                <a:gd name="connsiteY271"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28508 w 7046259"/>
                <a:gd name="connsiteY262" fmla="*/ 96820 h 5066852"/>
                <a:gd name="connsiteX263" fmla="*/ 3399416 w 7046259"/>
                <a:gd name="connsiteY263" fmla="*/ 129093 h 5066852"/>
                <a:gd name="connsiteX264" fmla="*/ 3313355 w 7046259"/>
                <a:gd name="connsiteY264" fmla="*/ 613187 h 5066852"/>
                <a:gd name="connsiteX265" fmla="*/ 3065929 w 7046259"/>
                <a:gd name="connsiteY265" fmla="*/ 1086524 h 5066852"/>
                <a:gd name="connsiteX266" fmla="*/ 2517289 w 7046259"/>
                <a:gd name="connsiteY266" fmla="*/ 989705 h 5066852"/>
                <a:gd name="connsiteX267" fmla="*/ 1818042 w 7046259"/>
                <a:gd name="connsiteY267" fmla="*/ 365760 h 5066852"/>
                <a:gd name="connsiteX268" fmla="*/ 1731981 w 7046259"/>
                <a:gd name="connsiteY268" fmla="*/ 236670 h 5066852"/>
                <a:gd name="connsiteX269" fmla="*/ 1215614 w 7046259"/>
                <a:gd name="connsiteY269" fmla="*/ 129093 h 5066852"/>
                <a:gd name="connsiteX270" fmla="*/ 1086522 w 7046259"/>
                <a:gd name="connsiteY270" fmla="*/ 0 h 5066852"/>
                <a:gd name="connsiteX271" fmla="*/ 21516 w 7046259"/>
                <a:gd name="connsiteY271" fmla="*/ 860612 h 5066852"/>
                <a:gd name="connsiteX272" fmla="*/ 0 w 7046259"/>
                <a:gd name="connsiteY272"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28508 w 7046259"/>
                <a:gd name="connsiteY262" fmla="*/ 96820 h 5066852"/>
                <a:gd name="connsiteX263" fmla="*/ 3399416 w 7046259"/>
                <a:gd name="connsiteY263" fmla="*/ 129093 h 5066852"/>
                <a:gd name="connsiteX264" fmla="*/ 3313355 w 7046259"/>
                <a:gd name="connsiteY264" fmla="*/ 613187 h 5066852"/>
                <a:gd name="connsiteX265" fmla="*/ 3184263 w 7046259"/>
                <a:gd name="connsiteY265" fmla="*/ 839098 h 5066852"/>
                <a:gd name="connsiteX266" fmla="*/ 3065929 w 7046259"/>
                <a:gd name="connsiteY266" fmla="*/ 1086524 h 5066852"/>
                <a:gd name="connsiteX267" fmla="*/ 2517289 w 7046259"/>
                <a:gd name="connsiteY267" fmla="*/ 989705 h 5066852"/>
                <a:gd name="connsiteX268" fmla="*/ 1818042 w 7046259"/>
                <a:gd name="connsiteY268" fmla="*/ 365760 h 5066852"/>
                <a:gd name="connsiteX269" fmla="*/ 1731981 w 7046259"/>
                <a:gd name="connsiteY269" fmla="*/ 236670 h 5066852"/>
                <a:gd name="connsiteX270" fmla="*/ 1215614 w 7046259"/>
                <a:gd name="connsiteY270" fmla="*/ 129093 h 5066852"/>
                <a:gd name="connsiteX271" fmla="*/ 1086522 w 7046259"/>
                <a:gd name="connsiteY271" fmla="*/ 0 h 5066852"/>
                <a:gd name="connsiteX272" fmla="*/ 21516 w 7046259"/>
                <a:gd name="connsiteY272" fmla="*/ 860612 h 5066852"/>
                <a:gd name="connsiteX273" fmla="*/ 0 w 7046259"/>
                <a:gd name="connsiteY273"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86214 w 7046259"/>
                <a:gd name="connsiteY262" fmla="*/ 242328 h 5066852"/>
                <a:gd name="connsiteX263" fmla="*/ 3528508 w 7046259"/>
                <a:gd name="connsiteY263" fmla="*/ 96820 h 5066852"/>
                <a:gd name="connsiteX264" fmla="*/ 3399416 w 7046259"/>
                <a:gd name="connsiteY264" fmla="*/ 129093 h 5066852"/>
                <a:gd name="connsiteX265" fmla="*/ 3313355 w 7046259"/>
                <a:gd name="connsiteY265" fmla="*/ 613187 h 5066852"/>
                <a:gd name="connsiteX266" fmla="*/ 3184263 w 7046259"/>
                <a:gd name="connsiteY266" fmla="*/ 839098 h 5066852"/>
                <a:gd name="connsiteX267" fmla="*/ 3065929 w 7046259"/>
                <a:gd name="connsiteY267" fmla="*/ 1086524 h 5066852"/>
                <a:gd name="connsiteX268" fmla="*/ 2517289 w 7046259"/>
                <a:gd name="connsiteY268" fmla="*/ 989705 h 5066852"/>
                <a:gd name="connsiteX269" fmla="*/ 1818042 w 7046259"/>
                <a:gd name="connsiteY269" fmla="*/ 365760 h 5066852"/>
                <a:gd name="connsiteX270" fmla="*/ 1731981 w 7046259"/>
                <a:gd name="connsiteY270" fmla="*/ 236670 h 5066852"/>
                <a:gd name="connsiteX271" fmla="*/ 1215614 w 7046259"/>
                <a:gd name="connsiteY271" fmla="*/ 129093 h 5066852"/>
                <a:gd name="connsiteX272" fmla="*/ 1086522 w 7046259"/>
                <a:gd name="connsiteY272" fmla="*/ 0 h 5066852"/>
                <a:gd name="connsiteX273" fmla="*/ 21516 w 7046259"/>
                <a:gd name="connsiteY273" fmla="*/ 860612 h 5066852"/>
                <a:gd name="connsiteX274" fmla="*/ 0 w 7046259"/>
                <a:gd name="connsiteY274"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86214 w 7046259"/>
                <a:gd name="connsiteY262" fmla="*/ 242328 h 5066852"/>
                <a:gd name="connsiteX263" fmla="*/ 3528508 w 7046259"/>
                <a:gd name="connsiteY263" fmla="*/ 96820 h 5066852"/>
                <a:gd name="connsiteX264" fmla="*/ 3399416 w 7046259"/>
                <a:gd name="connsiteY264" fmla="*/ 129093 h 5066852"/>
                <a:gd name="connsiteX265" fmla="*/ 3313355 w 7046259"/>
                <a:gd name="connsiteY265" fmla="*/ 613187 h 5066852"/>
                <a:gd name="connsiteX266" fmla="*/ 3184263 w 7046259"/>
                <a:gd name="connsiteY266" fmla="*/ 839098 h 5066852"/>
                <a:gd name="connsiteX267" fmla="*/ 3065929 w 7046259"/>
                <a:gd name="connsiteY267" fmla="*/ 1086524 h 5066852"/>
                <a:gd name="connsiteX268" fmla="*/ 2517289 w 7046259"/>
                <a:gd name="connsiteY268" fmla="*/ 989705 h 5066852"/>
                <a:gd name="connsiteX269" fmla="*/ 1818042 w 7046259"/>
                <a:gd name="connsiteY269" fmla="*/ 365760 h 5066852"/>
                <a:gd name="connsiteX270" fmla="*/ 1731981 w 7046259"/>
                <a:gd name="connsiteY270" fmla="*/ 236670 h 5066852"/>
                <a:gd name="connsiteX271" fmla="*/ 1215614 w 7046259"/>
                <a:gd name="connsiteY271" fmla="*/ 129093 h 5066852"/>
                <a:gd name="connsiteX272" fmla="*/ 1086522 w 7046259"/>
                <a:gd name="connsiteY272" fmla="*/ 0 h 5066852"/>
                <a:gd name="connsiteX273" fmla="*/ 21516 w 7046259"/>
                <a:gd name="connsiteY273" fmla="*/ 860612 h 5066852"/>
                <a:gd name="connsiteX274" fmla="*/ 0 w 7046259"/>
                <a:gd name="connsiteY274"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86214 w 7046259"/>
                <a:gd name="connsiteY262" fmla="*/ 242328 h 5066852"/>
                <a:gd name="connsiteX263" fmla="*/ 3528508 w 7046259"/>
                <a:gd name="connsiteY263" fmla="*/ 96820 h 5066852"/>
                <a:gd name="connsiteX264" fmla="*/ 3399416 w 7046259"/>
                <a:gd name="connsiteY264" fmla="*/ 129093 h 5066852"/>
                <a:gd name="connsiteX265" fmla="*/ 3313355 w 7046259"/>
                <a:gd name="connsiteY265" fmla="*/ 613187 h 5066852"/>
                <a:gd name="connsiteX266" fmla="*/ 3184263 w 7046259"/>
                <a:gd name="connsiteY266" fmla="*/ 839098 h 5066852"/>
                <a:gd name="connsiteX267" fmla="*/ 3065929 w 7046259"/>
                <a:gd name="connsiteY267" fmla="*/ 1086524 h 5066852"/>
                <a:gd name="connsiteX268" fmla="*/ 2517289 w 7046259"/>
                <a:gd name="connsiteY268" fmla="*/ 989705 h 5066852"/>
                <a:gd name="connsiteX269" fmla="*/ 1818042 w 7046259"/>
                <a:gd name="connsiteY269" fmla="*/ 365760 h 5066852"/>
                <a:gd name="connsiteX270" fmla="*/ 1731981 w 7046259"/>
                <a:gd name="connsiteY270" fmla="*/ 236670 h 5066852"/>
                <a:gd name="connsiteX271" fmla="*/ 1215614 w 7046259"/>
                <a:gd name="connsiteY271" fmla="*/ 129093 h 5066852"/>
                <a:gd name="connsiteX272" fmla="*/ 1086522 w 7046259"/>
                <a:gd name="connsiteY272" fmla="*/ 0 h 5066852"/>
                <a:gd name="connsiteX273" fmla="*/ 21516 w 7046259"/>
                <a:gd name="connsiteY273" fmla="*/ 860612 h 5066852"/>
                <a:gd name="connsiteX274" fmla="*/ 0 w 7046259"/>
                <a:gd name="connsiteY274"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496360 w 7046259"/>
                <a:gd name="connsiteY262" fmla="*/ 369182 h 5066852"/>
                <a:gd name="connsiteX263" fmla="*/ 3586214 w 7046259"/>
                <a:gd name="connsiteY263" fmla="*/ 242328 h 5066852"/>
                <a:gd name="connsiteX264" fmla="*/ 3528508 w 7046259"/>
                <a:gd name="connsiteY264" fmla="*/ 96820 h 5066852"/>
                <a:gd name="connsiteX265" fmla="*/ 3399416 w 7046259"/>
                <a:gd name="connsiteY265" fmla="*/ 129093 h 5066852"/>
                <a:gd name="connsiteX266" fmla="*/ 3313355 w 7046259"/>
                <a:gd name="connsiteY266" fmla="*/ 613187 h 5066852"/>
                <a:gd name="connsiteX267" fmla="*/ 3184263 w 7046259"/>
                <a:gd name="connsiteY267" fmla="*/ 839098 h 5066852"/>
                <a:gd name="connsiteX268" fmla="*/ 3065929 w 7046259"/>
                <a:gd name="connsiteY268" fmla="*/ 1086524 h 5066852"/>
                <a:gd name="connsiteX269" fmla="*/ 2517289 w 7046259"/>
                <a:gd name="connsiteY269" fmla="*/ 989705 h 5066852"/>
                <a:gd name="connsiteX270" fmla="*/ 1818042 w 7046259"/>
                <a:gd name="connsiteY270" fmla="*/ 365760 h 5066852"/>
                <a:gd name="connsiteX271" fmla="*/ 1731981 w 7046259"/>
                <a:gd name="connsiteY271" fmla="*/ 236670 h 5066852"/>
                <a:gd name="connsiteX272" fmla="*/ 1215614 w 7046259"/>
                <a:gd name="connsiteY272" fmla="*/ 129093 h 5066852"/>
                <a:gd name="connsiteX273" fmla="*/ 1086522 w 7046259"/>
                <a:gd name="connsiteY273" fmla="*/ 0 h 5066852"/>
                <a:gd name="connsiteX274" fmla="*/ 21516 w 7046259"/>
                <a:gd name="connsiteY274" fmla="*/ 860612 h 5066852"/>
                <a:gd name="connsiteX275" fmla="*/ 0 w 7046259"/>
                <a:gd name="connsiteY275"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496360 w 7046259"/>
                <a:gd name="connsiteY262" fmla="*/ 369182 h 5066852"/>
                <a:gd name="connsiteX263" fmla="*/ 3586214 w 7046259"/>
                <a:gd name="connsiteY263" fmla="*/ 242328 h 5066852"/>
                <a:gd name="connsiteX264" fmla="*/ 3528508 w 7046259"/>
                <a:gd name="connsiteY264" fmla="*/ 96820 h 5066852"/>
                <a:gd name="connsiteX265" fmla="*/ 3399416 w 7046259"/>
                <a:gd name="connsiteY265" fmla="*/ 129093 h 5066852"/>
                <a:gd name="connsiteX266" fmla="*/ 3313355 w 7046259"/>
                <a:gd name="connsiteY266" fmla="*/ 613187 h 5066852"/>
                <a:gd name="connsiteX267" fmla="*/ 3184263 w 7046259"/>
                <a:gd name="connsiteY267" fmla="*/ 839098 h 5066852"/>
                <a:gd name="connsiteX268" fmla="*/ 3065929 w 7046259"/>
                <a:gd name="connsiteY268" fmla="*/ 1086524 h 5066852"/>
                <a:gd name="connsiteX269" fmla="*/ 2517289 w 7046259"/>
                <a:gd name="connsiteY269" fmla="*/ 989705 h 5066852"/>
                <a:gd name="connsiteX270" fmla="*/ 1818042 w 7046259"/>
                <a:gd name="connsiteY270" fmla="*/ 365760 h 5066852"/>
                <a:gd name="connsiteX271" fmla="*/ 1731981 w 7046259"/>
                <a:gd name="connsiteY271" fmla="*/ 236670 h 5066852"/>
                <a:gd name="connsiteX272" fmla="*/ 1215614 w 7046259"/>
                <a:gd name="connsiteY272" fmla="*/ 129093 h 5066852"/>
                <a:gd name="connsiteX273" fmla="*/ 1086522 w 7046259"/>
                <a:gd name="connsiteY273" fmla="*/ 0 h 5066852"/>
                <a:gd name="connsiteX274" fmla="*/ 21516 w 7046259"/>
                <a:gd name="connsiteY274" fmla="*/ 860612 h 5066852"/>
                <a:gd name="connsiteX275" fmla="*/ 0 w 7046259"/>
                <a:gd name="connsiteY275"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469932 w 7046259"/>
                <a:gd name="connsiteY262" fmla="*/ 538319 h 5066852"/>
                <a:gd name="connsiteX263" fmla="*/ 3496360 w 7046259"/>
                <a:gd name="connsiteY263" fmla="*/ 369182 h 5066852"/>
                <a:gd name="connsiteX264" fmla="*/ 3586214 w 7046259"/>
                <a:gd name="connsiteY264" fmla="*/ 242328 h 5066852"/>
                <a:gd name="connsiteX265" fmla="*/ 3528508 w 7046259"/>
                <a:gd name="connsiteY265" fmla="*/ 96820 h 5066852"/>
                <a:gd name="connsiteX266" fmla="*/ 3399416 w 7046259"/>
                <a:gd name="connsiteY266" fmla="*/ 129093 h 5066852"/>
                <a:gd name="connsiteX267" fmla="*/ 3313355 w 7046259"/>
                <a:gd name="connsiteY267" fmla="*/ 613187 h 5066852"/>
                <a:gd name="connsiteX268" fmla="*/ 3184263 w 7046259"/>
                <a:gd name="connsiteY268" fmla="*/ 839098 h 5066852"/>
                <a:gd name="connsiteX269" fmla="*/ 3065929 w 7046259"/>
                <a:gd name="connsiteY269" fmla="*/ 1086524 h 5066852"/>
                <a:gd name="connsiteX270" fmla="*/ 2517289 w 7046259"/>
                <a:gd name="connsiteY270" fmla="*/ 989705 h 5066852"/>
                <a:gd name="connsiteX271" fmla="*/ 1818042 w 7046259"/>
                <a:gd name="connsiteY271" fmla="*/ 365760 h 5066852"/>
                <a:gd name="connsiteX272" fmla="*/ 1731981 w 7046259"/>
                <a:gd name="connsiteY272" fmla="*/ 236670 h 5066852"/>
                <a:gd name="connsiteX273" fmla="*/ 1215614 w 7046259"/>
                <a:gd name="connsiteY273" fmla="*/ 129093 h 5066852"/>
                <a:gd name="connsiteX274" fmla="*/ 1086522 w 7046259"/>
                <a:gd name="connsiteY274" fmla="*/ 0 h 5066852"/>
                <a:gd name="connsiteX275" fmla="*/ 21516 w 7046259"/>
                <a:gd name="connsiteY275" fmla="*/ 860612 h 5066852"/>
                <a:gd name="connsiteX276" fmla="*/ 0 w 7046259"/>
                <a:gd name="connsiteY276"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469932 w 7046259"/>
                <a:gd name="connsiteY263" fmla="*/ 538319 h 5066852"/>
                <a:gd name="connsiteX264" fmla="*/ 3496360 w 7046259"/>
                <a:gd name="connsiteY264" fmla="*/ 369182 h 5066852"/>
                <a:gd name="connsiteX265" fmla="*/ 3586214 w 7046259"/>
                <a:gd name="connsiteY265" fmla="*/ 242328 h 5066852"/>
                <a:gd name="connsiteX266" fmla="*/ 3528508 w 7046259"/>
                <a:gd name="connsiteY266" fmla="*/ 96820 h 5066852"/>
                <a:gd name="connsiteX267" fmla="*/ 3399416 w 7046259"/>
                <a:gd name="connsiteY267" fmla="*/ 129093 h 5066852"/>
                <a:gd name="connsiteX268" fmla="*/ 3313355 w 7046259"/>
                <a:gd name="connsiteY268" fmla="*/ 613187 h 5066852"/>
                <a:gd name="connsiteX269" fmla="*/ 3184263 w 7046259"/>
                <a:gd name="connsiteY269" fmla="*/ 839098 h 5066852"/>
                <a:gd name="connsiteX270" fmla="*/ 3065929 w 7046259"/>
                <a:gd name="connsiteY270" fmla="*/ 1086524 h 5066852"/>
                <a:gd name="connsiteX271" fmla="*/ 2517289 w 7046259"/>
                <a:gd name="connsiteY271" fmla="*/ 989705 h 5066852"/>
                <a:gd name="connsiteX272" fmla="*/ 1818042 w 7046259"/>
                <a:gd name="connsiteY272" fmla="*/ 365760 h 5066852"/>
                <a:gd name="connsiteX273" fmla="*/ 1731981 w 7046259"/>
                <a:gd name="connsiteY273" fmla="*/ 236670 h 5066852"/>
                <a:gd name="connsiteX274" fmla="*/ 1215614 w 7046259"/>
                <a:gd name="connsiteY274" fmla="*/ 129093 h 5066852"/>
                <a:gd name="connsiteX275" fmla="*/ 1086522 w 7046259"/>
                <a:gd name="connsiteY275" fmla="*/ 0 h 5066852"/>
                <a:gd name="connsiteX276" fmla="*/ 21516 w 7046259"/>
                <a:gd name="connsiteY276" fmla="*/ 860612 h 5066852"/>
                <a:gd name="connsiteX277" fmla="*/ 0 w 7046259"/>
                <a:gd name="connsiteY277"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96360 w 7046259"/>
                <a:gd name="connsiteY265" fmla="*/ 369182 h 5066852"/>
                <a:gd name="connsiteX266" fmla="*/ 3586214 w 7046259"/>
                <a:gd name="connsiteY266" fmla="*/ 242328 h 5066852"/>
                <a:gd name="connsiteX267" fmla="*/ 3528508 w 7046259"/>
                <a:gd name="connsiteY267" fmla="*/ 96820 h 5066852"/>
                <a:gd name="connsiteX268" fmla="*/ 3399416 w 7046259"/>
                <a:gd name="connsiteY268" fmla="*/ 129093 h 5066852"/>
                <a:gd name="connsiteX269" fmla="*/ 3313355 w 7046259"/>
                <a:gd name="connsiteY269" fmla="*/ 613187 h 5066852"/>
                <a:gd name="connsiteX270" fmla="*/ 3184263 w 7046259"/>
                <a:gd name="connsiteY270" fmla="*/ 839098 h 5066852"/>
                <a:gd name="connsiteX271" fmla="*/ 3065929 w 7046259"/>
                <a:gd name="connsiteY271" fmla="*/ 1086524 h 5066852"/>
                <a:gd name="connsiteX272" fmla="*/ 2517289 w 7046259"/>
                <a:gd name="connsiteY272" fmla="*/ 989705 h 5066852"/>
                <a:gd name="connsiteX273" fmla="*/ 1818042 w 7046259"/>
                <a:gd name="connsiteY273" fmla="*/ 365760 h 5066852"/>
                <a:gd name="connsiteX274" fmla="*/ 1731981 w 7046259"/>
                <a:gd name="connsiteY274" fmla="*/ 236670 h 5066852"/>
                <a:gd name="connsiteX275" fmla="*/ 1215614 w 7046259"/>
                <a:gd name="connsiteY275" fmla="*/ 129093 h 5066852"/>
                <a:gd name="connsiteX276" fmla="*/ 1086522 w 7046259"/>
                <a:gd name="connsiteY276" fmla="*/ 0 h 5066852"/>
                <a:gd name="connsiteX277" fmla="*/ 21516 w 7046259"/>
                <a:gd name="connsiteY277" fmla="*/ 860612 h 5066852"/>
                <a:gd name="connsiteX278" fmla="*/ 0 w 7046259"/>
                <a:gd name="connsiteY278"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13355 w 7046259"/>
                <a:gd name="connsiteY270" fmla="*/ 613187 h 5066852"/>
                <a:gd name="connsiteX271" fmla="*/ 3184263 w 7046259"/>
                <a:gd name="connsiteY271" fmla="*/ 839098 h 5066852"/>
                <a:gd name="connsiteX272" fmla="*/ 3065929 w 7046259"/>
                <a:gd name="connsiteY272" fmla="*/ 1086524 h 5066852"/>
                <a:gd name="connsiteX273" fmla="*/ 2517289 w 7046259"/>
                <a:gd name="connsiteY273" fmla="*/ 989705 h 5066852"/>
                <a:gd name="connsiteX274" fmla="*/ 1818042 w 7046259"/>
                <a:gd name="connsiteY274" fmla="*/ 365760 h 5066852"/>
                <a:gd name="connsiteX275" fmla="*/ 1731981 w 7046259"/>
                <a:gd name="connsiteY275" fmla="*/ 236670 h 5066852"/>
                <a:gd name="connsiteX276" fmla="*/ 1215614 w 7046259"/>
                <a:gd name="connsiteY276" fmla="*/ 129093 h 5066852"/>
                <a:gd name="connsiteX277" fmla="*/ 1086522 w 7046259"/>
                <a:gd name="connsiteY277" fmla="*/ 0 h 5066852"/>
                <a:gd name="connsiteX278" fmla="*/ 21516 w 7046259"/>
                <a:gd name="connsiteY278" fmla="*/ 860612 h 5066852"/>
                <a:gd name="connsiteX279" fmla="*/ 0 w 7046259"/>
                <a:gd name="connsiteY279"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453750 h 5066852"/>
                <a:gd name="connsiteX271" fmla="*/ 3313355 w 7046259"/>
                <a:gd name="connsiteY271" fmla="*/ 613187 h 5066852"/>
                <a:gd name="connsiteX272" fmla="*/ 3184263 w 7046259"/>
                <a:gd name="connsiteY272" fmla="*/ 839098 h 5066852"/>
                <a:gd name="connsiteX273" fmla="*/ 3065929 w 7046259"/>
                <a:gd name="connsiteY273" fmla="*/ 1086524 h 5066852"/>
                <a:gd name="connsiteX274" fmla="*/ 2517289 w 7046259"/>
                <a:gd name="connsiteY274" fmla="*/ 989705 h 5066852"/>
                <a:gd name="connsiteX275" fmla="*/ 1818042 w 7046259"/>
                <a:gd name="connsiteY275" fmla="*/ 365760 h 5066852"/>
                <a:gd name="connsiteX276" fmla="*/ 1731981 w 7046259"/>
                <a:gd name="connsiteY276" fmla="*/ 236670 h 5066852"/>
                <a:gd name="connsiteX277" fmla="*/ 1215614 w 7046259"/>
                <a:gd name="connsiteY277" fmla="*/ 129093 h 5066852"/>
                <a:gd name="connsiteX278" fmla="*/ 1086522 w 7046259"/>
                <a:gd name="connsiteY278" fmla="*/ 0 h 5066852"/>
                <a:gd name="connsiteX279" fmla="*/ 21516 w 7046259"/>
                <a:gd name="connsiteY279" fmla="*/ 860612 h 5066852"/>
                <a:gd name="connsiteX280" fmla="*/ 0 w 7046259"/>
                <a:gd name="connsiteY280"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184263 w 7046259"/>
                <a:gd name="connsiteY273" fmla="*/ 839098 h 5066852"/>
                <a:gd name="connsiteX274" fmla="*/ 3065929 w 7046259"/>
                <a:gd name="connsiteY274" fmla="*/ 1086524 h 5066852"/>
                <a:gd name="connsiteX275" fmla="*/ 2517289 w 7046259"/>
                <a:gd name="connsiteY275" fmla="*/ 989705 h 5066852"/>
                <a:gd name="connsiteX276" fmla="*/ 1818042 w 7046259"/>
                <a:gd name="connsiteY276" fmla="*/ 365760 h 5066852"/>
                <a:gd name="connsiteX277" fmla="*/ 1731981 w 7046259"/>
                <a:gd name="connsiteY277" fmla="*/ 236670 h 5066852"/>
                <a:gd name="connsiteX278" fmla="*/ 1215614 w 7046259"/>
                <a:gd name="connsiteY278" fmla="*/ 129093 h 5066852"/>
                <a:gd name="connsiteX279" fmla="*/ 1086522 w 7046259"/>
                <a:gd name="connsiteY279" fmla="*/ 0 h 5066852"/>
                <a:gd name="connsiteX280" fmla="*/ 21516 w 7046259"/>
                <a:gd name="connsiteY280" fmla="*/ 860612 h 5066852"/>
                <a:gd name="connsiteX281" fmla="*/ 0 w 7046259"/>
                <a:gd name="connsiteY281"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184263 w 7046259"/>
                <a:gd name="connsiteY274" fmla="*/ 839098 h 5066852"/>
                <a:gd name="connsiteX275" fmla="*/ 3065929 w 7046259"/>
                <a:gd name="connsiteY275" fmla="*/ 1086524 h 5066852"/>
                <a:gd name="connsiteX276" fmla="*/ 2517289 w 7046259"/>
                <a:gd name="connsiteY276" fmla="*/ 989705 h 5066852"/>
                <a:gd name="connsiteX277" fmla="*/ 1818042 w 7046259"/>
                <a:gd name="connsiteY277" fmla="*/ 365760 h 5066852"/>
                <a:gd name="connsiteX278" fmla="*/ 1731981 w 7046259"/>
                <a:gd name="connsiteY278" fmla="*/ 236670 h 5066852"/>
                <a:gd name="connsiteX279" fmla="*/ 1215614 w 7046259"/>
                <a:gd name="connsiteY279" fmla="*/ 129093 h 5066852"/>
                <a:gd name="connsiteX280" fmla="*/ 1086522 w 7046259"/>
                <a:gd name="connsiteY280" fmla="*/ 0 h 5066852"/>
                <a:gd name="connsiteX281" fmla="*/ 21516 w 7046259"/>
                <a:gd name="connsiteY281" fmla="*/ 860612 h 5066852"/>
                <a:gd name="connsiteX282" fmla="*/ 0 w 7046259"/>
                <a:gd name="connsiteY282"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065929 w 7046259"/>
                <a:gd name="connsiteY276" fmla="*/ 1086524 h 5066852"/>
                <a:gd name="connsiteX277" fmla="*/ 2517289 w 7046259"/>
                <a:gd name="connsiteY277" fmla="*/ 989705 h 5066852"/>
                <a:gd name="connsiteX278" fmla="*/ 1818042 w 7046259"/>
                <a:gd name="connsiteY278" fmla="*/ 365760 h 5066852"/>
                <a:gd name="connsiteX279" fmla="*/ 1731981 w 7046259"/>
                <a:gd name="connsiteY279" fmla="*/ 236670 h 5066852"/>
                <a:gd name="connsiteX280" fmla="*/ 1215614 w 7046259"/>
                <a:gd name="connsiteY280" fmla="*/ 129093 h 5066852"/>
                <a:gd name="connsiteX281" fmla="*/ 1086522 w 7046259"/>
                <a:gd name="connsiteY281" fmla="*/ 0 h 5066852"/>
                <a:gd name="connsiteX282" fmla="*/ 21516 w 7046259"/>
                <a:gd name="connsiteY282" fmla="*/ 860612 h 5066852"/>
                <a:gd name="connsiteX283" fmla="*/ 0 w 7046259"/>
                <a:gd name="connsiteY283"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226797 w 7046259"/>
                <a:gd name="connsiteY276" fmla="*/ 1014019 h 5066852"/>
                <a:gd name="connsiteX277" fmla="*/ 3065929 w 7046259"/>
                <a:gd name="connsiteY277" fmla="*/ 1086524 h 5066852"/>
                <a:gd name="connsiteX278" fmla="*/ 2517289 w 7046259"/>
                <a:gd name="connsiteY278" fmla="*/ 989705 h 5066852"/>
                <a:gd name="connsiteX279" fmla="*/ 1818042 w 7046259"/>
                <a:gd name="connsiteY279" fmla="*/ 365760 h 5066852"/>
                <a:gd name="connsiteX280" fmla="*/ 1731981 w 7046259"/>
                <a:gd name="connsiteY280" fmla="*/ 236670 h 5066852"/>
                <a:gd name="connsiteX281" fmla="*/ 1215614 w 7046259"/>
                <a:gd name="connsiteY281" fmla="*/ 129093 h 5066852"/>
                <a:gd name="connsiteX282" fmla="*/ 1086522 w 7046259"/>
                <a:gd name="connsiteY282" fmla="*/ 0 h 5066852"/>
                <a:gd name="connsiteX283" fmla="*/ 21516 w 7046259"/>
                <a:gd name="connsiteY283" fmla="*/ 860612 h 5066852"/>
                <a:gd name="connsiteX284" fmla="*/ 0 w 7046259"/>
                <a:gd name="connsiteY284"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065929 w 7046259"/>
                <a:gd name="connsiteY278" fmla="*/ 1086524 h 5066852"/>
                <a:gd name="connsiteX279" fmla="*/ 2517289 w 7046259"/>
                <a:gd name="connsiteY279" fmla="*/ 989705 h 5066852"/>
                <a:gd name="connsiteX280" fmla="*/ 1818042 w 7046259"/>
                <a:gd name="connsiteY280" fmla="*/ 365760 h 5066852"/>
                <a:gd name="connsiteX281" fmla="*/ 1731981 w 7046259"/>
                <a:gd name="connsiteY281" fmla="*/ 236670 h 5066852"/>
                <a:gd name="connsiteX282" fmla="*/ 1215614 w 7046259"/>
                <a:gd name="connsiteY282" fmla="*/ 129093 h 5066852"/>
                <a:gd name="connsiteX283" fmla="*/ 1086522 w 7046259"/>
                <a:gd name="connsiteY283" fmla="*/ 0 h 5066852"/>
                <a:gd name="connsiteX284" fmla="*/ 21516 w 7046259"/>
                <a:gd name="connsiteY284" fmla="*/ 860612 h 5066852"/>
                <a:gd name="connsiteX285" fmla="*/ 0 w 7046259"/>
                <a:gd name="connsiteY285"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517289 w 7046259"/>
                <a:gd name="connsiteY279" fmla="*/ 989705 h 5066852"/>
                <a:gd name="connsiteX280" fmla="*/ 1818042 w 7046259"/>
                <a:gd name="connsiteY280" fmla="*/ 365760 h 5066852"/>
                <a:gd name="connsiteX281" fmla="*/ 1731981 w 7046259"/>
                <a:gd name="connsiteY281" fmla="*/ 236670 h 5066852"/>
                <a:gd name="connsiteX282" fmla="*/ 1215614 w 7046259"/>
                <a:gd name="connsiteY282" fmla="*/ 129093 h 5066852"/>
                <a:gd name="connsiteX283" fmla="*/ 1086522 w 7046259"/>
                <a:gd name="connsiteY283" fmla="*/ 0 h 5066852"/>
                <a:gd name="connsiteX284" fmla="*/ 21516 w 7046259"/>
                <a:gd name="connsiteY284" fmla="*/ 860612 h 5066852"/>
                <a:gd name="connsiteX285" fmla="*/ 0 w 7046259"/>
                <a:gd name="connsiteY285"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761668 w 7046259"/>
                <a:gd name="connsiteY279" fmla="*/ 924164 h 5066852"/>
                <a:gd name="connsiteX280" fmla="*/ 2517289 w 7046259"/>
                <a:gd name="connsiteY280" fmla="*/ 989705 h 5066852"/>
                <a:gd name="connsiteX281" fmla="*/ 1818042 w 7046259"/>
                <a:gd name="connsiteY281" fmla="*/ 365760 h 5066852"/>
                <a:gd name="connsiteX282" fmla="*/ 1731981 w 7046259"/>
                <a:gd name="connsiteY282" fmla="*/ 236670 h 5066852"/>
                <a:gd name="connsiteX283" fmla="*/ 1215614 w 7046259"/>
                <a:gd name="connsiteY283" fmla="*/ 129093 h 5066852"/>
                <a:gd name="connsiteX284" fmla="*/ 1086522 w 7046259"/>
                <a:gd name="connsiteY284" fmla="*/ 0 h 5066852"/>
                <a:gd name="connsiteX285" fmla="*/ 21516 w 7046259"/>
                <a:gd name="connsiteY285" fmla="*/ 860612 h 5066852"/>
                <a:gd name="connsiteX286" fmla="*/ 0 w 7046259"/>
                <a:gd name="connsiteY286"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517289 w 7046259"/>
                <a:gd name="connsiteY281" fmla="*/ 989705 h 5066852"/>
                <a:gd name="connsiteX282" fmla="*/ 1818042 w 7046259"/>
                <a:gd name="connsiteY282" fmla="*/ 365760 h 5066852"/>
                <a:gd name="connsiteX283" fmla="*/ 1731981 w 7046259"/>
                <a:gd name="connsiteY283" fmla="*/ 236670 h 5066852"/>
                <a:gd name="connsiteX284" fmla="*/ 1215614 w 7046259"/>
                <a:gd name="connsiteY284" fmla="*/ 129093 h 5066852"/>
                <a:gd name="connsiteX285" fmla="*/ 1086522 w 7046259"/>
                <a:gd name="connsiteY285" fmla="*/ 0 h 5066852"/>
                <a:gd name="connsiteX286" fmla="*/ 21516 w 7046259"/>
                <a:gd name="connsiteY286" fmla="*/ 860612 h 5066852"/>
                <a:gd name="connsiteX287" fmla="*/ 0 w 7046259"/>
                <a:gd name="connsiteY287"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17289 w 7046259"/>
                <a:gd name="connsiteY282" fmla="*/ 989705 h 5066852"/>
                <a:gd name="connsiteX283" fmla="*/ 1818042 w 7046259"/>
                <a:gd name="connsiteY283" fmla="*/ 365760 h 5066852"/>
                <a:gd name="connsiteX284" fmla="*/ 1731981 w 7046259"/>
                <a:gd name="connsiteY284" fmla="*/ 236670 h 5066852"/>
                <a:gd name="connsiteX285" fmla="*/ 1215614 w 7046259"/>
                <a:gd name="connsiteY285" fmla="*/ 129093 h 5066852"/>
                <a:gd name="connsiteX286" fmla="*/ 1086522 w 7046259"/>
                <a:gd name="connsiteY286" fmla="*/ 0 h 5066852"/>
                <a:gd name="connsiteX287" fmla="*/ 21516 w 7046259"/>
                <a:gd name="connsiteY287" fmla="*/ 860612 h 5066852"/>
                <a:gd name="connsiteX288" fmla="*/ 0 w 7046259"/>
                <a:gd name="connsiteY288"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17289 w 7046259"/>
                <a:gd name="connsiteY283" fmla="*/ 989705 h 5066852"/>
                <a:gd name="connsiteX284" fmla="*/ 1818042 w 7046259"/>
                <a:gd name="connsiteY284" fmla="*/ 365760 h 5066852"/>
                <a:gd name="connsiteX285" fmla="*/ 1731981 w 7046259"/>
                <a:gd name="connsiteY285" fmla="*/ 236670 h 5066852"/>
                <a:gd name="connsiteX286" fmla="*/ 1215614 w 7046259"/>
                <a:gd name="connsiteY286" fmla="*/ 129093 h 5066852"/>
                <a:gd name="connsiteX287" fmla="*/ 1086522 w 7046259"/>
                <a:gd name="connsiteY287" fmla="*/ 0 h 5066852"/>
                <a:gd name="connsiteX288" fmla="*/ 21516 w 7046259"/>
                <a:gd name="connsiteY288" fmla="*/ 860612 h 5066852"/>
                <a:gd name="connsiteX289" fmla="*/ 0 w 7046259"/>
                <a:gd name="connsiteY289"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1818042 w 7046259"/>
                <a:gd name="connsiteY285" fmla="*/ 365760 h 5066852"/>
                <a:gd name="connsiteX286" fmla="*/ 1731981 w 7046259"/>
                <a:gd name="connsiteY286" fmla="*/ 236670 h 5066852"/>
                <a:gd name="connsiteX287" fmla="*/ 1215614 w 7046259"/>
                <a:gd name="connsiteY287" fmla="*/ 129093 h 5066852"/>
                <a:gd name="connsiteX288" fmla="*/ 1086522 w 7046259"/>
                <a:gd name="connsiteY288" fmla="*/ 0 h 5066852"/>
                <a:gd name="connsiteX289" fmla="*/ 21516 w 7046259"/>
                <a:gd name="connsiteY289" fmla="*/ 860612 h 5066852"/>
                <a:gd name="connsiteX290" fmla="*/ 0 w 7046259"/>
                <a:gd name="connsiteY290"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1818042 w 7046259"/>
                <a:gd name="connsiteY286" fmla="*/ 365760 h 5066852"/>
                <a:gd name="connsiteX287" fmla="*/ 1731981 w 7046259"/>
                <a:gd name="connsiteY287" fmla="*/ 236670 h 5066852"/>
                <a:gd name="connsiteX288" fmla="*/ 1215614 w 7046259"/>
                <a:gd name="connsiteY288" fmla="*/ 129093 h 5066852"/>
                <a:gd name="connsiteX289" fmla="*/ 1086522 w 7046259"/>
                <a:gd name="connsiteY289" fmla="*/ 0 h 5066852"/>
                <a:gd name="connsiteX290" fmla="*/ 21516 w 7046259"/>
                <a:gd name="connsiteY290" fmla="*/ 860612 h 5066852"/>
                <a:gd name="connsiteX291" fmla="*/ 0 w 7046259"/>
                <a:gd name="connsiteY291"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54256 w 7046259"/>
                <a:gd name="connsiteY286" fmla="*/ 765598 h 5066852"/>
                <a:gd name="connsiteX287" fmla="*/ 1818042 w 7046259"/>
                <a:gd name="connsiteY287" fmla="*/ 365760 h 5066852"/>
                <a:gd name="connsiteX288" fmla="*/ 1731981 w 7046259"/>
                <a:gd name="connsiteY288" fmla="*/ 236670 h 5066852"/>
                <a:gd name="connsiteX289" fmla="*/ 1215614 w 7046259"/>
                <a:gd name="connsiteY289" fmla="*/ 129093 h 5066852"/>
                <a:gd name="connsiteX290" fmla="*/ 1086522 w 7046259"/>
                <a:gd name="connsiteY290" fmla="*/ 0 h 5066852"/>
                <a:gd name="connsiteX291" fmla="*/ 21516 w 7046259"/>
                <a:gd name="connsiteY291" fmla="*/ 860612 h 5066852"/>
                <a:gd name="connsiteX292" fmla="*/ 0 w 7046259"/>
                <a:gd name="connsiteY292"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254256 w 7046259"/>
                <a:gd name="connsiteY287" fmla="*/ 765598 h 5066852"/>
                <a:gd name="connsiteX288" fmla="*/ 1818042 w 7046259"/>
                <a:gd name="connsiteY288" fmla="*/ 365760 h 5066852"/>
                <a:gd name="connsiteX289" fmla="*/ 1731981 w 7046259"/>
                <a:gd name="connsiteY289" fmla="*/ 236670 h 5066852"/>
                <a:gd name="connsiteX290" fmla="*/ 1215614 w 7046259"/>
                <a:gd name="connsiteY290" fmla="*/ 129093 h 5066852"/>
                <a:gd name="connsiteX291" fmla="*/ 1086522 w 7046259"/>
                <a:gd name="connsiteY291" fmla="*/ 0 h 5066852"/>
                <a:gd name="connsiteX292" fmla="*/ 21516 w 7046259"/>
                <a:gd name="connsiteY292" fmla="*/ 860612 h 5066852"/>
                <a:gd name="connsiteX293" fmla="*/ 0 w 7046259"/>
                <a:gd name="connsiteY293"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312397 w 7046259"/>
                <a:gd name="connsiteY287" fmla="*/ 866023 h 5066852"/>
                <a:gd name="connsiteX288" fmla="*/ 2254256 w 7046259"/>
                <a:gd name="connsiteY288" fmla="*/ 765598 h 5066852"/>
                <a:gd name="connsiteX289" fmla="*/ 1818042 w 7046259"/>
                <a:gd name="connsiteY289" fmla="*/ 365760 h 5066852"/>
                <a:gd name="connsiteX290" fmla="*/ 1731981 w 7046259"/>
                <a:gd name="connsiteY290" fmla="*/ 236670 h 5066852"/>
                <a:gd name="connsiteX291" fmla="*/ 1215614 w 7046259"/>
                <a:gd name="connsiteY291" fmla="*/ 129093 h 5066852"/>
                <a:gd name="connsiteX292" fmla="*/ 1086522 w 7046259"/>
                <a:gd name="connsiteY292" fmla="*/ 0 h 5066852"/>
                <a:gd name="connsiteX293" fmla="*/ 21516 w 7046259"/>
                <a:gd name="connsiteY293" fmla="*/ 860612 h 5066852"/>
                <a:gd name="connsiteX294" fmla="*/ 0 w 7046259"/>
                <a:gd name="connsiteY294"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312397 w 7046259"/>
                <a:gd name="connsiteY287" fmla="*/ 866023 h 5066852"/>
                <a:gd name="connsiteX288" fmla="*/ 2254256 w 7046259"/>
                <a:gd name="connsiteY288" fmla="*/ 765598 h 5066852"/>
                <a:gd name="connsiteX289" fmla="*/ 2116831 w 7046259"/>
                <a:gd name="connsiteY289" fmla="*/ 696886 h 5066852"/>
                <a:gd name="connsiteX290" fmla="*/ 1818042 w 7046259"/>
                <a:gd name="connsiteY290" fmla="*/ 365760 h 5066852"/>
                <a:gd name="connsiteX291" fmla="*/ 1731981 w 7046259"/>
                <a:gd name="connsiteY291" fmla="*/ 236670 h 5066852"/>
                <a:gd name="connsiteX292" fmla="*/ 1215614 w 7046259"/>
                <a:gd name="connsiteY292" fmla="*/ 129093 h 5066852"/>
                <a:gd name="connsiteX293" fmla="*/ 1086522 w 7046259"/>
                <a:gd name="connsiteY293" fmla="*/ 0 h 5066852"/>
                <a:gd name="connsiteX294" fmla="*/ 21516 w 7046259"/>
                <a:gd name="connsiteY294" fmla="*/ 860612 h 5066852"/>
                <a:gd name="connsiteX295" fmla="*/ 0 w 7046259"/>
                <a:gd name="connsiteY295"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312397 w 7046259"/>
                <a:gd name="connsiteY287" fmla="*/ 866023 h 5066852"/>
                <a:gd name="connsiteX288" fmla="*/ 2254256 w 7046259"/>
                <a:gd name="connsiteY288" fmla="*/ 765598 h 5066852"/>
                <a:gd name="connsiteX289" fmla="*/ 2116831 w 7046259"/>
                <a:gd name="connsiteY289" fmla="*/ 696886 h 5066852"/>
                <a:gd name="connsiteX290" fmla="*/ 1947694 w 7046259"/>
                <a:gd name="connsiteY290" fmla="*/ 485464 h 5066852"/>
                <a:gd name="connsiteX291" fmla="*/ 1818042 w 7046259"/>
                <a:gd name="connsiteY291" fmla="*/ 365760 h 5066852"/>
                <a:gd name="connsiteX292" fmla="*/ 1731981 w 7046259"/>
                <a:gd name="connsiteY292" fmla="*/ 236670 h 5066852"/>
                <a:gd name="connsiteX293" fmla="*/ 1215614 w 7046259"/>
                <a:gd name="connsiteY293" fmla="*/ 129093 h 5066852"/>
                <a:gd name="connsiteX294" fmla="*/ 1086522 w 7046259"/>
                <a:gd name="connsiteY294" fmla="*/ 0 h 5066852"/>
                <a:gd name="connsiteX295" fmla="*/ 21516 w 7046259"/>
                <a:gd name="connsiteY295" fmla="*/ 860612 h 5066852"/>
                <a:gd name="connsiteX296" fmla="*/ 0 w 7046259"/>
                <a:gd name="connsiteY296"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312397 w 7046259"/>
                <a:gd name="connsiteY287" fmla="*/ 866023 h 5066852"/>
                <a:gd name="connsiteX288" fmla="*/ 2254256 w 7046259"/>
                <a:gd name="connsiteY288" fmla="*/ 765598 h 5066852"/>
                <a:gd name="connsiteX289" fmla="*/ 2116831 w 7046259"/>
                <a:gd name="connsiteY289" fmla="*/ 696886 h 5066852"/>
                <a:gd name="connsiteX290" fmla="*/ 1947694 w 7046259"/>
                <a:gd name="connsiteY290" fmla="*/ 485464 h 5066852"/>
                <a:gd name="connsiteX291" fmla="*/ 1818042 w 7046259"/>
                <a:gd name="connsiteY291" fmla="*/ 365760 h 5066852"/>
                <a:gd name="connsiteX292" fmla="*/ 1731981 w 7046259"/>
                <a:gd name="connsiteY292" fmla="*/ 236670 h 5066852"/>
                <a:gd name="connsiteX293" fmla="*/ 1215614 w 7046259"/>
                <a:gd name="connsiteY293" fmla="*/ 129093 h 5066852"/>
                <a:gd name="connsiteX294" fmla="*/ 1086522 w 7046259"/>
                <a:gd name="connsiteY294" fmla="*/ 0 h 5066852"/>
                <a:gd name="connsiteX295" fmla="*/ 21516 w 7046259"/>
                <a:gd name="connsiteY295" fmla="*/ 860612 h 5066852"/>
                <a:gd name="connsiteX296" fmla="*/ 0 w 7046259"/>
                <a:gd name="connsiteY296"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312397 w 7046259"/>
                <a:gd name="connsiteY287" fmla="*/ 866023 h 5066852"/>
                <a:gd name="connsiteX288" fmla="*/ 2254256 w 7046259"/>
                <a:gd name="connsiteY288" fmla="*/ 765598 h 5066852"/>
                <a:gd name="connsiteX289" fmla="*/ 2116831 w 7046259"/>
                <a:gd name="connsiteY289" fmla="*/ 696886 h 5066852"/>
                <a:gd name="connsiteX290" fmla="*/ 1947694 w 7046259"/>
                <a:gd name="connsiteY290" fmla="*/ 485464 h 5066852"/>
                <a:gd name="connsiteX291" fmla="*/ 1818042 w 7046259"/>
                <a:gd name="connsiteY291" fmla="*/ 365760 h 5066852"/>
                <a:gd name="connsiteX292" fmla="*/ 1741557 w 7046259"/>
                <a:gd name="connsiteY292" fmla="*/ 443179 h 5066852"/>
                <a:gd name="connsiteX293" fmla="*/ 1731981 w 7046259"/>
                <a:gd name="connsiteY293" fmla="*/ 236670 h 5066852"/>
                <a:gd name="connsiteX294" fmla="*/ 1215614 w 7046259"/>
                <a:gd name="connsiteY294" fmla="*/ 129093 h 5066852"/>
                <a:gd name="connsiteX295" fmla="*/ 1086522 w 7046259"/>
                <a:gd name="connsiteY295" fmla="*/ 0 h 5066852"/>
                <a:gd name="connsiteX296" fmla="*/ 21516 w 7046259"/>
                <a:gd name="connsiteY296" fmla="*/ 860612 h 5066852"/>
                <a:gd name="connsiteX297" fmla="*/ 0 w 7046259"/>
                <a:gd name="connsiteY297" fmla="*/ 871370 h 5066852"/>
                <a:gd name="connsiteX0" fmla="*/ 0 w 7046259"/>
                <a:gd name="connsiteY0" fmla="*/ 871370 h 5066852"/>
                <a:gd name="connsiteX1" fmla="*/ 96819 w 7046259"/>
                <a:gd name="connsiteY1" fmla="*/ 1021977 h 5066852"/>
                <a:gd name="connsiteX2" fmla="*/ 129092 w 7046259"/>
                <a:gd name="connsiteY2" fmla="*/ 1043492 h 5066852"/>
                <a:gd name="connsiteX3" fmla="*/ 215153 w 7046259"/>
                <a:gd name="connsiteY3" fmla="*/ 1021977 h 5066852"/>
                <a:gd name="connsiteX4" fmla="*/ 258183 w 7046259"/>
                <a:gd name="connsiteY4" fmla="*/ 1011219 h 5066852"/>
                <a:gd name="connsiteX5" fmla="*/ 311972 w 7046259"/>
                <a:gd name="connsiteY5" fmla="*/ 1151069 h 5066852"/>
                <a:gd name="connsiteX6" fmla="*/ 344245 w 7046259"/>
                <a:gd name="connsiteY6" fmla="*/ 1269403 h 5066852"/>
                <a:gd name="connsiteX7" fmla="*/ 430306 w 7046259"/>
                <a:gd name="connsiteY7" fmla="*/ 1538344 h 5066852"/>
                <a:gd name="connsiteX8" fmla="*/ 462579 w 7046259"/>
                <a:gd name="connsiteY8" fmla="*/ 1602890 h 5066852"/>
                <a:gd name="connsiteX9" fmla="*/ 473336 w 7046259"/>
                <a:gd name="connsiteY9" fmla="*/ 1796528 h 5066852"/>
                <a:gd name="connsiteX10" fmla="*/ 484094 w 7046259"/>
                <a:gd name="connsiteY10" fmla="*/ 2011680 h 5066852"/>
                <a:gd name="connsiteX11" fmla="*/ 473336 w 7046259"/>
                <a:gd name="connsiteY11" fmla="*/ 2162288 h 5066852"/>
                <a:gd name="connsiteX12" fmla="*/ 451821 w 7046259"/>
                <a:gd name="connsiteY12" fmla="*/ 2269864 h 5066852"/>
                <a:gd name="connsiteX13" fmla="*/ 451821 w 7046259"/>
                <a:gd name="connsiteY13" fmla="*/ 2269864 h 5066852"/>
                <a:gd name="connsiteX14" fmla="*/ 344245 w 7046259"/>
                <a:gd name="connsiteY14" fmla="*/ 2345168 h 5066852"/>
                <a:gd name="connsiteX15" fmla="*/ 279699 w 7046259"/>
                <a:gd name="connsiteY15" fmla="*/ 2409713 h 5066852"/>
                <a:gd name="connsiteX16" fmla="*/ 268941 w 7046259"/>
                <a:gd name="connsiteY16" fmla="*/ 2485017 h 5066852"/>
                <a:gd name="connsiteX17" fmla="*/ 290456 w 7046259"/>
                <a:gd name="connsiteY17" fmla="*/ 2710928 h 5066852"/>
                <a:gd name="connsiteX18" fmla="*/ 279699 w 7046259"/>
                <a:gd name="connsiteY18" fmla="*/ 2893808 h 5066852"/>
                <a:gd name="connsiteX19" fmla="*/ 279699 w 7046259"/>
                <a:gd name="connsiteY19" fmla="*/ 2990626 h 5066852"/>
                <a:gd name="connsiteX20" fmla="*/ 279699 w 7046259"/>
                <a:gd name="connsiteY20" fmla="*/ 2990626 h 5066852"/>
                <a:gd name="connsiteX21" fmla="*/ 247426 w 7046259"/>
                <a:gd name="connsiteY21" fmla="*/ 3205779 h 5066852"/>
                <a:gd name="connsiteX22" fmla="*/ 301214 w 7046259"/>
                <a:gd name="connsiteY22" fmla="*/ 3367144 h 5066852"/>
                <a:gd name="connsiteX23" fmla="*/ 355002 w 7046259"/>
                <a:gd name="connsiteY23" fmla="*/ 3453205 h 5066852"/>
                <a:gd name="connsiteX24" fmla="*/ 355002 w 7046259"/>
                <a:gd name="connsiteY24" fmla="*/ 3453205 h 5066852"/>
                <a:gd name="connsiteX25" fmla="*/ 473336 w 7046259"/>
                <a:gd name="connsiteY25" fmla="*/ 3582297 h 5066852"/>
                <a:gd name="connsiteX26" fmla="*/ 473336 w 7046259"/>
                <a:gd name="connsiteY26" fmla="*/ 3582297 h 5066852"/>
                <a:gd name="connsiteX27" fmla="*/ 505609 w 7046259"/>
                <a:gd name="connsiteY27" fmla="*/ 3474720 h 5066852"/>
                <a:gd name="connsiteX28" fmla="*/ 462579 w 7046259"/>
                <a:gd name="connsiteY28" fmla="*/ 3377902 h 5066852"/>
                <a:gd name="connsiteX29" fmla="*/ 462579 w 7046259"/>
                <a:gd name="connsiteY29" fmla="*/ 3302598 h 5066852"/>
                <a:gd name="connsiteX30" fmla="*/ 473336 w 7046259"/>
                <a:gd name="connsiteY30" fmla="*/ 3334871 h 5066852"/>
                <a:gd name="connsiteX31" fmla="*/ 516367 w 7046259"/>
                <a:gd name="connsiteY31" fmla="*/ 3399417 h 5066852"/>
                <a:gd name="connsiteX32" fmla="*/ 570155 w 7046259"/>
                <a:gd name="connsiteY32" fmla="*/ 3463963 h 5066852"/>
                <a:gd name="connsiteX33" fmla="*/ 623943 w 7046259"/>
                <a:gd name="connsiteY33" fmla="*/ 3539266 h 5066852"/>
                <a:gd name="connsiteX34" fmla="*/ 1065007 w 7046259"/>
                <a:gd name="connsiteY34" fmla="*/ 3679116 h 5066852"/>
                <a:gd name="connsiteX35" fmla="*/ 1721223 w 7046259"/>
                <a:gd name="connsiteY35" fmla="*/ 3872753 h 5066852"/>
                <a:gd name="connsiteX36" fmla="*/ 2560320 w 7046259"/>
                <a:gd name="connsiteY36" fmla="*/ 4034118 h 5066852"/>
                <a:gd name="connsiteX37" fmla="*/ 3356386 w 7046259"/>
                <a:gd name="connsiteY37" fmla="*/ 4141695 h 5066852"/>
                <a:gd name="connsiteX38" fmla="*/ 3356386 w 7046259"/>
                <a:gd name="connsiteY38" fmla="*/ 4141695 h 5066852"/>
                <a:gd name="connsiteX39" fmla="*/ 3517751 w 7046259"/>
                <a:gd name="connsiteY39" fmla="*/ 4195483 h 5066852"/>
                <a:gd name="connsiteX40" fmla="*/ 3765176 w 7046259"/>
                <a:gd name="connsiteY40" fmla="*/ 4238513 h 5066852"/>
                <a:gd name="connsiteX41" fmla="*/ 4012602 w 7046259"/>
                <a:gd name="connsiteY41" fmla="*/ 4281544 h 5066852"/>
                <a:gd name="connsiteX42" fmla="*/ 4087906 w 7046259"/>
                <a:gd name="connsiteY42" fmla="*/ 4206240 h 5066852"/>
                <a:gd name="connsiteX43" fmla="*/ 4163209 w 7046259"/>
                <a:gd name="connsiteY43" fmla="*/ 4152452 h 5066852"/>
                <a:gd name="connsiteX44" fmla="*/ 4260028 w 7046259"/>
                <a:gd name="connsiteY44" fmla="*/ 4141695 h 5066852"/>
                <a:gd name="connsiteX45" fmla="*/ 4335332 w 7046259"/>
                <a:gd name="connsiteY45" fmla="*/ 4195483 h 5066852"/>
                <a:gd name="connsiteX46" fmla="*/ 4421393 w 7046259"/>
                <a:gd name="connsiteY46" fmla="*/ 4227756 h 5066852"/>
                <a:gd name="connsiteX47" fmla="*/ 4464423 w 7046259"/>
                <a:gd name="connsiteY47" fmla="*/ 4227756 h 5066852"/>
                <a:gd name="connsiteX48" fmla="*/ 4528969 w 7046259"/>
                <a:gd name="connsiteY48" fmla="*/ 4292302 h 5066852"/>
                <a:gd name="connsiteX49" fmla="*/ 4572000 w 7046259"/>
                <a:gd name="connsiteY49" fmla="*/ 4378363 h 5066852"/>
                <a:gd name="connsiteX50" fmla="*/ 4668819 w 7046259"/>
                <a:gd name="connsiteY50" fmla="*/ 4475182 h 5066852"/>
                <a:gd name="connsiteX51" fmla="*/ 4787153 w 7046259"/>
                <a:gd name="connsiteY51" fmla="*/ 4518212 h 5066852"/>
                <a:gd name="connsiteX52" fmla="*/ 4883972 w 7046259"/>
                <a:gd name="connsiteY52" fmla="*/ 4475182 h 5066852"/>
                <a:gd name="connsiteX53" fmla="*/ 4927002 w 7046259"/>
                <a:gd name="connsiteY53" fmla="*/ 4550485 h 5066852"/>
                <a:gd name="connsiteX54" fmla="*/ 4927002 w 7046259"/>
                <a:gd name="connsiteY54" fmla="*/ 4550485 h 5066852"/>
                <a:gd name="connsiteX55" fmla="*/ 4959275 w 7046259"/>
                <a:gd name="connsiteY55" fmla="*/ 4690335 h 5066852"/>
                <a:gd name="connsiteX56" fmla="*/ 4959275 w 7046259"/>
                <a:gd name="connsiteY56" fmla="*/ 4690335 h 5066852"/>
                <a:gd name="connsiteX57" fmla="*/ 4937760 w 7046259"/>
                <a:gd name="connsiteY57" fmla="*/ 4819426 h 5066852"/>
                <a:gd name="connsiteX58" fmla="*/ 4894729 w 7046259"/>
                <a:gd name="connsiteY58" fmla="*/ 4894730 h 5066852"/>
                <a:gd name="connsiteX59" fmla="*/ 4851699 w 7046259"/>
                <a:gd name="connsiteY59" fmla="*/ 4970033 h 5066852"/>
                <a:gd name="connsiteX60" fmla="*/ 4840941 w 7046259"/>
                <a:gd name="connsiteY60" fmla="*/ 5066852 h 5066852"/>
                <a:gd name="connsiteX61" fmla="*/ 4840941 w 7046259"/>
                <a:gd name="connsiteY61" fmla="*/ 5066852 h 5066852"/>
                <a:gd name="connsiteX62" fmla="*/ 4840941 w 7046259"/>
                <a:gd name="connsiteY62" fmla="*/ 5066852 h 5066852"/>
                <a:gd name="connsiteX63" fmla="*/ 4970033 w 7046259"/>
                <a:gd name="connsiteY63" fmla="*/ 4970033 h 5066852"/>
                <a:gd name="connsiteX64" fmla="*/ 4970033 w 7046259"/>
                <a:gd name="connsiteY64" fmla="*/ 4970033 h 5066852"/>
                <a:gd name="connsiteX65" fmla="*/ 5088367 w 7046259"/>
                <a:gd name="connsiteY65" fmla="*/ 4937760 h 5066852"/>
                <a:gd name="connsiteX66" fmla="*/ 5142155 w 7046259"/>
                <a:gd name="connsiteY66" fmla="*/ 4937760 h 5066852"/>
                <a:gd name="connsiteX67" fmla="*/ 5142155 w 7046259"/>
                <a:gd name="connsiteY67" fmla="*/ 4894730 h 5066852"/>
                <a:gd name="connsiteX68" fmla="*/ 5238974 w 7046259"/>
                <a:gd name="connsiteY68" fmla="*/ 4873215 h 5066852"/>
                <a:gd name="connsiteX69" fmla="*/ 5249732 w 7046259"/>
                <a:gd name="connsiteY69" fmla="*/ 4830184 h 5066852"/>
                <a:gd name="connsiteX70" fmla="*/ 5249732 w 7046259"/>
                <a:gd name="connsiteY70" fmla="*/ 4797911 h 5066852"/>
                <a:gd name="connsiteX71" fmla="*/ 5249732 w 7046259"/>
                <a:gd name="connsiteY71" fmla="*/ 4797911 h 5066852"/>
                <a:gd name="connsiteX72" fmla="*/ 5185186 w 7046259"/>
                <a:gd name="connsiteY72" fmla="*/ 4797911 h 5066852"/>
                <a:gd name="connsiteX73" fmla="*/ 5228216 w 7046259"/>
                <a:gd name="connsiteY73" fmla="*/ 4733365 h 5066852"/>
                <a:gd name="connsiteX74" fmla="*/ 5303520 w 7046259"/>
                <a:gd name="connsiteY74" fmla="*/ 4679577 h 5066852"/>
                <a:gd name="connsiteX75" fmla="*/ 5378823 w 7046259"/>
                <a:gd name="connsiteY75" fmla="*/ 4658062 h 5066852"/>
                <a:gd name="connsiteX76" fmla="*/ 5454127 w 7046259"/>
                <a:gd name="connsiteY76" fmla="*/ 4615031 h 5066852"/>
                <a:gd name="connsiteX77" fmla="*/ 5507915 w 7046259"/>
                <a:gd name="connsiteY77" fmla="*/ 4561243 h 5066852"/>
                <a:gd name="connsiteX78" fmla="*/ 5561703 w 7046259"/>
                <a:gd name="connsiteY78" fmla="*/ 4475182 h 5066852"/>
                <a:gd name="connsiteX79" fmla="*/ 5669280 w 7046259"/>
                <a:gd name="connsiteY79" fmla="*/ 4356848 h 5066852"/>
                <a:gd name="connsiteX80" fmla="*/ 5905948 w 7046259"/>
                <a:gd name="connsiteY80" fmla="*/ 4324575 h 5066852"/>
                <a:gd name="connsiteX81" fmla="*/ 5970494 w 7046259"/>
                <a:gd name="connsiteY81" fmla="*/ 4270786 h 5066852"/>
                <a:gd name="connsiteX82" fmla="*/ 6045798 w 7046259"/>
                <a:gd name="connsiteY82" fmla="*/ 4130937 h 5066852"/>
                <a:gd name="connsiteX83" fmla="*/ 6099586 w 7046259"/>
                <a:gd name="connsiteY83" fmla="*/ 3926542 h 5066852"/>
                <a:gd name="connsiteX84" fmla="*/ 6131859 w 7046259"/>
                <a:gd name="connsiteY84" fmla="*/ 3861996 h 5066852"/>
                <a:gd name="connsiteX85" fmla="*/ 6153374 w 7046259"/>
                <a:gd name="connsiteY85" fmla="*/ 3818965 h 5066852"/>
                <a:gd name="connsiteX86" fmla="*/ 6153374 w 7046259"/>
                <a:gd name="connsiteY86" fmla="*/ 3818965 h 5066852"/>
                <a:gd name="connsiteX87" fmla="*/ 6239435 w 7046259"/>
                <a:gd name="connsiteY87" fmla="*/ 3840480 h 5066852"/>
                <a:gd name="connsiteX88" fmla="*/ 6314739 w 7046259"/>
                <a:gd name="connsiteY88" fmla="*/ 3905026 h 5066852"/>
                <a:gd name="connsiteX89" fmla="*/ 6379285 w 7046259"/>
                <a:gd name="connsiteY89" fmla="*/ 3980330 h 5066852"/>
                <a:gd name="connsiteX90" fmla="*/ 6422315 w 7046259"/>
                <a:gd name="connsiteY90" fmla="*/ 4066391 h 5066852"/>
                <a:gd name="connsiteX91" fmla="*/ 6476103 w 7046259"/>
                <a:gd name="connsiteY91" fmla="*/ 4109422 h 5066852"/>
                <a:gd name="connsiteX92" fmla="*/ 6476103 w 7046259"/>
                <a:gd name="connsiteY92" fmla="*/ 4109422 h 5066852"/>
                <a:gd name="connsiteX93" fmla="*/ 6551407 w 7046259"/>
                <a:gd name="connsiteY93" fmla="*/ 4034118 h 5066852"/>
                <a:gd name="connsiteX94" fmla="*/ 6551407 w 7046259"/>
                <a:gd name="connsiteY94" fmla="*/ 4034118 h 5066852"/>
                <a:gd name="connsiteX95" fmla="*/ 6626711 w 7046259"/>
                <a:gd name="connsiteY95" fmla="*/ 3915784 h 5066852"/>
                <a:gd name="connsiteX96" fmla="*/ 6702014 w 7046259"/>
                <a:gd name="connsiteY96" fmla="*/ 3894269 h 5066852"/>
                <a:gd name="connsiteX97" fmla="*/ 6702014 w 7046259"/>
                <a:gd name="connsiteY97" fmla="*/ 3894269 h 5066852"/>
                <a:gd name="connsiteX98" fmla="*/ 6680499 w 7046259"/>
                <a:gd name="connsiteY98" fmla="*/ 4012603 h 5066852"/>
                <a:gd name="connsiteX99" fmla="*/ 6637468 w 7046259"/>
                <a:gd name="connsiteY99" fmla="*/ 4130937 h 5066852"/>
                <a:gd name="connsiteX100" fmla="*/ 6637468 w 7046259"/>
                <a:gd name="connsiteY100" fmla="*/ 4249271 h 5066852"/>
                <a:gd name="connsiteX101" fmla="*/ 6691256 w 7046259"/>
                <a:gd name="connsiteY101" fmla="*/ 4270786 h 5066852"/>
                <a:gd name="connsiteX102" fmla="*/ 6745045 w 7046259"/>
                <a:gd name="connsiteY102" fmla="*/ 4173968 h 5066852"/>
                <a:gd name="connsiteX103" fmla="*/ 6755802 w 7046259"/>
                <a:gd name="connsiteY103" fmla="*/ 4098664 h 5066852"/>
                <a:gd name="connsiteX104" fmla="*/ 6777318 w 7046259"/>
                <a:gd name="connsiteY104" fmla="*/ 4034118 h 5066852"/>
                <a:gd name="connsiteX105" fmla="*/ 6831106 w 7046259"/>
                <a:gd name="connsiteY105" fmla="*/ 3969572 h 5066852"/>
                <a:gd name="connsiteX106" fmla="*/ 6917167 w 7046259"/>
                <a:gd name="connsiteY106" fmla="*/ 3851238 h 5066852"/>
                <a:gd name="connsiteX107" fmla="*/ 6981713 w 7046259"/>
                <a:gd name="connsiteY107" fmla="*/ 3775935 h 5066852"/>
                <a:gd name="connsiteX108" fmla="*/ 6981713 w 7046259"/>
                <a:gd name="connsiteY108" fmla="*/ 3775935 h 5066852"/>
                <a:gd name="connsiteX109" fmla="*/ 7035501 w 7046259"/>
                <a:gd name="connsiteY109" fmla="*/ 3636085 h 5066852"/>
                <a:gd name="connsiteX110" fmla="*/ 7046259 w 7046259"/>
                <a:gd name="connsiteY110" fmla="*/ 3582297 h 5066852"/>
                <a:gd name="connsiteX111" fmla="*/ 6981713 w 7046259"/>
                <a:gd name="connsiteY111" fmla="*/ 3550024 h 5066852"/>
                <a:gd name="connsiteX112" fmla="*/ 6960198 w 7046259"/>
                <a:gd name="connsiteY112" fmla="*/ 3474720 h 5066852"/>
                <a:gd name="connsiteX113" fmla="*/ 6927925 w 7046259"/>
                <a:gd name="connsiteY113" fmla="*/ 3463963 h 5066852"/>
                <a:gd name="connsiteX114" fmla="*/ 6927925 w 7046259"/>
                <a:gd name="connsiteY114" fmla="*/ 3571539 h 5066852"/>
                <a:gd name="connsiteX115" fmla="*/ 6927925 w 7046259"/>
                <a:gd name="connsiteY115" fmla="*/ 3679116 h 5066852"/>
                <a:gd name="connsiteX116" fmla="*/ 6927925 w 7046259"/>
                <a:gd name="connsiteY116" fmla="*/ 3679116 h 5066852"/>
                <a:gd name="connsiteX117" fmla="*/ 6841863 w 7046259"/>
                <a:gd name="connsiteY117" fmla="*/ 3743662 h 5066852"/>
                <a:gd name="connsiteX118" fmla="*/ 6755802 w 7046259"/>
                <a:gd name="connsiteY118" fmla="*/ 3765177 h 5066852"/>
                <a:gd name="connsiteX119" fmla="*/ 6723529 w 7046259"/>
                <a:gd name="connsiteY119" fmla="*/ 3765177 h 5066852"/>
                <a:gd name="connsiteX120" fmla="*/ 6755802 w 7046259"/>
                <a:gd name="connsiteY120" fmla="*/ 3700631 h 5066852"/>
                <a:gd name="connsiteX121" fmla="*/ 6755802 w 7046259"/>
                <a:gd name="connsiteY121" fmla="*/ 3700631 h 5066852"/>
                <a:gd name="connsiteX122" fmla="*/ 6680499 w 7046259"/>
                <a:gd name="connsiteY122" fmla="*/ 3679116 h 5066852"/>
                <a:gd name="connsiteX123" fmla="*/ 6680499 w 7046259"/>
                <a:gd name="connsiteY123" fmla="*/ 3679116 h 5066852"/>
                <a:gd name="connsiteX124" fmla="*/ 6562165 w 7046259"/>
                <a:gd name="connsiteY124" fmla="*/ 3711389 h 5066852"/>
                <a:gd name="connsiteX125" fmla="*/ 6562165 w 7046259"/>
                <a:gd name="connsiteY125" fmla="*/ 3711389 h 5066852"/>
                <a:gd name="connsiteX126" fmla="*/ 6519134 w 7046259"/>
                <a:gd name="connsiteY126" fmla="*/ 3571539 h 5066852"/>
                <a:gd name="connsiteX127" fmla="*/ 6486861 w 7046259"/>
                <a:gd name="connsiteY127" fmla="*/ 3571539 h 5066852"/>
                <a:gd name="connsiteX128" fmla="*/ 6443831 w 7046259"/>
                <a:gd name="connsiteY128" fmla="*/ 3625328 h 5066852"/>
                <a:gd name="connsiteX129" fmla="*/ 6379285 w 7046259"/>
                <a:gd name="connsiteY129" fmla="*/ 3625328 h 5066852"/>
                <a:gd name="connsiteX130" fmla="*/ 6433073 w 7046259"/>
                <a:gd name="connsiteY130" fmla="*/ 3582297 h 5066852"/>
                <a:gd name="connsiteX131" fmla="*/ 6486861 w 7046259"/>
                <a:gd name="connsiteY131" fmla="*/ 3528509 h 5066852"/>
                <a:gd name="connsiteX132" fmla="*/ 6486861 w 7046259"/>
                <a:gd name="connsiteY132" fmla="*/ 3420932 h 5066852"/>
                <a:gd name="connsiteX133" fmla="*/ 6433073 w 7046259"/>
                <a:gd name="connsiteY133" fmla="*/ 3399417 h 5066852"/>
                <a:gd name="connsiteX134" fmla="*/ 6368527 w 7046259"/>
                <a:gd name="connsiteY134" fmla="*/ 3410175 h 5066852"/>
                <a:gd name="connsiteX135" fmla="*/ 6271708 w 7046259"/>
                <a:gd name="connsiteY135" fmla="*/ 3485478 h 5066852"/>
                <a:gd name="connsiteX136" fmla="*/ 6185647 w 7046259"/>
                <a:gd name="connsiteY136" fmla="*/ 3560782 h 5066852"/>
                <a:gd name="connsiteX137" fmla="*/ 6121101 w 7046259"/>
                <a:gd name="connsiteY137" fmla="*/ 3646843 h 5066852"/>
                <a:gd name="connsiteX138" fmla="*/ 6078071 w 7046259"/>
                <a:gd name="connsiteY138" fmla="*/ 3711389 h 5066852"/>
                <a:gd name="connsiteX139" fmla="*/ 5981252 w 7046259"/>
                <a:gd name="connsiteY139" fmla="*/ 3808208 h 5066852"/>
                <a:gd name="connsiteX140" fmla="*/ 6035040 w 7046259"/>
                <a:gd name="connsiteY140" fmla="*/ 3657600 h 5066852"/>
                <a:gd name="connsiteX141" fmla="*/ 6121101 w 7046259"/>
                <a:gd name="connsiteY141" fmla="*/ 3506993 h 5066852"/>
                <a:gd name="connsiteX142" fmla="*/ 6185647 w 7046259"/>
                <a:gd name="connsiteY142" fmla="*/ 3399417 h 5066852"/>
                <a:gd name="connsiteX143" fmla="*/ 6185647 w 7046259"/>
                <a:gd name="connsiteY143" fmla="*/ 3302598 h 5066852"/>
                <a:gd name="connsiteX144" fmla="*/ 6303981 w 7046259"/>
                <a:gd name="connsiteY144" fmla="*/ 3238052 h 5066852"/>
                <a:gd name="connsiteX145" fmla="*/ 6454588 w 7046259"/>
                <a:gd name="connsiteY145" fmla="*/ 3162749 h 5066852"/>
                <a:gd name="connsiteX146" fmla="*/ 6551407 w 7046259"/>
                <a:gd name="connsiteY146" fmla="*/ 3141233 h 5066852"/>
                <a:gd name="connsiteX147" fmla="*/ 6658983 w 7046259"/>
                <a:gd name="connsiteY147" fmla="*/ 3055172 h 5066852"/>
                <a:gd name="connsiteX148" fmla="*/ 6788075 w 7046259"/>
                <a:gd name="connsiteY148" fmla="*/ 2958353 h 5066852"/>
                <a:gd name="connsiteX149" fmla="*/ 6809591 w 7046259"/>
                <a:gd name="connsiteY149" fmla="*/ 2840019 h 5066852"/>
                <a:gd name="connsiteX150" fmla="*/ 6906409 w 7046259"/>
                <a:gd name="connsiteY150" fmla="*/ 2689412 h 5066852"/>
                <a:gd name="connsiteX151" fmla="*/ 6949440 w 7046259"/>
                <a:gd name="connsiteY151" fmla="*/ 2549563 h 5066852"/>
                <a:gd name="connsiteX152" fmla="*/ 6960198 w 7046259"/>
                <a:gd name="connsiteY152" fmla="*/ 2441986 h 5066852"/>
                <a:gd name="connsiteX153" fmla="*/ 6852621 w 7046259"/>
                <a:gd name="connsiteY153" fmla="*/ 2355925 h 5066852"/>
                <a:gd name="connsiteX154" fmla="*/ 6745045 w 7046259"/>
                <a:gd name="connsiteY154" fmla="*/ 2345168 h 5066852"/>
                <a:gd name="connsiteX155" fmla="*/ 6691256 w 7046259"/>
                <a:gd name="connsiteY155" fmla="*/ 2334410 h 5066852"/>
                <a:gd name="connsiteX156" fmla="*/ 6691256 w 7046259"/>
                <a:gd name="connsiteY156" fmla="*/ 2334410 h 5066852"/>
                <a:gd name="connsiteX157" fmla="*/ 6669741 w 7046259"/>
                <a:gd name="connsiteY157" fmla="*/ 2237591 h 5066852"/>
                <a:gd name="connsiteX158" fmla="*/ 6594438 w 7046259"/>
                <a:gd name="connsiteY158" fmla="*/ 2237591 h 5066852"/>
                <a:gd name="connsiteX159" fmla="*/ 6529892 w 7046259"/>
                <a:gd name="connsiteY159" fmla="*/ 2280622 h 5066852"/>
                <a:gd name="connsiteX160" fmla="*/ 6400800 w 7046259"/>
                <a:gd name="connsiteY160" fmla="*/ 2312895 h 5066852"/>
                <a:gd name="connsiteX161" fmla="*/ 6282466 w 7046259"/>
                <a:gd name="connsiteY161" fmla="*/ 2226833 h 5066852"/>
                <a:gd name="connsiteX162" fmla="*/ 6078071 w 7046259"/>
                <a:gd name="connsiteY162" fmla="*/ 2097742 h 5066852"/>
                <a:gd name="connsiteX163" fmla="*/ 5884433 w 7046259"/>
                <a:gd name="connsiteY163" fmla="*/ 1914862 h 5066852"/>
                <a:gd name="connsiteX164" fmla="*/ 5787614 w 7046259"/>
                <a:gd name="connsiteY164" fmla="*/ 1807285 h 5066852"/>
                <a:gd name="connsiteX165" fmla="*/ 5712311 w 7046259"/>
                <a:gd name="connsiteY165" fmla="*/ 1753497 h 5066852"/>
                <a:gd name="connsiteX166" fmla="*/ 5680038 w 7046259"/>
                <a:gd name="connsiteY166" fmla="*/ 1828800 h 5066852"/>
                <a:gd name="connsiteX167" fmla="*/ 5680038 w 7046259"/>
                <a:gd name="connsiteY167" fmla="*/ 2000923 h 5066852"/>
                <a:gd name="connsiteX168" fmla="*/ 5680038 w 7046259"/>
                <a:gd name="connsiteY168" fmla="*/ 2108499 h 5066852"/>
                <a:gd name="connsiteX169" fmla="*/ 5604734 w 7046259"/>
                <a:gd name="connsiteY169" fmla="*/ 2162288 h 5066852"/>
                <a:gd name="connsiteX170" fmla="*/ 5507915 w 7046259"/>
                <a:gd name="connsiteY170" fmla="*/ 2119257 h 5066852"/>
                <a:gd name="connsiteX171" fmla="*/ 5432612 w 7046259"/>
                <a:gd name="connsiteY171" fmla="*/ 2043953 h 5066852"/>
                <a:gd name="connsiteX172" fmla="*/ 5389581 w 7046259"/>
                <a:gd name="connsiteY172" fmla="*/ 1925619 h 5066852"/>
                <a:gd name="connsiteX173" fmla="*/ 5325035 w 7046259"/>
                <a:gd name="connsiteY173" fmla="*/ 1850316 h 5066852"/>
                <a:gd name="connsiteX174" fmla="*/ 5174428 w 7046259"/>
                <a:gd name="connsiteY174" fmla="*/ 1850316 h 5066852"/>
                <a:gd name="connsiteX175" fmla="*/ 5099125 w 7046259"/>
                <a:gd name="connsiteY175" fmla="*/ 1796528 h 5066852"/>
                <a:gd name="connsiteX176" fmla="*/ 4991548 w 7046259"/>
                <a:gd name="connsiteY176" fmla="*/ 1775012 h 5066852"/>
                <a:gd name="connsiteX177" fmla="*/ 4905487 w 7046259"/>
                <a:gd name="connsiteY177" fmla="*/ 1764255 h 5066852"/>
                <a:gd name="connsiteX178" fmla="*/ 4722607 w 7046259"/>
                <a:gd name="connsiteY178" fmla="*/ 1796528 h 5066852"/>
                <a:gd name="connsiteX179" fmla="*/ 4625788 w 7046259"/>
                <a:gd name="connsiteY179" fmla="*/ 1807285 h 5066852"/>
                <a:gd name="connsiteX180" fmla="*/ 4647303 w 7046259"/>
                <a:gd name="connsiteY180" fmla="*/ 1947135 h 5066852"/>
                <a:gd name="connsiteX181" fmla="*/ 4701092 w 7046259"/>
                <a:gd name="connsiteY181" fmla="*/ 2065469 h 5066852"/>
                <a:gd name="connsiteX182" fmla="*/ 4647303 w 7046259"/>
                <a:gd name="connsiteY182" fmla="*/ 2162288 h 5066852"/>
                <a:gd name="connsiteX183" fmla="*/ 4787153 w 7046259"/>
                <a:gd name="connsiteY183" fmla="*/ 2248349 h 5066852"/>
                <a:gd name="connsiteX184" fmla="*/ 4754880 w 7046259"/>
                <a:gd name="connsiteY184" fmla="*/ 2366683 h 5066852"/>
                <a:gd name="connsiteX185" fmla="*/ 4765638 w 7046259"/>
                <a:gd name="connsiteY185" fmla="*/ 2474259 h 5066852"/>
                <a:gd name="connsiteX186" fmla="*/ 4883972 w 7046259"/>
                <a:gd name="connsiteY186" fmla="*/ 2538805 h 5066852"/>
                <a:gd name="connsiteX187" fmla="*/ 4970033 w 7046259"/>
                <a:gd name="connsiteY187" fmla="*/ 2592593 h 5066852"/>
                <a:gd name="connsiteX188" fmla="*/ 5002306 w 7046259"/>
                <a:gd name="connsiteY188" fmla="*/ 2807746 h 5066852"/>
                <a:gd name="connsiteX189" fmla="*/ 4980791 w 7046259"/>
                <a:gd name="connsiteY189" fmla="*/ 2936838 h 5066852"/>
                <a:gd name="connsiteX190" fmla="*/ 4905487 w 7046259"/>
                <a:gd name="connsiteY190" fmla="*/ 3001384 h 5066852"/>
                <a:gd name="connsiteX191" fmla="*/ 4905487 w 7046259"/>
                <a:gd name="connsiteY191" fmla="*/ 3001384 h 5066852"/>
                <a:gd name="connsiteX192" fmla="*/ 4819426 w 7046259"/>
                <a:gd name="connsiteY192" fmla="*/ 3076688 h 5066852"/>
                <a:gd name="connsiteX193" fmla="*/ 4883972 w 7046259"/>
                <a:gd name="connsiteY193" fmla="*/ 3216537 h 5066852"/>
                <a:gd name="connsiteX194" fmla="*/ 4948518 w 7046259"/>
                <a:gd name="connsiteY194" fmla="*/ 3302598 h 5066852"/>
                <a:gd name="connsiteX195" fmla="*/ 4991548 w 7046259"/>
                <a:gd name="connsiteY195" fmla="*/ 3377902 h 5066852"/>
                <a:gd name="connsiteX196" fmla="*/ 5002306 w 7046259"/>
                <a:gd name="connsiteY196" fmla="*/ 3420932 h 5066852"/>
                <a:gd name="connsiteX197" fmla="*/ 5002306 w 7046259"/>
                <a:gd name="connsiteY197" fmla="*/ 3420932 h 5066852"/>
                <a:gd name="connsiteX198" fmla="*/ 4937760 w 7046259"/>
                <a:gd name="connsiteY198" fmla="*/ 3550024 h 5066852"/>
                <a:gd name="connsiteX199" fmla="*/ 4894729 w 7046259"/>
                <a:gd name="connsiteY199" fmla="*/ 3603812 h 5066852"/>
                <a:gd name="connsiteX200" fmla="*/ 4808668 w 7046259"/>
                <a:gd name="connsiteY200" fmla="*/ 3550024 h 5066852"/>
                <a:gd name="connsiteX201" fmla="*/ 4765638 w 7046259"/>
                <a:gd name="connsiteY201" fmla="*/ 3496236 h 5066852"/>
                <a:gd name="connsiteX202" fmla="*/ 4722607 w 7046259"/>
                <a:gd name="connsiteY202" fmla="*/ 3442448 h 5066852"/>
                <a:gd name="connsiteX203" fmla="*/ 4722607 w 7046259"/>
                <a:gd name="connsiteY203" fmla="*/ 3442448 h 5066852"/>
                <a:gd name="connsiteX204" fmla="*/ 4679576 w 7046259"/>
                <a:gd name="connsiteY204" fmla="*/ 3345629 h 5066852"/>
                <a:gd name="connsiteX205" fmla="*/ 4679576 w 7046259"/>
                <a:gd name="connsiteY205" fmla="*/ 3345629 h 5066852"/>
                <a:gd name="connsiteX206" fmla="*/ 4604273 w 7046259"/>
                <a:gd name="connsiteY206" fmla="*/ 3238052 h 5066852"/>
                <a:gd name="connsiteX207" fmla="*/ 4582758 w 7046259"/>
                <a:gd name="connsiteY207" fmla="*/ 3087445 h 5066852"/>
                <a:gd name="connsiteX208" fmla="*/ 4582758 w 7046259"/>
                <a:gd name="connsiteY208" fmla="*/ 3087445 h 5066852"/>
                <a:gd name="connsiteX209" fmla="*/ 4475181 w 7046259"/>
                <a:gd name="connsiteY209" fmla="*/ 3055172 h 5066852"/>
                <a:gd name="connsiteX210" fmla="*/ 4410635 w 7046259"/>
                <a:gd name="connsiteY210" fmla="*/ 3055172 h 5066852"/>
                <a:gd name="connsiteX211" fmla="*/ 4324574 w 7046259"/>
                <a:gd name="connsiteY211" fmla="*/ 3055172 h 5066852"/>
                <a:gd name="connsiteX212" fmla="*/ 4227755 w 7046259"/>
                <a:gd name="connsiteY212" fmla="*/ 3001384 h 5066852"/>
                <a:gd name="connsiteX213" fmla="*/ 4109421 w 7046259"/>
                <a:gd name="connsiteY213" fmla="*/ 2947596 h 5066852"/>
                <a:gd name="connsiteX214" fmla="*/ 3958814 w 7046259"/>
                <a:gd name="connsiteY214" fmla="*/ 2893808 h 5066852"/>
                <a:gd name="connsiteX215" fmla="*/ 3872753 w 7046259"/>
                <a:gd name="connsiteY215" fmla="*/ 2850777 h 5066852"/>
                <a:gd name="connsiteX216" fmla="*/ 3786692 w 7046259"/>
                <a:gd name="connsiteY216" fmla="*/ 2818504 h 5066852"/>
                <a:gd name="connsiteX217" fmla="*/ 3668358 w 7046259"/>
                <a:gd name="connsiteY217" fmla="*/ 2829262 h 5066852"/>
                <a:gd name="connsiteX218" fmla="*/ 3614569 w 7046259"/>
                <a:gd name="connsiteY218" fmla="*/ 2764716 h 5066852"/>
                <a:gd name="connsiteX219" fmla="*/ 3571539 w 7046259"/>
                <a:gd name="connsiteY219" fmla="*/ 2678655 h 5066852"/>
                <a:gd name="connsiteX220" fmla="*/ 3560781 w 7046259"/>
                <a:gd name="connsiteY220" fmla="*/ 2592593 h 5066852"/>
                <a:gd name="connsiteX221" fmla="*/ 3485478 w 7046259"/>
                <a:gd name="connsiteY221" fmla="*/ 2549563 h 5066852"/>
                <a:gd name="connsiteX222" fmla="*/ 3453205 w 7046259"/>
                <a:gd name="connsiteY222" fmla="*/ 2495775 h 5066852"/>
                <a:gd name="connsiteX223" fmla="*/ 3431689 w 7046259"/>
                <a:gd name="connsiteY223" fmla="*/ 2355925 h 5066852"/>
                <a:gd name="connsiteX224" fmla="*/ 3474720 w 7046259"/>
                <a:gd name="connsiteY224" fmla="*/ 2183803 h 5066852"/>
                <a:gd name="connsiteX225" fmla="*/ 3593054 w 7046259"/>
                <a:gd name="connsiteY225" fmla="*/ 2065469 h 5066852"/>
                <a:gd name="connsiteX226" fmla="*/ 3668358 w 7046259"/>
                <a:gd name="connsiteY226" fmla="*/ 1990165 h 5066852"/>
                <a:gd name="connsiteX227" fmla="*/ 3754419 w 7046259"/>
                <a:gd name="connsiteY227" fmla="*/ 1882589 h 5066852"/>
                <a:gd name="connsiteX228" fmla="*/ 3861995 w 7046259"/>
                <a:gd name="connsiteY228" fmla="*/ 1721224 h 5066852"/>
                <a:gd name="connsiteX229" fmla="*/ 3937299 w 7046259"/>
                <a:gd name="connsiteY229" fmla="*/ 1592132 h 5066852"/>
                <a:gd name="connsiteX230" fmla="*/ 3980329 w 7046259"/>
                <a:gd name="connsiteY230" fmla="*/ 1430768 h 5066852"/>
                <a:gd name="connsiteX231" fmla="*/ 3980329 w 7046259"/>
                <a:gd name="connsiteY231" fmla="*/ 1323191 h 5066852"/>
                <a:gd name="connsiteX232" fmla="*/ 3980329 w 7046259"/>
                <a:gd name="connsiteY232" fmla="*/ 1323191 h 5066852"/>
                <a:gd name="connsiteX233" fmla="*/ 4098663 w 7046259"/>
                <a:gd name="connsiteY233" fmla="*/ 1355464 h 5066852"/>
                <a:gd name="connsiteX234" fmla="*/ 4195482 w 7046259"/>
                <a:gd name="connsiteY234" fmla="*/ 1409252 h 5066852"/>
                <a:gd name="connsiteX235" fmla="*/ 4249271 w 7046259"/>
                <a:gd name="connsiteY235" fmla="*/ 1140311 h 5066852"/>
                <a:gd name="connsiteX236" fmla="*/ 4227755 w 7046259"/>
                <a:gd name="connsiteY236" fmla="*/ 1065008 h 5066852"/>
                <a:gd name="connsiteX237" fmla="*/ 4184725 w 7046259"/>
                <a:gd name="connsiteY237" fmla="*/ 968189 h 5066852"/>
                <a:gd name="connsiteX238" fmla="*/ 4184725 w 7046259"/>
                <a:gd name="connsiteY238" fmla="*/ 871370 h 5066852"/>
                <a:gd name="connsiteX239" fmla="*/ 4184725 w 7046259"/>
                <a:gd name="connsiteY239" fmla="*/ 871370 h 5066852"/>
                <a:gd name="connsiteX240" fmla="*/ 4098663 w 7046259"/>
                <a:gd name="connsiteY240" fmla="*/ 774551 h 5066852"/>
                <a:gd name="connsiteX241" fmla="*/ 4098663 w 7046259"/>
                <a:gd name="connsiteY241" fmla="*/ 774551 h 5066852"/>
                <a:gd name="connsiteX242" fmla="*/ 3958814 w 7046259"/>
                <a:gd name="connsiteY242" fmla="*/ 763793 h 5066852"/>
                <a:gd name="connsiteX243" fmla="*/ 3915783 w 7046259"/>
                <a:gd name="connsiteY243" fmla="*/ 796066 h 5066852"/>
                <a:gd name="connsiteX244" fmla="*/ 3948056 w 7046259"/>
                <a:gd name="connsiteY244" fmla="*/ 871370 h 5066852"/>
                <a:gd name="connsiteX245" fmla="*/ 3948056 w 7046259"/>
                <a:gd name="connsiteY245" fmla="*/ 871370 h 5066852"/>
                <a:gd name="connsiteX246" fmla="*/ 3969572 w 7046259"/>
                <a:gd name="connsiteY246" fmla="*/ 1000462 h 5066852"/>
                <a:gd name="connsiteX247" fmla="*/ 3969572 w 7046259"/>
                <a:gd name="connsiteY247" fmla="*/ 1011219 h 5066852"/>
                <a:gd name="connsiteX248" fmla="*/ 3969572 w 7046259"/>
                <a:gd name="connsiteY248" fmla="*/ 1011219 h 5066852"/>
                <a:gd name="connsiteX249" fmla="*/ 3894268 w 7046259"/>
                <a:gd name="connsiteY249" fmla="*/ 1032735 h 5066852"/>
                <a:gd name="connsiteX250" fmla="*/ 3905026 w 7046259"/>
                <a:gd name="connsiteY250" fmla="*/ 1097280 h 5066852"/>
                <a:gd name="connsiteX251" fmla="*/ 3915783 w 7046259"/>
                <a:gd name="connsiteY251" fmla="*/ 1140311 h 5066852"/>
                <a:gd name="connsiteX252" fmla="*/ 3894268 w 7046259"/>
                <a:gd name="connsiteY252" fmla="*/ 1161826 h 5066852"/>
                <a:gd name="connsiteX253" fmla="*/ 3894268 w 7046259"/>
                <a:gd name="connsiteY253" fmla="*/ 1161826 h 5066852"/>
                <a:gd name="connsiteX254" fmla="*/ 3829722 w 7046259"/>
                <a:gd name="connsiteY254" fmla="*/ 1054250 h 5066852"/>
                <a:gd name="connsiteX255" fmla="*/ 3829722 w 7046259"/>
                <a:gd name="connsiteY255" fmla="*/ 1054250 h 5066852"/>
                <a:gd name="connsiteX256" fmla="*/ 3808207 w 7046259"/>
                <a:gd name="connsiteY256" fmla="*/ 935916 h 5066852"/>
                <a:gd name="connsiteX257" fmla="*/ 3808207 w 7046259"/>
                <a:gd name="connsiteY257" fmla="*/ 935916 h 5066852"/>
                <a:gd name="connsiteX258" fmla="*/ 3808207 w 7046259"/>
                <a:gd name="connsiteY258" fmla="*/ 935916 h 5066852"/>
                <a:gd name="connsiteX259" fmla="*/ 3711388 w 7046259"/>
                <a:gd name="connsiteY259" fmla="*/ 925158 h 5066852"/>
                <a:gd name="connsiteX260" fmla="*/ 3700631 w 7046259"/>
                <a:gd name="connsiteY260" fmla="*/ 892885 h 5066852"/>
                <a:gd name="connsiteX261" fmla="*/ 3700631 w 7046259"/>
                <a:gd name="connsiteY261" fmla="*/ 892885 h 5066852"/>
                <a:gd name="connsiteX262" fmla="*/ 3565072 w 7046259"/>
                <a:gd name="connsiteY262" fmla="*/ 823739 h 5066852"/>
                <a:gd name="connsiteX263" fmla="*/ 3570357 w 7046259"/>
                <a:gd name="connsiteY263" fmla="*/ 728599 h 5066852"/>
                <a:gd name="connsiteX264" fmla="*/ 3469932 w 7046259"/>
                <a:gd name="connsiteY264" fmla="*/ 538319 h 5066852"/>
                <a:gd name="connsiteX265" fmla="*/ 3438219 w 7046259"/>
                <a:gd name="connsiteY265" fmla="*/ 474893 h 5066852"/>
                <a:gd name="connsiteX266" fmla="*/ 3496360 w 7046259"/>
                <a:gd name="connsiteY266" fmla="*/ 369182 h 5066852"/>
                <a:gd name="connsiteX267" fmla="*/ 3586214 w 7046259"/>
                <a:gd name="connsiteY267" fmla="*/ 242328 h 5066852"/>
                <a:gd name="connsiteX268" fmla="*/ 3528508 w 7046259"/>
                <a:gd name="connsiteY268" fmla="*/ 96820 h 5066852"/>
                <a:gd name="connsiteX269" fmla="*/ 3399416 w 7046259"/>
                <a:gd name="connsiteY269" fmla="*/ 129093 h 5066852"/>
                <a:gd name="connsiteX270" fmla="*/ 3369506 w 7046259"/>
                <a:gd name="connsiteY270" fmla="*/ 268756 h 5066852"/>
                <a:gd name="connsiteX271" fmla="*/ 3369506 w 7046259"/>
                <a:gd name="connsiteY271" fmla="*/ 453750 h 5066852"/>
                <a:gd name="connsiteX272" fmla="*/ 3313355 w 7046259"/>
                <a:gd name="connsiteY272" fmla="*/ 613187 h 5066852"/>
                <a:gd name="connsiteX273" fmla="*/ 3327222 w 7046259"/>
                <a:gd name="connsiteY273" fmla="*/ 823739 h 5066852"/>
                <a:gd name="connsiteX274" fmla="*/ 3242653 w 7046259"/>
                <a:gd name="connsiteY274" fmla="*/ 776169 h 5066852"/>
                <a:gd name="connsiteX275" fmla="*/ 3184263 w 7046259"/>
                <a:gd name="connsiteY275" fmla="*/ 839098 h 5066852"/>
                <a:gd name="connsiteX276" fmla="*/ 3158084 w 7046259"/>
                <a:gd name="connsiteY276" fmla="*/ 945306 h 5066852"/>
                <a:gd name="connsiteX277" fmla="*/ 3226797 w 7046259"/>
                <a:gd name="connsiteY277" fmla="*/ 1014019 h 5066852"/>
                <a:gd name="connsiteX278" fmla="*/ 3102927 w 7046259"/>
                <a:gd name="connsiteY278" fmla="*/ 1102381 h 5066852"/>
                <a:gd name="connsiteX279" fmla="*/ 2930806 w 7046259"/>
                <a:gd name="connsiteY279" fmla="*/ 1072160 h 5066852"/>
                <a:gd name="connsiteX280" fmla="*/ 2761668 w 7046259"/>
                <a:gd name="connsiteY280" fmla="*/ 924164 h 5066852"/>
                <a:gd name="connsiteX281" fmla="*/ 2634815 w 7046259"/>
                <a:gd name="connsiteY281" fmla="*/ 950592 h 5066852"/>
                <a:gd name="connsiteX282" fmla="*/ 2581960 w 7046259"/>
                <a:gd name="connsiteY282" fmla="*/ 1093302 h 5066852"/>
                <a:gd name="connsiteX283" fmla="*/ 2555532 w 7046259"/>
                <a:gd name="connsiteY283" fmla="*/ 1056303 h 5066852"/>
                <a:gd name="connsiteX284" fmla="*/ 2517289 w 7046259"/>
                <a:gd name="connsiteY284" fmla="*/ 989705 h 5066852"/>
                <a:gd name="connsiteX285" fmla="*/ 2307111 w 7046259"/>
                <a:gd name="connsiteY285" fmla="*/ 966449 h 5066852"/>
                <a:gd name="connsiteX286" fmla="*/ 2222542 w 7046259"/>
                <a:gd name="connsiteY286" fmla="*/ 924164 h 5066852"/>
                <a:gd name="connsiteX287" fmla="*/ 2312397 w 7046259"/>
                <a:gd name="connsiteY287" fmla="*/ 866023 h 5066852"/>
                <a:gd name="connsiteX288" fmla="*/ 2254256 w 7046259"/>
                <a:gd name="connsiteY288" fmla="*/ 765598 h 5066852"/>
                <a:gd name="connsiteX289" fmla="*/ 2116831 w 7046259"/>
                <a:gd name="connsiteY289" fmla="*/ 696886 h 5066852"/>
                <a:gd name="connsiteX290" fmla="*/ 1947694 w 7046259"/>
                <a:gd name="connsiteY290" fmla="*/ 485464 h 5066852"/>
                <a:gd name="connsiteX291" fmla="*/ 1873696 w 7046259"/>
                <a:gd name="connsiteY291" fmla="*/ 422037 h 5066852"/>
                <a:gd name="connsiteX292" fmla="*/ 1818042 w 7046259"/>
                <a:gd name="connsiteY292" fmla="*/ 365760 h 5066852"/>
                <a:gd name="connsiteX293" fmla="*/ 1741557 w 7046259"/>
                <a:gd name="connsiteY293" fmla="*/ 443179 h 5066852"/>
                <a:gd name="connsiteX294" fmla="*/ 1731981 w 7046259"/>
                <a:gd name="connsiteY294" fmla="*/ 236670 h 5066852"/>
                <a:gd name="connsiteX295" fmla="*/ 1215614 w 7046259"/>
                <a:gd name="connsiteY295" fmla="*/ 129093 h 5066852"/>
                <a:gd name="connsiteX296" fmla="*/ 1086522 w 7046259"/>
                <a:gd name="connsiteY296" fmla="*/ 0 h 5066852"/>
                <a:gd name="connsiteX297" fmla="*/ 21516 w 7046259"/>
                <a:gd name="connsiteY297" fmla="*/ 860612 h 5066852"/>
                <a:gd name="connsiteX298" fmla="*/ 0 w 7046259"/>
                <a:gd name="connsiteY298" fmla="*/ 871370 h 5066852"/>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87153 w 7046259"/>
                <a:gd name="connsiteY183" fmla="*/ 2264206 h 5082709"/>
                <a:gd name="connsiteX184" fmla="*/ 4754880 w 7046259"/>
                <a:gd name="connsiteY184" fmla="*/ 2382540 h 5082709"/>
                <a:gd name="connsiteX185" fmla="*/ 4765638 w 7046259"/>
                <a:gd name="connsiteY185" fmla="*/ 2490116 h 5082709"/>
                <a:gd name="connsiteX186" fmla="*/ 4883972 w 7046259"/>
                <a:gd name="connsiteY186" fmla="*/ 2554662 h 5082709"/>
                <a:gd name="connsiteX187" fmla="*/ 4970033 w 7046259"/>
                <a:gd name="connsiteY187" fmla="*/ 2608450 h 5082709"/>
                <a:gd name="connsiteX188" fmla="*/ 5002306 w 7046259"/>
                <a:gd name="connsiteY188" fmla="*/ 2823603 h 5082709"/>
                <a:gd name="connsiteX189" fmla="*/ 4980791 w 7046259"/>
                <a:gd name="connsiteY189" fmla="*/ 2952695 h 5082709"/>
                <a:gd name="connsiteX190" fmla="*/ 4905487 w 7046259"/>
                <a:gd name="connsiteY190" fmla="*/ 3017241 h 5082709"/>
                <a:gd name="connsiteX191" fmla="*/ 4905487 w 7046259"/>
                <a:gd name="connsiteY191" fmla="*/ 3017241 h 5082709"/>
                <a:gd name="connsiteX192" fmla="*/ 4819426 w 7046259"/>
                <a:gd name="connsiteY192" fmla="*/ 3092545 h 5082709"/>
                <a:gd name="connsiteX193" fmla="*/ 4883972 w 7046259"/>
                <a:gd name="connsiteY193" fmla="*/ 3232394 h 5082709"/>
                <a:gd name="connsiteX194" fmla="*/ 4948518 w 7046259"/>
                <a:gd name="connsiteY194" fmla="*/ 3318455 h 5082709"/>
                <a:gd name="connsiteX195" fmla="*/ 4991548 w 7046259"/>
                <a:gd name="connsiteY195" fmla="*/ 3393759 h 5082709"/>
                <a:gd name="connsiteX196" fmla="*/ 5002306 w 7046259"/>
                <a:gd name="connsiteY196" fmla="*/ 3436789 h 5082709"/>
                <a:gd name="connsiteX197" fmla="*/ 5002306 w 7046259"/>
                <a:gd name="connsiteY197" fmla="*/ 3436789 h 5082709"/>
                <a:gd name="connsiteX198" fmla="*/ 4937760 w 7046259"/>
                <a:gd name="connsiteY198" fmla="*/ 3565881 h 5082709"/>
                <a:gd name="connsiteX199" fmla="*/ 4894729 w 7046259"/>
                <a:gd name="connsiteY199" fmla="*/ 3619669 h 5082709"/>
                <a:gd name="connsiteX200" fmla="*/ 4808668 w 7046259"/>
                <a:gd name="connsiteY200" fmla="*/ 3565881 h 5082709"/>
                <a:gd name="connsiteX201" fmla="*/ 4765638 w 7046259"/>
                <a:gd name="connsiteY201" fmla="*/ 3512093 h 5082709"/>
                <a:gd name="connsiteX202" fmla="*/ 4722607 w 7046259"/>
                <a:gd name="connsiteY202" fmla="*/ 3458305 h 5082709"/>
                <a:gd name="connsiteX203" fmla="*/ 4722607 w 7046259"/>
                <a:gd name="connsiteY203" fmla="*/ 3458305 h 5082709"/>
                <a:gd name="connsiteX204" fmla="*/ 4679576 w 7046259"/>
                <a:gd name="connsiteY204" fmla="*/ 3361486 h 5082709"/>
                <a:gd name="connsiteX205" fmla="*/ 4679576 w 7046259"/>
                <a:gd name="connsiteY205" fmla="*/ 3361486 h 5082709"/>
                <a:gd name="connsiteX206" fmla="*/ 4604273 w 7046259"/>
                <a:gd name="connsiteY206" fmla="*/ 3253909 h 5082709"/>
                <a:gd name="connsiteX207" fmla="*/ 4582758 w 7046259"/>
                <a:gd name="connsiteY207" fmla="*/ 3103302 h 5082709"/>
                <a:gd name="connsiteX208" fmla="*/ 4582758 w 7046259"/>
                <a:gd name="connsiteY208" fmla="*/ 3103302 h 5082709"/>
                <a:gd name="connsiteX209" fmla="*/ 4475181 w 7046259"/>
                <a:gd name="connsiteY209" fmla="*/ 3071029 h 5082709"/>
                <a:gd name="connsiteX210" fmla="*/ 4410635 w 7046259"/>
                <a:gd name="connsiteY210" fmla="*/ 3071029 h 5082709"/>
                <a:gd name="connsiteX211" fmla="*/ 4324574 w 7046259"/>
                <a:gd name="connsiteY211" fmla="*/ 3071029 h 5082709"/>
                <a:gd name="connsiteX212" fmla="*/ 4227755 w 7046259"/>
                <a:gd name="connsiteY212" fmla="*/ 3017241 h 5082709"/>
                <a:gd name="connsiteX213" fmla="*/ 4109421 w 7046259"/>
                <a:gd name="connsiteY213" fmla="*/ 2963453 h 5082709"/>
                <a:gd name="connsiteX214" fmla="*/ 3958814 w 7046259"/>
                <a:gd name="connsiteY214" fmla="*/ 2909665 h 5082709"/>
                <a:gd name="connsiteX215" fmla="*/ 3872753 w 7046259"/>
                <a:gd name="connsiteY215" fmla="*/ 2866634 h 5082709"/>
                <a:gd name="connsiteX216" fmla="*/ 3786692 w 7046259"/>
                <a:gd name="connsiteY216" fmla="*/ 2834361 h 5082709"/>
                <a:gd name="connsiteX217" fmla="*/ 3668358 w 7046259"/>
                <a:gd name="connsiteY217" fmla="*/ 2845119 h 5082709"/>
                <a:gd name="connsiteX218" fmla="*/ 3614569 w 7046259"/>
                <a:gd name="connsiteY218" fmla="*/ 2780573 h 5082709"/>
                <a:gd name="connsiteX219" fmla="*/ 3571539 w 7046259"/>
                <a:gd name="connsiteY219" fmla="*/ 2694512 h 5082709"/>
                <a:gd name="connsiteX220" fmla="*/ 3560781 w 7046259"/>
                <a:gd name="connsiteY220" fmla="*/ 2608450 h 5082709"/>
                <a:gd name="connsiteX221" fmla="*/ 3485478 w 7046259"/>
                <a:gd name="connsiteY221" fmla="*/ 2565420 h 5082709"/>
                <a:gd name="connsiteX222" fmla="*/ 3453205 w 7046259"/>
                <a:gd name="connsiteY222" fmla="*/ 2511632 h 5082709"/>
                <a:gd name="connsiteX223" fmla="*/ 3431689 w 7046259"/>
                <a:gd name="connsiteY223" fmla="*/ 2371782 h 5082709"/>
                <a:gd name="connsiteX224" fmla="*/ 3474720 w 7046259"/>
                <a:gd name="connsiteY224" fmla="*/ 2199660 h 5082709"/>
                <a:gd name="connsiteX225" fmla="*/ 3593054 w 7046259"/>
                <a:gd name="connsiteY225" fmla="*/ 2081326 h 5082709"/>
                <a:gd name="connsiteX226" fmla="*/ 3668358 w 7046259"/>
                <a:gd name="connsiteY226" fmla="*/ 2006022 h 5082709"/>
                <a:gd name="connsiteX227" fmla="*/ 3754419 w 7046259"/>
                <a:gd name="connsiteY227" fmla="*/ 1898446 h 5082709"/>
                <a:gd name="connsiteX228" fmla="*/ 3861995 w 7046259"/>
                <a:gd name="connsiteY228" fmla="*/ 1737081 h 5082709"/>
                <a:gd name="connsiteX229" fmla="*/ 3937299 w 7046259"/>
                <a:gd name="connsiteY229" fmla="*/ 1607989 h 5082709"/>
                <a:gd name="connsiteX230" fmla="*/ 3980329 w 7046259"/>
                <a:gd name="connsiteY230" fmla="*/ 1446625 h 5082709"/>
                <a:gd name="connsiteX231" fmla="*/ 3980329 w 7046259"/>
                <a:gd name="connsiteY231" fmla="*/ 1339048 h 5082709"/>
                <a:gd name="connsiteX232" fmla="*/ 3980329 w 7046259"/>
                <a:gd name="connsiteY232" fmla="*/ 1339048 h 5082709"/>
                <a:gd name="connsiteX233" fmla="*/ 4098663 w 7046259"/>
                <a:gd name="connsiteY233" fmla="*/ 1371321 h 5082709"/>
                <a:gd name="connsiteX234" fmla="*/ 4195482 w 7046259"/>
                <a:gd name="connsiteY234" fmla="*/ 1425109 h 5082709"/>
                <a:gd name="connsiteX235" fmla="*/ 4249271 w 7046259"/>
                <a:gd name="connsiteY235" fmla="*/ 1156168 h 5082709"/>
                <a:gd name="connsiteX236" fmla="*/ 4227755 w 7046259"/>
                <a:gd name="connsiteY236" fmla="*/ 1080865 h 5082709"/>
                <a:gd name="connsiteX237" fmla="*/ 4184725 w 7046259"/>
                <a:gd name="connsiteY237" fmla="*/ 984046 h 5082709"/>
                <a:gd name="connsiteX238" fmla="*/ 4184725 w 7046259"/>
                <a:gd name="connsiteY238" fmla="*/ 887227 h 5082709"/>
                <a:gd name="connsiteX239" fmla="*/ 4184725 w 7046259"/>
                <a:gd name="connsiteY239" fmla="*/ 887227 h 5082709"/>
                <a:gd name="connsiteX240" fmla="*/ 4098663 w 7046259"/>
                <a:gd name="connsiteY240" fmla="*/ 790408 h 5082709"/>
                <a:gd name="connsiteX241" fmla="*/ 4098663 w 7046259"/>
                <a:gd name="connsiteY241" fmla="*/ 790408 h 5082709"/>
                <a:gd name="connsiteX242" fmla="*/ 3958814 w 7046259"/>
                <a:gd name="connsiteY242" fmla="*/ 779650 h 5082709"/>
                <a:gd name="connsiteX243" fmla="*/ 3915783 w 7046259"/>
                <a:gd name="connsiteY243" fmla="*/ 811923 h 5082709"/>
                <a:gd name="connsiteX244" fmla="*/ 3948056 w 7046259"/>
                <a:gd name="connsiteY244" fmla="*/ 887227 h 5082709"/>
                <a:gd name="connsiteX245" fmla="*/ 3948056 w 7046259"/>
                <a:gd name="connsiteY245" fmla="*/ 887227 h 5082709"/>
                <a:gd name="connsiteX246" fmla="*/ 3969572 w 7046259"/>
                <a:gd name="connsiteY246" fmla="*/ 1016319 h 5082709"/>
                <a:gd name="connsiteX247" fmla="*/ 3969572 w 7046259"/>
                <a:gd name="connsiteY247" fmla="*/ 1027076 h 5082709"/>
                <a:gd name="connsiteX248" fmla="*/ 3969572 w 7046259"/>
                <a:gd name="connsiteY248" fmla="*/ 1027076 h 5082709"/>
                <a:gd name="connsiteX249" fmla="*/ 3894268 w 7046259"/>
                <a:gd name="connsiteY249" fmla="*/ 1048592 h 5082709"/>
                <a:gd name="connsiteX250" fmla="*/ 3905026 w 7046259"/>
                <a:gd name="connsiteY250" fmla="*/ 1113137 h 5082709"/>
                <a:gd name="connsiteX251" fmla="*/ 3915783 w 7046259"/>
                <a:gd name="connsiteY251" fmla="*/ 1156168 h 5082709"/>
                <a:gd name="connsiteX252" fmla="*/ 3894268 w 7046259"/>
                <a:gd name="connsiteY252" fmla="*/ 1177683 h 5082709"/>
                <a:gd name="connsiteX253" fmla="*/ 3894268 w 7046259"/>
                <a:gd name="connsiteY253" fmla="*/ 1177683 h 5082709"/>
                <a:gd name="connsiteX254" fmla="*/ 3829722 w 7046259"/>
                <a:gd name="connsiteY254" fmla="*/ 1070107 h 5082709"/>
                <a:gd name="connsiteX255" fmla="*/ 3829722 w 7046259"/>
                <a:gd name="connsiteY255" fmla="*/ 1070107 h 5082709"/>
                <a:gd name="connsiteX256" fmla="*/ 3808207 w 7046259"/>
                <a:gd name="connsiteY256" fmla="*/ 951773 h 5082709"/>
                <a:gd name="connsiteX257" fmla="*/ 3808207 w 7046259"/>
                <a:gd name="connsiteY257" fmla="*/ 951773 h 5082709"/>
                <a:gd name="connsiteX258" fmla="*/ 3808207 w 7046259"/>
                <a:gd name="connsiteY258" fmla="*/ 951773 h 5082709"/>
                <a:gd name="connsiteX259" fmla="*/ 3711388 w 7046259"/>
                <a:gd name="connsiteY259" fmla="*/ 941015 h 5082709"/>
                <a:gd name="connsiteX260" fmla="*/ 3700631 w 7046259"/>
                <a:gd name="connsiteY260" fmla="*/ 908742 h 5082709"/>
                <a:gd name="connsiteX261" fmla="*/ 3700631 w 7046259"/>
                <a:gd name="connsiteY261" fmla="*/ 908742 h 5082709"/>
                <a:gd name="connsiteX262" fmla="*/ 3565072 w 7046259"/>
                <a:gd name="connsiteY262" fmla="*/ 839596 h 5082709"/>
                <a:gd name="connsiteX263" fmla="*/ 3570357 w 7046259"/>
                <a:gd name="connsiteY263" fmla="*/ 744456 h 5082709"/>
                <a:gd name="connsiteX264" fmla="*/ 3469932 w 7046259"/>
                <a:gd name="connsiteY264" fmla="*/ 554176 h 5082709"/>
                <a:gd name="connsiteX265" fmla="*/ 3438219 w 7046259"/>
                <a:gd name="connsiteY265" fmla="*/ 490750 h 5082709"/>
                <a:gd name="connsiteX266" fmla="*/ 3496360 w 7046259"/>
                <a:gd name="connsiteY266" fmla="*/ 385039 h 5082709"/>
                <a:gd name="connsiteX267" fmla="*/ 3586214 w 7046259"/>
                <a:gd name="connsiteY267" fmla="*/ 258185 h 5082709"/>
                <a:gd name="connsiteX268" fmla="*/ 3528508 w 7046259"/>
                <a:gd name="connsiteY268" fmla="*/ 112677 h 5082709"/>
                <a:gd name="connsiteX269" fmla="*/ 3399416 w 7046259"/>
                <a:gd name="connsiteY269" fmla="*/ 144950 h 5082709"/>
                <a:gd name="connsiteX270" fmla="*/ 3369506 w 7046259"/>
                <a:gd name="connsiteY270" fmla="*/ 284613 h 5082709"/>
                <a:gd name="connsiteX271" fmla="*/ 3369506 w 7046259"/>
                <a:gd name="connsiteY271" fmla="*/ 469607 h 5082709"/>
                <a:gd name="connsiteX272" fmla="*/ 3313355 w 7046259"/>
                <a:gd name="connsiteY272" fmla="*/ 629044 h 5082709"/>
                <a:gd name="connsiteX273" fmla="*/ 3327222 w 7046259"/>
                <a:gd name="connsiteY273" fmla="*/ 839596 h 5082709"/>
                <a:gd name="connsiteX274" fmla="*/ 3242653 w 7046259"/>
                <a:gd name="connsiteY274" fmla="*/ 792026 h 5082709"/>
                <a:gd name="connsiteX275" fmla="*/ 3184263 w 7046259"/>
                <a:gd name="connsiteY275" fmla="*/ 854955 h 5082709"/>
                <a:gd name="connsiteX276" fmla="*/ 3158084 w 7046259"/>
                <a:gd name="connsiteY276" fmla="*/ 961163 h 5082709"/>
                <a:gd name="connsiteX277" fmla="*/ 3226797 w 7046259"/>
                <a:gd name="connsiteY277" fmla="*/ 1029876 h 5082709"/>
                <a:gd name="connsiteX278" fmla="*/ 3102927 w 7046259"/>
                <a:gd name="connsiteY278" fmla="*/ 1118238 h 5082709"/>
                <a:gd name="connsiteX279" fmla="*/ 2930806 w 7046259"/>
                <a:gd name="connsiteY279" fmla="*/ 1088017 h 5082709"/>
                <a:gd name="connsiteX280" fmla="*/ 2761668 w 7046259"/>
                <a:gd name="connsiteY280" fmla="*/ 940021 h 5082709"/>
                <a:gd name="connsiteX281" fmla="*/ 2634815 w 7046259"/>
                <a:gd name="connsiteY281" fmla="*/ 966449 h 5082709"/>
                <a:gd name="connsiteX282" fmla="*/ 2581960 w 7046259"/>
                <a:gd name="connsiteY282" fmla="*/ 1109159 h 5082709"/>
                <a:gd name="connsiteX283" fmla="*/ 2555532 w 7046259"/>
                <a:gd name="connsiteY283" fmla="*/ 1072160 h 5082709"/>
                <a:gd name="connsiteX284" fmla="*/ 2517289 w 7046259"/>
                <a:gd name="connsiteY284" fmla="*/ 1005562 h 5082709"/>
                <a:gd name="connsiteX285" fmla="*/ 2307111 w 7046259"/>
                <a:gd name="connsiteY285" fmla="*/ 982306 h 5082709"/>
                <a:gd name="connsiteX286" fmla="*/ 2222542 w 7046259"/>
                <a:gd name="connsiteY286" fmla="*/ 940021 h 5082709"/>
                <a:gd name="connsiteX287" fmla="*/ 2312397 w 7046259"/>
                <a:gd name="connsiteY287" fmla="*/ 881880 h 5082709"/>
                <a:gd name="connsiteX288" fmla="*/ 2254256 w 7046259"/>
                <a:gd name="connsiteY288" fmla="*/ 781455 h 5082709"/>
                <a:gd name="connsiteX289" fmla="*/ 2116831 w 7046259"/>
                <a:gd name="connsiteY289" fmla="*/ 712743 h 5082709"/>
                <a:gd name="connsiteX290" fmla="*/ 1947694 w 7046259"/>
                <a:gd name="connsiteY290" fmla="*/ 501321 h 5082709"/>
                <a:gd name="connsiteX291" fmla="*/ 1873696 w 7046259"/>
                <a:gd name="connsiteY291" fmla="*/ 437894 h 5082709"/>
                <a:gd name="connsiteX292" fmla="*/ 1818042 w 7046259"/>
                <a:gd name="connsiteY292" fmla="*/ 381617 h 5082709"/>
                <a:gd name="connsiteX293" fmla="*/ 1741557 w 7046259"/>
                <a:gd name="connsiteY293" fmla="*/ 459036 h 5082709"/>
                <a:gd name="connsiteX294" fmla="*/ 1731981 w 7046259"/>
                <a:gd name="connsiteY294" fmla="*/ 252527 h 5082709"/>
                <a:gd name="connsiteX295" fmla="*/ 1215614 w 7046259"/>
                <a:gd name="connsiteY295" fmla="*/ 144950 h 5082709"/>
                <a:gd name="connsiteX296" fmla="*/ 1112950 w 7046259"/>
                <a:gd name="connsiteY296" fmla="*/ 0 h 5082709"/>
                <a:gd name="connsiteX297" fmla="*/ 21516 w 7046259"/>
                <a:gd name="connsiteY297" fmla="*/ 876469 h 5082709"/>
                <a:gd name="connsiteX298" fmla="*/ 0 w 7046259"/>
                <a:gd name="connsiteY298"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87153 w 7046259"/>
                <a:gd name="connsiteY183" fmla="*/ 2264206 h 5082709"/>
                <a:gd name="connsiteX184" fmla="*/ 4754880 w 7046259"/>
                <a:gd name="connsiteY184" fmla="*/ 2382540 h 5082709"/>
                <a:gd name="connsiteX185" fmla="*/ 4765638 w 7046259"/>
                <a:gd name="connsiteY185" fmla="*/ 2490116 h 5082709"/>
                <a:gd name="connsiteX186" fmla="*/ 4883972 w 7046259"/>
                <a:gd name="connsiteY186" fmla="*/ 2554662 h 5082709"/>
                <a:gd name="connsiteX187" fmla="*/ 4970033 w 7046259"/>
                <a:gd name="connsiteY187" fmla="*/ 2608450 h 5082709"/>
                <a:gd name="connsiteX188" fmla="*/ 5002306 w 7046259"/>
                <a:gd name="connsiteY188" fmla="*/ 2823603 h 5082709"/>
                <a:gd name="connsiteX189" fmla="*/ 4980791 w 7046259"/>
                <a:gd name="connsiteY189" fmla="*/ 2952695 h 5082709"/>
                <a:gd name="connsiteX190" fmla="*/ 4905487 w 7046259"/>
                <a:gd name="connsiteY190" fmla="*/ 3017241 h 5082709"/>
                <a:gd name="connsiteX191" fmla="*/ 4905487 w 7046259"/>
                <a:gd name="connsiteY191" fmla="*/ 3017241 h 5082709"/>
                <a:gd name="connsiteX192" fmla="*/ 4819426 w 7046259"/>
                <a:gd name="connsiteY192" fmla="*/ 3092545 h 5082709"/>
                <a:gd name="connsiteX193" fmla="*/ 4883972 w 7046259"/>
                <a:gd name="connsiteY193" fmla="*/ 3232394 h 5082709"/>
                <a:gd name="connsiteX194" fmla="*/ 4948518 w 7046259"/>
                <a:gd name="connsiteY194" fmla="*/ 3318455 h 5082709"/>
                <a:gd name="connsiteX195" fmla="*/ 4991548 w 7046259"/>
                <a:gd name="connsiteY195" fmla="*/ 3393759 h 5082709"/>
                <a:gd name="connsiteX196" fmla="*/ 5002306 w 7046259"/>
                <a:gd name="connsiteY196" fmla="*/ 3436789 h 5082709"/>
                <a:gd name="connsiteX197" fmla="*/ 5002306 w 7046259"/>
                <a:gd name="connsiteY197" fmla="*/ 3436789 h 5082709"/>
                <a:gd name="connsiteX198" fmla="*/ 4937760 w 7046259"/>
                <a:gd name="connsiteY198" fmla="*/ 3565881 h 5082709"/>
                <a:gd name="connsiteX199" fmla="*/ 4894729 w 7046259"/>
                <a:gd name="connsiteY199" fmla="*/ 3619669 h 5082709"/>
                <a:gd name="connsiteX200" fmla="*/ 4808668 w 7046259"/>
                <a:gd name="connsiteY200" fmla="*/ 3565881 h 5082709"/>
                <a:gd name="connsiteX201" fmla="*/ 4765638 w 7046259"/>
                <a:gd name="connsiteY201" fmla="*/ 3512093 h 5082709"/>
                <a:gd name="connsiteX202" fmla="*/ 4722607 w 7046259"/>
                <a:gd name="connsiteY202" fmla="*/ 3458305 h 5082709"/>
                <a:gd name="connsiteX203" fmla="*/ 4722607 w 7046259"/>
                <a:gd name="connsiteY203" fmla="*/ 3458305 h 5082709"/>
                <a:gd name="connsiteX204" fmla="*/ 4679576 w 7046259"/>
                <a:gd name="connsiteY204" fmla="*/ 3361486 h 5082709"/>
                <a:gd name="connsiteX205" fmla="*/ 4679576 w 7046259"/>
                <a:gd name="connsiteY205" fmla="*/ 3361486 h 5082709"/>
                <a:gd name="connsiteX206" fmla="*/ 4604273 w 7046259"/>
                <a:gd name="connsiteY206" fmla="*/ 3253909 h 5082709"/>
                <a:gd name="connsiteX207" fmla="*/ 4582758 w 7046259"/>
                <a:gd name="connsiteY207" fmla="*/ 3103302 h 5082709"/>
                <a:gd name="connsiteX208" fmla="*/ 4582758 w 7046259"/>
                <a:gd name="connsiteY208" fmla="*/ 3103302 h 5082709"/>
                <a:gd name="connsiteX209" fmla="*/ 4475181 w 7046259"/>
                <a:gd name="connsiteY209" fmla="*/ 3071029 h 5082709"/>
                <a:gd name="connsiteX210" fmla="*/ 4410635 w 7046259"/>
                <a:gd name="connsiteY210" fmla="*/ 3071029 h 5082709"/>
                <a:gd name="connsiteX211" fmla="*/ 4324574 w 7046259"/>
                <a:gd name="connsiteY211" fmla="*/ 3071029 h 5082709"/>
                <a:gd name="connsiteX212" fmla="*/ 4227755 w 7046259"/>
                <a:gd name="connsiteY212" fmla="*/ 3017241 h 5082709"/>
                <a:gd name="connsiteX213" fmla="*/ 4098850 w 7046259"/>
                <a:gd name="connsiteY213" fmla="*/ 2995166 h 5082709"/>
                <a:gd name="connsiteX214" fmla="*/ 3958814 w 7046259"/>
                <a:gd name="connsiteY214" fmla="*/ 2909665 h 5082709"/>
                <a:gd name="connsiteX215" fmla="*/ 3872753 w 7046259"/>
                <a:gd name="connsiteY215" fmla="*/ 2866634 h 5082709"/>
                <a:gd name="connsiteX216" fmla="*/ 3786692 w 7046259"/>
                <a:gd name="connsiteY216" fmla="*/ 2834361 h 5082709"/>
                <a:gd name="connsiteX217" fmla="*/ 3668358 w 7046259"/>
                <a:gd name="connsiteY217" fmla="*/ 2845119 h 5082709"/>
                <a:gd name="connsiteX218" fmla="*/ 3614569 w 7046259"/>
                <a:gd name="connsiteY218" fmla="*/ 2780573 h 5082709"/>
                <a:gd name="connsiteX219" fmla="*/ 3571539 w 7046259"/>
                <a:gd name="connsiteY219" fmla="*/ 2694512 h 5082709"/>
                <a:gd name="connsiteX220" fmla="*/ 3560781 w 7046259"/>
                <a:gd name="connsiteY220" fmla="*/ 2608450 h 5082709"/>
                <a:gd name="connsiteX221" fmla="*/ 3485478 w 7046259"/>
                <a:gd name="connsiteY221" fmla="*/ 2565420 h 5082709"/>
                <a:gd name="connsiteX222" fmla="*/ 3453205 w 7046259"/>
                <a:gd name="connsiteY222" fmla="*/ 2511632 h 5082709"/>
                <a:gd name="connsiteX223" fmla="*/ 3431689 w 7046259"/>
                <a:gd name="connsiteY223" fmla="*/ 2371782 h 5082709"/>
                <a:gd name="connsiteX224" fmla="*/ 3474720 w 7046259"/>
                <a:gd name="connsiteY224" fmla="*/ 2199660 h 5082709"/>
                <a:gd name="connsiteX225" fmla="*/ 3593054 w 7046259"/>
                <a:gd name="connsiteY225" fmla="*/ 2081326 h 5082709"/>
                <a:gd name="connsiteX226" fmla="*/ 3668358 w 7046259"/>
                <a:gd name="connsiteY226" fmla="*/ 2006022 h 5082709"/>
                <a:gd name="connsiteX227" fmla="*/ 3754419 w 7046259"/>
                <a:gd name="connsiteY227" fmla="*/ 1898446 h 5082709"/>
                <a:gd name="connsiteX228" fmla="*/ 3861995 w 7046259"/>
                <a:gd name="connsiteY228" fmla="*/ 1737081 h 5082709"/>
                <a:gd name="connsiteX229" fmla="*/ 3937299 w 7046259"/>
                <a:gd name="connsiteY229" fmla="*/ 1607989 h 5082709"/>
                <a:gd name="connsiteX230" fmla="*/ 3980329 w 7046259"/>
                <a:gd name="connsiteY230" fmla="*/ 1446625 h 5082709"/>
                <a:gd name="connsiteX231" fmla="*/ 3980329 w 7046259"/>
                <a:gd name="connsiteY231" fmla="*/ 1339048 h 5082709"/>
                <a:gd name="connsiteX232" fmla="*/ 3980329 w 7046259"/>
                <a:gd name="connsiteY232" fmla="*/ 1339048 h 5082709"/>
                <a:gd name="connsiteX233" fmla="*/ 4098663 w 7046259"/>
                <a:gd name="connsiteY233" fmla="*/ 1371321 h 5082709"/>
                <a:gd name="connsiteX234" fmla="*/ 4195482 w 7046259"/>
                <a:gd name="connsiteY234" fmla="*/ 1425109 h 5082709"/>
                <a:gd name="connsiteX235" fmla="*/ 4249271 w 7046259"/>
                <a:gd name="connsiteY235" fmla="*/ 1156168 h 5082709"/>
                <a:gd name="connsiteX236" fmla="*/ 4227755 w 7046259"/>
                <a:gd name="connsiteY236" fmla="*/ 1080865 h 5082709"/>
                <a:gd name="connsiteX237" fmla="*/ 4184725 w 7046259"/>
                <a:gd name="connsiteY237" fmla="*/ 984046 h 5082709"/>
                <a:gd name="connsiteX238" fmla="*/ 4184725 w 7046259"/>
                <a:gd name="connsiteY238" fmla="*/ 887227 h 5082709"/>
                <a:gd name="connsiteX239" fmla="*/ 4184725 w 7046259"/>
                <a:gd name="connsiteY239" fmla="*/ 887227 h 5082709"/>
                <a:gd name="connsiteX240" fmla="*/ 4098663 w 7046259"/>
                <a:gd name="connsiteY240" fmla="*/ 790408 h 5082709"/>
                <a:gd name="connsiteX241" fmla="*/ 4098663 w 7046259"/>
                <a:gd name="connsiteY241" fmla="*/ 790408 h 5082709"/>
                <a:gd name="connsiteX242" fmla="*/ 3958814 w 7046259"/>
                <a:gd name="connsiteY242" fmla="*/ 779650 h 5082709"/>
                <a:gd name="connsiteX243" fmla="*/ 3915783 w 7046259"/>
                <a:gd name="connsiteY243" fmla="*/ 811923 h 5082709"/>
                <a:gd name="connsiteX244" fmla="*/ 3948056 w 7046259"/>
                <a:gd name="connsiteY244" fmla="*/ 887227 h 5082709"/>
                <a:gd name="connsiteX245" fmla="*/ 3948056 w 7046259"/>
                <a:gd name="connsiteY245" fmla="*/ 887227 h 5082709"/>
                <a:gd name="connsiteX246" fmla="*/ 3969572 w 7046259"/>
                <a:gd name="connsiteY246" fmla="*/ 1016319 h 5082709"/>
                <a:gd name="connsiteX247" fmla="*/ 3969572 w 7046259"/>
                <a:gd name="connsiteY247" fmla="*/ 1027076 h 5082709"/>
                <a:gd name="connsiteX248" fmla="*/ 3969572 w 7046259"/>
                <a:gd name="connsiteY248" fmla="*/ 1027076 h 5082709"/>
                <a:gd name="connsiteX249" fmla="*/ 3894268 w 7046259"/>
                <a:gd name="connsiteY249" fmla="*/ 1048592 h 5082709"/>
                <a:gd name="connsiteX250" fmla="*/ 3905026 w 7046259"/>
                <a:gd name="connsiteY250" fmla="*/ 1113137 h 5082709"/>
                <a:gd name="connsiteX251" fmla="*/ 3915783 w 7046259"/>
                <a:gd name="connsiteY251" fmla="*/ 1156168 h 5082709"/>
                <a:gd name="connsiteX252" fmla="*/ 3894268 w 7046259"/>
                <a:gd name="connsiteY252" fmla="*/ 1177683 h 5082709"/>
                <a:gd name="connsiteX253" fmla="*/ 3894268 w 7046259"/>
                <a:gd name="connsiteY253" fmla="*/ 1177683 h 5082709"/>
                <a:gd name="connsiteX254" fmla="*/ 3829722 w 7046259"/>
                <a:gd name="connsiteY254" fmla="*/ 1070107 h 5082709"/>
                <a:gd name="connsiteX255" fmla="*/ 3829722 w 7046259"/>
                <a:gd name="connsiteY255" fmla="*/ 1070107 h 5082709"/>
                <a:gd name="connsiteX256" fmla="*/ 3808207 w 7046259"/>
                <a:gd name="connsiteY256" fmla="*/ 951773 h 5082709"/>
                <a:gd name="connsiteX257" fmla="*/ 3808207 w 7046259"/>
                <a:gd name="connsiteY257" fmla="*/ 951773 h 5082709"/>
                <a:gd name="connsiteX258" fmla="*/ 3808207 w 7046259"/>
                <a:gd name="connsiteY258" fmla="*/ 951773 h 5082709"/>
                <a:gd name="connsiteX259" fmla="*/ 3711388 w 7046259"/>
                <a:gd name="connsiteY259" fmla="*/ 941015 h 5082709"/>
                <a:gd name="connsiteX260" fmla="*/ 3700631 w 7046259"/>
                <a:gd name="connsiteY260" fmla="*/ 908742 h 5082709"/>
                <a:gd name="connsiteX261" fmla="*/ 3700631 w 7046259"/>
                <a:gd name="connsiteY261" fmla="*/ 908742 h 5082709"/>
                <a:gd name="connsiteX262" fmla="*/ 3565072 w 7046259"/>
                <a:gd name="connsiteY262" fmla="*/ 839596 h 5082709"/>
                <a:gd name="connsiteX263" fmla="*/ 3570357 w 7046259"/>
                <a:gd name="connsiteY263" fmla="*/ 744456 h 5082709"/>
                <a:gd name="connsiteX264" fmla="*/ 3469932 w 7046259"/>
                <a:gd name="connsiteY264" fmla="*/ 554176 h 5082709"/>
                <a:gd name="connsiteX265" fmla="*/ 3438219 w 7046259"/>
                <a:gd name="connsiteY265" fmla="*/ 490750 h 5082709"/>
                <a:gd name="connsiteX266" fmla="*/ 3496360 w 7046259"/>
                <a:gd name="connsiteY266" fmla="*/ 385039 h 5082709"/>
                <a:gd name="connsiteX267" fmla="*/ 3586214 w 7046259"/>
                <a:gd name="connsiteY267" fmla="*/ 258185 h 5082709"/>
                <a:gd name="connsiteX268" fmla="*/ 3528508 w 7046259"/>
                <a:gd name="connsiteY268" fmla="*/ 112677 h 5082709"/>
                <a:gd name="connsiteX269" fmla="*/ 3399416 w 7046259"/>
                <a:gd name="connsiteY269" fmla="*/ 144950 h 5082709"/>
                <a:gd name="connsiteX270" fmla="*/ 3369506 w 7046259"/>
                <a:gd name="connsiteY270" fmla="*/ 284613 h 5082709"/>
                <a:gd name="connsiteX271" fmla="*/ 3369506 w 7046259"/>
                <a:gd name="connsiteY271" fmla="*/ 469607 h 5082709"/>
                <a:gd name="connsiteX272" fmla="*/ 3313355 w 7046259"/>
                <a:gd name="connsiteY272" fmla="*/ 629044 h 5082709"/>
                <a:gd name="connsiteX273" fmla="*/ 3327222 w 7046259"/>
                <a:gd name="connsiteY273" fmla="*/ 839596 h 5082709"/>
                <a:gd name="connsiteX274" fmla="*/ 3242653 w 7046259"/>
                <a:gd name="connsiteY274" fmla="*/ 792026 h 5082709"/>
                <a:gd name="connsiteX275" fmla="*/ 3184263 w 7046259"/>
                <a:gd name="connsiteY275" fmla="*/ 854955 h 5082709"/>
                <a:gd name="connsiteX276" fmla="*/ 3158084 w 7046259"/>
                <a:gd name="connsiteY276" fmla="*/ 961163 h 5082709"/>
                <a:gd name="connsiteX277" fmla="*/ 3226797 w 7046259"/>
                <a:gd name="connsiteY277" fmla="*/ 1029876 h 5082709"/>
                <a:gd name="connsiteX278" fmla="*/ 3102927 w 7046259"/>
                <a:gd name="connsiteY278" fmla="*/ 1118238 h 5082709"/>
                <a:gd name="connsiteX279" fmla="*/ 2930806 w 7046259"/>
                <a:gd name="connsiteY279" fmla="*/ 1088017 h 5082709"/>
                <a:gd name="connsiteX280" fmla="*/ 2761668 w 7046259"/>
                <a:gd name="connsiteY280" fmla="*/ 940021 h 5082709"/>
                <a:gd name="connsiteX281" fmla="*/ 2634815 w 7046259"/>
                <a:gd name="connsiteY281" fmla="*/ 966449 h 5082709"/>
                <a:gd name="connsiteX282" fmla="*/ 2581960 w 7046259"/>
                <a:gd name="connsiteY282" fmla="*/ 1109159 h 5082709"/>
                <a:gd name="connsiteX283" fmla="*/ 2555532 w 7046259"/>
                <a:gd name="connsiteY283" fmla="*/ 1072160 h 5082709"/>
                <a:gd name="connsiteX284" fmla="*/ 2517289 w 7046259"/>
                <a:gd name="connsiteY284" fmla="*/ 1005562 h 5082709"/>
                <a:gd name="connsiteX285" fmla="*/ 2307111 w 7046259"/>
                <a:gd name="connsiteY285" fmla="*/ 982306 h 5082709"/>
                <a:gd name="connsiteX286" fmla="*/ 2222542 w 7046259"/>
                <a:gd name="connsiteY286" fmla="*/ 940021 h 5082709"/>
                <a:gd name="connsiteX287" fmla="*/ 2312397 w 7046259"/>
                <a:gd name="connsiteY287" fmla="*/ 881880 h 5082709"/>
                <a:gd name="connsiteX288" fmla="*/ 2254256 w 7046259"/>
                <a:gd name="connsiteY288" fmla="*/ 781455 h 5082709"/>
                <a:gd name="connsiteX289" fmla="*/ 2116831 w 7046259"/>
                <a:gd name="connsiteY289" fmla="*/ 712743 h 5082709"/>
                <a:gd name="connsiteX290" fmla="*/ 1947694 w 7046259"/>
                <a:gd name="connsiteY290" fmla="*/ 501321 h 5082709"/>
                <a:gd name="connsiteX291" fmla="*/ 1873696 w 7046259"/>
                <a:gd name="connsiteY291" fmla="*/ 437894 h 5082709"/>
                <a:gd name="connsiteX292" fmla="*/ 1818042 w 7046259"/>
                <a:gd name="connsiteY292" fmla="*/ 381617 h 5082709"/>
                <a:gd name="connsiteX293" fmla="*/ 1741557 w 7046259"/>
                <a:gd name="connsiteY293" fmla="*/ 459036 h 5082709"/>
                <a:gd name="connsiteX294" fmla="*/ 1731981 w 7046259"/>
                <a:gd name="connsiteY294" fmla="*/ 252527 h 5082709"/>
                <a:gd name="connsiteX295" fmla="*/ 1215614 w 7046259"/>
                <a:gd name="connsiteY295" fmla="*/ 144950 h 5082709"/>
                <a:gd name="connsiteX296" fmla="*/ 1112950 w 7046259"/>
                <a:gd name="connsiteY296" fmla="*/ 0 h 5082709"/>
                <a:gd name="connsiteX297" fmla="*/ 21516 w 7046259"/>
                <a:gd name="connsiteY297" fmla="*/ 876469 h 5082709"/>
                <a:gd name="connsiteX298" fmla="*/ 0 w 7046259"/>
                <a:gd name="connsiteY298"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87153 w 7046259"/>
                <a:gd name="connsiteY183" fmla="*/ 2264206 h 5082709"/>
                <a:gd name="connsiteX184" fmla="*/ 4754880 w 7046259"/>
                <a:gd name="connsiteY184" fmla="*/ 2382540 h 5082709"/>
                <a:gd name="connsiteX185" fmla="*/ 4765638 w 7046259"/>
                <a:gd name="connsiteY185" fmla="*/ 2490116 h 5082709"/>
                <a:gd name="connsiteX186" fmla="*/ 4883972 w 7046259"/>
                <a:gd name="connsiteY186" fmla="*/ 2554662 h 5082709"/>
                <a:gd name="connsiteX187" fmla="*/ 4970033 w 7046259"/>
                <a:gd name="connsiteY187" fmla="*/ 2608450 h 5082709"/>
                <a:gd name="connsiteX188" fmla="*/ 5002306 w 7046259"/>
                <a:gd name="connsiteY188" fmla="*/ 2823603 h 5082709"/>
                <a:gd name="connsiteX189" fmla="*/ 4980791 w 7046259"/>
                <a:gd name="connsiteY189" fmla="*/ 2952695 h 5082709"/>
                <a:gd name="connsiteX190" fmla="*/ 4905487 w 7046259"/>
                <a:gd name="connsiteY190" fmla="*/ 3017241 h 5082709"/>
                <a:gd name="connsiteX191" fmla="*/ 4905487 w 7046259"/>
                <a:gd name="connsiteY191" fmla="*/ 3017241 h 5082709"/>
                <a:gd name="connsiteX192" fmla="*/ 4819426 w 7046259"/>
                <a:gd name="connsiteY192" fmla="*/ 3092545 h 5082709"/>
                <a:gd name="connsiteX193" fmla="*/ 4883972 w 7046259"/>
                <a:gd name="connsiteY193" fmla="*/ 3232394 h 5082709"/>
                <a:gd name="connsiteX194" fmla="*/ 4948518 w 7046259"/>
                <a:gd name="connsiteY194" fmla="*/ 3318455 h 5082709"/>
                <a:gd name="connsiteX195" fmla="*/ 4991548 w 7046259"/>
                <a:gd name="connsiteY195" fmla="*/ 3393759 h 5082709"/>
                <a:gd name="connsiteX196" fmla="*/ 5002306 w 7046259"/>
                <a:gd name="connsiteY196" fmla="*/ 3436789 h 5082709"/>
                <a:gd name="connsiteX197" fmla="*/ 5002306 w 7046259"/>
                <a:gd name="connsiteY197" fmla="*/ 3436789 h 5082709"/>
                <a:gd name="connsiteX198" fmla="*/ 4937760 w 7046259"/>
                <a:gd name="connsiteY198" fmla="*/ 3565881 h 5082709"/>
                <a:gd name="connsiteX199" fmla="*/ 4894729 w 7046259"/>
                <a:gd name="connsiteY199" fmla="*/ 3619669 h 5082709"/>
                <a:gd name="connsiteX200" fmla="*/ 4808668 w 7046259"/>
                <a:gd name="connsiteY200" fmla="*/ 3565881 h 5082709"/>
                <a:gd name="connsiteX201" fmla="*/ 4765638 w 7046259"/>
                <a:gd name="connsiteY201" fmla="*/ 3512093 h 5082709"/>
                <a:gd name="connsiteX202" fmla="*/ 4722607 w 7046259"/>
                <a:gd name="connsiteY202" fmla="*/ 3458305 h 5082709"/>
                <a:gd name="connsiteX203" fmla="*/ 4722607 w 7046259"/>
                <a:gd name="connsiteY203" fmla="*/ 3458305 h 5082709"/>
                <a:gd name="connsiteX204" fmla="*/ 4679576 w 7046259"/>
                <a:gd name="connsiteY204" fmla="*/ 3361486 h 5082709"/>
                <a:gd name="connsiteX205" fmla="*/ 4679576 w 7046259"/>
                <a:gd name="connsiteY205" fmla="*/ 3361486 h 5082709"/>
                <a:gd name="connsiteX206" fmla="*/ 4604273 w 7046259"/>
                <a:gd name="connsiteY206" fmla="*/ 3253909 h 5082709"/>
                <a:gd name="connsiteX207" fmla="*/ 4582758 w 7046259"/>
                <a:gd name="connsiteY207" fmla="*/ 3103302 h 5082709"/>
                <a:gd name="connsiteX208" fmla="*/ 4582758 w 7046259"/>
                <a:gd name="connsiteY208" fmla="*/ 3103302 h 5082709"/>
                <a:gd name="connsiteX209" fmla="*/ 4475181 w 7046259"/>
                <a:gd name="connsiteY209" fmla="*/ 3071029 h 5082709"/>
                <a:gd name="connsiteX210" fmla="*/ 4410635 w 7046259"/>
                <a:gd name="connsiteY210" fmla="*/ 3071029 h 5082709"/>
                <a:gd name="connsiteX211" fmla="*/ 4324574 w 7046259"/>
                <a:gd name="connsiteY211" fmla="*/ 3071029 h 5082709"/>
                <a:gd name="connsiteX212" fmla="*/ 4222470 w 7046259"/>
                <a:gd name="connsiteY212" fmla="*/ 3043669 h 5082709"/>
                <a:gd name="connsiteX213" fmla="*/ 4098850 w 7046259"/>
                <a:gd name="connsiteY213" fmla="*/ 2995166 h 5082709"/>
                <a:gd name="connsiteX214" fmla="*/ 3958814 w 7046259"/>
                <a:gd name="connsiteY214" fmla="*/ 2909665 h 5082709"/>
                <a:gd name="connsiteX215" fmla="*/ 3872753 w 7046259"/>
                <a:gd name="connsiteY215" fmla="*/ 2866634 h 5082709"/>
                <a:gd name="connsiteX216" fmla="*/ 3786692 w 7046259"/>
                <a:gd name="connsiteY216" fmla="*/ 2834361 h 5082709"/>
                <a:gd name="connsiteX217" fmla="*/ 3668358 w 7046259"/>
                <a:gd name="connsiteY217" fmla="*/ 2845119 h 5082709"/>
                <a:gd name="connsiteX218" fmla="*/ 3614569 w 7046259"/>
                <a:gd name="connsiteY218" fmla="*/ 2780573 h 5082709"/>
                <a:gd name="connsiteX219" fmla="*/ 3571539 w 7046259"/>
                <a:gd name="connsiteY219" fmla="*/ 2694512 h 5082709"/>
                <a:gd name="connsiteX220" fmla="*/ 3560781 w 7046259"/>
                <a:gd name="connsiteY220" fmla="*/ 2608450 h 5082709"/>
                <a:gd name="connsiteX221" fmla="*/ 3485478 w 7046259"/>
                <a:gd name="connsiteY221" fmla="*/ 2565420 h 5082709"/>
                <a:gd name="connsiteX222" fmla="*/ 3453205 w 7046259"/>
                <a:gd name="connsiteY222" fmla="*/ 2511632 h 5082709"/>
                <a:gd name="connsiteX223" fmla="*/ 3431689 w 7046259"/>
                <a:gd name="connsiteY223" fmla="*/ 2371782 h 5082709"/>
                <a:gd name="connsiteX224" fmla="*/ 3474720 w 7046259"/>
                <a:gd name="connsiteY224" fmla="*/ 2199660 h 5082709"/>
                <a:gd name="connsiteX225" fmla="*/ 3593054 w 7046259"/>
                <a:gd name="connsiteY225" fmla="*/ 2081326 h 5082709"/>
                <a:gd name="connsiteX226" fmla="*/ 3668358 w 7046259"/>
                <a:gd name="connsiteY226" fmla="*/ 2006022 h 5082709"/>
                <a:gd name="connsiteX227" fmla="*/ 3754419 w 7046259"/>
                <a:gd name="connsiteY227" fmla="*/ 1898446 h 5082709"/>
                <a:gd name="connsiteX228" fmla="*/ 3861995 w 7046259"/>
                <a:gd name="connsiteY228" fmla="*/ 1737081 h 5082709"/>
                <a:gd name="connsiteX229" fmla="*/ 3937299 w 7046259"/>
                <a:gd name="connsiteY229" fmla="*/ 1607989 h 5082709"/>
                <a:gd name="connsiteX230" fmla="*/ 3980329 w 7046259"/>
                <a:gd name="connsiteY230" fmla="*/ 1446625 h 5082709"/>
                <a:gd name="connsiteX231" fmla="*/ 3980329 w 7046259"/>
                <a:gd name="connsiteY231" fmla="*/ 1339048 h 5082709"/>
                <a:gd name="connsiteX232" fmla="*/ 3980329 w 7046259"/>
                <a:gd name="connsiteY232" fmla="*/ 1339048 h 5082709"/>
                <a:gd name="connsiteX233" fmla="*/ 4098663 w 7046259"/>
                <a:gd name="connsiteY233" fmla="*/ 1371321 h 5082709"/>
                <a:gd name="connsiteX234" fmla="*/ 4195482 w 7046259"/>
                <a:gd name="connsiteY234" fmla="*/ 1425109 h 5082709"/>
                <a:gd name="connsiteX235" fmla="*/ 4249271 w 7046259"/>
                <a:gd name="connsiteY235" fmla="*/ 1156168 h 5082709"/>
                <a:gd name="connsiteX236" fmla="*/ 4227755 w 7046259"/>
                <a:gd name="connsiteY236" fmla="*/ 1080865 h 5082709"/>
                <a:gd name="connsiteX237" fmla="*/ 4184725 w 7046259"/>
                <a:gd name="connsiteY237" fmla="*/ 984046 h 5082709"/>
                <a:gd name="connsiteX238" fmla="*/ 4184725 w 7046259"/>
                <a:gd name="connsiteY238" fmla="*/ 887227 h 5082709"/>
                <a:gd name="connsiteX239" fmla="*/ 4184725 w 7046259"/>
                <a:gd name="connsiteY239" fmla="*/ 887227 h 5082709"/>
                <a:gd name="connsiteX240" fmla="*/ 4098663 w 7046259"/>
                <a:gd name="connsiteY240" fmla="*/ 790408 h 5082709"/>
                <a:gd name="connsiteX241" fmla="*/ 4098663 w 7046259"/>
                <a:gd name="connsiteY241" fmla="*/ 790408 h 5082709"/>
                <a:gd name="connsiteX242" fmla="*/ 3958814 w 7046259"/>
                <a:gd name="connsiteY242" fmla="*/ 779650 h 5082709"/>
                <a:gd name="connsiteX243" fmla="*/ 3915783 w 7046259"/>
                <a:gd name="connsiteY243" fmla="*/ 811923 h 5082709"/>
                <a:gd name="connsiteX244" fmla="*/ 3948056 w 7046259"/>
                <a:gd name="connsiteY244" fmla="*/ 887227 h 5082709"/>
                <a:gd name="connsiteX245" fmla="*/ 3948056 w 7046259"/>
                <a:gd name="connsiteY245" fmla="*/ 887227 h 5082709"/>
                <a:gd name="connsiteX246" fmla="*/ 3969572 w 7046259"/>
                <a:gd name="connsiteY246" fmla="*/ 1016319 h 5082709"/>
                <a:gd name="connsiteX247" fmla="*/ 3969572 w 7046259"/>
                <a:gd name="connsiteY247" fmla="*/ 1027076 h 5082709"/>
                <a:gd name="connsiteX248" fmla="*/ 3969572 w 7046259"/>
                <a:gd name="connsiteY248" fmla="*/ 1027076 h 5082709"/>
                <a:gd name="connsiteX249" fmla="*/ 3894268 w 7046259"/>
                <a:gd name="connsiteY249" fmla="*/ 1048592 h 5082709"/>
                <a:gd name="connsiteX250" fmla="*/ 3905026 w 7046259"/>
                <a:gd name="connsiteY250" fmla="*/ 1113137 h 5082709"/>
                <a:gd name="connsiteX251" fmla="*/ 3915783 w 7046259"/>
                <a:gd name="connsiteY251" fmla="*/ 1156168 h 5082709"/>
                <a:gd name="connsiteX252" fmla="*/ 3894268 w 7046259"/>
                <a:gd name="connsiteY252" fmla="*/ 1177683 h 5082709"/>
                <a:gd name="connsiteX253" fmla="*/ 3894268 w 7046259"/>
                <a:gd name="connsiteY253" fmla="*/ 1177683 h 5082709"/>
                <a:gd name="connsiteX254" fmla="*/ 3829722 w 7046259"/>
                <a:gd name="connsiteY254" fmla="*/ 1070107 h 5082709"/>
                <a:gd name="connsiteX255" fmla="*/ 3829722 w 7046259"/>
                <a:gd name="connsiteY255" fmla="*/ 1070107 h 5082709"/>
                <a:gd name="connsiteX256" fmla="*/ 3808207 w 7046259"/>
                <a:gd name="connsiteY256" fmla="*/ 951773 h 5082709"/>
                <a:gd name="connsiteX257" fmla="*/ 3808207 w 7046259"/>
                <a:gd name="connsiteY257" fmla="*/ 951773 h 5082709"/>
                <a:gd name="connsiteX258" fmla="*/ 3808207 w 7046259"/>
                <a:gd name="connsiteY258" fmla="*/ 951773 h 5082709"/>
                <a:gd name="connsiteX259" fmla="*/ 3711388 w 7046259"/>
                <a:gd name="connsiteY259" fmla="*/ 941015 h 5082709"/>
                <a:gd name="connsiteX260" fmla="*/ 3700631 w 7046259"/>
                <a:gd name="connsiteY260" fmla="*/ 908742 h 5082709"/>
                <a:gd name="connsiteX261" fmla="*/ 3700631 w 7046259"/>
                <a:gd name="connsiteY261" fmla="*/ 908742 h 5082709"/>
                <a:gd name="connsiteX262" fmla="*/ 3565072 w 7046259"/>
                <a:gd name="connsiteY262" fmla="*/ 839596 h 5082709"/>
                <a:gd name="connsiteX263" fmla="*/ 3570357 w 7046259"/>
                <a:gd name="connsiteY263" fmla="*/ 744456 h 5082709"/>
                <a:gd name="connsiteX264" fmla="*/ 3469932 w 7046259"/>
                <a:gd name="connsiteY264" fmla="*/ 554176 h 5082709"/>
                <a:gd name="connsiteX265" fmla="*/ 3438219 w 7046259"/>
                <a:gd name="connsiteY265" fmla="*/ 490750 h 5082709"/>
                <a:gd name="connsiteX266" fmla="*/ 3496360 w 7046259"/>
                <a:gd name="connsiteY266" fmla="*/ 385039 h 5082709"/>
                <a:gd name="connsiteX267" fmla="*/ 3586214 w 7046259"/>
                <a:gd name="connsiteY267" fmla="*/ 258185 h 5082709"/>
                <a:gd name="connsiteX268" fmla="*/ 3528508 w 7046259"/>
                <a:gd name="connsiteY268" fmla="*/ 112677 h 5082709"/>
                <a:gd name="connsiteX269" fmla="*/ 3399416 w 7046259"/>
                <a:gd name="connsiteY269" fmla="*/ 144950 h 5082709"/>
                <a:gd name="connsiteX270" fmla="*/ 3369506 w 7046259"/>
                <a:gd name="connsiteY270" fmla="*/ 284613 h 5082709"/>
                <a:gd name="connsiteX271" fmla="*/ 3369506 w 7046259"/>
                <a:gd name="connsiteY271" fmla="*/ 469607 h 5082709"/>
                <a:gd name="connsiteX272" fmla="*/ 3313355 w 7046259"/>
                <a:gd name="connsiteY272" fmla="*/ 629044 h 5082709"/>
                <a:gd name="connsiteX273" fmla="*/ 3327222 w 7046259"/>
                <a:gd name="connsiteY273" fmla="*/ 839596 h 5082709"/>
                <a:gd name="connsiteX274" fmla="*/ 3242653 w 7046259"/>
                <a:gd name="connsiteY274" fmla="*/ 792026 h 5082709"/>
                <a:gd name="connsiteX275" fmla="*/ 3184263 w 7046259"/>
                <a:gd name="connsiteY275" fmla="*/ 854955 h 5082709"/>
                <a:gd name="connsiteX276" fmla="*/ 3158084 w 7046259"/>
                <a:gd name="connsiteY276" fmla="*/ 961163 h 5082709"/>
                <a:gd name="connsiteX277" fmla="*/ 3226797 w 7046259"/>
                <a:gd name="connsiteY277" fmla="*/ 1029876 h 5082709"/>
                <a:gd name="connsiteX278" fmla="*/ 3102927 w 7046259"/>
                <a:gd name="connsiteY278" fmla="*/ 1118238 h 5082709"/>
                <a:gd name="connsiteX279" fmla="*/ 2930806 w 7046259"/>
                <a:gd name="connsiteY279" fmla="*/ 1088017 h 5082709"/>
                <a:gd name="connsiteX280" fmla="*/ 2761668 w 7046259"/>
                <a:gd name="connsiteY280" fmla="*/ 940021 h 5082709"/>
                <a:gd name="connsiteX281" fmla="*/ 2634815 w 7046259"/>
                <a:gd name="connsiteY281" fmla="*/ 966449 h 5082709"/>
                <a:gd name="connsiteX282" fmla="*/ 2581960 w 7046259"/>
                <a:gd name="connsiteY282" fmla="*/ 1109159 h 5082709"/>
                <a:gd name="connsiteX283" fmla="*/ 2555532 w 7046259"/>
                <a:gd name="connsiteY283" fmla="*/ 1072160 h 5082709"/>
                <a:gd name="connsiteX284" fmla="*/ 2517289 w 7046259"/>
                <a:gd name="connsiteY284" fmla="*/ 1005562 h 5082709"/>
                <a:gd name="connsiteX285" fmla="*/ 2307111 w 7046259"/>
                <a:gd name="connsiteY285" fmla="*/ 982306 h 5082709"/>
                <a:gd name="connsiteX286" fmla="*/ 2222542 w 7046259"/>
                <a:gd name="connsiteY286" fmla="*/ 940021 h 5082709"/>
                <a:gd name="connsiteX287" fmla="*/ 2312397 w 7046259"/>
                <a:gd name="connsiteY287" fmla="*/ 881880 h 5082709"/>
                <a:gd name="connsiteX288" fmla="*/ 2254256 w 7046259"/>
                <a:gd name="connsiteY288" fmla="*/ 781455 h 5082709"/>
                <a:gd name="connsiteX289" fmla="*/ 2116831 w 7046259"/>
                <a:gd name="connsiteY289" fmla="*/ 712743 h 5082709"/>
                <a:gd name="connsiteX290" fmla="*/ 1947694 w 7046259"/>
                <a:gd name="connsiteY290" fmla="*/ 501321 h 5082709"/>
                <a:gd name="connsiteX291" fmla="*/ 1873696 w 7046259"/>
                <a:gd name="connsiteY291" fmla="*/ 437894 h 5082709"/>
                <a:gd name="connsiteX292" fmla="*/ 1818042 w 7046259"/>
                <a:gd name="connsiteY292" fmla="*/ 381617 h 5082709"/>
                <a:gd name="connsiteX293" fmla="*/ 1741557 w 7046259"/>
                <a:gd name="connsiteY293" fmla="*/ 459036 h 5082709"/>
                <a:gd name="connsiteX294" fmla="*/ 1731981 w 7046259"/>
                <a:gd name="connsiteY294" fmla="*/ 252527 h 5082709"/>
                <a:gd name="connsiteX295" fmla="*/ 1215614 w 7046259"/>
                <a:gd name="connsiteY295" fmla="*/ 144950 h 5082709"/>
                <a:gd name="connsiteX296" fmla="*/ 1112950 w 7046259"/>
                <a:gd name="connsiteY296" fmla="*/ 0 h 5082709"/>
                <a:gd name="connsiteX297" fmla="*/ 21516 w 7046259"/>
                <a:gd name="connsiteY297" fmla="*/ 876469 h 5082709"/>
                <a:gd name="connsiteX298" fmla="*/ 0 w 7046259"/>
                <a:gd name="connsiteY298"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87153 w 7046259"/>
                <a:gd name="connsiteY183" fmla="*/ 2264206 h 5082709"/>
                <a:gd name="connsiteX184" fmla="*/ 4754880 w 7046259"/>
                <a:gd name="connsiteY184" fmla="*/ 2382540 h 5082709"/>
                <a:gd name="connsiteX185" fmla="*/ 4765638 w 7046259"/>
                <a:gd name="connsiteY185" fmla="*/ 2490116 h 5082709"/>
                <a:gd name="connsiteX186" fmla="*/ 4883972 w 7046259"/>
                <a:gd name="connsiteY186" fmla="*/ 2554662 h 5082709"/>
                <a:gd name="connsiteX187" fmla="*/ 4970033 w 7046259"/>
                <a:gd name="connsiteY187" fmla="*/ 2608450 h 5082709"/>
                <a:gd name="connsiteX188" fmla="*/ 5002306 w 7046259"/>
                <a:gd name="connsiteY188" fmla="*/ 2823603 h 5082709"/>
                <a:gd name="connsiteX189" fmla="*/ 4980791 w 7046259"/>
                <a:gd name="connsiteY189" fmla="*/ 2952695 h 5082709"/>
                <a:gd name="connsiteX190" fmla="*/ 4905487 w 7046259"/>
                <a:gd name="connsiteY190" fmla="*/ 3017241 h 5082709"/>
                <a:gd name="connsiteX191" fmla="*/ 4905487 w 7046259"/>
                <a:gd name="connsiteY191" fmla="*/ 3017241 h 5082709"/>
                <a:gd name="connsiteX192" fmla="*/ 4819426 w 7046259"/>
                <a:gd name="connsiteY192" fmla="*/ 3092545 h 5082709"/>
                <a:gd name="connsiteX193" fmla="*/ 4883972 w 7046259"/>
                <a:gd name="connsiteY193" fmla="*/ 3232394 h 5082709"/>
                <a:gd name="connsiteX194" fmla="*/ 4948518 w 7046259"/>
                <a:gd name="connsiteY194" fmla="*/ 3318455 h 5082709"/>
                <a:gd name="connsiteX195" fmla="*/ 4991548 w 7046259"/>
                <a:gd name="connsiteY195" fmla="*/ 3393759 h 5082709"/>
                <a:gd name="connsiteX196" fmla="*/ 5002306 w 7046259"/>
                <a:gd name="connsiteY196" fmla="*/ 3436789 h 5082709"/>
                <a:gd name="connsiteX197" fmla="*/ 5002306 w 7046259"/>
                <a:gd name="connsiteY197" fmla="*/ 3436789 h 5082709"/>
                <a:gd name="connsiteX198" fmla="*/ 4937760 w 7046259"/>
                <a:gd name="connsiteY198" fmla="*/ 3565881 h 5082709"/>
                <a:gd name="connsiteX199" fmla="*/ 4894729 w 7046259"/>
                <a:gd name="connsiteY199" fmla="*/ 3619669 h 5082709"/>
                <a:gd name="connsiteX200" fmla="*/ 4808668 w 7046259"/>
                <a:gd name="connsiteY200" fmla="*/ 3565881 h 5082709"/>
                <a:gd name="connsiteX201" fmla="*/ 4765638 w 7046259"/>
                <a:gd name="connsiteY201" fmla="*/ 3512093 h 5082709"/>
                <a:gd name="connsiteX202" fmla="*/ 4722607 w 7046259"/>
                <a:gd name="connsiteY202" fmla="*/ 3458305 h 5082709"/>
                <a:gd name="connsiteX203" fmla="*/ 4722607 w 7046259"/>
                <a:gd name="connsiteY203" fmla="*/ 3458305 h 5082709"/>
                <a:gd name="connsiteX204" fmla="*/ 4679576 w 7046259"/>
                <a:gd name="connsiteY204" fmla="*/ 3361486 h 5082709"/>
                <a:gd name="connsiteX205" fmla="*/ 4679576 w 7046259"/>
                <a:gd name="connsiteY205" fmla="*/ 3361486 h 5082709"/>
                <a:gd name="connsiteX206" fmla="*/ 4604273 w 7046259"/>
                <a:gd name="connsiteY206" fmla="*/ 3253909 h 5082709"/>
                <a:gd name="connsiteX207" fmla="*/ 4582758 w 7046259"/>
                <a:gd name="connsiteY207" fmla="*/ 3103302 h 5082709"/>
                <a:gd name="connsiteX208" fmla="*/ 4561616 w 7046259"/>
                <a:gd name="connsiteY208" fmla="*/ 3076875 h 5082709"/>
                <a:gd name="connsiteX209" fmla="*/ 4475181 w 7046259"/>
                <a:gd name="connsiteY209" fmla="*/ 3071029 h 5082709"/>
                <a:gd name="connsiteX210" fmla="*/ 4410635 w 7046259"/>
                <a:gd name="connsiteY210" fmla="*/ 3071029 h 5082709"/>
                <a:gd name="connsiteX211" fmla="*/ 4324574 w 7046259"/>
                <a:gd name="connsiteY211" fmla="*/ 3071029 h 5082709"/>
                <a:gd name="connsiteX212" fmla="*/ 4222470 w 7046259"/>
                <a:gd name="connsiteY212" fmla="*/ 3043669 h 5082709"/>
                <a:gd name="connsiteX213" fmla="*/ 4098850 w 7046259"/>
                <a:gd name="connsiteY213" fmla="*/ 2995166 h 5082709"/>
                <a:gd name="connsiteX214" fmla="*/ 3958814 w 7046259"/>
                <a:gd name="connsiteY214" fmla="*/ 2909665 h 5082709"/>
                <a:gd name="connsiteX215" fmla="*/ 3872753 w 7046259"/>
                <a:gd name="connsiteY215" fmla="*/ 2866634 h 5082709"/>
                <a:gd name="connsiteX216" fmla="*/ 3786692 w 7046259"/>
                <a:gd name="connsiteY216" fmla="*/ 2834361 h 5082709"/>
                <a:gd name="connsiteX217" fmla="*/ 3668358 w 7046259"/>
                <a:gd name="connsiteY217" fmla="*/ 2845119 h 5082709"/>
                <a:gd name="connsiteX218" fmla="*/ 3614569 w 7046259"/>
                <a:gd name="connsiteY218" fmla="*/ 2780573 h 5082709"/>
                <a:gd name="connsiteX219" fmla="*/ 3571539 w 7046259"/>
                <a:gd name="connsiteY219" fmla="*/ 2694512 h 5082709"/>
                <a:gd name="connsiteX220" fmla="*/ 3560781 w 7046259"/>
                <a:gd name="connsiteY220" fmla="*/ 2608450 h 5082709"/>
                <a:gd name="connsiteX221" fmla="*/ 3485478 w 7046259"/>
                <a:gd name="connsiteY221" fmla="*/ 2565420 h 5082709"/>
                <a:gd name="connsiteX222" fmla="*/ 3453205 w 7046259"/>
                <a:gd name="connsiteY222" fmla="*/ 2511632 h 5082709"/>
                <a:gd name="connsiteX223" fmla="*/ 3431689 w 7046259"/>
                <a:gd name="connsiteY223" fmla="*/ 2371782 h 5082709"/>
                <a:gd name="connsiteX224" fmla="*/ 3474720 w 7046259"/>
                <a:gd name="connsiteY224" fmla="*/ 2199660 h 5082709"/>
                <a:gd name="connsiteX225" fmla="*/ 3593054 w 7046259"/>
                <a:gd name="connsiteY225" fmla="*/ 2081326 h 5082709"/>
                <a:gd name="connsiteX226" fmla="*/ 3668358 w 7046259"/>
                <a:gd name="connsiteY226" fmla="*/ 2006022 h 5082709"/>
                <a:gd name="connsiteX227" fmla="*/ 3754419 w 7046259"/>
                <a:gd name="connsiteY227" fmla="*/ 1898446 h 5082709"/>
                <a:gd name="connsiteX228" fmla="*/ 3861995 w 7046259"/>
                <a:gd name="connsiteY228" fmla="*/ 1737081 h 5082709"/>
                <a:gd name="connsiteX229" fmla="*/ 3937299 w 7046259"/>
                <a:gd name="connsiteY229" fmla="*/ 1607989 h 5082709"/>
                <a:gd name="connsiteX230" fmla="*/ 3980329 w 7046259"/>
                <a:gd name="connsiteY230" fmla="*/ 1446625 h 5082709"/>
                <a:gd name="connsiteX231" fmla="*/ 3980329 w 7046259"/>
                <a:gd name="connsiteY231" fmla="*/ 1339048 h 5082709"/>
                <a:gd name="connsiteX232" fmla="*/ 3980329 w 7046259"/>
                <a:gd name="connsiteY232" fmla="*/ 1339048 h 5082709"/>
                <a:gd name="connsiteX233" fmla="*/ 4098663 w 7046259"/>
                <a:gd name="connsiteY233" fmla="*/ 1371321 h 5082709"/>
                <a:gd name="connsiteX234" fmla="*/ 4195482 w 7046259"/>
                <a:gd name="connsiteY234" fmla="*/ 1425109 h 5082709"/>
                <a:gd name="connsiteX235" fmla="*/ 4249271 w 7046259"/>
                <a:gd name="connsiteY235" fmla="*/ 1156168 h 5082709"/>
                <a:gd name="connsiteX236" fmla="*/ 4227755 w 7046259"/>
                <a:gd name="connsiteY236" fmla="*/ 1080865 h 5082709"/>
                <a:gd name="connsiteX237" fmla="*/ 4184725 w 7046259"/>
                <a:gd name="connsiteY237" fmla="*/ 984046 h 5082709"/>
                <a:gd name="connsiteX238" fmla="*/ 4184725 w 7046259"/>
                <a:gd name="connsiteY238" fmla="*/ 887227 h 5082709"/>
                <a:gd name="connsiteX239" fmla="*/ 4184725 w 7046259"/>
                <a:gd name="connsiteY239" fmla="*/ 887227 h 5082709"/>
                <a:gd name="connsiteX240" fmla="*/ 4098663 w 7046259"/>
                <a:gd name="connsiteY240" fmla="*/ 790408 h 5082709"/>
                <a:gd name="connsiteX241" fmla="*/ 4098663 w 7046259"/>
                <a:gd name="connsiteY241" fmla="*/ 790408 h 5082709"/>
                <a:gd name="connsiteX242" fmla="*/ 3958814 w 7046259"/>
                <a:gd name="connsiteY242" fmla="*/ 779650 h 5082709"/>
                <a:gd name="connsiteX243" fmla="*/ 3915783 w 7046259"/>
                <a:gd name="connsiteY243" fmla="*/ 811923 h 5082709"/>
                <a:gd name="connsiteX244" fmla="*/ 3948056 w 7046259"/>
                <a:gd name="connsiteY244" fmla="*/ 887227 h 5082709"/>
                <a:gd name="connsiteX245" fmla="*/ 3948056 w 7046259"/>
                <a:gd name="connsiteY245" fmla="*/ 887227 h 5082709"/>
                <a:gd name="connsiteX246" fmla="*/ 3969572 w 7046259"/>
                <a:gd name="connsiteY246" fmla="*/ 1016319 h 5082709"/>
                <a:gd name="connsiteX247" fmla="*/ 3969572 w 7046259"/>
                <a:gd name="connsiteY247" fmla="*/ 1027076 h 5082709"/>
                <a:gd name="connsiteX248" fmla="*/ 3969572 w 7046259"/>
                <a:gd name="connsiteY248" fmla="*/ 1027076 h 5082709"/>
                <a:gd name="connsiteX249" fmla="*/ 3894268 w 7046259"/>
                <a:gd name="connsiteY249" fmla="*/ 1048592 h 5082709"/>
                <a:gd name="connsiteX250" fmla="*/ 3905026 w 7046259"/>
                <a:gd name="connsiteY250" fmla="*/ 1113137 h 5082709"/>
                <a:gd name="connsiteX251" fmla="*/ 3915783 w 7046259"/>
                <a:gd name="connsiteY251" fmla="*/ 1156168 h 5082709"/>
                <a:gd name="connsiteX252" fmla="*/ 3894268 w 7046259"/>
                <a:gd name="connsiteY252" fmla="*/ 1177683 h 5082709"/>
                <a:gd name="connsiteX253" fmla="*/ 3894268 w 7046259"/>
                <a:gd name="connsiteY253" fmla="*/ 1177683 h 5082709"/>
                <a:gd name="connsiteX254" fmla="*/ 3829722 w 7046259"/>
                <a:gd name="connsiteY254" fmla="*/ 1070107 h 5082709"/>
                <a:gd name="connsiteX255" fmla="*/ 3829722 w 7046259"/>
                <a:gd name="connsiteY255" fmla="*/ 1070107 h 5082709"/>
                <a:gd name="connsiteX256" fmla="*/ 3808207 w 7046259"/>
                <a:gd name="connsiteY256" fmla="*/ 951773 h 5082709"/>
                <a:gd name="connsiteX257" fmla="*/ 3808207 w 7046259"/>
                <a:gd name="connsiteY257" fmla="*/ 951773 h 5082709"/>
                <a:gd name="connsiteX258" fmla="*/ 3808207 w 7046259"/>
                <a:gd name="connsiteY258" fmla="*/ 951773 h 5082709"/>
                <a:gd name="connsiteX259" fmla="*/ 3711388 w 7046259"/>
                <a:gd name="connsiteY259" fmla="*/ 941015 h 5082709"/>
                <a:gd name="connsiteX260" fmla="*/ 3700631 w 7046259"/>
                <a:gd name="connsiteY260" fmla="*/ 908742 h 5082709"/>
                <a:gd name="connsiteX261" fmla="*/ 3700631 w 7046259"/>
                <a:gd name="connsiteY261" fmla="*/ 908742 h 5082709"/>
                <a:gd name="connsiteX262" fmla="*/ 3565072 w 7046259"/>
                <a:gd name="connsiteY262" fmla="*/ 839596 h 5082709"/>
                <a:gd name="connsiteX263" fmla="*/ 3570357 w 7046259"/>
                <a:gd name="connsiteY263" fmla="*/ 744456 h 5082709"/>
                <a:gd name="connsiteX264" fmla="*/ 3469932 w 7046259"/>
                <a:gd name="connsiteY264" fmla="*/ 554176 h 5082709"/>
                <a:gd name="connsiteX265" fmla="*/ 3438219 w 7046259"/>
                <a:gd name="connsiteY265" fmla="*/ 490750 h 5082709"/>
                <a:gd name="connsiteX266" fmla="*/ 3496360 w 7046259"/>
                <a:gd name="connsiteY266" fmla="*/ 385039 h 5082709"/>
                <a:gd name="connsiteX267" fmla="*/ 3586214 w 7046259"/>
                <a:gd name="connsiteY267" fmla="*/ 258185 h 5082709"/>
                <a:gd name="connsiteX268" fmla="*/ 3528508 w 7046259"/>
                <a:gd name="connsiteY268" fmla="*/ 112677 h 5082709"/>
                <a:gd name="connsiteX269" fmla="*/ 3399416 w 7046259"/>
                <a:gd name="connsiteY269" fmla="*/ 144950 h 5082709"/>
                <a:gd name="connsiteX270" fmla="*/ 3369506 w 7046259"/>
                <a:gd name="connsiteY270" fmla="*/ 284613 h 5082709"/>
                <a:gd name="connsiteX271" fmla="*/ 3369506 w 7046259"/>
                <a:gd name="connsiteY271" fmla="*/ 469607 h 5082709"/>
                <a:gd name="connsiteX272" fmla="*/ 3313355 w 7046259"/>
                <a:gd name="connsiteY272" fmla="*/ 629044 h 5082709"/>
                <a:gd name="connsiteX273" fmla="*/ 3327222 w 7046259"/>
                <a:gd name="connsiteY273" fmla="*/ 839596 h 5082709"/>
                <a:gd name="connsiteX274" fmla="*/ 3242653 w 7046259"/>
                <a:gd name="connsiteY274" fmla="*/ 792026 h 5082709"/>
                <a:gd name="connsiteX275" fmla="*/ 3184263 w 7046259"/>
                <a:gd name="connsiteY275" fmla="*/ 854955 h 5082709"/>
                <a:gd name="connsiteX276" fmla="*/ 3158084 w 7046259"/>
                <a:gd name="connsiteY276" fmla="*/ 961163 h 5082709"/>
                <a:gd name="connsiteX277" fmla="*/ 3226797 w 7046259"/>
                <a:gd name="connsiteY277" fmla="*/ 1029876 h 5082709"/>
                <a:gd name="connsiteX278" fmla="*/ 3102927 w 7046259"/>
                <a:gd name="connsiteY278" fmla="*/ 1118238 h 5082709"/>
                <a:gd name="connsiteX279" fmla="*/ 2930806 w 7046259"/>
                <a:gd name="connsiteY279" fmla="*/ 1088017 h 5082709"/>
                <a:gd name="connsiteX280" fmla="*/ 2761668 w 7046259"/>
                <a:gd name="connsiteY280" fmla="*/ 940021 h 5082709"/>
                <a:gd name="connsiteX281" fmla="*/ 2634815 w 7046259"/>
                <a:gd name="connsiteY281" fmla="*/ 966449 h 5082709"/>
                <a:gd name="connsiteX282" fmla="*/ 2581960 w 7046259"/>
                <a:gd name="connsiteY282" fmla="*/ 1109159 h 5082709"/>
                <a:gd name="connsiteX283" fmla="*/ 2555532 w 7046259"/>
                <a:gd name="connsiteY283" fmla="*/ 1072160 h 5082709"/>
                <a:gd name="connsiteX284" fmla="*/ 2517289 w 7046259"/>
                <a:gd name="connsiteY284" fmla="*/ 1005562 h 5082709"/>
                <a:gd name="connsiteX285" fmla="*/ 2307111 w 7046259"/>
                <a:gd name="connsiteY285" fmla="*/ 982306 h 5082709"/>
                <a:gd name="connsiteX286" fmla="*/ 2222542 w 7046259"/>
                <a:gd name="connsiteY286" fmla="*/ 940021 h 5082709"/>
                <a:gd name="connsiteX287" fmla="*/ 2312397 w 7046259"/>
                <a:gd name="connsiteY287" fmla="*/ 881880 h 5082709"/>
                <a:gd name="connsiteX288" fmla="*/ 2254256 w 7046259"/>
                <a:gd name="connsiteY288" fmla="*/ 781455 h 5082709"/>
                <a:gd name="connsiteX289" fmla="*/ 2116831 w 7046259"/>
                <a:gd name="connsiteY289" fmla="*/ 712743 h 5082709"/>
                <a:gd name="connsiteX290" fmla="*/ 1947694 w 7046259"/>
                <a:gd name="connsiteY290" fmla="*/ 501321 h 5082709"/>
                <a:gd name="connsiteX291" fmla="*/ 1873696 w 7046259"/>
                <a:gd name="connsiteY291" fmla="*/ 437894 h 5082709"/>
                <a:gd name="connsiteX292" fmla="*/ 1818042 w 7046259"/>
                <a:gd name="connsiteY292" fmla="*/ 381617 h 5082709"/>
                <a:gd name="connsiteX293" fmla="*/ 1741557 w 7046259"/>
                <a:gd name="connsiteY293" fmla="*/ 459036 h 5082709"/>
                <a:gd name="connsiteX294" fmla="*/ 1731981 w 7046259"/>
                <a:gd name="connsiteY294" fmla="*/ 252527 h 5082709"/>
                <a:gd name="connsiteX295" fmla="*/ 1215614 w 7046259"/>
                <a:gd name="connsiteY295" fmla="*/ 144950 h 5082709"/>
                <a:gd name="connsiteX296" fmla="*/ 1112950 w 7046259"/>
                <a:gd name="connsiteY296" fmla="*/ 0 h 5082709"/>
                <a:gd name="connsiteX297" fmla="*/ 21516 w 7046259"/>
                <a:gd name="connsiteY297" fmla="*/ 876469 h 5082709"/>
                <a:gd name="connsiteX298" fmla="*/ 0 w 7046259"/>
                <a:gd name="connsiteY298"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54880 w 7046259"/>
                <a:gd name="connsiteY185" fmla="*/ 2382540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48518 w 7046259"/>
                <a:gd name="connsiteY195" fmla="*/ 3318455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679576 w 7046259"/>
                <a:gd name="connsiteY206" fmla="*/ 3361486 h 5082709"/>
                <a:gd name="connsiteX207" fmla="*/ 4604273 w 7046259"/>
                <a:gd name="connsiteY207" fmla="*/ 3253909 h 5082709"/>
                <a:gd name="connsiteX208" fmla="*/ 4582758 w 7046259"/>
                <a:gd name="connsiteY208" fmla="*/ 3103302 h 5082709"/>
                <a:gd name="connsiteX209" fmla="*/ 4561616 w 7046259"/>
                <a:gd name="connsiteY209" fmla="*/ 3076875 h 5082709"/>
                <a:gd name="connsiteX210" fmla="*/ 4475181 w 7046259"/>
                <a:gd name="connsiteY210" fmla="*/ 3071029 h 5082709"/>
                <a:gd name="connsiteX211" fmla="*/ 4410635 w 7046259"/>
                <a:gd name="connsiteY211" fmla="*/ 3071029 h 5082709"/>
                <a:gd name="connsiteX212" fmla="*/ 4324574 w 7046259"/>
                <a:gd name="connsiteY212" fmla="*/ 3071029 h 5082709"/>
                <a:gd name="connsiteX213" fmla="*/ 4222470 w 7046259"/>
                <a:gd name="connsiteY213" fmla="*/ 3043669 h 5082709"/>
                <a:gd name="connsiteX214" fmla="*/ 4098850 w 7046259"/>
                <a:gd name="connsiteY214" fmla="*/ 2995166 h 5082709"/>
                <a:gd name="connsiteX215" fmla="*/ 3958814 w 7046259"/>
                <a:gd name="connsiteY215" fmla="*/ 2909665 h 5082709"/>
                <a:gd name="connsiteX216" fmla="*/ 3872753 w 7046259"/>
                <a:gd name="connsiteY216" fmla="*/ 2866634 h 5082709"/>
                <a:gd name="connsiteX217" fmla="*/ 3786692 w 7046259"/>
                <a:gd name="connsiteY217" fmla="*/ 2834361 h 5082709"/>
                <a:gd name="connsiteX218" fmla="*/ 3668358 w 7046259"/>
                <a:gd name="connsiteY218" fmla="*/ 2845119 h 5082709"/>
                <a:gd name="connsiteX219" fmla="*/ 3614569 w 7046259"/>
                <a:gd name="connsiteY219" fmla="*/ 2780573 h 5082709"/>
                <a:gd name="connsiteX220" fmla="*/ 3571539 w 7046259"/>
                <a:gd name="connsiteY220" fmla="*/ 2694512 h 5082709"/>
                <a:gd name="connsiteX221" fmla="*/ 3560781 w 7046259"/>
                <a:gd name="connsiteY221" fmla="*/ 2608450 h 5082709"/>
                <a:gd name="connsiteX222" fmla="*/ 3485478 w 7046259"/>
                <a:gd name="connsiteY222" fmla="*/ 2565420 h 5082709"/>
                <a:gd name="connsiteX223" fmla="*/ 3453205 w 7046259"/>
                <a:gd name="connsiteY223" fmla="*/ 2511632 h 5082709"/>
                <a:gd name="connsiteX224" fmla="*/ 3431689 w 7046259"/>
                <a:gd name="connsiteY224" fmla="*/ 2371782 h 5082709"/>
                <a:gd name="connsiteX225" fmla="*/ 3474720 w 7046259"/>
                <a:gd name="connsiteY225" fmla="*/ 2199660 h 5082709"/>
                <a:gd name="connsiteX226" fmla="*/ 3593054 w 7046259"/>
                <a:gd name="connsiteY226" fmla="*/ 2081326 h 5082709"/>
                <a:gd name="connsiteX227" fmla="*/ 3668358 w 7046259"/>
                <a:gd name="connsiteY227" fmla="*/ 2006022 h 5082709"/>
                <a:gd name="connsiteX228" fmla="*/ 3754419 w 7046259"/>
                <a:gd name="connsiteY228" fmla="*/ 1898446 h 5082709"/>
                <a:gd name="connsiteX229" fmla="*/ 3861995 w 7046259"/>
                <a:gd name="connsiteY229" fmla="*/ 1737081 h 5082709"/>
                <a:gd name="connsiteX230" fmla="*/ 3937299 w 7046259"/>
                <a:gd name="connsiteY230" fmla="*/ 1607989 h 5082709"/>
                <a:gd name="connsiteX231" fmla="*/ 3980329 w 7046259"/>
                <a:gd name="connsiteY231" fmla="*/ 1446625 h 5082709"/>
                <a:gd name="connsiteX232" fmla="*/ 3980329 w 7046259"/>
                <a:gd name="connsiteY232" fmla="*/ 1339048 h 5082709"/>
                <a:gd name="connsiteX233" fmla="*/ 3980329 w 7046259"/>
                <a:gd name="connsiteY233" fmla="*/ 1339048 h 5082709"/>
                <a:gd name="connsiteX234" fmla="*/ 4098663 w 7046259"/>
                <a:gd name="connsiteY234" fmla="*/ 1371321 h 5082709"/>
                <a:gd name="connsiteX235" fmla="*/ 4195482 w 7046259"/>
                <a:gd name="connsiteY235" fmla="*/ 1425109 h 5082709"/>
                <a:gd name="connsiteX236" fmla="*/ 4249271 w 7046259"/>
                <a:gd name="connsiteY236" fmla="*/ 1156168 h 5082709"/>
                <a:gd name="connsiteX237" fmla="*/ 4227755 w 7046259"/>
                <a:gd name="connsiteY237" fmla="*/ 1080865 h 5082709"/>
                <a:gd name="connsiteX238" fmla="*/ 4184725 w 7046259"/>
                <a:gd name="connsiteY238" fmla="*/ 984046 h 5082709"/>
                <a:gd name="connsiteX239" fmla="*/ 4184725 w 7046259"/>
                <a:gd name="connsiteY239" fmla="*/ 887227 h 5082709"/>
                <a:gd name="connsiteX240" fmla="*/ 4184725 w 7046259"/>
                <a:gd name="connsiteY240" fmla="*/ 887227 h 5082709"/>
                <a:gd name="connsiteX241" fmla="*/ 4098663 w 7046259"/>
                <a:gd name="connsiteY241" fmla="*/ 790408 h 5082709"/>
                <a:gd name="connsiteX242" fmla="*/ 4098663 w 7046259"/>
                <a:gd name="connsiteY242" fmla="*/ 790408 h 5082709"/>
                <a:gd name="connsiteX243" fmla="*/ 3958814 w 7046259"/>
                <a:gd name="connsiteY243" fmla="*/ 779650 h 5082709"/>
                <a:gd name="connsiteX244" fmla="*/ 3915783 w 7046259"/>
                <a:gd name="connsiteY244" fmla="*/ 811923 h 5082709"/>
                <a:gd name="connsiteX245" fmla="*/ 3948056 w 7046259"/>
                <a:gd name="connsiteY245" fmla="*/ 887227 h 5082709"/>
                <a:gd name="connsiteX246" fmla="*/ 3948056 w 7046259"/>
                <a:gd name="connsiteY246" fmla="*/ 887227 h 5082709"/>
                <a:gd name="connsiteX247" fmla="*/ 3969572 w 7046259"/>
                <a:gd name="connsiteY247" fmla="*/ 1016319 h 5082709"/>
                <a:gd name="connsiteX248" fmla="*/ 3969572 w 7046259"/>
                <a:gd name="connsiteY248" fmla="*/ 1027076 h 5082709"/>
                <a:gd name="connsiteX249" fmla="*/ 3969572 w 7046259"/>
                <a:gd name="connsiteY249" fmla="*/ 1027076 h 5082709"/>
                <a:gd name="connsiteX250" fmla="*/ 3894268 w 7046259"/>
                <a:gd name="connsiteY250" fmla="*/ 1048592 h 5082709"/>
                <a:gd name="connsiteX251" fmla="*/ 3905026 w 7046259"/>
                <a:gd name="connsiteY251" fmla="*/ 1113137 h 5082709"/>
                <a:gd name="connsiteX252" fmla="*/ 3915783 w 7046259"/>
                <a:gd name="connsiteY252" fmla="*/ 1156168 h 5082709"/>
                <a:gd name="connsiteX253" fmla="*/ 3894268 w 7046259"/>
                <a:gd name="connsiteY253" fmla="*/ 1177683 h 5082709"/>
                <a:gd name="connsiteX254" fmla="*/ 3894268 w 7046259"/>
                <a:gd name="connsiteY254" fmla="*/ 1177683 h 5082709"/>
                <a:gd name="connsiteX255" fmla="*/ 3829722 w 7046259"/>
                <a:gd name="connsiteY255" fmla="*/ 1070107 h 5082709"/>
                <a:gd name="connsiteX256" fmla="*/ 3829722 w 7046259"/>
                <a:gd name="connsiteY256" fmla="*/ 1070107 h 5082709"/>
                <a:gd name="connsiteX257" fmla="*/ 3808207 w 7046259"/>
                <a:gd name="connsiteY257" fmla="*/ 951773 h 5082709"/>
                <a:gd name="connsiteX258" fmla="*/ 3808207 w 7046259"/>
                <a:gd name="connsiteY258" fmla="*/ 951773 h 5082709"/>
                <a:gd name="connsiteX259" fmla="*/ 3808207 w 7046259"/>
                <a:gd name="connsiteY259" fmla="*/ 951773 h 5082709"/>
                <a:gd name="connsiteX260" fmla="*/ 3711388 w 7046259"/>
                <a:gd name="connsiteY260" fmla="*/ 941015 h 5082709"/>
                <a:gd name="connsiteX261" fmla="*/ 3700631 w 7046259"/>
                <a:gd name="connsiteY261" fmla="*/ 908742 h 5082709"/>
                <a:gd name="connsiteX262" fmla="*/ 3700631 w 7046259"/>
                <a:gd name="connsiteY262" fmla="*/ 908742 h 5082709"/>
                <a:gd name="connsiteX263" fmla="*/ 3565072 w 7046259"/>
                <a:gd name="connsiteY263" fmla="*/ 839596 h 5082709"/>
                <a:gd name="connsiteX264" fmla="*/ 3570357 w 7046259"/>
                <a:gd name="connsiteY264" fmla="*/ 744456 h 5082709"/>
                <a:gd name="connsiteX265" fmla="*/ 3469932 w 7046259"/>
                <a:gd name="connsiteY265" fmla="*/ 554176 h 5082709"/>
                <a:gd name="connsiteX266" fmla="*/ 3438219 w 7046259"/>
                <a:gd name="connsiteY266" fmla="*/ 490750 h 5082709"/>
                <a:gd name="connsiteX267" fmla="*/ 3496360 w 7046259"/>
                <a:gd name="connsiteY267" fmla="*/ 385039 h 5082709"/>
                <a:gd name="connsiteX268" fmla="*/ 3586214 w 7046259"/>
                <a:gd name="connsiteY268" fmla="*/ 258185 h 5082709"/>
                <a:gd name="connsiteX269" fmla="*/ 3528508 w 7046259"/>
                <a:gd name="connsiteY269" fmla="*/ 112677 h 5082709"/>
                <a:gd name="connsiteX270" fmla="*/ 3399416 w 7046259"/>
                <a:gd name="connsiteY270" fmla="*/ 144950 h 5082709"/>
                <a:gd name="connsiteX271" fmla="*/ 3369506 w 7046259"/>
                <a:gd name="connsiteY271" fmla="*/ 284613 h 5082709"/>
                <a:gd name="connsiteX272" fmla="*/ 3369506 w 7046259"/>
                <a:gd name="connsiteY272" fmla="*/ 469607 h 5082709"/>
                <a:gd name="connsiteX273" fmla="*/ 3313355 w 7046259"/>
                <a:gd name="connsiteY273" fmla="*/ 629044 h 5082709"/>
                <a:gd name="connsiteX274" fmla="*/ 3327222 w 7046259"/>
                <a:gd name="connsiteY274" fmla="*/ 839596 h 5082709"/>
                <a:gd name="connsiteX275" fmla="*/ 3242653 w 7046259"/>
                <a:gd name="connsiteY275" fmla="*/ 792026 h 5082709"/>
                <a:gd name="connsiteX276" fmla="*/ 3184263 w 7046259"/>
                <a:gd name="connsiteY276" fmla="*/ 854955 h 5082709"/>
                <a:gd name="connsiteX277" fmla="*/ 3158084 w 7046259"/>
                <a:gd name="connsiteY277" fmla="*/ 961163 h 5082709"/>
                <a:gd name="connsiteX278" fmla="*/ 3226797 w 7046259"/>
                <a:gd name="connsiteY278" fmla="*/ 1029876 h 5082709"/>
                <a:gd name="connsiteX279" fmla="*/ 3102927 w 7046259"/>
                <a:gd name="connsiteY279" fmla="*/ 1118238 h 5082709"/>
                <a:gd name="connsiteX280" fmla="*/ 2930806 w 7046259"/>
                <a:gd name="connsiteY280" fmla="*/ 1088017 h 5082709"/>
                <a:gd name="connsiteX281" fmla="*/ 2761668 w 7046259"/>
                <a:gd name="connsiteY281" fmla="*/ 940021 h 5082709"/>
                <a:gd name="connsiteX282" fmla="*/ 2634815 w 7046259"/>
                <a:gd name="connsiteY282" fmla="*/ 966449 h 5082709"/>
                <a:gd name="connsiteX283" fmla="*/ 2581960 w 7046259"/>
                <a:gd name="connsiteY283" fmla="*/ 1109159 h 5082709"/>
                <a:gd name="connsiteX284" fmla="*/ 2555532 w 7046259"/>
                <a:gd name="connsiteY284" fmla="*/ 1072160 h 5082709"/>
                <a:gd name="connsiteX285" fmla="*/ 2517289 w 7046259"/>
                <a:gd name="connsiteY285" fmla="*/ 1005562 h 5082709"/>
                <a:gd name="connsiteX286" fmla="*/ 2307111 w 7046259"/>
                <a:gd name="connsiteY286" fmla="*/ 982306 h 5082709"/>
                <a:gd name="connsiteX287" fmla="*/ 2222542 w 7046259"/>
                <a:gd name="connsiteY287" fmla="*/ 940021 h 5082709"/>
                <a:gd name="connsiteX288" fmla="*/ 2312397 w 7046259"/>
                <a:gd name="connsiteY288" fmla="*/ 881880 h 5082709"/>
                <a:gd name="connsiteX289" fmla="*/ 2254256 w 7046259"/>
                <a:gd name="connsiteY289" fmla="*/ 781455 h 5082709"/>
                <a:gd name="connsiteX290" fmla="*/ 2116831 w 7046259"/>
                <a:gd name="connsiteY290" fmla="*/ 712743 h 5082709"/>
                <a:gd name="connsiteX291" fmla="*/ 1947694 w 7046259"/>
                <a:gd name="connsiteY291" fmla="*/ 501321 h 5082709"/>
                <a:gd name="connsiteX292" fmla="*/ 1873696 w 7046259"/>
                <a:gd name="connsiteY292" fmla="*/ 437894 h 5082709"/>
                <a:gd name="connsiteX293" fmla="*/ 1818042 w 7046259"/>
                <a:gd name="connsiteY293" fmla="*/ 381617 h 5082709"/>
                <a:gd name="connsiteX294" fmla="*/ 1741557 w 7046259"/>
                <a:gd name="connsiteY294" fmla="*/ 459036 h 5082709"/>
                <a:gd name="connsiteX295" fmla="*/ 1731981 w 7046259"/>
                <a:gd name="connsiteY295" fmla="*/ 252527 h 5082709"/>
                <a:gd name="connsiteX296" fmla="*/ 1215614 w 7046259"/>
                <a:gd name="connsiteY296" fmla="*/ 144950 h 5082709"/>
                <a:gd name="connsiteX297" fmla="*/ 1112950 w 7046259"/>
                <a:gd name="connsiteY297" fmla="*/ 0 h 5082709"/>
                <a:gd name="connsiteX298" fmla="*/ 21516 w 7046259"/>
                <a:gd name="connsiteY298" fmla="*/ 876469 h 5082709"/>
                <a:gd name="connsiteX299" fmla="*/ 0 w 7046259"/>
                <a:gd name="connsiteY299"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48518 w 7046259"/>
                <a:gd name="connsiteY195" fmla="*/ 3318455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679576 w 7046259"/>
                <a:gd name="connsiteY206" fmla="*/ 3361486 h 5082709"/>
                <a:gd name="connsiteX207" fmla="*/ 4604273 w 7046259"/>
                <a:gd name="connsiteY207" fmla="*/ 3253909 h 5082709"/>
                <a:gd name="connsiteX208" fmla="*/ 4582758 w 7046259"/>
                <a:gd name="connsiteY208" fmla="*/ 3103302 h 5082709"/>
                <a:gd name="connsiteX209" fmla="*/ 4561616 w 7046259"/>
                <a:gd name="connsiteY209" fmla="*/ 3076875 h 5082709"/>
                <a:gd name="connsiteX210" fmla="*/ 4475181 w 7046259"/>
                <a:gd name="connsiteY210" fmla="*/ 3071029 h 5082709"/>
                <a:gd name="connsiteX211" fmla="*/ 4410635 w 7046259"/>
                <a:gd name="connsiteY211" fmla="*/ 3071029 h 5082709"/>
                <a:gd name="connsiteX212" fmla="*/ 4324574 w 7046259"/>
                <a:gd name="connsiteY212" fmla="*/ 3071029 h 5082709"/>
                <a:gd name="connsiteX213" fmla="*/ 4222470 w 7046259"/>
                <a:gd name="connsiteY213" fmla="*/ 3043669 h 5082709"/>
                <a:gd name="connsiteX214" fmla="*/ 4098850 w 7046259"/>
                <a:gd name="connsiteY214" fmla="*/ 2995166 h 5082709"/>
                <a:gd name="connsiteX215" fmla="*/ 3958814 w 7046259"/>
                <a:gd name="connsiteY215" fmla="*/ 2909665 h 5082709"/>
                <a:gd name="connsiteX216" fmla="*/ 3872753 w 7046259"/>
                <a:gd name="connsiteY216" fmla="*/ 2866634 h 5082709"/>
                <a:gd name="connsiteX217" fmla="*/ 3786692 w 7046259"/>
                <a:gd name="connsiteY217" fmla="*/ 2834361 h 5082709"/>
                <a:gd name="connsiteX218" fmla="*/ 3668358 w 7046259"/>
                <a:gd name="connsiteY218" fmla="*/ 2845119 h 5082709"/>
                <a:gd name="connsiteX219" fmla="*/ 3614569 w 7046259"/>
                <a:gd name="connsiteY219" fmla="*/ 2780573 h 5082709"/>
                <a:gd name="connsiteX220" fmla="*/ 3571539 w 7046259"/>
                <a:gd name="connsiteY220" fmla="*/ 2694512 h 5082709"/>
                <a:gd name="connsiteX221" fmla="*/ 3560781 w 7046259"/>
                <a:gd name="connsiteY221" fmla="*/ 2608450 h 5082709"/>
                <a:gd name="connsiteX222" fmla="*/ 3485478 w 7046259"/>
                <a:gd name="connsiteY222" fmla="*/ 2565420 h 5082709"/>
                <a:gd name="connsiteX223" fmla="*/ 3453205 w 7046259"/>
                <a:gd name="connsiteY223" fmla="*/ 2511632 h 5082709"/>
                <a:gd name="connsiteX224" fmla="*/ 3431689 w 7046259"/>
                <a:gd name="connsiteY224" fmla="*/ 2371782 h 5082709"/>
                <a:gd name="connsiteX225" fmla="*/ 3474720 w 7046259"/>
                <a:gd name="connsiteY225" fmla="*/ 2199660 h 5082709"/>
                <a:gd name="connsiteX226" fmla="*/ 3593054 w 7046259"/>
                <a:gd name="connsiteY226" fmla="*/ 2081326 h 5082709"/>
                <a:gd name="connsiteX227" fmla="*/ 3668358 w 7046259"/>
                <a:gd name="connsiteY227" fmla="*/ 2006022 h 5082709"/>
                <a:gd name="connsiteX228" fmla="*/ 3754419 w 7046259"/>
                <a:gd name="connsiteY228" fmla="*/ 1898446 h 5082709"/>
                <a:gd name="connsiteX229" fmla="*/ 3861995 w 7046259"/>
                <a:gd name="connsiteY229" fmla="*/ 1737081 h 5082709"/>
                <a:gd name="connsiteX230" fmla="*/ 3937299 w 7046259"/>
                <a:gd name="connsiteY230" fmla="*/ 1607989 h 5082709"/>
                <a:gd name="connsiteX231" fmla="*/ 3980329 w 7046259"/>
                <a:gd name="connsiteY231" fmla="*/ 1446625 h 5082709"/>
                <a:gd name="connsiteX232" fmla="*/ 3980329 w 7046259"/>
                <a:gd name="connsiteY232" fmla="*/ 1339048 h 5082709"/>
                <a:gd name="connsiteX233" fmla="*/ 3980329 w 7046259"/>
                <a:gd name="connsiteY233" fmla="*/ 1339048 h 5082709"/>
                <a:gd name="connsiteX234" fmla="*/ 4098663 w 7046259"/>
                <a:gd name="connsiteY234" fmla="*/ 1371321 h 5082709"/>
                <a:gd name="connsiteX235" fmla="*/ 4195482 w 7046259"/>
                <a:gd name="connsiteY235" fmla="*/ 1425109 h 5082709"/>
                <a:gd name="connsiteX236" fmla="*/ 4249271 w 7046259"/>
                <a:gd name="connsiteY236" fmla="*/ 1156168 h 5082709"/>
                <a:gd name="connsiteX237" fmla="*/ 4227755 w 7046259"/>
                <a:gd name="connsiteY237" fmla="*/ 1080865 h 5082709"/>
                <a:gd name="connsiteX238" fmla="*/ 4184725 w 7046259"/>
                <a:gd name="connsiteY238" fmla="*/ 984046 h 5082709"/>
                <a:gd name="connsiteX239" fmla="*/ 4184725 w 7046259"/>
                <a:gd name="connsiteY239" fmla="*/ 887227 h 5082709"/>
                <a:gd name="connsiteX240" fmla="*/ 4184725 w 7046259"/>
                <a:gd name="connsiteY240" fmla="*/ 887227 h 5082709"/>
                <a:gd name="connsiteX241" fmla="*/ 4098663 w 7046259"/>
                <a:gd name="connsiteY241" fmla="*/ 790408 h 5082709"/>
                <a:gd name="connsiteX242" fmla="*/ 4098663 w 7046259"/>
                <a:gd name="connsiteY242" fmla="*/ 790408 h 5082709"/>
                <a:gd name="connsiteX243" fmla="*/ 3958814 w 7046259"/>
                <a:gd name="connsiteY243" fmla="*/ 779650 h 5082709"/>
                <a:gd name="connsiteX244" fmla="*/ 3915783 w 7046259"/>
                <a:gd name="connsiteY244" fmla="*/ 811923 h 5082709"/>
                <a:gd name="connsiteX245" fmla="*/ 3948056 w 7046259"/>
                <a:gd name="connsiteY245" fmla="*/ 887227 h 5082709"/>
                <a:gd name="connsiteX246" fmla="*/ 3948056 w 7046259"/>
                <a:gd name="connsiteY246" fmla="*/ 887227 h 5082709"/>
                <a:gd name="connsiteX247" fmla="*/ 3969572 w 7046259"/>
                <a:gd name="connsiteY247" fmla="*/ 1016319 h 5082709"/>
                <a:gd name="connsiteX248" fmla="*/ 3969572 w 7046259"/>
                <a:gd name="connsiteY248" fmla="*/ 1027076 h 5082709"/>
                <a:gd name="connsiteX249" fmla="*/ 3969572 w 7046259"/>
                <a:gd name="connsiteY249" fmla="*/ 1027076 h 5082709"/>
                <a:gd name="connsiteX250" fmla="*/ 3894268 w 7046259"/>
                <a:gd name="connsiteY250" fmla="*/ 1048592 h 5082709"/>
                <a:gd name="connsiteX251" fmla="*/ 3905026 w 7046259"/>
                <a:gd name="connsiteY251" fmla="*/ 1113137 h 5082709"/>
                <a:gd name="connsiteX252" fmla="*/ 3915783 w 7046259"/>
                <a:gd name="connsiteY252" fmla="*/ 1156168 h 5082709"/>
                <a:gd name="connsiteX253" fmla="*/ 3894268 w 7046259"/>
                <a:gd name="connsiteY253" fmla="*/ 1177683 h 5082709"/>
                <a:gd name="connsiteX254" fmla="*/ 3894268 w 7046259"/>
                <a:gd name="connsiteY254" fmla="*/ 1177683 h 5082709"/>
                <a:gd name="connsiteX255" fmla="*/ 3829722 w 7046259"/>
                <a:gd name="connsiteY255" fmla="*/ 1070107 h 5082709"/>
                <a:gd name="connsiteX256" fmla="*/ 3829722 w 7046259"/>
                <a:gd name="connsiteY256" fmla="*/ 1070107 h 5082709"/>
                <a:gd name="connsiteX257" fmla="*/ 3808207 w 7046259"/>
                <a:gd name="connsiteY257" fmla="*/ 951773 h 5082709"/>
                <a:gd name="connsiteX258" fmla="*/ 3808207 w 7046259"/>
                <a:gd name="connsiteY258" fmla="*/ 951773 h 5082709"/>
                <a:gd name="connsiteX259" fmla="*/ 3808207 w 7046259"/>
                <a:gd name="connsiteY259" fmla="*/ 951773 h 5082709"/>
                <a:gd name="connsiteX260" fmla="*/ 3711388 w 7046259"/>
                <a:gd name="connsiteY260" fmla="*/ 941015 h 5082709"/>
                <a:gd name="connsiteX261" fmla="*/ 3700631 w 7046259"/>
                <a:gd name="connsiteY261" fmla="*/ 908742 h 5082709"/>
                <a:gd name="connsiteX262" fmla="*/ 3700631 w 7046259"/>
                <a:gd name="connsiteY262" fmla="*/ 908742 h 5082709"/>
                <a:gd name="connsiteX263" fmla="*/ 3565072 w 7046259"/>
                <a:gd name="connsiteY263" fmla="*/ 839596 h 5082709"/>
                <a:gd name="connsiteX264" fmla="*/ 3570357 w 7046259"/>
                <a:gd name="connsiteY264" fmla="*/ 744456 h 5082709"/>
                <a:gd name="connsiteX265" fmla="*/ 3469932 w 7046259"/>
                <a:gd name="connsiteY265" fmla="*/ 554176 h 5082709"/>
                <a:gd name="connsiteX266" fmla="*/ 3438219 w 7046259"/>
                <a:gd name="connsiteY266" fmla="*/ 490750 h 5082709"/>
                <a:gd name="connsiteX267" fmla="*/ 3496360 w 7046259"/>
                <a:gd name="connsiteY267" fmla="*/ 385039 h 5082709"/>
                <a:gd name="connsiteX268" fmla="*/ 3586214 w 7046259"/>
                <a:gd name="connsiteY268" fmla="*/ 258185 h 5082709"/>
                <a:gd name="connsiteX269" fmla="*/ 3528508 w 7046259"/>
                <a:gd name="connsiteY269" fmla="*/ 112677 h 5082709"/>
                <a:gd name="connsiteX270" fmla="*/ 3399416 w 7046259"/>
                <a:gd name="connsiteY270" fmla="*/ 144950 h 5082709"/>
                <a:gd name="connsiteX271" fmla="*/ 3369506 w 7046259"/>
                <a:gd name="connsiteY271" fmla="*/ 284613 h 5082709"/>
                <a:gd name="connsiteX272" fmla="*/ 3369506 w 7046259"/>
                <a:gd name="connsiteY272" fmla="*/ 469607 h 5082709"/>
                <a:gd name="connsiteX273" fmla="*/ 3313355 w 7046259"/>
                <a:gd name="connsiteY273" fmla="*/ 629044 h 5082709"/>
                <a:gd name="connsiteX274" fmla="*/ 3327222 w 7046259"/>
                <a:gd name="connsiteY274" fmla="*/ 839596 h 5082709"/>
                <a:gd name="connsiteX275" fmla="*/ 3242653 w 7046259"/>
                <a:gd name="connsiteY275" fmla="*/ 792026 h 5082709"/>
                <a:gd name="connsiteX276" fmla="*/ 3184263 w 7046259"/>
                <a:gd name="connsiteY276" fmla="*/ 854955 h 5082709"/>
                <a:gd name="connsiteX277" fmla="*/ 3158084 w 7046259"/>
                <a:gd name="connsiteY277" fmla="*/ 961163 h 5082709"/>
                <a:gd name="connsiteX278" fmla="*/ 3226797 w 7046259"/>
                <a:gd name="connsiteY278" fmla="*/ 1029876 h 5082709"/>
                <a:gd name="connsiteX279" fmla="*/ 3102927 w 7046259"/>
                <a:gd name="connsiteY279" fmla="*/ 1118238 h 5082709"/>
                <a:gd name="connsiteX280" fmla="*/ 2930806 w 7046259"/>
                <a:gd name="connsiteY280" fmla="*/ 1088017 h 5082709"/>
                <a:gd name="connsiteX281" fmla="*/ 2761668 w 7046259"/>
                <a:gd name="connsiteY281" fmla="*/ 940021 h 5082709"/>
                <a:gd name="connsiteX282" fmla="*/ 2634815 w 7046259"/>
                <a:gd name="connsiteY282" fmla="*/ 966449 h 5082709"/>
                <a:gd name="connsiteX283" fmla="*/ 2581960 w 7046259"/>
                <a:gd name="connsiteY283" fmla="*/ 1109159 h 5082709"/>
                <a:gd name="connsiteX284" fmla="*/ 2555532 w 7046259"/>
                <a:gd name="connsiteY284" fmla="*/ 1072160 h 5082709"/>
                <a:gd name="connsiteX285" fmla="*/ 2517289 w 7046259"/>
                <a:gd name="connsiteY285" fmla="*/ 1005562 h 5082709"/>
                <a:gd name="connsiteX286" fmla="*/ 2307111 w 7046259"/>
                <a:gd name="connsiteY286" fmla="*/ 982306 h 5082709"/>
                <a:gd name="connsiteX287" fmla="*/ 2222542 w 7046259"/>
                <a:gd name="connsiteY287" fmla="*/ 940021 h 5082709"/>
                <a:gd name="connsiteX288" fmla="*/ 2312397 w 7046259"/>
                <a:gd name="connsiteY288" fmla="*/ 881880 h 5082709"/>
                <a:gd name="connsiteX289" fmla="*/ 2254256 w 7046259"/>
                <a:gd name="connsiteY289" fmla="*/ 781455 h 5082709"/>
                <a:gd name="connsiteX290" fmla="*/ 2116831 w 7046259"/>
                <a:gd name="connsiteY290" fmla="*/ 712743 h 5082709"/>
                <a:gd name="connsiteX291" fmla="*/ 1947694 w 7046259"/>
                <a:gd name="connsiteY291" fmla="*/ 501321 h 5082709"/>
                <a:gd name="connsiteX292" fmla="*/ 1873696 w 7046259"/>
                <a:gd name="connsiteY292" fmla="*/ 437894 h 5082709"/>
                <a:gd name="connsiteX293" fmla="*/ 1818042 w 7046259"/>
                <a:gd name="connsiteY293" fmla="*/ 381617 h 5082709"/>
                <a:gd name="connsiteX294" fmla="*/ 1741557 w 7046259"/>
                <a:gd name="connsiteY294" fmla="*/ 459036 h 5082709"/>
                <a:gd name="connsiteX295" fmla="*/ 1731981 w 7046259"/>
                <a:gd name="connsiteY295" fmla="*/ 252527 h 5082709"/>
                <a:gd name="connsiteX296" fmla="*/ 1215614 w 7046259"/>
                <a:gd name="connsiteY296" fmla="*/ 144950 h 5082709"/>
                <a:gd name="connsiteX297" fmla="*/ 1112950 w 7046259"/>
                <a:gd name="connsiteY297" fmla="*/ 0 h 5082709"/>
                <a:gd name="connsiteX298" fmla="*/ 21516 w 7046259"/>
                <a:gd name="connsiteY298" fmla="*/ 876469 h 5082709"/>
                <a:gd name="connsiteX299" fmla="*/ 0 w 7046259"/>
                <a:gd name="connsiteY299"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679576 w 7046259"/>
                <a:gd name="connsiteY206" fmla="*/ 3361486 h 5082709"/>
                <a:gd name="connsiteX207" fmla="*/ 4604273 w 7046259"/>
                <a:gd name="connsiteY207" fmla="*/ 3253909 h 5082709"/>
                <a:gd name="connsiteX208" fmla="*/ 4582758 w 7046259"/>
                <a:gd name="connsiteY208" fmla="*/ 3103302 h 5082709"/>
                <a:gd name="connsiteX209" fmla="*/ 4561616 w 7046259"/>
                <a:gd name="connsiteY209" fmla="*/ 3076875 h 5082709"/>
                <a:gd name="connsiteX210" fmla="*/ 4475181 w 7046259"/>
                <a:gd name="connsiteY210" fmla="*/ 3071029 h 5082709"/>
                <a:gd name="connsiteX211" fmla="*/ 4410635 w 7046259"/>
                <a:gd name="connsiteY211" fmla="*/ 3071029 h 5082709"/>
                <a:gd name="connsiteX212" fmla="*/ 4324574 w 7046259"/>
                <a:gd name="connsiteY212" fmla="*/ 3071029 h 5082709"/>
                <a:gd name="connsiteX213" fmla="*/ 4222470 w 7046259"/>
                <a:gd name="connsiteY213" fmla="*/ 3043669 h 5082709"/>
                <a:gd name="connsiteX214" fmla="*/ 4098850 w 7046259"/>
                <a:gd name="connsiteY214" fmla="*/ 2995166 h 5082709"/>
                <a:gd name="connsiteX215" fmla="*/ 3958814 w 7046259"/>
                <a:gd name="connsiteY215" fmla="*/ 2909665 h 5082709"/>
                <a:gd name="connsiteX216" fmla="*/ 3872753 w 7046259"/>
                <a:gd name="connsiteY216" fmla="*/ 2866634 h 5082709"/>
                <a:gd name="connsiteX217" fmla="*/ 3786692 w 7046259"/>
                <a:gd name="connsiteY217" fmla="*/ 2834361 h 5082709"/>
                <a:gd name="connsiteX218" fmla="*/ 3668358 w 7046259"/>
                <a:gd name="connsiteY218" fmla="*/ 2845119 h 5082709"/>
                <a:gd name="connsiteX219" fmla="*/ 3614569 w 7046259"/>
                <a:gd name="connsiteY219" fmla="*/ 2780573 h 5082709"/>
                <a:gd name="connsiteX220" fmla="*/ 3571539 w 7046259"/>
                <a:gd name="connsiteY220" fmla="*/ 2694512 h 5082709"/>
                <a:gd name="connsiteX221" fmla="*/ 3560781 w 7046259"/>
                <a:gd name="connsiteY221" fmla="*/ 2608450 h 5082709"/>
                <a:gd name="connsiteX222" fmla="*/ 3485478 w 7046259"/>
                <a:gd name="connsiteY222" fmla="*/ 2565420 h 5082709"/>
                <a:gd name="connsiteX223" fmla="*/ 3453205 w 7046259"/>
                <a:gd name="connsiteY223" fmla="*/ 2511632 h 5082709"/>
                <a:gd name="connsiteX224" fmla="*/ 3431689 w 7046259"/>
                <a:gd name="connsiteY224" fmla="*/ 2371782 h 5082709"/>
                <a:gd name="connsiteX225" fmla="*/ 3474720 w 7046259"/>
                <a:gd name="connsiteY225" fmla="*/ 2199660 h 5082709"/>
                <a:gd name="connsiteX226" fmla="*/ 3593054 w 7046259"/>
                <a:gd name="connsiteY226" fmla="*/ 2081326 h 5082709"/>
                <a:gd name="connsiteX227" fmla="*/ 3668358 w 7046259"/>
                <a:gd name="connsiteY227" fmla="*/ 2006022 h 5082709"/>
                <a:gd name="connsiteX228" fmla="*/ 3754419 w 7046259"/>
                <a:gd name="connsiteY228" fmla="*/ 1898446 h 5082709"/>
                <a:gd name="connsiteX229" fmla="*/ 3861995 w 7046259"/>
                <a:gd name="connsiteY229" fmla="*/ 1737081 h 5082709"/>
                <a:gd name="connsiteX230" fmla="*/ 3937299 w 7046259"/>
                <a:gd name="connsiteY230" fmla="*/ 1607989 h 5082709"/>
                <a:gd name="connsiteX231" fmla="*/ 3980329 w 7046259"/>
                <a:gd name="connsiteY231" fmla="*/ 1446625 h 5082709"/>
                <a:gd name="connsiteX232" fmla="*/ 3980329 w 7046259"/>
                <a:gd name="connsiteY232" fmla="*/ 1339048 h 5082709"/>
                <a:gd name="connsiteX233" fmla="*/ 3980329 w 7046259"/>
                <a:gd name="connsiteY233" fmla="*/ 1339048 h 5082709"/>
                <a:gd name="connsiteX234" fmla="*/ 4098663 w 7046259"/>
                <a:gd name="connsiteY234" fmla="*/ 1371321 h 5082709"/>
                <a:gd name="connsiteX235" fmla="*/ 4195482 w 7046259"/>
                <a:gd name="connsiteY235" fmla="*/ 1425109 h 5082709"/>
                <a:gd name="connsiteX236" fmla="*/ 4249271 w 7046259"/>
                <a:gd name="connsiteY236" fmla="*/ 1156168 h 5082709"/>
                <a:gd name="connsiteX237" fmla="*/ 4227755 w 7046259"/>
                <a:gd name="connsiteY237" fmla="*/ 1080865 h 5082709"/>
                <a:gd name="connsiteX238" fmla="*/ 4184725 w 7046259"/>
                <a:gd name="connsiteY238" fmla="*/ 984046 h 5082709"/>
                <a:gd name="connsiteX239" fmla="*/ 4184725 w 7046259"/>
                <a:gd name="connsiteY239" fmla="*/ 887227 h 5082709"/>
                <a:gd name="connsiteX240" fmla="*/ 4184725 w 7046259"/>
                <a:gd name="connsiteY240" fmla="*/ 887227 h 5082709"/>
                <a:gd name="connsiteX241" fmla="*/ 4098663 w 7046259"/>
                <a:gd name="connsiteY241" fmla="*/ 790408 h 5082709"/>
                <a:gd name="connsiteX242" fmla="*/ 4098663 w 7046259"/>
                <a:gd name="connsiteY242" fmla="*/ 790408 h 5082709"/>
                <a:gd name="connsiteX243" fmla="*/ 3958814 w 7046259"/>
                <a:gd name="connsiteY243" fmla="*/ 779650 h 5082709"/>
                <a:gd name="connsiteX244" fmla="*/ 3915783 w 7046259"/>
                <a:gd name="connsiteY244" fmla="*/ 811923 h 5082709"/>
                <a:gd name="connsiteX245" fmla="*/ 3948056 w 7046259"/>
                <a:gd name="connsiteY245" fmla="*/ 887227 h 5082709"/>
                <a:gd name="connsiteX246" fmla="*/ 3948056 w 7046259"/>
                <a:gd name="connsiteY246" fmla="*/ 887227 h 5082709"/>
                <a:gd name="connsiteX247" fmla="*/ 3969572 w 7046259"/>
                <a:gd name="connsiteY247" fmla="*/ 1016319 h 5082709"/>
                <a:gd name="connsiteX248" fmla="*/ 3969572 w 7046259"/>
                <a:gd name="connsiteY248" fmla="*/ 1027076 h 5082709"/>
                <a:gd name="connsiteX249" fmla="*/ 3969572 w 7046259"/>
                <a:gd name="connsiteY249" fmla="*/ 1027076 h 5082709"/>
                <a:gd name="connsiteX250" fmla="*/ 3894268 w 7046259"/>
                <a:gd name="connsiteY250" fmla="*/ 1048592 h 5082709"/>
                <a:gd name="connsiteX251" fmla="*/ 3905026 w 7046259"/>
                <a:gd name="connsiteY251" fmla="*/ 1113137 h 5082709"/>
                <a:gd name="connsiteX252" fmla="*/ 3915783 w 7046259"/>
                <a:gd name="connsiteY252" fmla="*/ 1156168 h 5082709"/>
                <a:gd name="connsiteX253" fmla="*/ 3894268 w 7046259"/>
                <a:gd name="connsiteY253" fmla="*/ 1177683 h 5082709"/>
                <a:gd name="connsiteX254" fmla="*/ 3894268 w 7046259"/>
                <a:gd name="connsiteY254" fmla="*/ 1177683 h 5082709"/>
                <a:gd name="connsiteX255" fmla="*/ 3829722 w 7046259"/>
                <a:gd name="connsiteY255" fmla="*/ 1070107 h 5082709"/>
                <a:gd name="connsiteX256" fmla="*/ 3829722 w 7046259"/>
                <a:gd name="connsiteY256" fmla="*/ 1070107 h 5082709"/>
                <a:gd name="connsiteX257" fmla="*/ 3808207 w 7046259"/>
                <a:gd name="connsiteY257" fmla="*/ 951773 h 5082709"/>
                <a:gd name="connsiteX258" fmla="*/ 3808207 w 7046259"/>
                <a:gd name="connsiteY258" fmla="*/ 951773 h 5082709"/>
                <a:gd name="connsiteX259" fmla="*/ 3808207 w 7046259"/>
                <a:gd name="connsiteY259" fmla="*/ 951773 h 5082709"/>
                <a:gd name="connsiteX260" fmla="*/ 3711388 w 7046259"/>
                <a:gd name="connsiteY260" fmla="*/ 941015 h 5082709"/>
                <a:gd name="connsiteX261" fmla="*/ 3700631 w 7046259"/>
                <a:gd name="connsiteY261" fmla="*/ 908742 h 5082709"/>
                <a:gd name="connsiteX262" fmla="*/ 3700631 w 7046259"/>
                <a:gd name="connsiteY262" fmla="*/ 908742 h 5082709"/>
                <a:gd name="connsiteX263" fmla="*/ 3565072 w 7046259"/>
                <a:gd name="connsiteY263" fmla="*/ 839596 h 5082709"/>
                <a:gd name="connsiteX264" fmla="*/ 3570357 w 7046259"/>
                <a:gd name="connsiteY264" fmla="*/ 744456 h 5082709"/>
                <a:gd name="connsiteX265" fmla="*/ 3469932 w 7046259"/>
                <a:gd name="connsiteY265" fmla="*/ 554176 h 5082709"/>
                <a:gd name="connsiteX266" fmla="*/ 3438219 w 7046259"/>
                <a:gd name="connsiteY266" fmla="*/ 490750 h 5082709"/>
                <a:gd name="connsiteX267" fmla="*/ 3496360 w 7046259"/>
                <a:gd name="connsiteY267" fmla="*/ 385039 h 5082709"/>
                <a:gd name="connsiteX268" fmla="*/ 3586214 w 7046259"/>
                <a:gd name="connsiteY268" fmla="*/ 258185 h 5082709"/>
                <a:gd name="connsiteX269" fmla="*/ 3528508 w 7046259"/>
                <a:gd name="connsiteY269" fmla="*/ 112677 h 5082709"/>
                <a:gd name="connsiteX270" fmla="*/ 3399416 w 7046259"/>
                <a:gd name="connsiteY270" fmla="*/ 144950 h 5082709"/>
                <a:gd name="connsiteX271" fmla="*/ 3369506 w 7046259"/>
                <a:gd name="connsiteY271" fmla="*/ 284613 h 5082709"/>
                <a:gd name="connsiteX272" fmla="*/ 3369506 w 7046259"/>
                <a:gd name="connsiteY272" fmla="*/ 469607 h 5082709"/>
                <a:gd name="connsiteX273" fmla="*/ 3313355 w 7046259"/>
                <a:gd name="connsiteY273" fmla="*/ 629044 h 5082709"/>
                <a:gd name="connsiteX274" fmla="*/ 3327222 w 7046259"/>
                <a:gd name="connsiteY274" fmla="*/ 839596 h 5082709"/>
                <a:gd name="connsiteX275" fmla="*/ 3242653 w 7046259"/>
                <a:gd name="connsiteY275" fmla="*/ 792026 h 5082709"/>
                <a:gd name="connsiteX276" fmla="*/ 3184263 w 7046259"/>
                <a:gd name="connsiteY276" fmla="*/ 854955 h 5082709"/>
                <a:gd name="connsiteX277" fmla="*/ 3158084 w 7046259"/>
                <a:gd name="connsiteY277" fmla="*/ 961163 h 5082709"/>
                <a:gd name="connsiteX278" fmla="*/ 3226797 w 7046259"/>
                <a:gd name="connsiteY278" fmla="*/ 1029876 h 5082709"/>
                <a:gd name="connsiteX279" fmla="*/ 3102927 w 7046259"/>
                <a:gd name="connsiteY279" fmla="*/ 1118238 h 5082709"/>
                <a:gd name="connsiteX280" fmla="*/ 2930806 w 7046259"/>
                <a:gd name="connsiteY280" fmla="*/ 1088017 h 5082709"/>
                <a:gd name="connsiteX281" fmla="*/ 2761668 w 7046259"/>
                <a:gd name="connsiteY281" fmla="*/ 940021 h 5082709"/>
                <a:gd name="connsiteX282" fmla="*/ 2634815 w 7046259"/>
                <a:gd name="connsiteY282" fmla="*/ 966449 h 5082709"/>
                <a:gd name="connsiteX283" fmla="*/ 2581960 w 7046259"/>
                <a:gd name="connsiteY283" fmla="*/ 1109159 h 5082709"/>
                <a:gd name="connsiteX284" fmla="*/ 2555532 w 7046259"/>
                <a:gd name="connsiteY284" fmla="*/ 1072160 h 5082709"/>
                <a:gd name="connsiteX285" fmla="*/ 2517289 w 7046259"/>
                <a:gd name="connsiteY285" fmla="*/ 1005562 h 5082709"/>
                <a:gd name="connsiteX286" fmla="*/ 2307111 w 7046259"/>
                <a:gd name="connsiteY286" fmla="*/ 982306 h 5082709"/>
                <a:gd name="connsiteX287" fmla="*/ 2222542 w 7046259"/>
                <a:gd name="connsiteY287" fmla="*/ 940021 h 5082709"/>
                <a:gd name="connsiteX288" fmla="*/ 2312397 w 7046259"/>
                <a:gd name="connsiteY288" fmla="*/ 881880 h 5082709"/>
                <a:gd name="connsiteX289" fmla="*/ 2254256 w 7046259"/>
                <a:gd name="connsiteY289" fmla="*/ 781455 h 5082709"/>
                <a:gd name="connsiteX290" fmla="*/ 2116831 w 7046259"/>
                <a:gd name="connsiteY290" fmla="*/ 712743 h 5082709"/>
                <a:gd name="connsiteX291" fmla="*/ 1947694 w 7046259"/>
                <a:gd name="connsiteY291" fmla="*/ 501321 h 5082709"/>
                <a:gd name="connsiteX292" fmla="*/ 1873696 w 7046259"/>
                <a:gd name="connsiteY292" fmla="*/ 437894 h 5082709"/>
                <a:gd name="connsiteX293" fmla="*/ 1818042 w 7046259"/>
                <a:gd name="connsiteY293" fmla="*/ 381617 h 5082709"/>
                <a:gd name="connsiteX294" fmla="*/ 1741557 w 7046259"/>
                <a:gd name="connsiteY294" fmla="*/ 459036 h 5082709"/>
                <a:gd name="connsiteX295" fmla="*/ 1731981 w 7046259"/>
                <a:gd name="connsiteY295" fmla="*/ 252527 h 5082709"/>
                <a:gd name="connsiteX296" fmla="*/ 1215614 w 7046259"/>
                <a:gd name="connsiteY296" fmla="*/ 144950 h 5082709"/>
                <a:gd name="connsiteX297" fmla="*/ 1112950 w 7046259"/>
                <a:gd name="connsiteY297" fmla="*/ 0 h 5082709"/>
                <a:gd name="connsiteX298" fmla="*/ 21516 w 7046259"/>
                <a:gd name="connsiteY298" fmla="*/ 876469 h 5082709"/>
                <a:gd name="connsiteX299" fmla="*/ 0 w 7046259"/>
                <a:gd name="connsiteY299"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04273 w 7046259"/>
                <a:gd name="connsiteY207" fmla="*/ 3253909 h 5082709"/>
                <a:gd name="connsiteX208" fmla="*/ 4582758 w 7046259"/>
                <a:gd name="connsiteY208" fmla="*/ 3103302 h 5082709"/>
                <a:gd name="connsiteX209" fmla="*/ 4561616 w 7046259"/>
                <a:gd name="connsiteY209" fmla="*/ 3076875 h 5082709"/>
                <a:gd name="connsiteX210" fmla="*/ 4475181 w 7046259"/>
                <a:gd name="connsiteY210" fmla="*/ 3071029 h 5082709"/>
                <a:gd name="connsiteX211" fmla="*/ 4410635 w 7046259"/>
                <a:gd name="connsiteY211" fmla="*/ 3071029 h 5082709"/>
                <a:gd name="connsiteX212" fmla="*/ 4324574 w 7046259"/>
                <a:gd name="connsiteY212" fmla="*/ 3071029 h 5082709"/>
                <a:gd name="connsiteX213" fmla="*/ 4222470 w 7046259"/>
                <a:gd name="connsiteY213" fmla="*/ 3043669 h 5082709"/>
                <a:gd name="connsiteX214" fmla="*/ 4098850 w 7046259"/>
                <a:gd name="connsiteY214" fmla="*/ 2995166 h 5082709"/>
                <a:gd name="connsiteX215" fmla="*/ 3958814 w 7046259"/>
                <a:gd name="connsiteY215" fmla="*/ 2909665 h 5082709"/>
                <a:gd name="connsiteX216" fmla="*/ 3872753 w 7046259"/>
                <a:gd name="connsiteY216" fmla="*/ 2866634 h 5082709"/>
                <a:gd name="connsiteX217" fmla="*/ 3786692 w 7046259"/>
                <a:gd name="connsiteY217" fmla="*/ 2834361 h 5082709"/>
                <a:gd name="connsiteX218" fmla="*/ 3668358 w 7046259"/>
                <a:gd name="connsiteY218" fmla="*/ 2845119 h 5082709"/>
                <a:gd name="connsiteX219" fmla="*/ 3614569 w 7046259"/>
                <a:gd name="connsiteY219" fmla="*/ 2780573 h 5082709"/>
                <a:gd name="connsiteX220" fmla="*/ 3571539 w 7046259"/>
                <a:gd name="connsiteY220" fmla="*/ 2694512 h 5082709"/>
                <a:gd name="connsiteX221" fmla="*/ 3560781 w 7046259"/>
                <a:gd name="connsiteY221" fmla="*/ 2608450 h 5082709"/>
                <a:gd name="connsiteX222" fmla="*/ 3485478 w 7046259"/>
                <a:gd name="connsiteY222" fmla="*/ 2565420 h 5082709"/>
                <a:gd name="connsiteX223" fmla="*/ 3453205 w 7046259"/>
                <a:gd name="connsiteY223" fmla="*/ 2511632 h 5082709"/>
                <a:gd name="connsiteX224" fmla="*/ 3431689 w 7046259"/>
                <a:gd name="connsiteY224" fmla="*/ 2371782 h 5082709"/>
                <a:gd name="connsiteX225" fmla="*/ 3474720 w 7046259"/>
                <a:gd name="connsiteY225" fmla="*/ 2199660 h 5082709"/>
                <a:gd name="connsiteX226" fmla="*/ 3593054 w 7046259"/>
                <a:gd name="connsiteY226" fmla="*/ 2081326 h 5082709"/>
                <a:gd name="connsiteX227" fmla="*/ 3668358 w 7046259"/>
                <a:gd name="connsiteY227" fmla="*/ 2006022 h 5082709"/>
                <a:gd name="connsiteX228" fmla="*/ 3754419 w 7046259"/>
                <a:gd name="connsiteY228" fmla="*/ 1898446 h 5082709"/>
                <a:gd name="connsiteX229" fmla="*/ 3861995 w 7046259"/>
                <a:gd name="connsiteY229" fmla="*/ 1737081 h 5082709"/>
                <a:gd name="connsiteX230" fmla="*/ 3937299 w 7046259"/>
                <a:gd name="connsiteY230" fmla="*/ 1607989 h 5082709"/>
                <a:gd name="connsiteX231" fmla="*/ 3980329 w 7046259"/>
                <a:gd name="connsiteY231" fmla="*/ 1446625 h 5082709"/>
                <a:gd name="connsiteX232" fmla="*/ 3980329 w 7046259"/>
                <a:gd name="connsiteY232" fmla="*/ 1339048 h 5082709"/>
                <a:gd name="connsiteX233" fmla="*/ 3980329 w 7046259"/>
                <a:gd name="connsiteY233" fmla="*/ 1339048 h 5082709"/>
                <a:gd name="connsiteX234" fmla="*/ 4098663 w 7046259"/>
                <a:gd name="connsiteY234" fmla="*/ 1371321 h 5082709"/>
                <a:gd name="connsiteX235" fmla="*/ 4195482 w 7046259"/>
                <a:gd name="connsiteY235" fmla="*/ 1425109 h 5082709"/>
                <a:gd name="connsiteX236" fmla="*/ 4249271 w 7046259"/>
                <a:gd name="connsiteY236" fmla="*/ 1156168 h 5082709"/>
                <a:gd name="connsiteX237" fmla="*/ 4227755 w 7046259"/>
                <a:gd name="connsiteY237" fmla="*/ 1080865 h 5082709"/>
                <a:gd name="connsiteX238" fmla="*/ 4184725 w 7046259"/>
                <a:gd name="connsiteY238" fmla="*/ 984046 h 5082709"/>
                <a:gd name="connsiteX239" fmla="*/ 4184725 w 7046259"/>
                <a:gd name="connsiteY239" fmla="*/ 887227 h 5082709"/>
                <a:gd name="connsiteX240" fmla="*/ 4184725 w 7046259"/>
                <a:gd name="connsiteY240" fmla="*/ 887227 h 5082709"/>
                <a:gd name="connsiteX241" fmla="*/ 4098663 w 7046259"/>
                <a:gd name="connsiteY241" fmla="*/ 790408 h 5082709"/>
                <a:gd name="connsiteX242" fmla="*/ 4098663 w 7046259"/>
                <a:gd name="connsiteY242" fmla="*/ 790408 h 5082709"/>
                <a:gd name="connsiteX243" fmla="*/ 3958814 w 7046259"/>
                <a:gd name="connsiteY243" fmla="*/ 779650 h 5082709"/>
                <a:gd name="connsiteX244" fmla="*/ 3915783 w 7046259"/>
                <a:gd name="connsiteY244" fmla="*/ 811923 h 5082709"/>
                <a:gd name="connsiteX245" fmla="*/ 3948056 w 7046259"/>
                <a:gd name="connsiteY245" fmla="*/ 887227 h 5082709"/>
                <a:gd name="connsiteX246" fmla="*/ 3948056 w 7046259"/>
                <a:gd name="connsiteY246" fmla="*/ 887227 h 5082709"/>
                <a:gd name="connsiteX247" fmla="*/ 3969572 w 7046259"/>
                <a:gd name="connsiteY247" fmla="*/ 1016319 h 5082709"/>
                <a:gd name="connsiteX248" fmla="*/ 3969572 w 7046259"/>
                <a:gd name="connsiteY248" fmla="*/ 1027076 h 5082709"/>
                <a:gd name="connsiteX249" fmla="*/ 3969572 w 7046259"/>
                <a:gd name="connsiteY249" fmla="*/ 1027076 h 5082709"/>
                <a:gd name="connsiteX250" fmla="*/ 3894268 w 7046259"/>
                <a:gd name="connsiteY250" fmla="*/ 1048592 h 5082709"/>
                <a:gd name="connsiteX251" fmla="*/ 3905026 w 7046259"/>
                <a:gd name="connsiteY251" fmla="*/ 1113137 h 5082709"/>
                <a:gd name="connsiteX252" fmla="*/ 3915783 w 7046259"/>
                <a:gd name="connsiteY252" fmla="*/ 1156168 h 5082709"/>
                <a:gd name="connsiteX253" fmla="*/ 3894268 w 7046259"/>
                <a:gd name="connsiteY253" fmla="*/ 1177683 h 5082709"/>
                <a:gd name="connsiteX254" fmla="*/ 3894268 w 7046259"/>
                <a:gd name="connsiteY254" fmla="*/ 1177683 h 5082709"/>
                <a:gd name="connsiteX255" fmla="*/ 3829722 w 7046259"/>
                <a:gd name="connsiteY255" fmla="*/ 1070107 h 5082709"/>
                <a:gd name="connsiteX256" fmla="*/ 3829722 w 7046259"/>
                <a:gd name="connsiteY256" fmla="*/ 1070107 h 5082709"/>
                <a:gd name="connsiteX257" fmla="*/ 3808207 w 7046259"/>
                <a:gd name="connsiteY257" fmla="*/ 951773 h 5082709"/>
                <a:gd name="connsiteX258" fmla="*/ 3808207 w 7046259"/>
                <a:gd name="connsiteY258" fmla="*/ 951773 h 5082709"/>
                <a:gd name="connsiteX259" fmla="*/ 3808207 w 7046259"/>
                <a:gd name="connsiteY259" fmla="*/ 951773 h 5082709"/>
                <a:gd name="connsiteX260" fmla="*/ 3711388 w 7046259"/>
                <a:gd name="connsiteY260" fmla="*/ 941015 h 5082709"/>
                <a:gd name="connsiteX261" fmla="*/ 3700631 w 7046259"/>
                <a:gd name="connsiteY261" fmla="*/ 908742 h 5082709"/>
                <a:gd name="connsiteX262" fmla="*/ 3700631 w 7046259"/>
                <a:gd name="connsiteY262" fmla="*/ 908742 h 5082709"/>
                <a:gd name="connsiteX263" fmla="*/ 3565072 w 7046259"/>
                <a:gd name="connsiteY263" fmla="*/ 839596 h 5082709"/>
                <a:gd name="connsiteX264" fmla="*/ 3570357 w 7046259"/>
                <a:gd name="connsiteY264" fmla="*/ 744456 h 5082709"/>
                <a:gd name="connsiteX265" fmla="*/ 3469932 w 7046259"/>
                <a:gd name="connsiteY265" fmla="*/ 554176 h 5082709"/>
                <a:gd name="connsiteX266" fmla="*/ 3438219 w 7046259"/>
                <a:gd name="connsiteY266" fmla="*/ 490750 h 5082709"/>
                <a:gd name="connsiteX267" fmla="*/ 3496360 w 7046259"/>
                <a:gd name="connsiteY267" fmla="*/ 385039 h 5082709"/>
                <a:gd name="connsiteX268" fmla="*/ 3586214 w 7046259"/>
                <a:gd name="connsiteY268" fmla="*/ 258185 h 5082709"/>
                <a:gd name="connsiteX269" fmla="*/ 3528508 w 7046259"/>
                <a:gd name="connsiteY269" fmla="*/ 112677 h 5082709"/>
                <a:gd name="connsiteX270" fmla="*/ 3399416 w 7046259"/>
                <a:gd name="connsiteY270" fmla="*/ 144950 h 5082709"/>
                <a:gd name="connsiteX271" fmla="*/ 3369506 w 7046259"/>
                <a:gd name="connsiteY271" fmla="*/ 284613 h 5082709"/>
                <a:gd name="connsiteX272" fmla="*/ 3369506 w 7046259"/>
                <a:gd name="connsiteY272" fmla="*/ 469607 h 5082709"/>
                <a:gd name="connsiteX273" fmla="*/ 3313355 w 7046259"/>
                <a:gd name="connsiteY273" fmla="*/ 629044 h 5082709"/>
                <a:gd name="connsiteX274" fmla="*/ 3327222 w 7046259"/>
                <a:gd name="connsiteY274" fmla="*/ 839596 h 5082709"/>
                <a:gd name="connsiteX275" fmla="*/ 3242653 w 7046259"/>
                <a:gd name="connsiteY275" fmla="*/ 792026 h 5082709"/>
                <a:gd name="connsiteX276" fmla="*/ 3184263 w 7046259"/>
                <a:gd name="connsiteY276" fmla="*/ 854955 h 5082709"/>
                <a:gd name="connsiteX277" fmla="*/ 3158084 w 7046259"/>
                <a:gd name="connsiteY277" fmla="*/ 961163 h 5082709"/>
                <a:gd name="connsiteX278" fmla="*/ 3226797 w 7046259"/>
                <a:gd name="connsiteY278" fmla="*/ 1029876 h 5082709"/>
                <a:gd name="connsiteX279" fmla="*/ 3102927 w 7046259"/>
                <a:gd name="connsiteY279" fmla="*/ 1118238 h 5082709"/>
                <a:gd name="connsiteX280" fmla="*/ 2930806 w 7046259"/>
                <a:gd name="connsiteY280" fmla="*/ 1088017 h 5082709"/>
                <a:gd name="connsiteX281" fmla="*/ 2761668 w 7046259"/>
                <a:gd name="connsiteY281" fmla="*/ 940021 h 5082709"/>
                <a:gd name="connsiteX282" fmla="*/ 2634815 w 7046259"/>
                <a:gd name="connsiteY282" fmla="*/ 966449 h 5082709"/>
                <a:gd name="connsiteX283" fmla="*/ 2581960 w 7046259"/>
                <a:gd name="connsiteY283" fmla="*/ 1109159 h 5082709"/>
                <a:gd name="connsiteX284" fmla="*/ 2555532 w 7046259"/>
                <a:gd name="connsiteY284" fmla="*/ 1072160 h 5082709"/>
                <a:gd name="connsiteX285" fmla="*/ 2517289 w 7046259"/>
                <a:gd name="connsiteY285" fmla="*/ 1005562 h 5082709"/>
                <a:gd name="connsiteX286" fmla="*/ 2307111 w 7046259"/>
                <a:gd name="connsiteY286" fmla="*/ 982306 h 5082709"/>
                <a:gd name="connsiteX287" fmla="*/ 2222542 w 7046259"/>
                <a:gd name="connsiteY287" fmla="*/ 940021 h 5082709"/>
                <a:gd name="connsiteX288" fmla="*/ 2312397 w 7046259"/>
                <a:gd name="connsiteY288" fmla="*/ 881880 h 5082709"/>
                <a:gd name="connsiteX289" fmla="*/ 2254256 w 7046259"/>
                <a:gd name="connsiteY289" fmla="*/ 781455 h 5082709"/>
                <a:gd name="connsiteX290" fmla="*/ 2116831 w 7046259"/>
                <a:gd name="connsiteY290" fmla="*/ 712743 h 5082709"/>
                <a:gd name="connsiteX291" fmla="*/ 1947694 w 7046259"/>
                <a:gd name="connsiteY291" fmla="*/ 501321 h 5082709"/>
                <a:gd name="connsiteX292" fmla="*/ 1873696 w 7046259"/>
                <a:gd name="connsiteY292" fmla="*/ 437894 h 5082709"/>
                <a:gd name="connsiteX293" fmla="*/ 1818042 w 7046259"/>
                <a:gd name="connsiteY293" fmla="*/ 381617 h 5082709"/>
                <a:gd name="connsiteX294" fmla="*/ 1741557 w 7046259"/>
                <a:gd name="connsiteY294" fmla="*/ 459036 h 5082709"/>
                <a:gd name="connsiteX295" fmla="*/ 1731981 w 7046259"/>
                <a:gd name="connsiteY295" fmla="*/ 252527 h 5082709"/>
                <a:gd name="connsiteX296" fmla="*/ 1215614 w 7046259"/>
                <a:gd name="connsiteY296" fmla="*/ 144950 h 5082709"/>
                <a:gd name="connsiteX297" fmla="*/ 1112950 w 7046259"/>
                <a:gd name="connsiteY297" fmla="*/ 0 h 5082709"/>
                <a:gd name="connsiteX298" fmla="*/ 21516 w 7046259"/>
                <a:gd name="connsiteY298" fmla="*/ 876469 h 5082709"/>
                <a:gd name="connsiteX299" fmla="*/ 0 w 7046259"/>
                <a:gd name="connsiteY299"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32753 w 7046259"/>
                <a:gd name="connsiteY207" fmla="*/ 3360804 h 5082709"/>
                <a:gd name="connsiteX208" fmla="*/ 4604273 w 7046259"/>
                <a:gd name="connsiteY208" fmla="*/ 3253909 h 5082709"/>
                <a:gd name="connsiteX209" fmla="*/ 4582758 w 7046259"/>
                <a:gd name="connsiteY209" fmla="*/ 3103302 h 5082709"/>
                <a:gd name="connsiteX210" fmla="*/ 4561616 w 7046259"/>
                <a:gd name="connsiteY210" fmla="*/ 3076875 h 5082709"/>
                <a:gd name="connsiteX211" fmla="*/ 4475181 w 7046259"/>
                <a:gd name="connsiteY211" fmla="*/ 3071029 h 5082709"/>
                <a:gd name="connsiteX212" fmla="*/ 4410635 w 7046259"/>
                <a:gd name="connsiteY212" fmla="*/ 3071029 h 5082709"/>
                <a:gd name="connsiteX213" fmla="*/ 4324574 w 7046259"/>
                <a:gd name="connsiteY213" fmla="*/ 3071029 h 5082709"/>
                <a:gd name="connsiteX214" fmla="*/ 4222470 w 7046259"/>
                <a:gd name="connsiteY214" fmla="*/ 3043669 h 5082709"/>
                <a:gd name="connsiteX215" fmla="*/ 4098850 w 7046259"/>
                <a:gd name="connsiteY215" fmla="*/ 2995166 h 5082709"/>
                <a:gd name="connsiteX216" fmla="*/ 3958814 w 7046259"/>
                <a:gd name="connsiteY216" fmla="*/ 2909665 h 5082709"/>
                <a:gd name="connsiteX217" fmla="*/ 3872753 w 7046259"/>
                <a:gd name="connsiteY217" fmla="*/ 2866634 h 5082709"/>
                <a:gd name="connsiteX218" fmla="*/ 3786692 w 7046259"/>
                <a:gd name="connsiteY218" fmla="*/ 2834361 h 5082709"/>
                <a:gd name="connsiteX219" fmla="*/ 3668358 w 7046259"/>
                <a:gd name="connsiteY219" fmla="*/ 2845119 h 5082709"/>
                <a:gd name="connsiteX220" fmla="*/ 3614569 w 7046259"/>
                <a:gd name="connsiteY220" fmla="*/ 2780573 h 5082709"/>
                <a:gd name="connsiteX221" fmla="*/ 3571539 w 7046259"/>
                <a:gd name="connsiteY221" fmla="*/ 2694512 h 5082709"/>
                <a:gd name="connsiteX222" fmla="*/ 3560781 w 7046259"/>
                <a:gd name="connsiteY222" fmla="*/ 2608450 h 5082709"/>
                <a:gd name="connsiteX223" fmla="*/ 3485478 w 7046259"/>
                <a:gd name="connsiteY223" fmla="*/ 2565420 h 5082709"/>
                <a:gd name="connsiteX224" fmla="*/ 3453205 w 7046259"/>
                <a:gd name="connsiteY224" fmla="*/ 2511632 h 5082709"/>
                <a:gd name="connsiteX225" fmla="*/ 3431689 w 7046259"/>
                <a:gd name="connsiteY225" fmla="*/ 2371782 h 5082709"/>
                <a:gd name="connsiteX226" fmla="*/ 3474720 w 7046259"/>
                <a:gd name="connsiteY226" fmla="*/ 2199660 h 5082709"/>
                <a:gd name="connsiteX227" fmla="*/ 3593054 w 7046259"/>
                <a:gd name="connsiteY227" fmla="*/ 2081326 h 5082709"/>
                <a:gd name="connsiteX228" fmla="*/ 3668358 w 7046259"/>
                <a:gd name="connsiteY228" fmla="*/ 2006022 h 5082709"/>
                <a:gd name="connsiteX229" fmla="*/ 3754419 w 7046259"/>
                <a:gd name="connsiteY229" fmla="*/ 1898446 h 5082709"/>
                <a:gd name="connsiteX230" fmla="*/ 3861995 w 7046259"/>
                <a:gd name="connsiteY230" fmla="*/ 1737081 h 5082709"/>
                <a:gd name="connsiteX231" fmla="*/ 3937299 w 7046259"/>
                <a:gd name="connsiteY231" fmla="*/ 1607989 h 5082709"/>
                <a:gd name="connsiteX232" fmla="*/ 3980329 w 7046259"/>
                <a:gd name="connsiteY232" fmla="*/ 1446625 h 5082709"/>
                <a:gd name="connsiteX233" fmla="*/ 3980329 w 7046259"/>
                <a:gd name="connsiteY233" fmla="*/ 1339048 h 5082709"/>
                <a:gd name="connsiteX234" fmla="*/ 3980329 w 7046259"/>
                <a:gd name="connsiteY234" fmla="*/ 1339048 h 5082709"/>
                <a:gd name="connsiteX235" fmla="*/ 4098663 w 7046259"/>
                <a:gd name="connsiteY235" fmla="*/ 1371321 h 5082709"/>
                <a:gd name="connsiteX236" fmla="*/ 4195482 w 7046259"/>
                <a:gd name="connsiteY236" fmla="*/ 1425109 h 5082709"/>
                <a:gd name="connsiteX237" fmla="*/ 4249271 w 7046259"/>
                <a:gd name="connsiteY237" fmla="*/ 1156168 h 5082709"/>
                <a:gd name="connsiteX238" fmla="*/ 4227755 w 7046259"/>
                <a:gd name="connsiteY238" fmla="*/ 1080865 h 5082709"/>
                <a:gd name="connsiteX239" fmla="*/ 4184725 w 7046259"/>
                <a:gd name="connsiteY239" fmla="*/ 984046 h 5082709"/>
                <a:gd name="connsiteX240" fmla="*/ 4184725 w 7046259"/>
                <a:gd name="connsiteY240" fmla="*/ 887227 h 5082709"/>
                <a:gd name="connsiteX241" fmla="*/ 4184725 w 7046259"/>
                <a:gd name="connsiteY241" fmla="*/ 887227 h 5082709"/>
                <a:gd name="connsiteX242" fmla="*/ 4098663 w 7046259"/>
                <a:gd name="connsiteY242" fmla="*/ 790408 h 5082709"/>
                <a:gd name="connsiteX243" fmla="*/ 4098663 w 7046259"/>
                <a:gd name="connsiteY243" fmla="*/ 790408 h 5082709"/>
                <a:gd name="connsiteX244" fmla="*/ 3958814 w 7046259"/>
                <a:gd name="connsiteY244" fmla="*/ 779650 h 5082709"/>
                <a:gd name="connsiteX245" fmla="*/ 3915783 w 7046259"/>
                <a:gd name="connsiteY245" fmla="*/ 811923 h 5082709"/>
                <a:gd name="connsiteX246" fmla="*/ 3948056 w 7046259"/>
                <a:gd name="connsiteY246" fmla="*/ 887227 h 5082709"/>
                <a:gd name="connsiteX247" fmla="*/ 3948056 w 7046259"/>
                <a:gd name="connsiteY247" fmla="*/ 887227 h 5082709"/>
                <a:gd name="connsiteX248" fmla="*/ 3969572 w 7046259"/>
                <a:gd name="connsiteY248" fmla="*/ 1016319 h 5082709"/>
                <a:gd name="connsiteX249" fmla="*/ 3969572 w 7046259"/>
                <a:gd name="connsiteY249" fmla="*/ 1027076 h 5082709"/>
                <a:gd name="connsiteX250" fmla="*/ 3969572 w 7046259"/>
                <a:gd name="connsiteY250" fmla="*/ 1027076 h 5082709"/>
                <a:gd name="connsiteX251" fmla="*/ 3894268 w 7046259"/>
                <a:gd name="connsiteY251" fmla="*/ 1048592 h 5082709"/>
                <a:gd name="connsiteX252" fmla="*/ 3905026 w 7046259"/>
                <a:gd name="connsiteY252" fmla="*/ 1113137 h 5082709"/>
                <a:gd name="connsiteX253" fmla="*/ 3915783 w 7046259"/>
                <a:gd name="connsiteY253" fmla="*/ 1156168 h 5082709"/>
                <a:gd name="connsiteX254" fmla="*/ 3894268 w 7046259"/>
                <a:gd name="connsiteY254" fmla="*/ 1177683 h 5082709"/>
                <a:gd name="connsiteX255" fmla="*/ 3894268 w 7046259"/>
                <a:gd name="connsiteY255" fmla="*/ 1177683 h 5082709"/>
                <a:gd name="connsiteX256" fmla="*/ 3829722 w 7046259"/>
                <a:gd name="connsiteY256" fmla="*/ 1070107 h 5082709"/>
                <a:gd name="connsiteX257" fmla="*/ 3829722 w 7046259"/>
                <a:gd name="connsiteY257" fmla="*/ 1070107 h 5082709"/>
                <a:gd name="connsiteX258" fmla="*/ 3808207 w 7046259"/>
                <a:gd name="connsiteY258" fmla="*/ 951773 h 5082709"/>
                <a:gd name="connsiteX259" fmla="*/ 3808207 w 7046259"/>
                <a:gd name="connsiteY259" fmla="*/ 951773 h 5082709"/>
                <a:gd name="connsiteX260" fmla="*/ 3808207 w 7046259"/>
                <a:gd name="connsiteY260" fmla="*/ 951773 h 5082709"/>
                <a:gd name="connsiteX261" fmla="*/ 3711388 w 7046259"/>
                <a:gd name="connsiteY261" fmla="*/ 941015 h 5082709"/>
                <a:gd name="connsiteX262" fmla="*/ 3700631 w 7046259"/>
                <a:gd name="connsiteY262" fmla="*/ 908742 h 5082709"/>
                <a:gd name="connsiteX263" fmla="*/ 3700631 w 7046259"/>
                <a:gd name="connsiteY263" fmla="*/ 908742 h 5082709"/>
                <a:gd name="connsiteX264" fmla="*/ 3565072 w 7046259"/>
                <a:gd name="connsiteY264" fmla="*/ 839596 h 5082709"/>
                <a:gd name="connsiteX265" fmla="*/ 3570357 w 7046259"/>
                <a:gd name="connsiteY265" fmla="*/ 744456 h 5082709"/>
                <a:gd name="connsiteX266" fmla="*/ 3469932 w 7046259"/>
                <a:gd name="connsiteY266" fmla="*/ 554176 h 5082709"/>
                <a:gd name="connsiteX267" fmla="*/ 3438219 w 7046259"/>
                <a:gd name="connsiteY267" fmla="*/ 490750 h 5082709"/>
                <a:gd name="connsiteX268" fmla="*/ 3496360 w 7046259"/>
                <a:gd name="connsiteY268" fmla="*/ 385039 h 5082709"/>
                <a:gd name="connsiteX269" fmla="*/ 3586214 w 7046259"/>
                <a:gd name="connsiteY269" fmla="*/ 258185 h 5082709"/>
                <a:gd name="connsiteX270" fmla="*/ 3528508 w 7046259"/>
                <a:gd name="connsiteY270" fmla="*/ 112677 h 5082709"/>
                <a:gd name="connsiteX271" fmla="*/ 3399416 w 7046259"/>
                <a:gd name="connsiteY271" fmla="*/ 144950 h 5082709"/>
                <a:gd name="connsiteX272" fmla="*/ 3369506 w 7046259"/>
                <a:gd name="connsiteY272" fmla="*/ 284613 h 5082709"/>
                <a:gd name="connsiteX273" fmla="*/ 3369506 w 7046259"/>
                <a:gd name="connsiteY273" fmla="*/ 469607 h 5082709"/>
                <a:gd name="connsiteX274" fmla="*/ 3313355 w 7046259"/>
                <a:gd name="connsiteY274" fmla="*/ 629044 h 5082709"/>
                <a:gd name="connsiteX275" fmla="*/ 3327222 w 7046259"/>
                <a:gd name="connsiteY275" fmla="*/ 839596 h 5082709"/>
                <a:gd name="connsiteX276" fmla="*/ 3242653 w 7046259"/>
                <a:gd name="connsiteY276" fmla="*/ 792026 h 5082709"/>
                <a:gd name="connsiteX277" fmla="*/ 3184263 w 7046259"/>
                <a:gd name="connsiteY277" fmla="*/ 854955 h 5082709"/>
                <a:gd name="connsiteX278" fmla="*/ 3158084 w 7046259"/>
                <a:gd name="connsiteY278" fmla="*/ 961163 h 5082709"/>
                <a:gd name="connsiteX279" fmla="*/ 3226797 w 7046259"/>
                <a:gd name="connsiteY279" fmla="*/ 1029876 h 5082709"/>
                <a:gd name="connsiteX280" fmla="*/ 3102927 w 7046259"/>
                <a:gd name="connsiteY280" fmla="*/ 1118238 h 5082709"/>
                <a:gd name="connsiteX281" fmla="*/ 2930806 w 7046259"/>
                <a:gd name="connsiteY281" fmla="*/ 1088017 h 5082709"/>
                <a:gd name="connsiteX282" fmla="*/ 2761668 w 7046259"/>
                <a:gd name="connsiteY282" fmla="*/ 940021 h 5082709"/>
                <a:gd name="connsiteX283" fmla="*/ 2634815 w 7046259"/>
                <a:gd name="connsiteY283" fmla="*/ 966449 h 5082709"/>
                <a:gd name="connsiteX284" fmla="*/ 2581960 w 7046259"/>
                <a:gd name="connsiteY284" fmla="*/ 1109159 h 5082709"/>
                <a:gd name="connsiteX285" fmla="*/ 2555532 w 7046259"/>
                <a:gd name="connsiteY285" fmla="*/ 1072160 h 5082709"/>
                <a:gd name="connsiteX286" fmla="*/ 2517289 w 7046259"/>
                <a:gd name="connsiteY286" fmla="*/ 1005562 h 5082709"/>
                <a:gd name="connsiteX287" fmla="*/ 2307111 w 7046259"/>
                <a:gd name="connsiteY287" fmla="*/ 982306 h 5082709"/>
                <a:gd name="connsiteX288" fmla="*/ 2222542 w 7046259"/>
                <a:gd name="connsiteY288" fmla="*/ 940021 h 5082709"/>
                <a:gd name="connsiteX289" fmla="*/ 2312397 w 7046259"/>
                <a:gd name="connsiteY289" fmla="*/ 881880 h 5082709"/>
                <a:gd name="connsiteX290" fmla="*/ 2254256 w 7046259"/>
                <a:gd name="connsiteY290" fmla="*/ 781455 h 5082709"/>
                <a:gd name="connsiteX291" fmla="*/ 2116831 w 7046259"/>
                <a:gd name="connsiteY291" fmla="*/ 712743 h 5082709"/>
                <a:gd name="connsiteX292" fmla="*/ 1947694 w 7046259"/>
                <a:gd name="connsiteY292" fmla="*/ 501321 h 5082709"/>
                <a:gd name="connsiteX293" fmla="*/ 1873696 w 7046259"/>
                <a:gd name="connsiteY293" fmla="*/ 437894 h 5082709"/>
                <a:gd name="connsiteX294" fmla="*/ 1818042 w 7046259"/>
                <a:gd name="connsiteY294" fmla="*/ 381617 h 5082709"/>
                <a:gd name="connsiteX295" fmla="*/ 1741557 w 7046259"/>
                <a:gd name="connsiteY295" fmla="*/ 459036 h 5082709"/>
                <a:gd name="connsiteX296" fmla="*/ 1731981 w 7046259"/>
                <a:gd name="connsiteY296" fmla="*/ 252527 h 5082709"/>
                <a:gd name="connsiteX297" fmla="*/ 1215614 w 7046259"/>
                <a:gd name="connsiteY297" fmla="*/ 144950 h 5082709"/>
                <a:gd name="connsiteX298" fmla="*/ 1112950 w 7046259"/>
                <a:gd name="connsiteY298" fmla="*/ 0 h 5082709"/>
                <a:gd name="connsiteX299" fmla="*/ 21516 w 7046259"/>
                <a:gd name="connsiteY299" fmla="*/ 876469 h 5082709"/>
                <a:gd name="connsiteX300" fmla="*/ 0 w 7046259"/>
                <a:gd name="connsiteY300"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32753 w 7046259"/>
                <a:gd name="connsiteY207" fmla="*/ 3360804 h 5082709"/>
                <a:gd name="connsiteX208" fmla="*/ 4604273 w 7046259"/>
                <a:gd name="connsiteY208" fmla="*/ 3253909 h 5082709"/>
                <a:gd name="connsiteX209" fmla="*/ 4582758 w 7046259"/>
                <a:gd name="connsiteY209" fmla="*/ 3103302 h 5082709"/>
                <a:gd name="connsiteX210" fmla="*/ 4561616 w 7046259"/>
                <a:gd name="connsiteY210" fmla="*/ 3076875 h 5082709"/>
                <a:gd name="connsiteX211" fmla="*/ 4475181 w 7046259"/>
                <a:gd name="connsiteY211" fmla="*/ 3071029 h 5082709"/>
                <a:gd name="connsiteX212" fmla="*/ 4410635 w 7046259"/>
                <a:gd name="connsiteY212" fmla="*/ 3071029 h 5082709"/>
                <a:gd name="connsiteX213" fmla="*/ 4324574 w 7046259"/>
                <a:gd name="connsiteY213" fmla="*/ 3071029 h 5082709"/>
                <a:gd name="connsiteX214" fmla="*/ 4222470 w 7046259"/>
                <a:gd name="connsiteY214" fmla="*/ 3043669 h 5082709"/>
                <a:gd name="connsiteX215" fmla="*/ 4098850 w 7046259"/>
                <a:gd name="connsiteY215" fmla="*/ 2995166 h 5082709"/>
                <a:gd name="connsiteX216" fmla="*/ 3958814 w 7046259"/>
                <a:gd name="connsiteY216" fmla="*/ 2909665 h 5082709"/>
                <a:gd name="connsiteX217" fmla="*/ 3872753 w 7046259"/>
                <a:gd name="connsiteY217" fmla="*/ 2866634 h 5082709"/>
                <a:gd name="connsiteX218" fmla="*/ 3786692 w 7046259"/>
                <a:gd name="connsiteY218" fmla="*/ 2834361 h 5082709"/>
                <a:gd name="connsiteX219" fmla="*/ 3668358 w 7046259"/>
                <a:gd name="connsiteY219" fmla="*/ 2845119 h 5082709"/>
                <a:gd name="connsiteX220" fmla="*/ 3614569 w 7046259"/>
                <a:gd name="connsiteY220" fmla="*/ 2780573 h 5082709"/>
                <a:gd name="connsiteX221" fmla="*/ 3571539 w 7046259"/>
                <a:gd name="connsiteY221" fmla="*/ 2694512 h 5082709"/>
                <a:gd name="connsiteX222" fmla="*/ 3560781 w 7046259"/>
                <a:gd name="connsiteY222" fmla="*/ 2608450 h 5082709"/>
                <a:gd name="connsiteX223" fmla="*/ 3485478 w 7046259"/>
                <a:gd name="connsiteY223" fmla="*/ 2565420 h 5082709"/>
                <a:gd name="connsiteX224" fmla="*/ 3453205 w 7046259"/>
                <a:gd name="connsiteY224" fmla="*/ 2511632 h 5082709"/>
                <a:gd name="connsiteX225" fmla="*/ 3431689 w 7046259"/>
                <a:gd name="connsiteY225" fmla="*/ 2371782 h 5082709"/>
                <a:gd name="connsiteX226" fmla="*/ 3474720 w 7046259"/>
                <a:gd name="connsiteY226" fmla="*/ 2199660 h 5082709"/>
                <a:gd name="connsiteX227" fmla="*/ 3593054 w 7046259"/>
                <a:gd name="connsiteY227" fmla="*/ 2081326 h 5082709"/>
                <a:gd name="connsiteX228" fmla="*/ 3668358 w 7046259"/>
                <a:gd name="connsiteY228" fmla="*/ 2006022 h 5082709"/>
                <a:gd name="connsiteX229" fmla="*/ 3754419 w 7046259"/>
                <a:gd name="connsiteY229" fmla="*/ 1898446 h 5082709"/>
                <a:gd name="connsiteX230" fmla="*/ 3861995 w 7046259"/>
                <a:gd name="connsiteY230" fmla="*/ 1737081 h 5082709"/>
                <a:gd name="connsiteX231" fmla="*/ 3937299 w 7046259"/>
                <a:gd name="connsiteY231" fmla="*/ 1607989 h 5082709"/>
                <a:gd name="connsiteX232" fmla="*/ 3980329 w 7046259"/>
                <a:gd name="connsiteY232" fmla="*/ 1446625 h 5082709"/>
                <a:gd name="connsiteX233" fmla="*/ 3980329 w 7046259"/>
                <a:gd name="connsiteY233" fmla="*/ 1339048 h 5082709"/>
                <a:gd name="connsiteX234" fmla="*/ 3980329 w 7046259"/>
                <a:gd name="connsiteY234" fmla="*/ 1339048 h 5082709"/>
                <a:gd name="connsiteX235" fmla="*/ 4007383 w 7046259"/>
                <a:gd name="connsiteY235" fmla="*/ 1319718 h 5082709"/>
                <a:gd name="connsiteX236" fmla="*/ 4098663 w 7046259"/>
                <a:gd name="connsiteY236" fmla="*/ 1371321 h 5082709"/>
                <a:gd name="connsiteX237" fmla="*/ 4195482 w 7046259"/>
                <a:gd name="connsiteY237" fmla="*/ 1425109 h 5082709"/>
                <a:gd name="connsiteX238" fmla="*/ 4249271 w 7046259"/>
                <a:gd name="connsiteY238" fmla="*/ 1156168 h 5082709"/>
                <a:gd name="connsiteX239" fmla="*/ 4227755 w 7046259"/>
                <a:gd name="connsiteY239" fmla="*/ 1080865 h 5082709"/>
                <a:gd name="connsiteX240" fmla="*/ 4184725 w 7046259"/>
                <a:gd name="connsiteY240" fmla="*/ 984046 h 5082709"/>
                <a:gd name="connsiteX241" fmla="*/ 4184725 w 7046259"/>
                <a:gd name="connsiteY241" fmla="*/ 887227 h 5082709"/>
                <a:gd name="connsiteX242" fmla="*/ 4184725 w 7046259"/>
                <a:gd name="connsiteY242" fmla="*/ 887227 h 5082709"/>
                <a:gd name="connsiteX243" fmla="*/ 4098663 w 7046259"/>
                <a:gd name="connsiteY243" fmla="*/ 790408 h 5082709"/>
                <a:gd name="connsiteX244" fmla="*/ 4098663 w 7046259"/>
                <a:gd name="connsiteY244" fmla="*/ 790408 h 5082709"/>
                <a:gd name="connsiteX245" fmla="*/ 3958814 w 7046259"/>
                <a:gd name="connsiteY245" fmla="*/ 779650 h 5082709"/>
                <a:gd name="connsiteX246" fmla="*/ 3915783 w 7046259"/>
                <a:gd name="connsiteY246" fmla="*/ 811923 h 5082709"/>
                <a:gd name="connsiteX247" fmla="*/ 3948056 w 7046259"/>
                <a:gd name="connsiteY247" fmla="*/ 887227 h 5082709"/>
                <a:gd name="connsiteX248" fmla="*/ 3948056 w 7046259"/>
                <a:gd name="connsiteY248" fmla="*/ 887227 h 5082709"/>
                <a:gd name="connsiteX249" fmla="*/ 3969572 w 7046259"/>
                <a:gd name="connsiteY249" fmla="*/ 1016319 h 5082709"/>
                <a:gd name="connsiteX250" fmla="*/ 3969572 w 7046259"/>
                <a:gd name="connsiteY250" fmla="*/ 1027076 h 5082709"/>
                <a:gd name="connsiteX251" fmla="*/ 3969572 w 7046259"/>
                <a:gd name="connsiteY251" fmla="*/ 1027076 h 5082709"/>
                <a:gd name="connsiteX252" fmla="*/ 3894268 w 7046259"/>
                <a:gd name="connsiteY252" fmla="*/ 1048592 h 5082709"/>
                <a:gd name="connsiteX253" fmla="*/ 3905026 w 7046259"/>
                <a:gd name="connsiteY253" fmla="*/ 1113137 h 5082709"/>
                <a:gd name="connsiteX254" fmla="*/ 3915783 w 7046259"/>
                <a:gd name="connsiteY254" fmla="*/ 1156168 h 5082709"/>
                <a:gd name="connsiteX255" fmla="*/ 3894268 w 7046259"/>
                <a:gd name="connsiteY255" fmla="*/ 1177683 h 5082709"/>
                <a:gd name="connsiteX256" fmla="*/ 3894268 w 7046259"/>
                <a:gd name="connsiteY256" fmla="*/ 1177683 h 5082709"/>
                <a:gd name="connsiteX257" fmla="*/ 3829722 w 7046259"/>
                <a:gd name="connsiteY257" fmla="*/ 1070107 h 5082709"/>
                <a:gd name="connsiteX258" fmla="*/ 3829722 w 7046259"/>
                <a:gd name="connsiteY258" fmla="*/ 1070107 h 5082709"/>
                <a:gd name="connsiteX259" fmla="*/ 3808207 w 7046259"/>
                <a:gd name="connsiteY259" fmla="*/ 951773 h 5082709"/>
                <a:gd name="connsiteX260" fmla="*/ 3808207 w 7046259"/>
                <a:gd name="connsiteY260" fmla="*/ 951773 h 5082709"/>
                <a:gd name="connsiteX261" fmla="*/ 3808207 w 7046259"/>
                <a:gd name="connsiteY261" fmla="*/ 951773 h 5082709"/>
                <a:gd name="connsiteX262" fmla="*/ 3711388 w 7046259"/>
                <a:gd name="connsiteY262" fmla="*/ 941015 h 5082709"/>
                <a:gd name="connsiteX263" fmla="*/ 3700631 w 7046259"/>
                <a:gd name="connsiteY263" fmla="*/ 908742 h 5082709"/>
                <a:gd name="connsiteX264" fmla="*/ 3700631 w 7046259"/>
                <a:gd name="connsiteY264" fmla="*/ 908742 h 5082709"/>
                <a:gd name="connsiteX265" fmla="*/ 3565072 w 7046259"/>
                <a:gd name="connsiteY265" fmla="*/ 839596 h 5082709"/>
                <a:gd name="connsiteX266" fmla="*/ 3570357 w 7046259"/>
                <a:gd name="connsiteY266" fmla="*/ 744456 h 5082709"/>
                <a:gd name="connsiteX267" fmla="*/ 3469932 w 7046259"/>
                <a:gd name="connsiteY267" fmla="*/ 554176 h 5082709"/>
                <a:gd name="connsiteX268" fmla="*/ 3438219 w 7046259"/>
                <a:gd name="connsiteY268" fmla="*/ 490750 h 5082709"/>
                <a:gd name="connsiteX269" fmla="*/ 3496360 w 7046259"/>
                <a:gd name="connsiteY269" fmla="*/ 385039 h 5082709"/>
                <a:gd name="connsiteX270" fmla="*/ 3586214 w 7046259"/>
                <a:gd name="connsiteY270" fmla="*/ 258185 h 5082709"/>
                <a:gd name="connsiteX271" fmla="*/ 3528508 w 7046259"/>
                <a:gd name="connsiteY271" fmla="*/ 112677 h 5082709"/>
                <a:gd name="connsiteX272" fmla="*/ 3399416 w 7046259"/>
                <a:gd name="connsiteY272" fmla="*/ 144950 h 5082709"/>
                <a:gd name="connsiteX273" fmla="*/ 3369506 w 7046259"/>
                <a:gd name="connsiteY273" fmla="*/ 284613 h 5082709"/>
                <a:gd name="connsiteX274" fmla="*/ 3369506 w 7046259"/>
                <a:gd name="connsiteY274" fmla="*/ 469607 h 5082709"/>
                <a:gd name="connsiteX275" fmla="*/ 3313355 w 7046259"/>
                <a:gd name="connsiteY275" fmla="*/ 629044 h 5082709"/>
                <a:gd name="connsiteX276" fmla="*/ 3327222 w 7046259"/>
                <a:gd name="connsiteY276" fmla="*/ 839596 h 5082709"/>
                <a:gd name="connsiteX277" fmla="*/ 3242653 w 7046259"/>
                <a:gd name="connsiteY277" fmla="*/ 792026 h 5082709"/>
                <a:gd name="connsiteX278" fmla="*/ 3184263 w 7046259"/>
                <a:gd name="connsiteY278" fmla="*/ 854955 h 5082709"/>
                <a:gd name="connsiteX279" fmla="*/ 3158084 w 7046259"/>
                <a:gd name="connsiteY279" fmla="*/ 961163 h 5082709"/>
                <a:gd name="connsiteX280" fmla="*/ 3226797 w 7046259"/>
                <a:gd name="connsiteY280" fmla="*/ 1029876 h 5082709"/>
                <a:gd name="connsiteX281" fmla="*/ 3102927 w 7046259"/>
                <a:gd name="connsiteY281" fmla="*/ 1118238 h 5082709"/>
                <a:gd name="connsiteX282" fmla="*/ 2930806 w 7046259"/>
                <a:gd name="connsiteY282" fmla="*/ 1088017 h 5082709"/>
                <a:gd name="connsiteX283" fmla="*/ 2761668 w 7046259"/>
                <a:gd name="connsiteY283" fmla="*/ 940021 h 5082709"/>
                <a:gd name="connsiteX284" fmla="*/ 2634815 w 7046259"/>
                <a:gd name="connsiteY284" fmla="*/ 966449 h 5082709"/>
                <a:gd name="connsiteX285" fmla="*/ 2581960 w 7046259"/>
                <a:gd name="connsiteY285" fmla="*/ 1109159 h 5082709"/>
                <a:gd name="connsiteX286" fmla="*/ 2555532 w 7046259"/>
                <a:gd name="connsiteY286" fmla="*/ 1072160 h 5082709"/>
                <a:gd name="connsiteX287" fmla="*/ 2517289 w 7046259"/>
                <a:gd name="connsiteY287" fmla="*/ 1005562 h 5082709"/>
                <a:gd name="connsiteX288" fmla="*/ 2307111 w 7046259"/>
                <a:gd name="connsiteY288" fmla="*/ 982306 h 5082709"/>
                <a:gd name="connsiteX289" fmla="*/ 2222542 w 7046259"/>
                <a:gd name="connsiteY289" fmla="*/ 940021 h 5082709"/>
                <a:gd name="connsiteX290" fmla="*/ 2312397 w 7046259"/>
                <a:gd name="connsiteY290" fmla="*/ 881880 h 5082709"/>
                <a:gd name="connsiteX291" fmla="*/ 2254256 w 7046259"/>
                <a:gd name="connsiteY291" fmla="*/ 781455 h 5082709"/>
                <a:gd name="connsiteX292" fmla="*/ 2116831 w 7046259"/>
                <a:gd name="connsiteY292" fmla="*/ 712743 h 5082709"/>
                <a:gd name="connsiteX293" fmla="*/ 1947694 w 7046259"/>
                <a:gd name="connsiteY293" fmla="*/ 501321 h 5082709"/>
                <a:gd name="connsiteX294" fmla="*/ 1873696 w 7046259"/>
                <a:gd name="connsiteY294" fmla="*/ 437894 h 5082709"/>
                <a:gd name="connsiteX295" fmla="*/ 1818042 w 7046259"/>
                <a:gd name="connsiteY295" fmla="*/ 381617 h 5082709"/>
                <a:gd name="connsiteX296" fmla="*/ 1741557 w 7046259"/>
                <a:gd name="connsiteY296" fmla="*/ 459036 h 5082709"/>
                <a:gd name="connsiteX297" fmla="*/ 1731981 w 7046259"/>
                <a:gd name="connsiteY297" fmla="*/ 252527 h 5082709"/>
                <a:gd name="connsiteX298" fmla="*/ 1215614 w 7046259"/>
                <a:gd name="connsiteY298" fmla="*/ 144950 h 5082709"/>
                <a:gd name="connsiteX299" fmla="*/ 1112950 w 7046259"/>
                <a:gd name="connsiteY299" fmla="*/ 0 h 5082709"/>
                <a:gd name="connsiteX300" fmla="*/ 21516 w 7046259"/>
                <a:gd name="connsiteY300" fmla="*/ 876469 h 5082709"/>
                <a:gd name="connsiteX301" fmla="*/ 0 w 7046259"/>
                <a:gd name="connsiteY301"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32753 w 7046259"/>
                <a:gd name="connsiteY207" fmla="*/ 3360804 h 5082709"/>
                <a:gd name="connsiteX208" fmla="*/ 4604273 w 7046259"/>
                <a:gd name="connsiteY208" fmla="*/ 3253909 h 5082709"/>
                <a:gd name="connsiteX209" fmla="*/ 4582758 w 7046259"/>
                <a:gd name="connsiteY209" fmla="*/ 3103302 h 5082709"/>
                <a:gd name="connsiteX210" fmla="*/ 4561616 w 7046259"/>
                <a:gd name="connsiteY210" fmla="*/ 3076875 h 5082709"/>
                <a:gd name="connsiteX211" fmla="*/ 4475181 w 7046259"/>
                <a:gd name="connsiteY211" fmla="*/ 3071029 h 5082709"/>
                <a:gd name="connsiteX212" fmla="*/ 4410635 w 7046259"/>
                <a:gd name="connsiteY212" fmla="*/ 3071029 h 5082709"/>
                <a:gd name="connsiteX213" fmla="*/ 4324574 w 7046259"/>
                <a:gd name="connsiteY213" fmla="*/ 3071029 h 5082709"/>
                <a:gd name="connsiteX214" fmla="*/ 4222470 w 7046259"/>
                <a:gd name="connsiteY214" fmla="*/ 3043669 h 5082709"/>
                <a:gd name="connsiteX215" fmla="*/ 4098850 w 7046259"/>
                <a:gd name="connsiteY215" fmla="*/ 2995166 h 5082709"/>
                <a:gd name="connsiteX216" fmla="*/ 3958814 w 7046259"/>
                <a:gd name="connsiteY216" fmla="*/ 2909665 h 5082709"/>
                <a:gd name="connsiteX217" fmla="*/ 3872753 w 7046259"/>
                <a:gd name="connsiteY217" fmla="*/ 2866634 h 5082709"/>
                <a:gd name="connsiteX218" fmla="*/ 3786692 w 7046259"/>
                <a:gd name="connsiteY218" fmla="*/ 2834361 h 5082709"/>
                <a:gd name="connsiteX219" fmla="*/ 3668358 w 7046259"/>
                <a:gd name="connsiteY219" fmla="*/ 2845119 h 5082709"/>
                <a:gd name="connsiteX220" fmla="*/ 3614569 w 7046259"/>
                <a:gd name="connsiteY220" fmla="*/ 2780573 h 5082709"/>
                <a:gd name="connsiteX221" fmla="*/ 3571539 w 7046259"/>
                <a:gd name="connsiteY221" fmla="*/ 2694512 h 5082709"/>
                <a:gd name="connsiteX222" fmla="*/ 3560781 w 7046259"/>
                <a:gd name="connsiteY222" fmla="*/ 2608450 h 5082709"/>
                <a:gd name="connsiteX223" fmla="*/ 3485478 w 7046259"/>
                <a:gd name="connsiteY223" fmla="*/ 2565420 h 5082709"/>
                <a:gd name="connsiteX224" fmla="*/ 3453205 w 7046259"/>
                <a:gd name="connsiteY224" fmla="*/ 2511632 h 5082709"/>
                <a:gd name="connsiteX225" fmla="*/ 3431689 w 7046259"/>
                <a:gd name="connsiteY225" fmla="*/ 2371782 h 5082709"/>
                <a:gd name="connsiteX226" fmla="*/ 3474720 w 7046259"/>
                <a:gd name="connsiteY226" fmla="*/ 2199660 h 5082709"/>
                <a:gd name="connsiteX227" fmla="*/ 3593054 w 7046259"/>
                <a:gd name="connsiteY227" fmla="*/ 2081326 h 5082709"/>
                <a:gd name="connsiteX228" fmla="*/ 3668358 w 7046259"/>
                <a:gd name="connsiteY228" fmla="*/ 2006022 h 5082709"/>
                <a:gd name="connsiteX229" fmla="*/ 3754419 w 7046259"/>
                <a:gd name="connsiteY229" fmla="*/ 1898446 h 5082709"/>
                <a:gd name="connsiteX230" fmla="*/ 3861995 w 7046259"/>
                <a:gd name="connsiteY230" fmla="*/ 1737081 h 5082709"/>
                <a:gd name="connsiteX231" fmla="*/ 3937299 w 7046259"/>
                <a:gd name="connsiteY231" fmla="*/ 1607989 h 5082709"/>
                <a:gd name="connsiteX232" fmla="*/ 3980329 w 7046259"/>
                <a:gd name="connsiteY232" fmla="*/ 1446625 h 5082709"/>
                <a:gd name="connsiteX233" fmla="*/ 3980329 w 7046259"/>
                <a:gd name="connsiteY233" fmla="*/ 1339048 h 5082709"/>
                <a:gd name="connsiteX234" fmla="*/ 3966749 w 7046259"/>
                <a:gd name="connsiteY234" fmla="*/ 1339048 h 5082709"/>
                <a:gd name="connsiteX235" fmla="*/ 4007383 w 7046259"/>
                <a:gd name="connsiteY235" fmla="*/ 1319718 h 5082709"/>
                <a:gd name="connsiteX236" fmla="*/ 4098663 w 7046259"/>
                <a:gd name="connsiteY236" fmla="*/ 1371321 h 5082709"/>
                <a:gd name="connsiteX237" fmla="*/ 4195482 w 7046259"/>
                <a:gd name="connsiteY237" fmla="*/ 1425109 h 5082709"/>
                <a:gd name="connsiteX238" fmla="*/ 4249271 w 7046259"/>
                <a:gd name="connsiteY238" fmla="*/ 1156168 h 5082709"/>
                <a:gd name="connsiteX239" fmla="*/ 4227755 w 7046259"/>
                <a:gd name="connsiteY239" fmla="*/ 1080865 h 5082709"/>
                <a:gd name="connsiteX240" fmla="*/ 4184725 w 7046259"/>
                <a:gd name="connsiteY240" fmla="*/ 984046 h 5082709"/>
                <a:gd name="connsiteX241" fmla="*/ 4184725 w 7046259"/>
                <a:gd name="connsiteY241" fmla="*/ 887227 h 5082709"/>
                <a:gd name="connsiteX242" fmla="*/ 4184725 w 7046259"/>
                <a:gd name="connsiteY242" fmla="*/ 887227 h 5082709"/>
                <a:gd name="connsiteX243" fmla="*/ 4098663 w 7046259"/>
                <a:gd name="connsiteY243" fmla="*/ 790408 h 5082709"/>
                <a:gd name="connsiteX244" fmla="*/ 4098663 w 7046259"/>
                <a:gd name="connsiteY244" fmla="*/ 790408 h 5082709"/>
                <a:gd name="connsiteX245" fmla="*/ 3958814 w 7046259"/>
                <a:gd name="connsiteY245" fmla="*/ 779650 h 5082709"/>
                <a:gd name="connsiteX246" fmla="*/ 3915783 w 7046259"/>
                <a:gd name="connsiteY246" fmla="*/ 811923 h 5082709"/>
                <a:gd name="connsiteX247" fmla="*/ 3948056 w 7046259"/>
                <a:gd name="connsiteY247" fmla="*/ 887227 h 5082709"/>
                <a:gd name="connsiteX248" fmla="*/ 3948056 w 7046259"/>
                <a:gd name="connsiteY248" fmla="*/ 887227 h 5082709"/>
                <a:gd name="connsiteX249" fmla="*/ 3969572 w 7046259"/>
                <a:gd name="connsiteY249" fmla="*/ 1016319 h 5082709"/>
                <a:gd name="connsiteX250" fmla="*/ 3969572 w 7046259"/>
                <a:gd name="connsiteY250" fmla="*/ 1027076 h 5082709"/>
                <a:gd name="connsiteX251" fmla="*/ 3969572 w 7046259"/>
                <a:gd name="connsiteY251" fmla="*/ 1027076 h 5082709"/>
                <a:gd name="connsiteX252" fmla="*/ 3894268 w 7046259"/>
                <a:gd name="connsiteY252" fmla="*/ 1048592 h 5082709"/>
                <a:gd name="connsiteX253" fmla="*/ 3905026 w 7046259"/>
                <a:gd name="connsiteY253" fmla="*/ 1113137 h 5082709"/>
                <a:gd name="connsiteX254" fmla="*/ 3915783 w 7046259"/>
                <a:gd name="connsiteY254" fmla="*/ 1156168 h 5082709"/>
                <a:gd name="connsiteX255" fmla="*/ 3894268 w 7046259"/>
                <a:gd name="connsiteY255" fmla="*/ 1177683 h 5082709"/>
                <a:gd name="connsiteX256" fmla="*/ 3894268 w 7046259"/>
                <a:gd name="connsiteY256" fmla="*/ 1177683 h 5082709"/>
                <a:gd name="connsiteX257" fmla="*/ 3829722 w 7046259"/>
                <a:gd name="connsiteY257" fmla="*/ 1070107 h 5082709"/>
                <a:gd name="connsiteX258" fmla="*/ 3829722 w 7046259"/>
                <a:gd name="connsiteY258" fmla="*/ 1070107 h 5082709"/>
                <a:gd name="connsiteX259" fmla="*/ 3808207 w 7046259"/>
                <a:gd name="connsiteY259" fmla="*/ 951773 h 5082709"/>
                <a:gd name="connsiteX260" fmla="*/ 3808207 w 7046259"/>
                <a:gd name="connsiteY260" fmla="*/ 951773 h 5082709"/>
                <a:gd name="connsiteX261" fmla="*/ 3808207 w 7046259"/>
                <a:gd name="connsiteY261" fmla="*/ 951773 h 5082709"/>
                <a:gd name="connsiteX262" fmla="*/ 3711388 w 7046259"/>
                <a:gd name="connsiteY262" fmla="*/ 941015 h 5082709"/>
                <a:gd name="connsiteX263" fmla="*/ 3700631 w 7046259"/>
                <a:gd name="connsiteY263" fmla="*/ 908742 h 5082709"/>
                <a:gd name="connsiteX264" fmla="*/ 3700631 w 7046259"/>
                <a:gd name="connsiteY264" fmla="*/ 908742 h 5082709"/>
                <a:gd name="connsiteX265" fmla="*/ 3565072 w 7046259"/>
                <a:gd name="connsiteY265" fmla="*/ 839596 h 5082709"/>
                <a:gd name="connsiteX266" fmla="*/ 3570357 w 7046259"/>
                <a:gd name="connsiteY266" fmla="*/ 744456 h 5082709"/>
                <a:gd name="connsiteX267" fmla="*/ 3469932 w 7046259"/>
                <a:gd name="connsiteY267" fmla="*/ 554176 h 5082709"/>
                <a:gd name="connsiteX268" fmla="*/ 3438219 w 7046259"/>
                <a:gd name="connsiteY268" fmla="*/ 490750 h 5082709"/>
                <a:gd name="connsiteX269" fmla="*/ 3496360 w 7046259"/>
                <a:gd name="connsiteY269" fmla="*/ 385039 h 5082709"/>
                <a:gd name="connsiteX270" fmla="*/ 3586214 w 7046259"/>
                <a:gd name="connsiteY270" fmla="*/ 258185 h 5082709"/>
                <a:gd name="connsiteX271" fmla="*/ 3528508 w 7046259"/>
                <a:gd name="connsiteY271" fmla="*/ 112677 h 5082709"/>
                <a:gd name="connsiteX272" fmla="*/ 3399416 w 7046259"/>
                <a:gd name="connsiteY272" fmla="*/ 144950 h 5082709"/>
                <a:gd name="connsiteX273" fmla="*/ 3369506 w 7046259"/>
                <a:gd name="connsiteY273" fmla="*/ 284613 h 5082709"/>
                <a:gd name="connsiteX274" fmla="*/ 3369506 w 7046259"/>
                <a:gd name="connsiteY274" fmla="*/ 469607 h 5082709"/>
                <a:gd name="connsiteX275" fmla="*/ 3313355 w 7046259"/>
                <a:gd name="connsiteY275" fmla="*/ 629044 h 5082709"/>
                <a:gd name="connsiteX276" fmla="*/ 3327222 w 7046259"/>
                <a:gd name="connsiteY276" fmla="*/ 839596 h 5082709"/>
                <a:gd name="connsiteX277" fmla="*/ 3242653 w 7046259"/>
                <a:gd name="connsiteY277" fmla="*/ 792026 h 5082709"/>
                <a:gd name="connsiteX278" fmla="*/ 3184263 w 7046259"/>
                <a:gd name="connsiteY278" fmla="*/ 854955 h 5082709"/>
                <a:gd name="connsiteX279" fmla="*/ 3158084 w 7046259"/>
                <a:gd name="connsiteY279" fmla="*/ 961163 h 5082709"/>
                <a:gd name="connsiteX280" fmla="*/ 3226797 w 7046259"/>
                <a:gd name="connsiteY280" fmla="*/ 1029876 h 5082709"/>
                <a:gd name="connsiteX281" fmla="*/ 3102927 w 7046259"/>
                <a:gd name="connsiteY281" fmla="*/ 1118238 h 5082709"/>
                <a:gd name="connsiteX282" fmla="*/ 2930806 w 7046259"/>
                <a:gd name="connsiteY282" fmla="*/ 1088017 h 5082709"/>
                <a:gd name="connsiteX283" fmla="*/ 2761668 w 7046259"/>
                <a:gd name="connsiteY283" fmla="*/ 940021 h 5082709"/>
                <a:gd name="connsiteX284" fmla="*/ 2634815 w 7046259"/>
                <a:gd name="connsiteY284" fmla="*/ 966449 h 5082709"/>
                <a:gd name="connsiteX285" fmla="*/ 2581960 w 7046259"/>
                <a:gd name="connsiteY285" fmla="*/ 1109159 h 5082709"/>
                <a:gd name="connsiteX286" fmla="*/ 2555532 w 7046259"/>
                <a:gd name="connsiteY286" fmla="*/ 1072160 h 5082709"/>
                <a:gd name="connsiteX287" fmla="*/ 2517289 w 7046259"/>
                <a:gd name="connsiteY287" fmla="*/ 1005562 h 5082709"/>
                <a:gd name="connsiteX288" fmla="*/ 2307111 w 7046259"/>
                <a:gd name="connsiteY288" fmla="*/ 982306 h 5082709"/>
                <a:gd name="connsiteX289" fmla="*/ 2222542 w 7046259"/>
                <a:gd name="connsiteY289" fmla="*/ 940021 h 5082709"/>
                <a:gd name="connsiteX290" fmla="*/ 2312397 w 7046259"/>
                <a:gd name="connsiteY290" fmla="*/ 881880 h 5082709"/>
                <a:gd name="connsiteX291" fmla="*/ 2254256 w 7046259"/>
                <a:gd name="connsiteY291" fmla="*/ 781455 h 5082709"/>
                <a:gd name="connsiteX292" fmla="*/ 2116831 w 7046259"/>
                <a:gd name="connsiteY292" fmla="*/ 712743 h 5082709"/>
                <a:gd name="connsiteX293" fmla="*/ 1947694 w 7046259"/>
                <a:gd name="connsiteY293" fmla="*/ 501321 h 5082709"/>
                <a:gd name="connsiteX294" fmla="*/ 1873696 w 7046259"/>
                <a:gd name="connsiteY294" fmla="*/ 437894 h 5082709"/>
                <a:gd name="connsiteX295" fmla="*/ 1818042 w 7046259"/>
                <a:gd name="connsiteY295" fmla="*/ 381617 h 5082709"/>
                <a:gd name="connsiteX296" fmla="*/ 1741557 w 7046259"/>
                <a:gd name="connsiteY296" fmla="*/ 459036 h 5082709"/>
                <a:gd name="connsiteX297" fmla="*/ 1731981 w 7046259"/>
                <a:gd name="connsiteY297" fmla="*/ 252527 h 5082709"/>
                <a:gd name="connsiteX298" fmla="*/ 1215614 w 7046259"/>
                <a:gd name="connsiteY298" fmla="*/ 144950 h 5082709"/>
                <a:gd name="connsiteX299" fmla="*/ 1112950 w 7046259"/>
                <a:gd name="connsiteY299" fmla="*/ 0 h 5082709"/>
                <a:gd name="connsiteX300" fmla="*/ 21516 w 7046259"/>
                <a:gd name="connsiteY300" fmla="*/ 876469 h 5082709"/>
                <a:gd name="connsiteX301" fmla="*/ 0 w 7046259"/>
                <a:gd name="connsiteY301"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1548 w 7046259"/>
                <a:gd name="connsiteY176" fmla="*/ 179086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32753 w 7046259"/>
                <a:gd name="connsiteY207" fmla="*/ 3360804 h 5082709"/>
                <a:gd name="connsiteX208" fmla="*/ 4604273 w 7046259"/>
                <a:gd name="connsiteY208" fmla="*/ 3253909 h 5082709"/>
                <a:gd name="connsiteX209" fmla="*/ 4582758 w 7046259"/>
                <a:gd name="connsiteY209" fmla="*/ 3103302 h 5082709"/>
                <a:gd name="connsiteX210" fmla="*/ 4561616 w 7046259"/>
                <a:gd name="connsiteY210" fmla="*/ 3076875 h 5082709"/>
                <a:gd name="connsiteX211" fmla="*/ 4475181 w 7046259"/>
                <a:gd name="connsiteY211" fmla="*/ 3071029 h 5082709"/>
                <a:gd name="connsiteX212" fmla="*/ 4410635 w 7046259"/>
                <a:gd name="connsiteY212" fmla="*/ 3071029 h 5082709"/>
                <a:gd name="connsiteX213" fmla="*/ 4324574 w 7046259"/>
                <a:gd name="connsiteY213" fmla="*/ 3071029 h 5082709"/>
                <a:gd name="connsiteX214" fmla="*/ 4222470 w 7046259"/>
                <a:gd name="connsiteY214" fmla="*/ 3043669 h 5082709"/>
                <a:gd name="connsiteX215" fmla="*/ 4098850 w 7046259"/>
                <a:gd name="connsiteY215" fmla="*/ 2995166 h 5082709"/>
                <a:gd name="connsiteX216" fmla="*/ 3958814 w 7046259"/>
                <a:gd name="connsiteY216" fmla="*/ 2909665 h 5082709"/>
                <a:gd name="connsiteX217" fmla="*/ 3872753 w 7046259"/>
                <a:gd name="connsiteY217" fmla="*/ 2866634 h 5082709"/>
                <a:gd name="connsiteX218" fmla="*/ 3786692 w 7046259"/>
                <a:gd name="connsiteY218" fmla="*/ 2834361 h 5082709"/>
                <a:gd name="connsiteX219" fmla="*/ 3668358 w 7046259"/>
                <a:gd name="connsiteY219" fmla="*/ 2845119 h 5082709"/>
                <a:gd name="connsiteX220" fmla="*/ 3614569 w 7046259"/>
                <a:gd name="connsiteY220" fmla="*/ 2780573 h 5082709"/>
                <a:gd name="connsiteX221" fmla="*/ 3571539 w 7046259"/>
                <a:gd name="connsiteY221" fmla="*/ 2694512 h 5082709"/>
                <a:gd name="connsiteX222" fmla="*/ 3560781 w 7046259"/>
                <a:gd name="connsiteY222" fmla="*/ 2608450 h 5082709"/>
                <a:gd name="connsiteX223" fmla="*/ 3485478 w 7046259"/>
                <a:gd name="connsiteY223" fmla="*/ 2565420 h 5082709"/>
                <a:gd name="connsiteX224" fmla="*/ 3453205 w 7046259"/>
                <a:gd name="connsiteY224" fmla="*/ 2511632 h 5082709"/>
                <a:gd name="connsiteX225" fmla="*/ 3431689 w 7046259"/>
                <a:gd name="connsiteY225" fmla="*/ 2371782 h 5082709"/>
                <a:gd name="connsiteX226" fmla="*/ 3474720 w 7046259"/>
                <a:gd name="connsiteY226" fmla="*/ 2199660 h 5082709"/>
                <a:gd name="connsiteX227" fmla="*/ 3593054 w 7046259"/>
                <a:gd name="connsiteY227" fmla="*/ 2081326 h 5082709"/>
                <a:gd name="connsiteX228" fmla="*/ 3668358 w 7046259"/>
                <a:gd name="connsiteY228" fmla="*/ 2006022 h 5082709"/>
                <a:gd name="connsiteX229" fmla="*/ 3754419 w 7046259"/>
                <a:gd name="connsiteY229" fmla="*/ 1898446 h 5082709"/>
                <a:gd name="connsiteX230" fmla="*/ 3861995 w 7046259"/>
                <a:gd name="connsiteY230" fmla="*/ 1737081 h 5082709"/>
                <a:gd name="connsiteX231" fmla="*/ 3937299 w 7046259"/>
                <a:gd name="connsiteY231" fmla="*/ 1607989 h 5082709"/>
                <a:gd name="connsiteX232" fmla="*/ 3980329 w 7046259"/>
                <a:gd name="connsiteY232" fmla="*/ 1446625 h 5082709"/>
                <a:gd name="connsiteX233" fmla="*/ 3980329 w 7046259"/>
                <a:gd name="connsiteY233" fmla="*/ 1339048 h 5082709"/>
                <a:gd name="connsiteX234" fmla="*/ 3966749 w 7046259"/>
                <a:gd name="connsiteY234" fmla="*/ 1339048 h 5082709"/>
                <a:gd name="connsiteX235" fmla="*/ 4007383 w 7046259"/>
                <a:gd name="connsiteY235" fmla="*/ 1319718 h 5082709"/>
                <a:gd name="connsiteX236" fmla="*/ 4098663 w 7046259"/>
                <a:gd name="connsiteY236" fmla="*/ 1371321 h 5082709"/>
                <a:gd name="connsiteX237" fmla="*/ 4177375 w 7046259"/>
                <a:gd name="connsiteY237" fmla="*/ 1465850 h 5082709"/>
                <a:gd name="connsiteX238" fmla="*/ 4249271 w 7046259"/>
                <a:gd name="connsiteY238" fmla="*/ 1156168 h 5082709"/>
                <a:gd name="connsiteX239" fmla="*/ 4227755 w 7046259"/>
                <a:gd name="connsiteY239" fmla="*/ 1080865 h 5082709"/>
                <a:gd name="connsiteX240" fmla="*/ 4184725 w 7046259"/>
                <a:gd name="connsiteY240" fmla="*/ 984046 h 5082709"/>
                <a:gd name="connsiteX241" fmla="*/ 4184725 w 7046259"/>
                <a:gd name="connsiteY241" fmla="*/ 887227 h 5082709"/>
                <a:gd name="connsiteX242" fmla="*/ 4184725 w 7046259"/>
                <a:gd name="connsiteY242" fmla="*/ 887227 h 5082709"/>
                <a:gd name="connsiteX243" fmla="*/ 4098663 w 7046259"/>
                <a:gd name="connsiteY243" fmla="*/ 790408 h 5082709"/>
                <a:gd name="connsiteX244" fmla="*/ 4098663 w 7046259"/>
                <a:gd name="connsiteY244" fmla="*/ 790408 h 5082709"/>
                <a:gd name="connsiteX245" fmla="*/ 3958814 w 7046259"/>
                <a:gd name="connsiteY245" fmla="*/ 779650 h 5082709"/>
                <a:gd name="connsiteX246" fmla="*/ 3915783 w 7046259"/>
                <a:gd name="connsiteY246" fmla="*/ 811923 h 5082709"/>
                <a:gd name="connsiteX247" fmla="*/ 3948056 w 7046259"/>
                <a:gd name="connsiteY247" fmla="*/ 887227 h 5082709"/>
                <a:gd name="connsiteX248" fmla="*/ 3948056 w 7046259"/>
                <a:gd name="connsiteY248" fmla="*/ 887227 h 5082709"/>
                <a:gd name="connsiteX249" fmla="*/ 3969572 w 7046259"/>
                <a:gd name="connsiteY249" fmla="*/ 1016319 h 5082709"/>
                <a:gd name="connsiteX250" fmla="*/ 3969572 w 7046259"/>
                <a:gd name="connsiteY250" fmla="*/ 1027076 h 5082709"/>
                <a:gd name="connsiteX251" fmla="*/ 3969572 w 7046259"/>
                <a:gd name="connsiteY251" fmla="*/ 1027076 h 5082709"/>
                <a:gd name="connsiteX252" fmla="*/ 3894268 w 7046259"/>
                <a:gd name="connsiteY252" fmla="*/ 1048592 h 5082709"/>
                <a:gd name="connsiteX253" fmla="*/ 3905026 w 7046259"/>
                <a:gd name="connsiteY253" fmla="*/ 1113137 h 5082709"/>
                <a:gd name="connsiteX254" fmla="*/ 3915783 w 7046259"/>
                <a:gd name="connsiteY254" fmla="*/ 1156168 h 5082709"/>
                <a:gd name="connsiteX255" fmla="*/ 3894268 w 7046259"/>
                <a:gd name="connsiteY255" fmla="*/ 1177683 h 5082709"/>
                <a:gd name="connsiteX256" fmla="*/ 3894268 w 7046259"/>
                <a:gd name="connsiteY256" fmla="*/ 1177683 h 5082709"/>
                <a:gd name="connsiteX257" fmla="*/ 3829722 w 7046259"/>
                <a:gd name="connsiteY257" fmla="*/ 1070107 h 5082709"/>
                <a:gd name="connsiteX258" fmla="*/ 3829722 w 7046259"/>
                <a:gd name="connsiteY258" fmla="*/ 1070107 h 5082709"/>
                <a:gd name="connsiteX259" fmla="*/ 3808207 w 7046259"/>
                <a:gd name="connsiteY259" fmla="*/ 951773 h 5082709"/>
                <a:gd name="connsiteX260" fmla="*/ 3808207 w 7046259"/>
                <a:gd name="connsiteY260" fmla="*/ 951773 h 5082709"/>
                <a:gd name="connsiteX261" fmla="*/ 3808207 w 7046259"/>
                <a:gd name="connsiteY261" fmla="*/ 951773 h 5082709"/>
                <a:gd name="connsiteX262" fmla="*/ 3711388 w 7046259"/>
                <a:gd name="connsiteY262" fmla="*/ 941015 h 5082709"/>
                <a:gd name="connsiteX263" fmla="*/ 3700631 w 7046259"/>
                <a:gd name="connsiteY263" fmla="*/ 908742 h 5082709"/>
                <a:gd name="connsiteX264" fmla="*/ 3700631 w 7046259"/>
                <a:gd name="connsiteY264" fmla="*/ 908742 h 5082709"/>
                <a:gd name="connsiteX265" fmla="*/ 3565072 w 7046259"/>
                <a:gd name="connsiteY265" fmla="*/ 839596 h 5082709"/>
                <a:gd name="connsiteX266" fmla="*/ 3570357 w 7046259"/>
                <a:gd name="connsiteY266" fmla="*/ 744456 h 5082709"/>
                <a:gd name="connsiteX267" fmla="*/ 3469932 w 7046259"/>
                <a:gd name="connsiteY267" fmla="*/ 554176 h 5082709"/>
                <a:gd name="connsiteX268" fmla="*/ 3438219 w 7046259"/>
                <a:gd name="connsiteY268" fmla="*/ 490750 h 5082709"/>
                <a:gd name="connsiteX269" fmla="*/ 3496360 w 7046259"/>
                <a:gd name="connsiteY269" fmla="*/ 385039 h 5082709"/>
                <a:gd name="connsiteX270" fmla="*/ 3586214 w 7046259"/>
                <a:gd name="connsiteY270" fmla="*/ 258185 h 5082709"/>
                <a:gd name="connsiteX271" fmla="*/ 3528508 w 7046259"/>
                <a:gd name="connsiteY271" fmla="*/ 112677 h 5082709"/>
                <a:gd name="connsiteX272" fmla="*/ 3399416 w 7046259"/>
                <a:gd name="connsiteY272" fmla="*/ 144950 h 5082709"/>
                <a:gd name="connsiteX273" fmla="*/ 3369506 w 7046259"/>
                <a:gd name="connsiteY273" fmla="*/ 284613 h 5082709"/>
                <a:gd name="connsiteX274" fmla="*/ 3369506 w 7046259"/>
                <a:gd name="connsiteY274" fmla="*/ 469607 h 5082709"/>
                <a:gd name="connsiteX275" fmla="*/ 3313355 w 7046259"/>
                <a:gd name="connsiteY275" fmla="*/ 629044 h 5082709"/>
                <a:gd name="connsiteX276" fmla="*/ 3327222 w 7046259"/>
                <a:gd name="connsiteY276" fmla="*/ 839596 h 5082709"/>
                <a:gd name="connsiteX277" fmla="*/ 3242653 w 7046259"/>
                <a:gd name="connsiteY277" fmla="*/ 792026 h 5082709"/>
                <a:gd name="connsiteX278" fmla="*/ 3184263 w 7046259"/>
                <a:gd name="connsiteY278" fmla="*/ 854955 h 5082709"/>
                <a:gd name="connsiteX279" fmla="*/ 3158084 w 7046259"/>
                <a:gd name="connsiteY279" fmla="*/ 961163 h 5082709"/>
                <a:gd name="connsiteX280" fmla="*/ 3226797 w 7046259"/>
                <a:gd name="connsiteY280" fmla="*/ 1029876 h 5082709"/>
                <a:gd name="connsiteX281" fmla="*/ 3102927 w 7046259"/>
                <a:gd name="connsiteY281" fmla="*/ 1118238 h 5082709"/>
                <a:gd name="connsiteX282" fmla="*/ 2930806 w 7046259"/>
                <a:gd name="connsiteY282" fmla="*/ 1088017 h 5082709"/>
                <a:gd name="connsiteX283" fmla="*/ 2761668 w 7046259"/>
                <a:gd name="connsiteY283" fmla="*/ 940021 h 5082709"/>
                <a:gd name="connsiteX284" fmla="*/ 2634815 w 7046259"/>
                <a:gd name="connsiteY284" fmla="*/ 966449 h 5082709"/>
                <a:gd name="connsiteX285" fmla="*/ 2581960 w 7046259"/>
                <a:gd name="connsiteY285" fmla="*/ 1109159 h 5082709"/>
                <a:gd name="connsiteX286" fmla="*/ 2555532 w 7046259"/>
                <a:gd name="connsiteY286" fmla="*/ 1072160 h 5082709"/>
                <a:gd name="connsiteX287" fmla="*/ 2517289 w 7046259"/>
                <a:gd name="connsiteY287" fmla="*/ 1005562 h 5082709"/>
                <a:gd name="connsiteX288" fmla="*/ 2307111 w 7046259"/>
                <a:gd name="connsiteY288" fmla="*/ 982306 h 5082709"/>
                <a:gd name="connsiteX289" fmla="*/ 2222542 w 7046259"/>
                <a:gd name="connsiteY289" fmla="*/ 940021 h 5082709"/>
                <a:gd name="connsiteX290" fmla="*/ 2312397 w 7046259"/>
                <a:gd name="connsiteY290" fmla="*/ 881880 h 5082709"/>
                <a:gd name="connsiteX291" fmla="*/ 2254256 w 7046259"/>
                <a:gd name="connsiteY291" fmla="*/ 781455 h 5082709"/>
                <a:gd name="connsiteX292" fmla="*/ 2116831 w 7046259"/>
                <a:gd name="connsiteY292" fmla="*/ 712743 h 5082709"/>
                <a:gd name="connsiteX293" fmla="*/ 1947694 w 7046259"/>
                <a:gd name="connsiteY293" fmla="*/ 501321 h 5082709"/>
                <a:gd name="connsiteX294" fmla="*/ 1873696 w 7046259"/>
                <a:gd name="connsiteY294" fmla="*/ 437894 h 5082709"/>
                <a:gd name="connsiteX295" fmla="*/ 1818042 w 7046259"/>
                <a:gd name="connsiteY295" fmla="*/ 381617 h 5082709"/>
                <a:gd name="connsiteX296" fmla="*/ 1741557 w 7046259"/>
                <a:gd name="connsiteY296" fmla="*/ 459036 h 5082709"/>
                <a:gd name="connsiteX297" fmla="*/ 1731981 w 7046259"/>
                <a:gd name="connsiteY297" fmla="*/ 252527 h 5082709"/>
                <a:gd name="connsiteX298" fmla="*/ 1215614 w 7046259"/>
                <a:gd name="connsiteY298" fmla="*/ 144950 h 5082709"/>
                <a:gd name="connsiteX299" fmla="*/ 1112950 w 7046259"/>
                <a:gd name="connsiteY299" fmla="*/ 0 h 5082709"/>
                <a:gd name="connsiteX300" fmla="*/ 21516 w 7046259"/>
                <a:gd name="connsiteY300" fmla="*/ 876469 h 5082709"/>
                <a:gd name="connsiteX301" fmla="*/ 0 w 7046259"/>
                <a:gd name="connsiteY301"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05487 w 7046259"/>
                <a:gd name="connsiteY177" fmla="*/ 178011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32753 w 7046259"/>
                <a:gd name="connsiteY207" fmla="*/ 3360804 h 5082709"/>
                <a:gd name="connsiteX208" fmla="*/ 4604273 w 7046259"/>
                <a:gd name="connsiteY208" fmla="*/ 3253909 h 5082709"/>
                <a:gd name="connsiteX209" fmla="*/ 4582758 w 7046259"/>
                <a:gd name="connsiteY209" fmla="*/ 3103302 h 5082709"/>
                <a:gd name="connsiteX210" fmla="*/ 4561616 w 7046259"/>
                <a:gd name="connsiteY210" fmla="*/ 3076875 h 5082709"/>
                <a:gd name="connsiteX211" fmla="*/ 4475181 w 7046259"/>
                <a:gd name="connsiteY211" fmla="*/ 3071029 h 5082709"/>
                <a:gd name="connsiteX212" fmla="*/ 4410635 w 7046259"/>
                <a:gd name="connsiteY212" fmla="*/ 3071029 h 5082709"/>
                <a:gd name="connsiteX213" fmla="*/ 4324574 w 7046259"/>
                <a:gd name="connsiteY213" fmla="*/ 3071029 h 5082709"/>
                <a:gd name="connsiteX214" fmla="*/ 4222470 w 7046259"/>
                <a:gd name="connsiteY214" fmla="*/ 3043669 h 5082709"/>
                <a:gd name="connsiteX215" fmla="*/ 4098850 w 7046259"/>
                <a:gd name="connsiteY215" fmla="*/ 2995166 h 5082709"/>
                <a:gd name="connsiteX216" fmla="*/ 3958814 w 7046259"/>
                <a:gd name="connsiteY216" fmla="*/ 2909665 h 5082709"/>
                <a:gd name="connsiteX217" fmla="*/ 3872753 w 7046259"/>
                <a:gd name="connsiteY217" fmla="*/ 2866634 h 5082709"/>
                <a:gd name="connsiteX218" fmla="*/ 3786692 w 7046259"/>
                <a:gd name="connsiteY218" fmla="*/ 2834361 h 5082709"/>
                <a:gd name="connsiteX219" fmla="*/ 3668358 w 7046259"/>
                <a:gd name="connsiteY219" fmla="*/ 2845119 h 5082709"/>
                <a:gd name="connsiteX220" fmla="*/ 3614569 w 7046259"/>
                <a:gd name="connsiteY220" fmla="*/ 2780573 h 5082709"/>
                <a:gd name="connsiteX221" fmla="*/ 3571539 w 7046259"/>
                <a:gd name="connsiteY221" fmla="*/ 2694512 h 5082709"/>
                <a:gd name="connsiteX222" fmla="*/ 3560781 w 7046259"/>
                <a:gd name="connsiteY222" fmla="*/ 2608450 h 5082709"/>
                <a:gd name="connsiteX223" fmla="*/ 3485478 w 7046259"/>
                <a:gd name="connsiteY223" fmla="*/ 2565420 h 5082709"/>
                <a:gd name="connsiteX224" fmla="*/ 3453205 w 7046259"/>
                <a:gd name="connsiteY224" fmla="*/ 2511632 h 5082709"/>
                <a:gd name="connsiteX225" fmla="*/ 3431689 w 7046259"/>
                <a:gd name="connsiteY225" fmla="*/ 2371782 h 5082709"/>
                <a:gd name="connsiteX226" fmla="*/ 3474720 w 7046259"/>
                <a:gd name="connsiteY226" fmla="*/ 2199660 h 5082709"/>
                <a:gd name="connsiteX227" fmla="*/ 3593054 w 7046259"/>
                <a:gd name="connsiteY227" fmla="*/ 2081326 h 5082709"/>
                <a:gd name="connsiteX228" fmla="*/ 3668358 w 7046259"/>
                <a:gd name="connsiteY228" fmla="*/ 2006022 h 5082709"/>
                <a:gd name="connsiteX229" fmla="*/ 3754419 w 7046259"/>
                <a:gd name="connsiteY229" fmla="*/ 1898446 h 5082709"/>
                <a:gd name="connsiteX230" fmla="*/ 3861995 w 7046259"/>
                <a:gd name="connsiteY230" fmla="*/ 1737081 h 5082709"/>
                <a:gd name="connsiteX231" fmla="*/ 3937299 w 7046259"/>
                <a:gd name="connsiteY231" fmla="*/ 1607989 h 5082709"/>
                <a:gd name="connsiteX232" fmla="*/ 3980329 w 7046259"/>
                <a:gd name="connsiteY232" fmla="*/ 1446625 h 5082709"/>
                <a:gd name="connsiteX233" fmla="*/ 3980329 w 7046259"/>
                <a:gd name="connsiteY233" fmla="*/ 1339048 h 5082709"/>
                <a:gd name="connsiteX234" fmla="*/ 3966749 w 7046259"/>
                <a:gd name="connsiteY234" fmla="*/ 1339048 h 5082709"/>
                <a:gd name="connsiteX235" fmla="*/ 4007383 w 7046259"/>
                <a:gd name="connsiteY235" fmla="*/ 1319718 h 5082709"/>
                <a:gd name="connsiteX236" fmla="*/ 4098663 w 7046259"/>
                <a:gd name="connsiteY236" fmla="*/ 1371321 h 5082709"/>
                <a:gd name="connsiteX237" fmla="*/ 4177375 w 7046259"/>
                <a:gd name="connsiteY237" fmla="*/ 1465850 h 5082709"/>
                <a:gd name="connsiteX238" fmla="*/ 4249271 w 7046259"/>
                <a:gd name="connsiteY238" fmla="*/ 1156168 h 5082709"/>
                <a:gd name="connsiteX239" fmla="*/ 4227755 w 7046259"/>
                <a:gd name="connsiteY239" fmla="*/ 1080865 h 5082709"/>
                <a:gd name="connsiteX240" fmla="*/ 4184725 w 7046259"/>
                <a:gd name="connsiteY240" fmla="*/ 984046 h 5082709"/>
                <a:gd name="connsiteX241" fmla="*/ 4184725 w 7046259"/>
                <a:gd name="connsiteY241" fmla="*/ 887227 h 5082709"/>
                <a:gd name="connsiteX242" fmla="*/ 4184725 w 7046259"/>
                <a:gd name="connsiteY242" fmla="*/ 887227 h 5082709"/>
                <a:gd name="connsiteX243" fmla="*/ 4098663 w 7046259"/>
                <a:gd name="connsiteY243" fmla="*/ 790408 h 5082709"/>
                <a:gd name="connsiteX244" fmla="*/ 4098663 w 7046259"/>
                <a:gd name="connsiteY244" fmla="*/ 790408 h 5082709"/>
                <a:gd name="connsiteX245" fmla="*/ 3958814 w 7046259"/>
                <a:gd name="connsiteY245" fmla="*/ 779650 h 5082709"/>
                <a:gd name="connsiteX246" fmla="*/ 3915783 w 7046259"/>
                <a:gd name="connsiteY246" fmla="*/ 811923 h 5082709"/>
                <a:gd name="connsiteX247" fmla="*/ 3948056 w 7046259"/>
                <a:gd name="connsiteY247" fmla="*/ 887227 h 5082709"/>
                <a:gd name="connsiteX248" fmla="*/ 3948056 w 7046259"/>
                <a:gd name="connsiteY248" fmla="*/ 887227 h 5082709"/>
                <a:gd name="connsiteX249" fmla="*/ 3969572 w 7046259"/>
                <a:gd name="connsiteY249" fmla="*/ 1016319 h 5082709"/>
                <a:gd name="connsiteX250" fmla="*/ 3969572 w 7046259"/>
                <a:gd name="connsiteY250" fmla="*/ 1027076 h 5082709"/>
                <a:gd name="connsiteX251" fmla="*/ 3969572 w 7046259"/>
                <a:gd name="connsiteY251" fmla="*/ 1027076 h 5082709"/>
                <a:gd name="connsiteX252" fmla="*/ 3894268 w 7046259"/>
                <a:gd name="connsiteY252" fmla="*/ 1048592 h 5082709"/>
                <a:gd name="connsiteX253" fmla="*/ 3905026 w 7046259"/>
                <a:gd name="connsiteY253" fmla="*/ 1113137 h 5082709"/>
                <a:gd name="connsiteX254" fmla="*/ 3915783 w 7046259"/>
                <a:gd name="connsiteY254" fmla="*/ 1156168 h 5082709"/>
                <a:gd name="connsiteX255" fmla="*/ 3894268 w 7046259"/>
                <a:gd name="connsiteY255" fmla="*/ 1177683 h 5082709"/>
                <a:gd name="connsiteX256" fmla="*/ 3894268 w 7046259"/>
                <a:gd name="connsiteY256" fmla="*/ 1177683 h 5082709"/>
                <a:gd name="connsiteX257" fmla="*/ 3829722 w 7046259"/>
                <a:gd name="connsiteY257" fmla="*/ 1070107 h 5082709"/>
                <a:gd name="connsiteX258" fmla="*/ 3829722 w 7046259"/>
                <a:gd name="connsiteY258" fmla="*/ 1070107 h 5082709"/>
                <a:gd name="connsiteX259" fmla="*/ 3808207 w 7046259"/>
                <a:gd name="connsiteY259" fmla="*/ 951773 h 5082709"/>
                <a:gd name="connsiteX260" fmla="*/ 3808207 w 7046259"/>
                <a:gd name="connsiteY260" fmla="*/ 951773 h 5082709"/>
                <a:gd name="connsiteX261" fmla="*/ 3808207 w 7046259"/>
                <a:gd name="connsiteY261" fmla="*/ 951773 h 5082709"/>
                <a:gd name="connsiteX262" fmla="*/ 3711388 w 7046259"/>
                <a:gd name="connsiteY262" fmla="*/ 941015 h 5082709"/>
                <a:gd name="connsiteX263" fmla="*/ 3700631 w 7046259"/>
                <a:gd name="connsiteY263" fmla="*/ 908742 h 5082709"/>
                <a:gd name="connsiteX264" fmla="*/ 3700631 w 7046259"/>
                <a:gd name="connsiteY264" fmla="*/ 908742 h 5082709"/>
                <a:gd name="connsiteX265" fmla="*/ 3565072 w 7046259"/>
                <a:gd name="connsiteY265" fmla="*/ 839596 h 5082709"/>
                <a:gd name="connsiteX266" fmla="*/ 3570357 w 7046259"/>
                <a:gd name="connsiteY266" fmla="*/ 744456 h 5082709"/>
                <a:gd name="connsiteX267" fmla="*/ 3469932 w 7046259"/>
                <a:gd name="connsiteY267" fmla="*/ 554176 h 5082709"/>
                <a:gd name="connsiteX268" fmla="*/ 3438219 w 7046259"/>
                <a:gd name="connsiteY268" fmla="*/ 490750 h 5082709"/>
                <a:gd name="connsiteX269" fmla="*/ 3496360 w 7046259"/>
                <a:gd name="connsiteY269" fmla="*/ 385039 h 5082709"/>
                <a:gd name="connsiteX270" fmla="*/ 3586214 w 7046259"/>
                <a:gd name="connsiteY270" fmla="*/ 258185 h 5082709"/>
                <a:gd name="connsiteX271" fmla="*/ 3528508 w 7046259"/>
                <a:gd name="connsiteY271" fmla="*/ 112677 h 5082709"/>
                <a:gd name="connsiteX272" fmla="*/ 3399416 w 7046259"/>
                <a:gd name="connsiteY272" fmla="*/ 144950 h 5082709"/>
                <a:gd name="connsiteX273" fmla="*/ 3369506 w 7046259"/>
                <a:gd name="connsiteY273" fmla="*/ 284613 h 5082709"/>
                <a:gd name="connsiteX274" fmla="*/ 3369506 w 7046259"/>
                <a:gd name="connsiteY274" fmla="*/ 469607 h 5082709"/>
                <a:gd name="connsiteX275" fmla="*/ 3313355 w 7046259"/>
                <a:gd name="connsiteY275" fmla="*/ 629044 h 5082709"/>
                <a:gd name="connsiteX276" fmla="*/ 3327222 w 7046259"/>
                <a:gd name="connsiteY276" fmla="*/ 839596 h 5082709"/>
                <a:gd name="connsiteX277" fmla="*/ 3242653 w 7046259"/>
                <a:gd name="connsiteY277" fmla="*/ 792026 h 5082709"/>
                <a:gd name="connsiteX278" fmla="*/ 3184263 w 7046259"/>
                <a:gd name="connsiteY278" fmla="*/ 854955 h 5082709"/>
                <a:gd name="connsiteX279" fmla="*/ 3158084 w 7046259"/>
                <a:gd name="connsiteY279" fmla="*/ 961163 h 5082709"/>
                <a:gd name="connsiteX280" fmla="*/ 3226797 w 7046259"/>
                <a:gd name="connsiteY280" fmla="*/ 1029876 h 5082709"/>
                <a:gd name="connsiteX281" fmla="*/ 3102927 w 7046259"/>
                <a:gd name="connsiteY281" fmla="*/ 1118238 h 5082709"/>
                <a:gd name="connsiteX282" fmla="*/ 2930806 w 7046259"/>
                <a:gd name="connsiteY282" fmla="*/ 1088017 h 5082709"/>
                <a:gd name="connsiteX283" fmla="*/ 2761668 w 7046259"/>
                <a:gd name="connsiteY283" fmla="*/ 940021 h 5082709"/>
                <a:gd name="connsiteX284" fmla="*/ 2634815 w 7046259"/>
                <a:gd name="connsiteY284" fmla="*/ 966449 h 5082709"/>
                <a:gd name="connsiteX285" fmla="*/ 2581960 w 7046259"/>
                <a:gd name="connsiteY285" fmla="*/ 1109159 h 5082709"/>
                <a:gd name="connsiteX286" fmla="*/ 2555532 w 7046259"/>
                <a:gd name="connsiteY286" fmla="*/ 1072160 h 5082709"/>
                <a:gd name="connsiteX287" fmla="*/ 2517289 w 7046259"/>
                <a:gd name="connsiteY287" fmla="*/ 1005562 h 5082709"/>
                <a:gd name="connsiteX288" fmla="*/ 2307111 w 7046259"/>
                <a:gd name="connsiteY288" fmla="*/ 982306 h 5082709"/>
                <a:gd name="connsiteX289" fmla="*/ 2222542 w 7046259"/>
                <a:gd name="connsiteY289" fmla="*/ 940021 h 5082709"/>
                <a:gd name="connsiteX290" fmla="*/ 2312397 w 7046259"/>
                <a:gd name="connsiteY290" fmla="*/ 881880 h 5082709"/>
                <a:gd name="connsiteX291" fmla="*/ 2254256 w 7046259"/>
                <a:gd name="connsiteY291" fmla="*/ 781455 h 5082709"/>
                <a:gd name="connsiteX292" fmla="*/ 2116831 w 7046259"/>
                <a:gd name="connsiteY292" fmla="*/ 712743 h 5082709"/>
                <a:gd name="connsiteX293" fmla="*/ 1947694 w 7046259"/>
                <a:gd name="connsiteY293" fmla="*/ 501321 h 5082709"/>
                <a:gd name="connsiteX294" fmla="*/ 1873696 w 7046259"/>
                <a:gd name="connsiteY294" fmla="*/ 437894 h 5082709"/>
                <a:gd name="connsiteX295" fmla="*/ 1818042 w 7046259"/>
                <a:gd name="connsiteY295" fmla="*/ 381617 h 5082709"/>
                <a:gd name="connsiteX296" fmla="*/ 1741557 w 7046259"/>
                <a:gd name="connsiteY296" fmla="*/ 459036 h 5082709"/>
                <a:gd name="connsiteX297" fmla="*/ 1731981 w 7046259"/>
                <a:gd name="connsiteY297" fmla="*/ 252527 h 5082709"/>
                <a:gd name="connsiteX298" fmla="*/ 1215614 w 7046259"/>
                <a:gd name="connsiteY298" fmla="*/ 144950 h 5082709"/>
                <a:gd name="connsiteX299" fmla="*/ 1112950 w 7046259"/>
                <a:gd name="connsiteY299" fmla="*/ 0 h 5082709"/>
                <a:gd name="connsiteX300" fmla="*/ 21516 w 7046259"/>
                <a:gd name="connsiteY300" fmla="*/ 876469 h 5082709"/>
                <a:gd name="connsiteX301" fmla="*/ 0 w 7046259"/>
                <a:gd name="connsiteY301"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722607 w 7046259"/>
                <a:gd name="connsiteY178" fmla="*/ 1812385 h 5082709"/>
                <a:gd name="connsiteX179" fmla="*/ 4625788 w 7046259"/>
                <a:gd name="connsiteY179" fmla="*/ 1823142 h 5082709"/>
                <a:gd name="connsiteX180" fmla="*/ 4647303 w 7046259"/>
                <a:gd name="connsiteY180" fmla="*/ 1962992 h 5082709"/>
                <a:gd name="connsiteX181" fmla="*/ 4701092 w 7046259"/>
                <a:gd name="connsiteY181" fmla="*/ 2081326 h 5082709"/>
                <a:gd name="connsiteX182" fmla="*/ 4647303 w 7046259"/>
                <a:gd name="connsiteY182" fmla="*/ 2178145 h 5082709"/>
                <a:gd name="connsiteX183" fmla="*/ 4743749 w 7046259"/>
                <a:gd name="connsiteY183" fmla="*/ 2139842 h 5082709"/>
                <a:gd name="connsiteX184" fmla="*/ 4787153 w 7046259"/>
                <a:gd name="connsiteY184" fmla="*/ 2264206 h 5082709"/>
                <a:gd name="connsiteX185" fmla="*/ 4723167 w 7046259"/>
                <a:gd name="connsiteY185" fmla="*/ 2419538 h 5082709"/>
                <a:gd name="connsiteX186" fmla="*/ 4765638 w 7046259"/>
                <a:gd name="connsiteY186" fmla="*/ 2490116 h 5082709"/>
                <a:gd name="connsiteX187" fmla="*/ 4883972 w 7046259"/>
                <a:gd name="connsiteY187" fmla="*/ 2554662 h 5082709"/>
                <a:gd name="connsiteX188" fmla="*/ 4970033 w 7046259"/>
                <a:gd name="connsiteY188" fmla="*/ 2608450 h 5082709"/>
                <a:gd name="connsiteX189" fmla="*/ 5002306 w 7046259"/>
                <a:gd name="connsiteY189" fmla="*/ 2823603 h 5082709"/>
                <a:gd name="connsiteX190" fmla="*/ 4980791 w 7046259"/>
                <a:gd name="connsiteY190" fmla="*/ 2952695 h 5082709"/>
                <a:gd name="connsiteX191" fmla="*/ 4905487 w 7046259"/>
                <a:gd name="connsiteY191" fmla="*/ 3017241 h 5082709"/>
                <a:gd name="connsiteX192" fmla="*/ 4905487 w 7046259"/>
                <a:gd name="connsiteY192" fmla="*/ 3017241 h 5082709"/>
                <a:gd name="connsiteX193" fmla="*/ 4819426 w 7046259"/>
                <a:gd name="connsiteY193" fmla="*/ 3092545 h 5082709"/>
                <a:gd name="connsiteX194" fmla="*/ 4883972 w 7046259"/>
                <a:gd name="connsiteY194" fmla="*/ 3232394 h 5082709"/>
                <a:gd name="connsiteX195" fmla="*/ 4927375 w 7046259"/>
                <a:gd name="connsiteY195" fmla="*/ 3339597 h 5082709"/>
                <a:gd name="connsiteX196" fmla="*/ 4991548 w 7046259"/>
                <a:gd name="connsiteY196" fmla="*/ 3393759 h 5082709"/>
                <a:gd name="connsiteX197" fmla="*/ 5002306 w 7046259"/>
                <a:gd name="connsiteY197" fmla="*/ 3436789 h 5082709"/>
                <a:gd name="connsiteX198" fmla="*/ 5002306 w 7046259"/>
                <a:gd name="connsiteY198" fmla="*/ 3436789 h 5082709"/>
                <a:gd name="connsiteX199" fmla="*/ 4937760 w 7046259"/>
                <a:gd name="connsiteY199" fmla="*/ 3565881 h 5082709"/>
                <a:gd name="connsiteX200" fmla="*/ 4894729 w 7046259"/>
                <a:gd name="connsiteY200" fmla="*/ 3619669 h 5082709"/>
                <a:gd name="connsiteX201" fmla="*/ 4808668 w 7046259"/>
                <a:gd name="connsiteY201" fmla="*/ 3565881 h 5082709"/>
                <a:gd name="connsiteX202" fmla="*/ 4765638 w 7046259"/>
                <a:gd name="connsiteY202" fmla="*/ 3512093 h 5082709"/>
                <a:gd name="connsiteX203" fmla="*/ 4722607 w 7046259"/>
                <a:gd name="connsiteY203" fmla="*/ 3458305 h 5082709"/>
                <a:gd name="connsiteX204" fmla="*/ 4722607 w 7046259"/>
                <a:gd name="connsiteY204" fmla="*/ 3458305 h 5082709"/>
                <a:gd name="connsiteX205" fmla="*/ 4679576 w 7046259"/>
                <a:gd name="connsiteY205" fmla="*/ 3361486 h 5082709"/>
                <a:gd name="connsiteX206" fmla="*/ 4721860 w 7046259"/>
                <a:gd name="connsiteY206" fmla="*/ 3366772 h 5082709"/>
                <a:gd name="connsiteX207" fmla="*/ 4632753 w 7046259"/>
                <a:gd name="connsiteY207" fmla="*/ 3360804 h 5082709"/>
                <a:gd name="connsiteX208" fmla="*/ 4604273 w 7046259"/>
                <a:gd name="connsiteY208" fmla="*/ 3253909 h 5082709"/>
                <a:gd name="connsiteX209" fmla="*/ 4582758 w 7046259"/>
                <a:gd name="connsiteY209" fmla="*/ 3103302 h 5082709"/>
                <a:gd name="connsiteX210" fmla="*/ 4561616 w 7046259"/>
                <a:gd name="connsiteY210" fmla="*/ 3076875 h 5082709"/>
                <a:gd name="connsiteX211" fmla="*/ 4475181 w 7046259"/>
                <a:gd name="connsiteY211" fmla="*/ 3071029 h 5082709"/>
                <a:gd name="connsiteX212" fmla="*/ 4410635 w 7046259"/>
                <a:gd name="connsiteY212" fmla="*/ 3071029 h 5082709"/>
                <a:gd name="connsiteX213" fmla="*/ 4324574 w 7046259"/>
                <a:gd name="connsiteY213" fmla="*/ 3071029 h 5082709"/>
                <a:gd name="connsiteX214" fmla="*/ 4222470 w 7046259"/>
                <a:gd name="connsiteY214" fmla="*/ 3043669 h 5082709"/>
                <a:gd name="connsiteX215" fmla="*/ 4098850 w 7046259"/>
                <a:gd name="connsiteY215" fmla="*/ 2995166 h 5082709"/>
                <a:gd name="connsiteX216" fmla="*/ 3958814 w 7046259"/>
                <a:gd name="connsiteY216" fmla="*/ 2909665 h 5082709"/>
                <a:gd name="connsiteX217" fmla="*/ 3872753 w 7046259"/>
                <a:gd name="connsiteY217" fmla="*/ 2866634 h 5082709"/>
                <a:gd name="connsiteX218" fmla="*/ 3786692 w 7046259"/>
                <a:gd name="connsiteY218" fmla="*/ 2834361 h 5082709"/>
                <a:gd name="connsiteX219" fmla="*/ 3668358 w 7046259"/>
                <a:gd name="connsiteY219" fmla="*/ 2845119 h 5082709"/>
                <a:gd name="connsiteX220" fmla="*/ 3614569 w 7046259"/>
                <a:gd name="connsiteY220" fmla="*/ 2780573 h 5082709"/>
                <a:gd name="connsiteX221" fmla="*/ 3571539 w 7046259"/>
                <a:gd name="connsiteY221" fmla="*/ 2694512 h 5082709"/>
                <a:gd name="connsiteX222" fmla="*/ 3560781 w 7046259"/>
                <a:gd name="connsiteY222" fmla="*/ 2608450 h 5082709"/>
                <a:gd name="connsiteX223" fmla="*/ 3485478 w 7046259"/>
                <a:gd name="connsiteY223" fmla="*/ 2565420 h 5082709"/>
                <a:gd name="connsiteX224" fmla="*/ 3453205 w 7046259"/>
                <a:gd name="connsiteY224" fmla="*/ 2511632 h 5082709"/>
                <a:gd name="connsiteX225" fmla="*/ 3431689 w 7046259"/>
                <a:gd name="connsiteY225" fmla="*/ 2371782 h 5082709"/>
                <a:gd name="connsiteX226" fmla="*/ 3474720 w 7046259"/>
                <a:gd name="connsiteY226" fmla="*/ 2199660 h 5082709"/>
                <a:gd name="connsiteX227" fmla="*/ 3593054 w 7046259"/>
                <a:gd name="connsiteY227" fmla="*/ 2081326 h 5082709"/>
                <a:gd name="connsiteX228" fmla="*/ 3668358 w 7046259"/>
                <a:gd name="connsiteY228" fmla="*/ 2006022 h 5082709"/>
                <a:gd name="connsiteX229" fmla="*/ 3754419 w 7046259"/>
                <a:gd name="connsiteY229" fmla="*/ 1898446 h 5082709"/>
                <a:gd name="connsiteX230" fmla="*/ 3861995 w 7046259"/>
                <a:gd name="connsiteY230" fmla="*/ 1737081 h 5082709"/>
                <a:gd name="connsiteX231" fmla="*/ 3937299 w 7046259"/>
                <a:gd name="connsiteY231" fmla="*/ 1607989 h 5082709"/>
                <a:gd name="connsiteX232" fmla="*/ 3980329 w 7046259"/>
                <a:gd name="connsiteY232" fmla="*/ 1446625 h 5082709"/>
                <a:gd name="connsiteX233" fmla="*/ 3980329 w 7046259"/>
                <a:gd name="connsiteY233" fmla="*/ 1339048 h 5082709"/>
                <a:gd name="connsiteX234" fmla="*/ 3966749 w 7046259"/>
                <a:gd name="connsiteY234" fmla="*/ 1339048 h 5082709"/>
                <a:gd name="connsiteX235" fmla="*/ 4007383 w 7046259"/>
                <a:gd name="connsiteY235" fmla="*/ 1319718 h 5082709"/>
                <a:gd name="connsiteX236" fmla="*/ 4098663 w 7046259"/>
                <a:gd name="connsiteY236" fmla="*/ 1371321 h 5082709"/>
                <a:gd name="connsiteX237" fmla="*/ 4177375 w 7046259"/>
                <a:gd name="connsiteY237" fmla="*/ 1465850 h 5082709"/>
                <a:gd name="connsiteX238" fmla="*/ 4249271 w 7046259"/>
                <a:gd name="connsiteY238" fmla="*/ 1156168 h 5082709"/>
                <a:gd name="connsiteX239" fmla="*/ 4227755 w 7046259"/>
                <a:gd name="connsiteY239" fmla="*/ 1080865 h 5082709"/>
                <a:gd name="connsiteX240" fmla="*/ 4184725 w 7046259"/>
                <a:gd name="connsiteY240" fmla="*/ 984046 h 5082709"/>
                <a:gd name="connsiteX241" fmla="*/ 4184725 w 7046259"/>
                <a:gd name="connsiteY241" fmla="*/ 887227 h 5082709"/>
                <a:gd name="connsiteX242" fmla="*/ 4184725 w 7046259"/>
                <a:gd name="connsiteY242" fmla="*/ 887227 h 5082709"/>
                <a:gd name="connsiteX243" fmla="*/ 4098663 w 7046259"/>
                <a:gd name="connsiteY243" fmla="*/ 790408 h 5082709"/>
                <a:gd name="connsiteX244" fmla="*/ 4098663 w 7046259"/>
                <a:gd name="connsiteY244" fmla="*/ 790408 h 5082709"/>
                <a:gd name="connsiteX245" fmla="*/ 3958814 w 7046259"/>
                <a:gd name="connsiteY245" fmla="*/ 779650 h 5082709"/>
                <a:gd name="connsiteX246" fmla="*/ 3915783 w 7046259"/>
                <a:gd name="connsiteY246" fmla="*/ 811923 h 5082709"/>
                <a:gd name="connsiteX247" fmla="*/ 3948056 w 7046259"/>
                <a:gd name="connsiteY247" fmla="*/ 887227 h 5082709"/>
                <a:gd name="connsiteX248" fmla="*/ 3948056 w 7046259"/>
                <a:gd name="connsiteY248" fmla="*/ 887227 h 5082709"/>
                <a:gd name="connsiteX249" fmla="*/ 3969572 w 7046259"/>
                <a:gd name="connsiteY249" fmla="*/ 1016319 h 5082709"/>
                <a:gd name="connsiteX250" fmla="*/ 3969572 w 7046259"/>
                <a:gd name="connsiteY250" fmla="*/ 1027076 h 5082709"/>
                <a:gd name="connsiteX251" fmla="*/ 3969572 w 7046259"/>
                <a:gd name="connsiteY251" fmla="*/ 1027076 h 5082709"/>
                <a:gd name="connsiteX252" fmla="*/ 3894268 w 7046259"/>
                <a:gd name="connsiteY252" fmla="*/ 1048592 h 5082709"/>
                <a:gd name="connsiteX253" fmla="*/ 3905026 w 7046259"/>
                <a:gd name="connsiteY253" fmla="*/ 1113137 h 5082709"/>
                <a:gd name="connsiteX254" fmla="*/ 3915783 w 7046259"/>
                <a:gd name="connsiteY254" fmla="*/ 1156168 h 5082709"/>
                <a:gd name="connsiteX255" fmla="*/ 3894268 w 7046259"/>
                <a:gd name="connsiteY255" fmla="*/ 1177683 h 5082709"/>
                <a:gd name="connsiteX256" fmla="*/ 3894268 w 7046259"/>
                <a:gd name="connsiteY256" fmla="*/ 1177683 h 5082709"/>
                <a:gd name="connsiteX257" fmla="*/ 3829722 w 7046259"/>
                <a:gd name="connsiteY257" fmla="*/ 1070107 h 5082709"/>
                <a:gd name="connsiteX258" fmla="*/ 3829722 w 7046259"/>
                <a:gd name="connsiteY258" fmla="*/ 1070107 h 5082709"/>
                <a:gd name="connsiteX259" fmla="*/ 3808207 w 7046259"/>
                <a:gd name="connsiteY259" fmla="*/ 951773 h 5082709"/>
                <a:gd name="connsiteX260" fmla="*/ 3808207 w 7046259"/>
                <a:gd name="connsiteY260" fmla="*/ 951773 h 5082709"/>
                <a:gd name="connsiteX261" fmla="*/ 3808207 w 7046259"/>
                <a:gd name="connsiteY261" fmla="*/ 951773 h 5082709"/>
                <a:gd name="connsiteX262" fmla="*/ 3711388 w 7046259"/>
                <a:gd name="connsiteY262" fmla="*/ 941015 h 5082709"/>
                <a:gd name="connsiteX263" fmla="*/ 3700631 w 7046259"/>
                <a:gd name="connsiteY263" fmla="*/ 908742 h 5082709"/>
                <a:gd name="connsiteX264" fmla="*/ 3700631 w 7046259"/>
                <a:gd name="connsiteY264" fmla="*/ 908742 h 5082709"/>
                <a:gd name="connsiteX265" fmla="*/ 3565072 w 7046259"/>
                <a:gd name="connsiteY265" fmla="*/ 839596 h 5082709"/>
                <a:gd name="connsiteX266" fmla="*/ 3570357 w 7046259"/>
                <a:gd name="connsiteY266" fmla="*/ 744456 h 5082709"/>
                <a:gd name="connsiteX267" fmla="*/ 3469932 w 7046259"/>
                <a:gd name="connsiteY267" fmla="*/ 554176 h 5082709"/>
                <a:gd name="connsiteX268" fmla="*/ 3438219 w 7046259"/>
                <a:gd name="connsiteY268" fmla="*/ 490750 h 5082709"/>
                <a:gd name="connsiteX269" fmla="*/ 3496360 w 7046259"/>
                <a:gd name="connsiteY269" fmla="*/ 385039 h 5082709"/>
                <a:gd name="connsiteX270" fmla="*/ 3586214 w 7046259"/>
                <a:gd name="connsiteY270" fmla="*/ 258185 h 5082709"/>
                <a:gd name="connsiteX271" fmla="*/ 3528508 w 7046259"/>
                <a:gd name="connsiteY271" fmla="*/ 112677 h 5082709"/>
                <a:gd name="connsiteX272" fmla="*/ 3399416 w 7046259"/>
                <a:gd name="connsiteY272" fmla="*/ 144950 h 5082709"/>
                <a:gd name="connsiteX273" fmla="*/ 3369506 w 7046259"/>
                <a:gd name="connsiteY273" fmla="*/ 284613 h 5082709"/>
                <a:gd name="connsiteX274" fmla="*/ 3369506 w 7046259"/>
                <a:gd name="connsiteY274" fmla="*/ 469607 h 5082709"/>
                <a:gd name="connsiteX275" fmla="*/ 3313355 w 7046259"/>
                <a:gd name="connsiteY275" fmla="*/ 629044 h 5082709"/>
                <a:gd name="connsiteX276" fmla="*/ 3327222 w 7046259"/>
                <a:gd name="connsiteY276" fmla="*/ 839596 h 5082709"/>
                <a:gd name="connsiteX277" fmla="*/ 3242653 w 7046259"/>
                <a:gd name="connsiteY277" fmla="*/ 792026 h 5082709"/>
                <a:gd name="connsiteX278" fmla="*/ 3184263 w 7046259"/>
                <a:gd name="connsiteY278" fmla="*/ 854955 h 5082709"/>
                <a:gd name="connsiteX279" fmla="*/ 3158084 w 7046259"/>
                <a:gd name="connsiteY279" fmla="*/ 961163 h 5082709"/>
                <a:gd name="connsiteX280" fmla="*/ 3226797 w 7046259"/>
                <a:gd name="connsiteY280" fmla="*/ 1029876 h 5082709"/>
                <a:gd name="connsiteX281" fmla="*/ 3102927 w 7046259"/>
                <a:gd name="connsiteY281" fmla="*/ 1118238 h 5082709"/>
                <a:gd name="connsiteX282" fmla="*/ 2930806 w 7046259"/>
                <a:gd name="connsiteY282" fmla="*/ 1088017 h 5082709"/>
                <a:gd name="connsiteX283" fmla="*/ 2761668 w 7046259"/>
                <a:gd name="connsiteY283" fmla="*/ 940021 h 5082709"/>
                <a:gd name="connsiteX284" fmla="*/ 2634815 w 7046259"/>
                <a:gd name="connsiteY284" fmla="*/ 966449 h 5082709"/>
                <a:gd name="connsiteX285" fmla="*/ 2581960 w 7046259"/>
                <a:gd name="connsiteY285" fmla="*/ 1109159 h 5082709"/>
                <a:gd name="connsiteX286" fmla="*/ 2555532 w 7046259"/>
                <a:gd name="connsiteY286" fmla="*/ 1072160 h 5082709"/>
                <a:gd name="connsiteX287" fmla="*/ 2517289 w 7046259"/>
                <a:gd name="connsiteY287" fmla="*/ 1005562 h 5082709"/>
                <a:gd name="connsiteX288" fmla="*/ 2307111 w 7046259"/>
                <a:gd name="connsiteY288" fmla="*/ 982306 h 5082709"/>
                <a:gd name="connsiteX289" fmla="*/ 2222542 w 7046259"/>
                <a:gd name="connsiteY289" fmla="*/ 940021 h 5082709"/>
                <a:gd name="connsiteX290" fmla="*/ 2312397 w 7046259"/>
                <a:gd name="connsiteY290" fmla="*/ 881880 h 5082709"/>
                <a:gd name="connsiteX291" fmla="*/ 2254256 w 7046259"/>
                <a:gd name="connsiteY291" fmla="*/ 781455 h 5082709"/>
                <a:gd name="connsiteX292" fmla="*/ 2116831 w 7046259"/>
                <a:gd name="connsiteY292" fmla="*/ 712743 h 5082709"/>
                <a:gd name="connsiteX293" fmla="*/ 1947694 w 7046259"/>
                <a:gd name="connsiteY293" fmla="*/ 501321 h 5082709"/>
                <a:gd name="connsiteX294" fmla="*/ 1873696 w 7046259"/>
                <a:gd name="connsiteY294" fmla="*/ 437894 h 5082709"/>
                <a:gd name="connsiteX295" fmla="*/ 1818042 w 7046259"/>
                <a:gd name="connsiteY295" fmla="*/ 381617 h 5082709"/>
                <a:gd name="connsiteX296" fmla="*/ 1741557 w 7046259"/>
                <a:gd name="connsiteY296" fmla="*/ 459036 h 5082709"/>
                <a:gd name="connsiteX297" fmla="*/ 1731981 w 7046259"/>
                <a:gd name="connsiteY297" fmla="*/ 252527 h 5082709"/>
                <a:gd name="connsiteX298" fmla="*/ 1215614 w 7046259"/>
                <a:gd name="connsiteY298" fmla="*/ 144950 h 5082709"/>
                <a:gd name="connsiteX299" fmla="*/ 1112950 w 7046259"/>
                <a:gd name="connsiteY299" fmla="*/ 0 h 5082709"/>
                <a:gd name="connsiteX300" fmla="*/ 21516 w 7046259"/>
                <a:gd name="connsiteY300" fmla="*/ 876469 h 5082709"/>
                <a:gd name="connsiteX301" fmla="*/ 0 w 7046259"/>
                <a:gd name="connsiteY301"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32612 w 7046259"/>
                <a:gd name="connsiteY171" fmla="*/ 2059810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4730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83972 w 7046259"/>
                <a:gd name="connsiteY188" fmla="*/ 2554662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960 w 7046259"/>
                <a:gd name="connsiteY286" fmla="*/ 1109159 h 5082709"/>
                <a:gd name="connsiteX287" fmla="*/ 2555532 w 7046259"/>
                <a:gd name="connsiteY287" fmla="*/ 1072160 h 5082709"/>
                <a:gd name="connsiteX288" fmla="*/ 2517289 w 7046259"/>
                <a:gd name="connsiteY288" fmla="*/ 1005562 h 5082709"/>
                <a:gd name="connsiteX289" fmla="*/ 2307111 w 7046259"/>
                <a:gd name="connsiteY289" fmla="*/ 982306 h 5082709"/>
                <a:gd name="connsiteX290" fmla="*/ 2222542 w 7046259"/>
                <a:gd name="connsiteY290" fmla="*/ 940021 h 5082709"/>
                <a:gd name="connsiteX291" fmla="*/ 2312397 w 7046259"/>
                <a:gd name="connsiteY291" fmla="*/ 881880 h 5082709"/>
                <a:gd name="connsiteX292" fmla="*/ 2254256 w 7046259"/>
                <a:gd name="connsiteY292" fmla="*/ 781455 h 5082709"/>
                <a:gd name="connsiteX293" fmla="*/ 2116831 w 7046259"/>
                <a:gd name="connsiteY293" fmla="*/ 712743 h 5082709"/>
                <a:gd name="connsiteX294" fmla="*/ 1947694 w 7046259"/>
                <a:gd name="connsiteY294" fmla="*/ 501321 h 5082709"/>
                <a:gd name="connsiteX295" fmla="*/ 1873696 w 7046259"/>
                <a:gd name="connsiteY295" fmla="*/ 437894 h 5082709"/>
                <a:gd name="connsiteX296" fmla="*/ 1818042 w 7046259"/>
                <a:gd name="connsiteY296" fmla="*/ 381617 h 5082709"/>
                <a:gd name="connsiteX297" fmla="*/ 1741557 w 7046259"/>
                <a:gd name="connsiteY297" fmla="*/ 459036 h 5082709"/>
                <a:gd name="connsiteX298" fmla="*/ 1731981 w 7046259"/>
                <a:gd name="connsiteY298" fmla="*/ 252527 h 5082709"/>
                <a:gd name="connsiteX299" fmla="*/ 1215614 w 7046259"/>
                <a:gd name="connsiteY299" fmla="*/ 144950 h 5082709"/>
                <a:gd name="connsiteX300" fmla="*/ 1112950 w 7046259"/>
                <a:gd name="connsiteY300" fmla="*/ 0 h 5082709"/>
                <a:gd name="connsiteX301" fmla="*/ 21516 w 7046259"/>
                <a:gd name="connsiteY301" fmla="*/ 876469 h 5082709"/>
                <a:gd name="connsiteX302" fmla="*/ 0 w 7046259"/>
                <a:gd name="connsiteY302"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14505 w 7046259"/>
                <a:gd name="connsiteY171" fmla="*/ 2082444 h 5082709"/>
                <a:gd name="connsiteX172" fmla="*/ 5389581 w 7046259"/>
                <a:gd name="connsiteY172" fmla="*/ 1941476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4730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83972 w 7046259"/>
                <a:gd name="connsiteY188" fmla="*/ 2554662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960 w 7046259"/>
                <a:gd name="connsiteY286" fmla="*/ 1109159 h 5082709"/>
                <a:gd name="connsiteX287" fmla="*/ 2555532 w 7046259"/>
                <a:gd name="connsiteY287" fmla="*/ 1072160 h 5082709"/>
                <a:gd name="connsiteX288" fmla="*/ 2517289 w 7046259"/>
                <a:gd name="connsiteY288" fmla="*/ 1005562 h 5082709"/>
                <a:gd name="connsiteX289" fmla="*/ 2307111 w 7046259"/>
                <a:gd name="connsiteY289" fmla="*/ 982306 h 5082709"/>
                <a:gd name="connsiteX290" fmla="*/ 2222542 w 7046259"/>
                <a:gd name="connsiteY290" fmla="*/ 940021 h 5082709"/>
                <a:gd name="connsiteX291" fmla="*/ 2312397 w 7046259"/>
                <a:gd name="connsiteY291" fmla="*/ 881880 h 5082709"/>
                <a:gd name="connsiteX292" fmla="*/ 2254256 w 7046259"/>
                <a:gd name="connsiteY292" fmla="*/ 781455 h 5082709"/>
                <a:gd name="connsiteX293" fmla="*/ 2116831 w 7046259"/>
                <a:gd name="connsiteY293" fmla="*/ 712743 h 5082709"/>
                <a:gd name="connsiteX294" fmla="*/ 1947694 w 7046259"/>
                <a:gd name="connsiteY294" fmla="*/ 501321 h 5082709"/>
                <a:gd name="connsiteX295" fmla="*/ 1873696 w 7046259"/>
                <a:gd name="connsiteY295" fmla="*/ 437894 h 5082709"/>
                <a:gd name="connsiteX296" fmla="*/ 1818042 w 7046259"/>
                <a:gd name="connsiteY296" fmla="*/ 381617 h 5082709"/>
                <a:gd name="connsiteX297" fmla="*/ 1741557 w 7046259"/>
                <a:gd name="connsiteY297" fmla="*/ 459036 h 5082709"/>
                <a:gd name="connsiteX298" fmla="*/ 1731981 w 7046259"/>
                <a:gd name="connsiteY298" fmla="*/ 252527 h 5082709"/>
                <a:gd name="connsiteX299" fmla="*/ 1215614 w 7046259"/>
                <a:gd name="connsiteY299" fmla="*/ 144950 h 5082709"/>
                <a:gd name="connsiteX300" fmla="*/ 1112950 w 7046259"/>
                <a:gd name="connsiteY300" fmla="*/ 0 h 5082709"/>
                <a:gd name="connsiteX301" fmla="*/ 21516 w 7046259"/>
                <a:gd name="connsiteY301" fmla="*/ 876469 h 5082709"/>
                <a:gd name="connsiteX302" fmla="*/ 0 w 7046259"/>
                <a:gd name="connsiteY302"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507915 w 7046259"/>
                <a:gd name="connsiteY170" fmla="*/ 213511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4730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83972 w 7046259"/>
                <a:gd name="connsiteY188" fmla="*/ 2554662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960 w 7046259"/>
                <a:gd name="connsiteY286" fmla="*/ 1109159 h 5082709"/>
                <a:gd name="connsiteX287" fmla="*/ 2555532 w 7046259"/>
                <a:gd name="connsiteY287" fmla="*/ 1072160 h 5082709"/>
                <a:gd name="connsiteX288" fmla="*/ 2517289 w 7046259"/>
                <a:gd name="connsiteY288" fmla="*/ 1005562 h 5082709"/>
                <a:gd name="connsiteX289" fmla="*/ 2307111 w 7046259"/>
                <a:gd name="connsiteY289" fmla="*/ 982306 h 5082709"/>
                <a:gd name="connsiteX290" fmla="*/ 2222542 w 7046259"/>
                <a:gd name="connsiteY290" fmla="*/ 940021 h 5082709"/>
                <a:gd name="connsiteX291" fmla="*/ 2312397 w 7046259"/>
                <a:gd name="connsiteY291" fmla="*/ 881880 h 5082709"/>
                <a:gd name="connsiteX292" fmla="*/ 2254256 w 7046259"/>
                <a:gd name="connsiteY292" fmla="*/ 781455 h 5082709"/>
                <a:gd name="connsiteX293" fmla="*/ 2116831 w 7046259"/>
                <a:gd name="connsiteY293" fmla="*/ 712743 h 5082709"/>
                <a:gd name="connsiteX294" fmla="*/ 1947694 w 7046259"/>
                <a:gd name="connsiteY294" fmla="*/ 501321 h 5082709"/>
                <a:gd name="connsiteX295" fmla="*/ 1873696 w 7046259"/>
                <a:gd name="connsiteY295" fmla="*/ 437894 h 5082709"/>
                <a:gd name="connsiteX296" fmla="*/ 1818042 w 7046259"/>
                <a:gd name="connsiteY296" fmla="*/ 381617 h 5082709"/>
                <a:gd name="connsiteX297" fmla="*/ 1741557 w 7046259"/>
                <a:gd name="connsiteY297" fmla="*/ 459036 h 5082709"/>
                <a:gd name="connsiteX298" fmla="*/ 1731981 w 7046259"/>
                <a:gd name="connsiteY298" fmla="*/ 252527 h 5082709"/>
                <a:gd name="connsiteX299" fmla="*/ 1215614 w 7046259"/>
                <a:gd name="connsiteY299" fmla="*/ 144950 h 5082709"/>
                <a:gd name="connsiteX300" fmla="*/ 1112950 w 7046259"/>
                <a:gd name="connsiteY300" fmla="*/ 0 h 5082709"/>
                <a:gd name="connsiteX301" fmla="*/ 21516 w 7046259"/>
                <a:gd name="connsiteY301" fmla="*/ 876469 h 5082709"/>
                <a:gd name="connsiteX302" fmla="*/ 0 w 7046259"/>
                <a:gd name="connsiteY302"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4730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83972 w 7046259"/>
                <a:gd name="connsiteY188" fmla="*/ 2554662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960 w 7046259"/>
                <a:gd name="connsiteY286" fmla="*/ 1109159 h 5082709"/>
                <a:gd name="connsiteX287" fmla="*/ 2555532 w 7046259"/>
                <a:gd name="connsiteY287" fmla="*/ 1072160 h 5082709"/>
                <a:gd name="connsiteX288" fmla="*/ 2517289 w 7046259"/>
                <a:gd name="connsiteY288" fmla="*/ 1005562 h 5082709"/>
                <a:gd name="connsiteX289" fmla="*/ 2307111 w 7046259"/>
                <a:gd name="connsiteY289" fmla="*/ 982306 h 5082709"/>
                <a:gd name="connsiteX290" fmla="*/ 2222542 w 7046259"/>
                <a:gd name="connsiteY290" fmla="*/ 940021 h 5082709"/>
                <a:gd name="connsiteX291" fmla="*/ 2312397 w 7046259"/>
                <a:gd name="connsiteY291" fmla="*/ 881880 h 5082709"/>
                <a:gd name="connsiteX292" fmla="*/ 2254256 w 7046259"/>
                <a:gd name="connsiteY292" fmla="*/ 781455 h 5082709"/>
                <a:gd name="connsiteX293" fmla="*/ 2116831 w 7046259"/>
                <a:gd name="connsiteY293" fmla="*/ 712743 h 5082709"/>
                <a:gd name="connsiteX294" fmla="*/ 1947694 w 7046259"/>
                <a:gd name="connsiteY294" fmla="*/ 501321 h 5082709"/>
                <a:gd name="connsiteX295" fmla="*/ 1873696 w 7046259"/>
                <a:gd name="connsiteY295" fmla="*/ 437894 h 5082709"/>
                <a:gd name="connsiteX296" fmla="*/ 1818042 w 7046259"/>
                <a:gd name="connsiteY296" fmla="*/ 381617 h 5082709"/>
                <a:gd name="connsiteX297" fmla="*/ 1741557 w 7046259"/>
                <a:gd name="connsiteY297" fmla="*/ 459036 h 5082709"/>
                <a:gd name="connsiteX298" fmla="*/ 1731981 w 7046259"/>
                <a:gd name="connsiteY298" fmla="*/ 252527 h 5082709"/>
                <a:gd name="connsiteX299" fmla="*/ 1215614 w 7046259"/>
                <a:gd name="connsiteY299" fmla="*/ 144950 h 5082709"/>
                <a:gd name="connsiteX300" fmla="*/ 1112950 w 7046259"/>
                <a:gd name="connsiteY300" fmla="*/ 0 h 5082709"/>
                <a:gd name="connsiteX301" fmla="*/ 21516 w 7046259"/>
                <a:gd name="connsiteY301" fmla="*/ 876469 h 5082709"/>
                <a:gd name="connsiteX302" fmla="*/ 0 w 7046259"/>
                <a:gd name="connsiteY302"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4730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960 w 7046259"/>
                <a:gd name="connsiteY286" fmla="*/ 1109159 h 5082709"/>
                <a:gd name="connsiteX287" fmla="*/ 2555532 w 7046259"/>
                <a:gd name="connsiteY287" fmla="*/ 1072160 h 5082709"/>
                <a:gd name="connsiteX288" fmla="*/ 2517289 w 7046259"/>
                <a:gd name="connsiteY288" fmla="*/ 1005562 h 5082709"/>
                <a:gd name="connsiteX289" fmla="*/ 2307111 w 7046259"/>
                <a:gd name="connsiteY289" fmla="*/ 982306 h 5082709"/>
                <a:gd name="connsiteX290" fmla="*/ 2222542 w 7046259"/>
                <a:gd name="connsiteY290" fmla="*/ 940021 h 5082709"/>
                <a:gd name="connsiteX291" fmla="*/ 2312397 w 7046259"/>
                <a:gd name="connsiteY291" fmla="*/ 881880 h 5082709"/>
                <a:gd name="connsiteX292" fmla="*/ 2254256 w 7046259"/>
                <a:gd name="connsiteY292" fmla="*/ 781455 h 5082709"/>
                <a:gd name="connsiteX293" fmla="*/ 2116831 w 7046259"/>
                <a:gd name="connsiteY293" fmla="*/ 712743 h 5082709"/>
                <a:gd name="connsiteX294" fmla="*/ 1947694 w 7046259"/>
                <a:gd name="connsiteY294" fmla="*/ 501321 h 5082709"/>
                <a:gd name="connsiteX295" fmla="*/ 1873696 w 7046259"/>
                <a:gd name="connsiteY295" fmla="*/ 437894 h 5082709"/>
                <a:gd name="connsiteX296" fmla="*/ 1818042 w 7046259"/>
                <a:gd name="connsiteY296" fmla="*/ 381617 h 5082709"/>
                <a:gd name="connsiteX297" fmla="*/ 1741557 w 7046259"/>
                <a:gd name="connsiteY297" fmla="*/ 459036 h 5082709"/>
                <a:gd name="connsiteX298" fmla="*/ 1731981 w 7046259"/>
                <a:gd name="connsiteY298" fmla="*/ 252527 h 5082709"/>
                <a:gd name="connsiteX299" fmla="*/ 1215614 w 7046259"/>
                <a:gd name="connsiteY299" fmla="*/ 144950 h 5082709"/>
                <a:gd name="connsiteX300" fmla="*/ 1112950 w 7046259"/>
                <a:gd name="connsiteY300" fmla="*/ 0 h 5082709"/>
                <a:gd name="connsiteX301" fmla="*/ 21516 w 7046259"/>
                <a:gd name="connsiteY301" fmla="*/ 876469 h 5082709"/>
                <a:gd name="connsiteX302" fmla="*/ 0 w 7046259"/>
                <a:gd name="connsiteY302"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960 w 7046259"/>
                <a:gd name="connsiteY286" fmla="*/ 1109159 h 5082709"/>
                <a:gd name="connsiteX287" fmla="*/ 2555532 w 7046259"/>
                <a:gd name="connsiteY287" fmla="*/ 1072160 h 5082709"/>
                <a:gd name="connsiteX288" fmla="*/ 2517289 w 7046259"/>
                <a:gd name="connsiteY288" fmla="*/ 1005562 h 5082709"/>
                <a:gd name="connsiteX289" fmla="*/ 2307111 w 7046259"/>
                <a:gd name="connsiteY289" fmla="*/ 982306 h 5082709"/>
                <a:gd name="connsiteX290" fmla="*/ 2222542 w 7046259"/>
                <a:gd name="connsiteY290" fmla="*/ 940021 h 5082709"/>
                <a:gd name="connsiteX291" fmla="*/ 2312397 w 7046259"/>
                <a:gd name="connsiteY291" fmla="*/ 881880 h 5082709"/>
                <a:gd name="connsiteX292" fmla="*/ 2254256 w 7046259"/>
                <a:gd name="connsiteY292" fmla="*/ 781455 h 5082709"/>
                <a:gd name="connsiteX293" fmla="*/ 2116831 w 7046259"/>
                <a:gd name="connsiteY293" fmla="*/ 712743 h 5082709"/>
                <a:gd name="connsiteX294" fmla="*/ 1947694 w 7046259"/>
                <a:gd name="connsiteY294" fmla="*/ 501321 h 5082709"/>
                <a:gd name="connsiteX295" fmla="*/ 1873696 w 7046259"/>
                <a:gd name="connsiteY295" fmla="*/ 437894 h 5082709"/>
                <a:gd name="connsiteX296" fmla="*/ 1818042 w 7046259"/>
                <a:gd name="connsiteY296" fmla="*/ 381617 h 5082709"/>
                <a:gd name="connsiteX297" fmla="*/ 1741557 w 7046259"/>
                <a:gd name="connsiteY297" fmla="*/ 459036 h 5082709"/>
                <a:gd name="connsiteX298" fmla="*/ 1731981 w 7046259"/>
                <a:gd name="connsiteY298" fmla="*/ 252527 h 5082709"/>
                <a:gd name="connsiteX299" fmla="*/ 1215614 w 7046259"/>
                <a:gd name="connsiteY299" fmla="*/ 144950 h 5082709"/>
                <a:gd name="connsiteX300" fmla="*/ 1112950 w 7046259"/>
                <a:gd name="connsiteY300" fmla="*/ 0 h 5082709"/>
                <a:gd name="connsiteX301" fmla="*/ 21516 w 7046259"/>
                <a:gd name="connsiteY301" fmla="*/ 876469 h 5082709"/>
                <a:gd name="connsiteX302" fmla="*/ 0 w 7046259"/>
                <a:gd name="connsiteY302"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581960 w 7046259"/>
                <a:gd name="connsiteY287" fmla="*/ 1109159 h 5082709"/>
                <a:gd name="connsiteX288" fmla="*/ 2555532 w 7046259"/>
                <a:gd name="connsiteY288" fmla="*/ 1072160 h 5082709"/>
                <a:gd name="connsiteX289" fmla="*/ 2517289 w 7046259"/>
                <a:gd name="connsiteY289" fmla="*/ 1005562 h 5082709"/>
                <a:gd name="connsiteX290" fmla="*/ 2307111 w 7046259"/>
                <a:gd name="connsiteY290" fmla="*/ 982306 h 5082709"/>
                <a:gd name="connsiteX291" fmla="*/ 2222542 w 7046259"/>
                <a:gd name="connsiteY291" fmla="*/ 940021 h 5082709"/>
                <a:gd name="connsiteX292" fmla="*/ 2312397 w 7046259"/>
                <a:gd name="connsiteY292" fmla="*/ 881880 h 5082709"/>
                <a:gd name="connsiteX293" fmla="*/ 2254256 w 7046259"/>
                <a:gd name="connsiteY293" fmla="*/ 781455 h 5082709"/>
                <a:gd name="connsiteX294" fmla="*/ 2116831 w 7046259"/>
                <a:gd name="connsiteY294" fmla="*/ 712743 h 5082709"/>
                <a:gd name="connsiteX295" fmla="*/ 1947694 w 7046259"/>
                <a:gd name="connsiteY295" fmla="*/ 501321 h 5082709"/>
                <a:gd name="connsiteX296" fmla="*/ 1873696 w 7046259"/>
                <a:gd name="connsiteY296" fmla="*/ 437894 h 5082709"/>
                <a:gd name="connsiteX297" fmla="*/ 1818042 w 7046259"/>
                <a:gd name="connsiteY297" fmla="*/ 381617 h 5082709"/>
                <a:gd name="connsiteX298" fmla="*/ 1741557 w 7046259"/>
                <a:gd name="connsiteY298" fmla="*/ 459036 h 5082709"/>
                <a:gd name="connsiteX299" fmla="*/ 1731981 w 7046259"/>
                <a:gd name="connsiteY299" fmla="*/ 252527 h 5082709"/>
                <a:gd name="connsiteX300" fmla="*/ 1215614 w 7046259"/>
                <a:gd name="connsiteY300" fmla="*/ 144950 h 5082709"/>
                <a:gd name="connsiteX301" fmla="*/ 1112950 w 7046259"/>
                <a:gd name="connsiteY301" fmla="*/ 0 h 5082709"/>
                <a:gd name="connsiteX302" fmla="*/ 21516 w 7046259"/>
                <a:gd name="connsiteY302" fmla="*/ 876469 h 5082709"/>
                <a:gd name="connsiteX303" fmla="*/ 0 w 7046259"/>
                <a:gd name="connsiteY303"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07111 w 7046259"/>
                <a:gd name="connsiteY291" fmla="*/ 982306 h 5082709"/>
                <a:gd name="connsiteX292" fmla="*/ 2222542 w 7046259"/>
                <a:gd name="connsiteY292" fmla="*/ 940021 h 5082709"/>
                <a:gd name="connsiteX293" fmla="*/ 2312397 w 7046259"/>
                <a:gd name="connsiteY293" fmla="*/ 881880 h 5082709"/>
                <a:gd name="connsiteX294" fmla="*/ 2254256 w 7046259"/>
                <a:gd name="connsiteY294" fmla="*/ 781455 h 5082709"/>
                <a:gd name="connsiteX295" fmla="*/ 2116831 w 7046259"/>
                <a:gd name="connsiteY295" fmla="*/ 712743 h 5082709"/>
                <a:gd name="connsiteX296" fmla="*/ 1947694 w 7046259"/>
                <a:gd name="connsiteY296" fmla="*/ 501321 h 5082709"/>
                <a:gd name="connsiteX297" fmla="*/ 1873696 w 7046259"/>
                <a:gd name="connsiteY297" fmla="*/ 437894 h 5082709"/>
                <a:gd name="connsiteX298" fmla="*/ 1818042 w 7046259"/>
                <a:gd name="connsiteY298" fmla="*/ 381617 h 5082709"/>
                <a:gd name="connsiteX299" fmla="*/ 1741557 w 7046259"/>
                <a:gd name="connsiteY299" fmla="*/ 459036 h 5082709"/>
                <a:gd name="connsiteX300" fmla="*/ 1731981 w 7046259"/>
                <a:gd name="connsiteY300" fmla="*/ 252527 h 5082709"/>
                <a:gd name="connsiteX301" fmla="*/ 1215614 w 7046259"/>
                <a:gd name="connsiteY301" fmla="*/ 144950 h 5082709"/>
                <a:gd name="connsiteX302" fmla="*/ 1112950 w 7046259"/>
                <a:gd name="connsiteY302" fmla="*/ 0 h 5082709"/>
                <a:gd name="connsiteX303" fmla="*/ 21516 w 7046259"/>
                <a:gd name="connsiteY303" fmla="*/ 876469 h 5082709"/>
                <a:gd name="connsiteX304" fmla="*/ 0 w 7046259"/>
                <a:gd name="connsiteY304"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637468 w 7046259"/>
                <a:gd name="connsiteY99" fmla="*/ 414679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80499 w 7046259"/>
                <a:gd name="connsiteY98" fmla="*/ 4028460 h 5082709"/>
                <a:gd name="connsiteX99" fmla="*/ 6575555 w 7046259"/>
                <a:gd name="connsiteY99" fmla="*/ 416584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32874 w 7046259"/>
                <a:gd name="connsiteY98" fmla="*/ 4023697 h 5082709"/>
                <a:gd name="connsiteX99" fmla="*/ 6575555 w 7046259"/>
                <a:gd name="connsiteY99" fmla="*/ 416584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09062 w 7046259"/>
                <a:gd name="connsiteY98" fmla="*/ 4042747 h 5082709"/>
                <a:gd name="connsiteX99" fmla="*/ 6575555 w 7046259"/>
                <a:gd name="connsiteY99" fmla="*/ 4165844 h 5082709"/>
                <a:gd name="connsiteX100" fmla="*/ 6637468 w 7046259"/>
                <a:gd name="connsiteY100" fmla="*/ 4265128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09062 w 7046259"/>
                <a:gd name="connsiteY98" fmla="*/ 4042747 h 5082709"/>
                <a:gd name="connsiteX99" fmla="*/ 6575555 w 7046259"/>
                <a:gd name="connsiteY99" fmla="*/ 4165844 h 5082709"/>
                <a:gd name="connsiteX100" fmla="*/ 6594606 w 7046259"/>
                <a:gd name="connsiteY100" fmla="*/ 4255603 h 5082709"/>
                <a:gd name="connsiteX101" fmla="*/ 6691256 w 7046259"/>
                <a:gd name="connsiteY101" fmla="*/ 4286643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09062 w 7046259"/>
                <a:gd name="connsiteY98" fmla="*/ 4042747 h 5082709"/>
                <a:gd name="connsiteX99" fmla="*/ 6575555 w 7046259"/>
                <a:gd name="connsiteY99" fmla="*/ 4165844 h 5082709"/>
                <a:gd name="connsiteX100" fmla="*/ 6594606 w 7046259"/>
                <a:gd name="connsiteY100" fmla="*/ 4255603 h 5082709"/>
                <a:gd name="connsiteX101" fmla="*/ 6681731 w 7046259"/>
                <a:gd name="connsiteY101" fmla="*/ 4258068 h 5082709"/>
                <a:gd name="connsiteX102" fmla="*/ 6745045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09062 w 7046259"/>
                <a:gd name="connsiteY98" fmla="*/ 4042747 h 5082709"/>
                <a:gd name="connsiteX99" fmla="*/ 6575555 w 7046259"/>
                <a:gd name="connsiteY99" fmla="*/ 4165844 h 5082709"/>
                <a:gd name="connsiteX100" fmla="*/ 6594606 w 7046259"/>
                <a:gd name="connsiteY100" fmla="*/ 4255603 h 5082709"/>
                <a:gd name="connsiteX101" fmla="*/ 6681731 w 7046259"/>
                <a:gd name="connsiteY101" fmla="*/ 4258068 h 5082709"/>
                <a:gd name="connsiteX102" fmla="*/ 6730758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078071 w 7046259"/>
                <a:gd name="connsiteY162" fmla="*/ 21135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 name="connsiteX0" fmla="*/ 0 w 7046259"/>
                <a:gd name="connsiteY0" fmla="*/ 887227 h 5082709"/>
                <a:gd name="connsiteX1" fmla="*/ 96819 w 7046259"/>
                <a:gd name="connsiteY1" fmla="*/ 1037834 h 5082709"/>
                <a:gd name="connsiteX2" fmla="*/ 129092 w 7046259"/>
                <a:gd name="connsiteY2" fmla="*/ 1059349 h 5082709"/>
                <a:gd name="connsiteX3" fmla="*/ 215153 w 7046259"/>
                <a:gd name="connsiteY3" fmla="*/ 1037834 h 5082709"/>
                <a:gd name="connsiteX4" fmla="*/ 258183 w 7046259"/>
                <a:gd name="connsiteY4" fmla="*/ 1027076 h 5082709"/>
                <a:gd name="connsiteX5" fmla="*/ 311972 w 7046259"/>
                <a:gd name="connsiteY5" fmla="*/ 1166926 h 5082709"/>
                <a:gd name="connsiteX6" fmla="*/ 344245 w 7046259"/>
                <a:gd name="connsiteY6" fmla="*/ 1285260 h 5082709"/>
                <a:gd name="connsiteX7" fmla="*/ 430306 w 7046259"/>
                <a:gd name="connsiteY7" fmla="*/ 1554201 h 5082709"/>
                <a:gd name="connsiteX8" fmla="*/ 462579 w 7046259"/>
                <a:gd name="connsiteY8" fmla="*/ 1618747 h 5082709"/>
                <a:gd name="connsiteX9" fmla="*/ 473336 w 7046259"/>
                <a:gd name="connsiteY9" fmla="*/ 1812385 h 5082709"/>
                <a:gd name="connsiteX10" fmla="*/ 484094 w 7046259"/>
                <a:gd name="connsiteY10" fmla="*/ 2027537 h 5082709"/>
                <a:gd name="connsiteX11" fmla="*/ 473336 w 7046259"/>
                <a:gd name="connsiteY11" fmla="*/ 2178145 h 5082709"/>
                <a:gd name="connsiteX12" fmla="*/ 451821 w 7046259"/>
                <a:gd name="connsiteY12" fmla="*/ 2285721 h 5082709"/>
                <a:gd name="connsiteX13" fmla="*/ 451821 w 7046259"/>
                <a:gd name="connsiteY13" fmla="*/ 2285721 h 5082709"/>
                <a:gd name="connsiteX14" fmla="*/ 344245 w 7046259"/>
                <a:gd name="connsiteY14" fmla="*/ 2361025 h 5082709"/>
                <a:gd name="connsiteX15" fmla="*/ 279699 w 7046259"/>
                <a:gd name="connsiteY15" fmla="*/ 2425570 h 5082709"/>
                <a:gd name="connsiteX16" fmla="*/ 268941 w 7046259"/>
                <a:gd name="connsiteY16" fmla="*/ 2500874 h 5082709"/>
                <a:gd name="connsiteX17" fmla="*/ 290456 w 7046259"/>
                <a:gd name="connsiteY17" fmla="*/ 2726785 h 5082709"/>
                <a:gd name="connsiteX18" fmla="*/ 279699 w 7046259"/>
                <a:gd name="connsiteY18" fmla="*/ 2909665 h 5082709"/>
                <a:gd name="connsiteX19" fmla="*/ 279699 w 7046259"/>
                <a:gd name="connsiteY19" fmla="*/ 3006483 h 5082709"/>
                <a:gd name="connsiteX20" fmla="*/ 279699 w 7046259"/>
                <a:gd name="connsiteY20" fmla="*/ 3006483 h 5082709"/>
                <a:gd name="connsiteX21" fmla="*/ 247426 w 7046259"/>
                <a:gd name="connsiteY21" fmla="*/ 3221636 h 5082709"/>
                <a:gd name="connsiteX22" fmla="*/ 301214 w 7046259"/>
                <a:gd name="connsiteY22" fmla="*/ 3383001 h 5082709"/>
                <a:gd name="connsiteX23" fmla="*/ 355002 w 7046259"/>
                <a:gd name="connsiteY23" fmla="*/ 3469062 h 5082709"/>
                <a:gd name="connsiteX24" fmla="*/ 355002 w 7046259"/>
                <a:gd name="connsiteY24" fmla="*/ 3469062 h 5082709"/>
                <a:gd name="connsiteX25" fmla="*/ 473336 w 7046259"/>
                <a:gd name="connsiteY25" fmla="*/ 3598154 h 5082709"/>
                <a:gd name="connsiteX26" fmla="*/ 473336 w 7046259"/>
                <a:gd name="connsiteY26" fmla="*/ 3598154 h 5082709"/>
                <a:gd name="connsiteX27" fmla="*/ 505609 w 7046259"/>
                <a:gd name="connsiteY27" fmla="*/ 3490577 h 5082709"/>
                <a:gd name="connsiteX28" fmla="*/ 462579 w 7046259"/>
                <a:gd name="connsiteY28" fmla="*/ 3393759 h 5082709"/>
                <a:gd name="connsiteX29" fmla="*/ 462579 w 7046259"/>
                <a:gd name="connsiteY29" fmla="*/ 3318455 h 5082709"/>
                <a:gd name="connsiteX30" fmla="*/ 473336 w 7046259"/>
                <a:gd name="connsiteY30" fmla="*/ 3350728 h 5082709"/>
                <a:gd name="connsiteX31" fmla="*/ 516367 w 7046259"/>
                <a:gd name="connsiteY31" fmla="*/ 3415274 h 5082709"/>
                <a:gd name="connsiteX32" fmla="*/ 570155 w 7046259"/>
                <a:gd name="connsiteY32" fmla="*/ 3479820 h 5082709"/>
                <a:gd name="connsiteX33" fmla="*/ 623943 w 7046259"/>
                <a:gd name="connsiteY33" fmla="*/ 3555123 h 5082709"/>
                <a:gd name="connsiteX34" fmla="*/ 1065007 w 7046259"/>
                <a:gd name="connsiteY34" fmla="*/ 3694973 h 5082709"/>
                <a:gd name="connsiteX35" fmla="*/ 1721223 w 7046259"/>
                <a:gd name="connsiteY35" fmla="*/ 3888610 h 5082709"/>
                <a:gd name="connsiteX36" fmla="*/ 2560320 w 7046259"/>
                <a:gd name="connsiteY36" fmla="*/ 4049975 h 5082709"/>
                <a:gd name="connsiteX37" fmla="*/ 3356386 w 7046259"/>
                <a:gd name="connsiteY37" fmla="*/ 4157552 h 5082709"/>
                <a:gd name="connsiteX38" fmla="*/ 3356386 w 7046259"/>
                <a:gd name="connsiteY38" fmla="*/ 4157552 h 5082709"/>
                <a:gd name="connsiteX39" fmla="*/ 3517751 w 7046259"/>
                <a:gd name="connsiteY39" fmla="*/ 4211340 h 5082709"/>
                <a:gd name="connsiteX40" fmla="*/ 3765176 w 7046259"/>
                <a:gd name="connsiteY40" fmla="*/ 4254370 h 5082709"/>
                <a:gd name="connsiteX41" fmla="*/ 4012602 w 7046259"/>
                <a:gd name="connsiteY41" fmla="*/ 4297401 h 5082709"/>
                <a:gd name="connsiteX42" fmla="*/ 4087906 w 7046259"/>
                <a:gd name="connsiteY42" fmla="*/ 4222097 h 5082709"/>
                <a:gd name="connsiteX43" fmla="*/ 4163209 w 7046259"/>
                <a:gd name="connsiteY43" fmla="*/ 4168309 h 5082709"/>
                <a:gd name="connsiteX44" fmla="*/ 4260028 w 7046259"/>
                <a:gd name="connsiteY44" fmla="*/ 4157552 h 5082709"/>
                <a:gd name="connsiteX45" fmla="*/ 4335332 w 7046259"/>
                <a:gd name="connsiteY45" fmla="*/ 4211340 h 5082709"/>
                <a:gd name="connsiteX46" fmla="*/ 4421393 w 7046259"/>
                <a:gd name="connsiteY46" fmla="*/ 4243613 h 5082709"/>
                <a:gd name="connsiteX47" fmla="*/ 4464423 w 7046259"/>
                <a:gd name="connsiteY47" fmla="*/ 4243613 h 5082709"/>
                <a:gd name="connsiteX48" fmla="*/ 4528969 w 7046259"/>
                <a:gd name="connsiteY48" fmla="*/ 4308159 h 5082709"/>
                <a:gd name="connsiteX49" fmla="*/ 4572000 w 7046259"/>
                <a:gd name="connsiteY49" fmla="*/ 4394220 h 5082709"/>
                <a:gd name="connsiteX50" fmla="*/ 4668819 w 7046259"/>
                <a:gd name="connsiteY50" fmla="*/ 4491039 h 5082709"/>
                <a:gd name="connsiteX51" fmla="*/ 4787153 w 7046259"/>
                <a:gd name="connsiteY51" fmla="*/ 4534069 h 5082709"/>
                <a:gd name="connsiteX52" fmla="*/ 4883972 w 7046259"/>
                <a:gd name="connsiteY52" fmla="*/ 4491039 h 5082709"/>
                <a:gd name="connsiteX53" fmla="*/ 4927002 w 7046259"/>
                <a:gd name="connsiteY53" fmla="*/ 4566342 h 5082709"/>
                <a:gd name="connsiteX54" fmla="*/ 4927002 w 7046259"/>
                <a:gd name="connsiteY54" fmla="*/ 4566342 h 5082709"/>
                <a:gd name="connsiteX55" fmla="*/ 4959275 w 7046259"/>
                <a:gd name="connsiteY55" fmla="*/ 4706192 h 5082709"/>
                <a:gd name="connsiteX56" fmla="*/ 4959275 w 7046259"/>
                <a:gd name="connsiteY56" fmla="*/ 4706192 h 5082709"/>
                <a:gd name="connsiteX57" fmla="*/ 4937760 w 7046259"/>
                <a:gd name="connsiteY57" fmla="*/ 4835283 h 5082709"/>
                <a:gd name="connsiteX58" fmla="*/ 4894729 w 7046259"/>
                <a:gd name="connsiteY58" fmla="*/ 4910587 h 5082709"/>
                <a:gd name="connsiteX59" fmla="*/ 4851699 w 7046259"/>
                <a:gd name="connsiteY59" fmla="*/ 4985890 h 5082709"/>
                <a:gd name="connsiteX60" fmla="*/ 4840941 w 7046259"/>
                <a:gd name="connsiteY60" fmla="*/ 5082709 h 5082709"/>
                <a:gd name="connsiteX61" fmla="*/ 4840941 w 7046259"/>
                <a:gd name="connsiteY61" fmla="*/ 5082709 h 5082709"/>
                <a:gd name="connsiteX62" fmla="*/ 4840941 w 7046259"/>
                <a:gd name="connsiteY62" fmla="*/ 5082709 h 5082709"/>
                <a:gd name="connsiteX63" fmla="*/ 4970033 w 7046259"/>
                <a:gd name="connsiteY63" fmla="*/ 4985890 h 5082709"/>
                <a:gd name="connsiteX64" fmla="*/ 4970033 w 7046259"/>
                <a:gd name="connsiteY64" fmla="*/ 4985890 h 5082709"/>
                <a:gd name="connsiteX65" fmla="*/ 5088367 w 7046259"/>
                <a:gd name="connsiteY65" fmla="*/ 4953617 h 5082709"/>
                <a:gd name="connsiteX66" fmla="*/ 5142155 w 7046259"/>
                <a:gd name="connsiteY66" fmla="*/ 4953617 h 5082709"/>
                <a:gd name="connsiteX67" fmla="*/ 5142155 w 7046259"/>
                <a:gd name="connsiteY67" fmla="*/ 4910587 h 5082709"/>
                <a:gd name="connsiteX68" fmla="*/ 5238974 w 7046259"/>
                <a:gd name="connsiteY68" fmla="*/ 4889072 h 5082709"/>
                <a:gd name="connsiteX69" fmla="*/ 5249732 w 7046259"/>
                <a:gd name="connsiteY69" fmla="*/ 4846041 h 5082709"/>
                <a:gd name="connsiteX70" fmla="*/ 5249732 w 7046259"/>
                <a:gd name="connsiteY70" fmla="*/ 4813768 h 5082709"/>
                <a:gd name="connsiteX71" fmla="*/ 5249732 w 7046259"/>
                <a:gd name="connsiteY71" fmla="*/ 4813768 h 5082709"/>
                <a:gd name="connsiteX72" fmla="*/ 5185186 w 7046259"/>
                <a:gd name="connsiteY72" fmla="*/ 4813768 h 5082709"/>
                <a:gd name="connsiteX73" fmla="*/ 5228216 w 7046259"/>
                <a:gd name="connsiteY73" fmla="*/ 4749222 h 5082709"/>
                <a:gd name="connsiteX74" fmla="*/ 5303520 w 7046259"/>
                <a:gd name="connsiteY74" fmla="*/ 4695434 h 5082709"/>
                <a:gd name="connsiteX75" fmla="*/ 5378823 w 7046259"/>
                <a:gd name="connsiteY75" fmla="*/ 4673919 h 5082709"/>
                <a:gd name="connsiteX76" fmla="*/ 5454127 w 7046259"/>
                <a:gd name="connsiteY76" fmla="*/ 4630888 h 5082709"/>
                <a:gd name="connsiteX77" fmla="*/ 5507915 w 7046259"/>
                <a:gd name="connsiteY77" fmla="*/ 4577100 h 5082709"/>
                <a:gd name="connsiteX78" fmla="*/ 5561703 w 7046259"/>
                <a:gd name="connsiteY78" fmla="*/ 4491039 h 5082709"/>
                <a:gd name="connsiteX79" fmla="*/ 5669280 w 7046259"/>
                <a:gd name="connsiteY79" fmla="*/ 4372705 h 5082709"/>
                <a:gd name="connsiteX80" fmla="*/ 5905948 w 7046259"/>
                <a:gd name="connsiteY80" fmla="*/ 4340432 h 5082709"/>
                <a:gd name="connsiteX81" fmla="*/ 5970494 w 7046259"/>
                <a:gd name="connsiteY81" fmla="*/ 4286643 h 5082709"/>
                <a:gd name="connsiteX82" fmla="*/ 6045798 w 7046259"/>
                <a:gd name="connsiteY82" fmla="*/ 4146794 h 5082709"/>
                <a:gd name="connsiteX83" fmla="*/ 6099586 w 7046259"/>
                <a:gd name="connsiteY83" fmla="*/ 3942399 h 5082709"/>
                <a:gd name="connsiteX84" fmla="*/ 6131859 w 7046259"/>
                <a:gd name="connsiteY84" fmla="*/ 3877853 h 5082709"/>
                <a:gd name="connsiteX85" fmla="*/ 6153374 w 7046259"/>
                <a:gd name="connsiteY85" fmla="*/ 3834822 h 5082709"/>
                <a:gd name="connsiteX86" fmla="*/ 6153374 w 7046259"/>
                <a:gd name="connsiteY86" fmla="*/ 3834822 h 5082709"/>
                <a:gd name="connsiteX87" fmla="*/ 6239435 w 7046259"/>
                <a:gd name="connsiteY87" fmla="*/ 3856337 h 5082709"/>
                <a:gd name="connsiteX88" fmla="*/ 6314739 w 7046259"/>
                <a:gd name="connsiteY88" fmla="*/ 3920883 h 5082709"/>
                <a:gd name="connsiteX89" fmla="*/ 6379285 w 7046259"/>
                <a:gd name="connsiteY89" fmla="*/ 3996187 h 5082709"/>
                <a:gd name="connsiteX90" fmla="*/ 6422315 w 7046259"/>
                <a:gd name="connsiteY90" fmla="*/ 4082248 h 5082709"/>
                <a:gd name="connsiteX91" fmla="*/ 6476103 w 7046259"/>
                <a:gd name="connsiteY91" fmla="*/ 4125279 h 5082709"/>
                <a:gd name="connsiteX92" fmla="*/ 6476103 w 7046259"/>
                <a:gd name="connsiteY92" fmla="*/ 4125279 h 5082709"/>
                <a:gd name="connsiteX93" fmla="*/ 6551407 w 7046259"/>
                <a:gd name="connsiteY93" fmla="*/ 4049975 h 5082709"/>
                <a:gd name="connsiteX94" fmla="*/ 6551407 w 7046259"/>
                <a:gd name="connsiteY94" fmla="*/ 4049975 h 5082709"/>
                <a:gd name="connsiteX95" fmla="*/ 6626711 w 7046259"/>
                <a:gd name="connsiteY95" fmla="*/ 3931641 h 5082709"/>
                <a:gd name="connsiteX96" fmla="*/ 6702014 w 7046259"/>
                <a:gd name="connsiteY96" fmla="*/ 3910126 h 5082709"/>
                <a:gd name="connsiteX97" fmla="*/ 6702014 w 7046259"/>
                <a:gd name="connsiteY97" fmla="*/ 3910126 h 5082709"/>
                <a:gd name="connsiteX98" fmla="*/ 6609062 w 7046259"/>
                <a:gd name="connsiteY98" fmla="*/ 4042747 h 5082709"/>
                <a:gd name="connsiteX99" fmla="*/ 6575555 w 7046259"/>
                <a:gd name="connsiteY99" fmla="*/ 4165844 h 5082709"/>
                <a:gd name="connsiteX100" fmla="*/ 6594606 w 7046259"/>
                <a:gd name="connsiteY100" fmla="*/ 4255603 h 5082709"/>
                <a:gd name="connsiteX101" fmla="*/ 6681731 w 7046259"/>
                <a:gd name="connsiteY101" fmla="*/ 4258068 h 5082709"/>
                <a:gd name="connsiteX102" fmla="*/ 6730758 w 7046259"/>
                <a:gd name="connsiteY102" fmla="*/ 4189825 h 5082709"/>
                <a:gd name="connsiteX103" fmla="*/ 6755802 w 7046259"/>
                <a:gd name="connsiteY103" fmla="*/ 4114521 h 5082709"/>
                <a:gd name="connsiteX104" fmla="*/ 6777318 w 7046259"/>
                <a:gd name="connsiteY104" fmla="*/ 4049975 h 5082709"/>
                <a:gd name="connsiteX105" fmla="*/ 6831106 w 7046259"/>
                <a:gd name="connsiteY105" fmla="*/ 3985429 h 5082709"/>
                <a:gd name="connsiteX106" fmla="*/ 6917167 w 7046259"/>
                <a:gd name="connsiteY106" fmla="*/ 3867095 h 5082709"/>
                <a:gd name="connsiteX107" fmla="*/ 6981713 w 7046259"/>
                <a:gd name="connsiteY107" fmla="*/ 3791792 h 5082709"/>
                <a:gd name="connsiteX108" fmla="*/ 6981713 w 7046259"/>
                <a:gd name="connsiteY108" fmla="*/ 3791792 h 5082709"/>
                <a:gd name="connsiteX109" fmla="*/ 7035501 w 7046259"/>
                <a:gd name="connsiteY109" fmla="*/ 3651942 h 5082709"/>
                <a:gd name="connsiteX110" fmla="*/ 7046259 w 7046259"/>
                <a:gd name="connsiteY110" fmla="*/ 3598154 h 5082709"/>
                <a:gd name="connsiteX111" fmla="*/ 6981713 w 7046259"/>
                <a:gd name="connsiteY111" fmla="*/ 3565881 h 5082709"/>
                <a:gd name="connsiteX112" fmla="*/ 6960198 w 7046259"/>
                <a:gd name="connsiteY112" fmla="*/ 3490577 h 5082709"/>
                <a:gd name="connsiteX113" fmla="*/ 6927925 w 7046259"/>
                <a:gd name="connsiteY113" fmla="*/ 3479820 h 5082709"/>
                <a:gd name="connsiteX114" fmla="*/ 6927925 w 7046259"/>
                <a:gd name="connsiteY114" fmla="*/ 3587396 h 5082709"/>
                <a:gd name="connsiteX115" fmla="*/ 6927925 w 7046259"/>
                <a:gd name="connsiteY115" fmla="*/ 3694973 h 5082709"/>
                <a:gd name="connsiteX116" fmla="*/ 6927925 w 7046259"/>
                <a:gd name="connsiteY116" fmla="*/ 3694973 h 5082709"/>
                <a:gd name="connsiteX117" fmla="*/ 6841863 w 7046259"/>
                <a:gd name="connsiteY117" fmla="*/ 3759519 h 5082709"/>
                <a:gd name="connsiteX118" fmla="*/ 6755802 w 7046259"/>
                <a:gd name="connsiteY118" fmla="*/ 3781034 h 5082709"/>
                <a:gd name="connsiteX119" fmla="*/ 6723529 w 7046259"/>
                <a:gd name="connsiteY119" fmla="*/ 3781034 h 5082709"/>
                <a:gd name="connsiteX120" fmla="*/ 6755802 w 7046259"/>
                <a:gd name="connsiteY120" fmla="*/ 3716488 h 5082709"/>
                <a:gd name="connsiteX121" fmla="*/ 6755802 w 7046259"/>
                <a:gd name="connsiteY121" fmla="*/ 3716488 h 5082709"/>
                <a:gd name="connsiteX122" fmla="*/ 6680499 w 7046259"/>
                <a:gd name="connsiteY122" fmla="*/ 3694973 h 5082709"/>
                <a:gd name="connsiteX123" fmla="*/ 6680499 w 7046259"/>
                <a:gd name="connsiteY123" fmla="*/ 3694973 h 5082709"/>
                <a:gd name="connsiteX124" fmla="*/ 6562165 w 7046259"/>
                <a:gd name="connsiteY124" fmla="*/ 3727246 h 5082709"/>
                <a:gd name="connsiteX125" fmla="*/ 6562165 w 7046259"/>
                <a:gd name="connsiteY125" fmla="*/ 3727246 h 5082709"/>
                <a:gd name="connsiteX126" fmla="*/ 6519134 w 7046259"/>
                <a:gd name="connsiteY126" fmla="*/ 3587396 h 5082709"/>
                <a:gd name="connsiteX127" fmla="*/ 6486861 w 7046259"/>
                <a:gd name="connsiteY127" fmla="*/ 3587396 h 5082709"/>
                <a:gd name="connsiteX128" fmla="*/ 6443831 w 7046259"/>
                <a:gd name="connsiteY128" fmla="*/ 3641185 h 5082709"/>
                <a:gd name="connsiteX129" fmla="*/ 6379285 w 7046259"/>
                <a:gd name="connsiteY129" fmla="*/ 3641185 h 5082709"/>
                <a:gd name="connsiteX130" fmla="*/ 6433073 w 7046259"/>
                <a:gd name="connsiteY130" fmla="*/ 3598154 h 5082709"/>
                <a:gd name="connsiteX131" fmla="*/ 6486861 w 7046259"/>
                <a:gd name="connsiteY131" fmla="*/ 3544366 h 5082709"/>
                <a:gd name="connsiteX132" fmla="*/ 6486861 w 7046259"/>
                <a:gd name="connsiteY132" fmla="*/ 3436789 h 5082709"/>
                <a:gd name="connsiteX133" fmla="*/ 6433073 w 7046259"/>
                <a:gd name="connsiteY133" fmla="*/ 3415274 h 5082709"/>
                <a:gd name="connsiteX134" fmla="*/ 6368527 w 7046259"/>
                <a:gd name="connsiteY134" fmla="*/ 3426032 h 5082709"/>
                <a:gd name="connsiteX135" fmla="*/ 6271708 w 7046259"/>
                <a:gd name="connsiteY135" fmla="*/ 3501335 h 5082709"/>
                <a:gd name="connsiteX136" fmla="*/ 6185647 w 7046259"/>
                <a:gd name="connsiteY136" fmla="*/ 3576639 h 5082709"/>
                <a:gd name="connsiteX137" fmla="*/ 6121101 w 7046259"/>
                <a:gd name="connsiteY137" fmla="*/ 3662700 h 5082709"/>
                <a:gd name="connsiteX138" fmla="*/ 6078071 w 7046259"/>
                <a:gd name="connsiteY138" fmla="*/ 3727246 h 5082709"/>
                <a:gd name="connsiteX139" fmla="*/ 5981252 w 7046259"/>
                <a:gd name="connsiteY139" fmla="*/ 3824065 h 5082709"/>
                <a:gd name="connsiteX140" fmla="*/ 6035040 w 7046259"/>
                <a:gd name="connsiteY140" fmla="*/ 3673457 h 5082709"/>
                <a:gd name="connsiteX141" fmla="*/ 6121101 w 7046259"/>
                <a:gd name="connsiteY141" fmla="*/ 3522850 h 5082709"/>
                <a:gd name="connsiteX142" fmla="*/ 6185647 w 7046259"/>
                <a:gd name="connsiteY142" fmla="*/ 3415274 h 5082709"/>
                <a:gd name="connsiteX143" fmla="*/ 6185647 w 7046259"/>
                <a:gd name="connsiteY143" fmla="*/ 3318455 h 5082709"/>
                <a:gd name="connsiteX144" fmla="*/ 6303981 w 7046259"/>
                <a:gd name="connsiteY144" fmla="*/ 3253909 h 5082709"/>
                <a:gd name="connsiteX145" fmla="*/ 6454588 w 7046259"/>
                <a:gd name="connsiteY145" fmla="*/ 3178606 h 5082709"/>
                <a:gd name="connsiteX146" fmla="*/ 6551407 w 7046259"/>
                <a:gd name="connsiteY146" fmla="*/ 3157090 h 5082709"/>
                <a:gd name="connsiteX147" fmla="*/ 6658983 w 7046259"/>
                <a:gd name="connsiteY147" fmla="*/ 3071029 h 5082709"/>
                <a:gd name="connsiteX148" fmla="*/ 6788075 w 7046259"/>
                <a:gd name="connsiteY148" fmla="*/ 2974210 h 5082709"/>
                <a:gd name="connsiteX149" fmla="*/ 6809591 w 7046259"/>
                <a:gd name="connsiteY149" fmla="*/ 2855876 h 5082709"/>
                <a:gd name="connsiteX150" fmla="*/ 6906409 w 7046259"/>
                <a:gd name="connsiteY150" fmla="*/ 2705269 h 5082709"/>
                <a:gd name="connsiteX151" fmla="*/ 6949440 w 7046259"/>
                <a:gd name="connsiteY151" fmla="*/ 2565420 h 5082709"/>
                <a:gd name="connsiteX152" fmla="*/ 6960198 w 7046259"/>
                <a:gd name="connsiteY152" fmla="*/ 2457843 h 5082709"/>
                <a:gd name="connsiteX153" fmla="*/ 6852621 w 7046259"/>
                <a:gd name="connsiteY153" fmla="*/ 2371782 h 5082709"/>
                <a:gd name="connsiteX154" fmla="*/ 6745045 w 7046259"/>
                <a:gd name="connsiteY154" fmla="*/ 2361025 h 5082709"/>
                <a:gd name="connsiteX155" fmla="*/ 6691256 w 7046259"/>
                <a:gd name="connsiteY155" fmla="*/ 2350267 h 5082709"/>
                <a:gd name="connsiteX156" fmla="*/ 6691256 w 7046259"/>
                <a:gd name="connsiteY156" fmla="*/ 2350267 h 5082709"/>
                <a:gd name="connsiteX157" fmla="*/ 6669741 w 7046259"/>
                <a:gd name="connsiteY157" fmla="*/ 2253448 h 5082709"/>
                <a:gd name="connsiteX158" fmla="*/ 6594438 w 7046259"/>
                <a:gd name="connsiteY158" fmla="*/ 2253448 h 5082709"/>
                <a:gd name="connsiteX159" fmla="*/ 6529892 w 7046259"/>
                <a:gd name="connsiteY159" fmla="*/ 2296479 h 5082709"/>
                <a:gd name="connsiteX160" fmla="*/ 6400800 w 7046259"/>
                <a:gd name="connsiteY160" fmla="*/ 2328752 h 5082709"/>
                <a:gd name="connsiteX161" fmla="*/ 6282466 w 7046259"/>
                <a:gd name="connsiteY161" fmla="*/ 2242690 h 5082709"/>
                <a:gd name="connsiteX162" fmla="*/ 6111409 w 7046259"/>
                <a:gd name="connsiteY162" fmla="*/ 2075499 h 5082709"/>
                <a:gd name="connsiteX163" fmla="*/ 5884433 w 7046259"/>
                <a:gd name="connsiteY163" fmla="*/ 1930719 h 5082709"/>
                <a:gd name="connsiteX164" fmla="*/ 5787614 w 7046259"/>
                <a:gd name="connsiteY164" fmla="*/ 1823142 h 5082709"/>
                <a:gd name="connsiteX165" fmla="*/ 5712311 w 7046259"/>
                <a:gd name="connsiteY165" fmla="*/ 1769354 h 5082709"/>
                <a:gd name="connsiteX166" fmla="*/ 5680038 w 7046259"/>
                <a:gd name="connsiteY166" fmla="*/ 1844657 h 5082709"/>
                <a:gd name="connsiteX167" fmla="*/ 5680038 w 7046259"/>
                <a:gd name="connsiteY167" fmla="*/ 2016780 h 5082709"/>
                <a:gd name="connsiteX168" fmla="*/ 5680038 w 7046259"/>
                <a:gd name="connsiteY168" fmla="*/ 2124356 h 5082709"/>
                <a:gd name="connsiteX169" fmla="*/ 5604734 w 7046259"/>
                <a:gd name="connsiteY169" fmla="*/ 2178145 h 5082709"/>
                <a:gd name="connsiteX170" fmla="*/ 5494335 w 7046259"/>
                <a:gd name="connsiteY170" fmla="*/ 2148694 h 5082709"/>
                <a:gd name="connsiteX171" fmla="*/ 5414505 w 7046259"/>
                <a:gd name="connsiteY171" fmla="*/ 2082444 h 5082709"/>
                <a:gd name="connsiteX172" fmla="*/ 5371475 w 7046259"/>
                <a:gd name="connsiteY172" fmla="*/ 1946003 h 5082709"/>
                <a:gd name="connsiteX173" fmla="*/ 5325035 w 7046259"/>
                <a:gd name="connsiteY173" fmla="*/ 1866173 h 5082709"/>
                <a:gd name="connsiteX174" fmla="*/ 5174428 w 7046259"/>
                <a:gd name="connsiteY174" fmla="*/ 1866173 h 5082709"/>
                <a:gd name="connsiteX175" fmla="*/ 5099125 w 7046259"/>
                <a:gd name="connsiteY175" fmla="*/ 1812385 h 5082709"/>
                <a:gd name="connsiteX176" fmla="*/ 4996075 w 7046259"/>
                <a:gd name="connsiteY176" fmla="*/ 1763709 h 5082709"/>
                <a:gd name="connsiteX177" fmla="*/ 4919067 w 7046259"/>
                <a:gd name="connsiteY177" fmla="*/ 1752952 h 5082709"/>
                <a:gd name="connsiteX178" fmla="*/ 4826722 w 7046259"/>
                <a:gd name="connsiteY178" fmla="*/ 1822186 h 5082709"/>
                <a:gd name="connsiteX179" fmla="*/ 4722607 w 7046259"/>
                <a:gd name="connsiteY179" fmla="*/ 1812385 h 5082709"/>
                <a:gd name="connsiteX180" fmla="*/ 4625788 w 7046259"/>
                <a:gd name="connsiteY180" fmla="*/ 1823142 h 5082709"/>
                <a:gd name="connsiteX181" fmla="*/ 4660883 w 7046259"/>
                <a:gd name="connsiteY181" fmla="*/ 1962992 h 5082709"/>
                <a:gd name="connsiteX182" fmla="*/ 4701092 w 7046259"/>
                <a:gd name="connsiteY182" fmla="*/ 2081326 h 5082709"/>
                <a:gd name="connsiteX183" fmla="*/ 4647303 w 7046259"/>
                <a:gd name="connsiteY183" fmla="*/ 2178145 h 5082709"/>
                <a:gd name="connsiteX184" fmla="*/ 4743749 w 7046259"/>
                <a:gd name="connsiteY184" fmla="*/ 2139842 h 5082709"/>
                <a:gd name="connsiteX185" fmla="*/ 4787153 w 7046259"/>
                <a:gd name="connsiteY185" fmla="*/ 2264206 h 5082709"/>
                <a:gd name="connsiteX186" fmla="*/ 4723167 w 7046259"/>
                <a:gd name="connsiteY186" fmla="*/ 2419538 h 5082709"/>
                <a:gd name="connsiteX187" fmla="*/ 4765638 w 7046259"/>
                <a:gd name="connsiteY187" fmla="*/ 2490116 h 5082709"/>
                <a:gd name="connsiteX188" fmla="*/ 4897552 w 7046259"/>
                <a:gd name="connsiteY188" fmla="*/ 2532028 h 5082709"/>
                <a:gd name="connsiteX189" fmla="*/ 4970033 w 7046259"/>
                <a:gd name="connsiteY189" fmla="*/ 2608450 h 5082709"/>
                <a:gd name="connsiteX190" fmla="*/ 5002306 w 7046259"/>
                <a:gd name="connsiteY190" fmla="*/ 2823603 h 5082709"/>
                <a:gd name="connsiteX191" fmla="*/ 4980791 w 7046259"/>
                <a:gd name="connsiteY191" fmla="*/ 2952695 h 5082709"/>
                <a:gd name="connsiteX192" fmla="*/ 4905487 w 7046259"/>
                <a:gd name="connsiteY192" fmla="*/ 3017241 h 5082709"/>
                <a:gd name="connsiteX193" fmla="*/ 4905487 w 7046259"/>
                <a:gd name="connsiteY193" fmla="*/ 3017241 h 5082709"/>
                <a:gd name="connsiteX194" fmla="*/ 4819426 w 7046259"/>
                <a:gd name="connsiteY194" fmla="*/ 3092545 h 5082709"/>
                <a:gd name="connsiteX195" fmla="*/ 4883972 w 7046259"/>
                <a:gd name="connsiteY195" fmla="*/ 3232394 h 5082709"/>
                <a:gd name="connsiteX196" fmla="*/ 4927375 w 7046259"/>
                <a:gd name="connsiteY196" fmla="*/ 3339597 h 5082709"/>
                <a:gd name="connsiteX197" fmla="*/ 4991548 w 7046259"/>
                <a:gd name="connsiteY197" fmla="*/ 3393759 h 5082709"/>
                <a:gd name="connsiteX198" fmla="*/ 5002306 w 7046259"/>
                <a:gd name="connsiteY198" fmla="*/ 3436789 h 5082709"/>
                <a:gd name="connsiteX199" fmla="*/ 5002306 w 7046259"/>
                <a:gd name="connsiteY199" fmla="*/ 3436789 h 5082709"/>
                <a:gd name="connsiteX200" fmla="*/ 4937760 w 7046259"/>
                <a:gd name="connsiteY200" fmla="*/ 3565881 h 5082709"/>
                <a:gd name="connsiteX201" fmla="*/ 4894729 w 7046259"/>
                <a:gd name="connsiteY201" fmla="*/ 3619669 h 5082709"/>
                <a:gd name="connsiteX202" fmla="*/ 4808668 w 7046259"/>
                <a:gd name="connsiteY202" fmla="*/ 3565881 h 5082709"/>
                <a:gd name="connsiteX203" fmla="*/ 4765638 w 7046259"/>
                <a:gd name="connsiteY203" fmla="*/ 3512093 h 5082709"/>
                <a:gd name="connsiteX204" fmla="*/ 4722607 w 7046259"/>
                <a:gd name="connsiteY204" fmla="*/ 3458305 h 5082709"/>
                <a:gd name="connsiteX205" fmla="*/ 4722607 w 7046259"/>
                <a:gd name="connsiteY205" fmla="*/ 3458305 h 5082709"/>
                <a:gd name="connsiteX206" fmla="*/ 4679576 w 7046259"/>
                <a:gd name="connsiteY206" fmla="*/ 3361486 h 5082709"/>
                <a:gd name="connsiteX207" fmla="*/ 4721860 w 7046259"/>
                <a:gd name="connsiteY207" fmla="*/ 3366772 h 5082709"/>
                <a:gd name="connsiteX208" fmla="*/ 4632753 w 7046259"/>
                <a:gd name="connsiteY208" fmla="*/ 3360804 h 5082709"/>
                <a:gd name="connsiteX209" fmla="*/ 4604273 w 7046259"/>
                <a:gd name="connsiteY209" fmla="*/ 3253909 h 5082709"/>
                <a:gd name="connsiteX210" fmla="*/ 4582758 w 7046259"/>
                <a:gd name="connsiteY210" fmla="*/ 3103302 h 5082709"/>
                <a:gd name="connsiteX211" fmla="*/ 4561616 w 7046259"/>
                <a:gd name="connsiteY211" fmla="*/ 3076875 h 5082709"/>
                <a:gd name="connsiteX212" fmla="*/ 4475181 w 7046259"/>
                <a:gd name="connsiteY212" fmla="*/ 3071029 h 5082709"/>
                <a:gd name="connsiteX213" fmla="*/ 4410635 w 7046259"/>
                <a:gd name="connsiteY213" fmla="*/ 3071029 h 5082709"/>
                <a:gd name="connsiteX214" fmla="*/ 4324574 w 7046259"/>
                <a:gd name="connsiteY214" fmla="*/ 3071029 h 5082709"/>
                <a:gd name="connsiteX215" fmla="*/ 4222470 w 7046259"/>
                <a:gd name="connsiteY215" fmla="*/ 3043669 h 5082709"/>
                <a:gd name="connsiteX216" fmla="*/ 4098850 w 7046259"/>
                <a:gd name="connsiteY216" fmla="*/ 2995166 h 5082709"/>
                <a:gd name="connsiteX217" fmla="*/ 3958814 w 7046259"/>
                <a:gd name="connsiteY217" fmla="*/ 2909665 h 5082709"/>
                <a:gd name="connsiteX218" fmla="*/ 3872753 w 7046259"/>
                <a:gd name="connsiteY218" fmla="*/ 2866634 h 5082709"/>
                <a:gd name="connsiteX219" fmla="*/ 3786692 w 7046259"/>
                <a:gd name="connsiteY219" fmla="*/ 2834361 h 5082709"/>
                <a:gd name="connsiteX220" fmla="*/ 3668358 w 7046259"/>
                <a:gd name="connsiteY220" fmla="*/ 2845119 h 5082709"/>
                <a:gd name="connsiteX221" fmla="*/ 3614569 w 7046259"/>
                <a:gd name="connsiteY221" fmla="*/ 2780573 h 5082709"/>
                <a:gd name="connsiteX222" fmla="*/ 3571539 w 7046259"/>
                <a:gd name="connsiteY222" fmla="*/ 2694512 h 5082709"/>
                <a:gd name="connsiteX223" fmla="*/ 3560781 w 7046259"/>
                <a:gd name="connsiteY223" fmla="*/ 2608450 h 5082709"/>
                <a:gd name="connsiteX224" fmla="*/ 3485478 w 7046259"/>
                <a:gd name="connsiteY224" fmla="*/ 2565420 h 5082709"/>
                <a:gd name="connsiteX225" fmla="*/ 3453205 w 7046259"/>
                <a:gd name="connsiteY225" fmla="*/ 2511632 h 5082709"/>
                <a:gd name="connsiteX226" fmla="*/ 3431689 w 7046259"/>
                <a:gd name="connsiteY226" fmla="*/ 2371782 h 5082709"/>
                <a:gd name="connsiteX227" fmla="*/ 3474720 w 7046259"/>
                <a:gd name="connsiteY227" fmla="*/ 2199660 h 5082709"/>
                <a:gd name="connsiteX228" fmla="*/ 3593054 w 7046259"/>
                <a:gd name="connsiteY228" fmla="*/ 2081326 h 5082709"/>
                <a:gd name="connsiteX229" fmla="*/ 3668358 w 7046259"/>
                <a:gd name="connsiteY229" fmla="*/ 2006022 h 5082709"/>
                <a:gd name="connsiteX230" fmla="*/ 3754419 w 7046259"/>
                <a:gd name="connsiteY230" fmla="*/ 1898446 h 5082709"/>
                <a:gd name="connsiteX231" fmla="*/ 3861995 w 7046259"/>
                <a:gd name="connsiteY231" fmla="*/ 1737081 h 5082709"/>
                <a:gd name="connsiteX232" fmla="*/ 3937299 w 7046259"/>
                <a:gd name="connsiteY232" fmla="*/ 1607989 h 5082709"/>
                <a:gd name="connsiteX233" fmla="*/ 3980329 w 7046259"/>
                <a:gd name="connsiteY233" fmla="*/ 1446625 h 5082709"/>
                <a:gd name="connsiteX234" fmla="*/ 3980329 w 7046259"/>
                <a:gd name="connsiteY234" fmla="*/ 1339048 h 5082709"/>
                <a:gd name="connsiteX235" fmla="*/ 3966749 w 7046259"/>
                <a:gd name="connsiteY235" fmla="*/ 1339048 h 5082709"/>
                <a:gd name="connsiteX236" fmla="*/ 4007383 w 7046259"/>
                <a:gd name="connsiteY236" fmla="*/ 1319718 h 5082709"/>
                <a:gd name="connsiteX237" fmla="*/ 4098663 w 7046259"/>
                <a:gd name="connsiteY237" fmla="*/ 1371321 h 5082709"/>
                <a:gd name="connsiteX238" fmla="*/ 4177375 w 7046259"/>
                <a:gd name="connsiteY238" fmla="*/ 1465850 h 5082709"/>
                <a:gd name="connsiteX239" fmla="*/ 4249271 w 7046259"/>
                <a:gd name="connsiteY239" fmla="*/ 1156168 h 5082709"/>
                <a:gd name="connsiteX240" fmla="*/ 4227755 w 7046259"/>
                <a:gd name="connsiteY240" fmla="*/ 1080865 h 5082709"/>
                <a:gd name="connsiteX241" fmla="*/ 4184725 w 7046259"/>
                <a:gd name="connsiteY241" fmla="*/ 984046 h 5082709"/>
                <a:gd name="connsiteX242" fmla="*/ 4184725 w 7046259"/>
                <a:gd name="connsiteY242" fmla="*/ 887227 h 5082709"/>
                <a:gd name="connsiteX243" fmla="*/ 4184725 w 7046259"/>
                <a:gd name="connsiteY243" fmla="*/ 887227 h 5082709"/>
                <a:gd name="connsiteX244" fmla="*/ 4098663 w 7046259"/>
                <a:gd name="connsiteY244" fmla="*/ 790408 h 5082709"/>
                <a:gd name="connsiteX245" fmla="*/ 4098663 w 7046259"/>
                <a:gd name="connsiteY245" fmla="*/ 790408 h 5082709"/>
                <a:gd name="connsiteX246" fmla="*/ 3958814 w 7046259"/>
                <a:gd name="connsiteY246" fmla="*/ 779650 h 5082709"/>
                <a:gd name="connsiteX247" fmla="*/ 3915783 w 7046259"/>
                <a:gd name="connsiteY247" fmla="*/ 811923 h 5082709"/>
                <a:gd name="connsiteX248" fmla="*/ 3948056 w 7046259"/>
                <a:gd name="connsiteY248" fmla="*/ 887227 h 5082709"/>
                <a:gd name="connsiteX249" fmla="*/ 3948056 w 7046259"/>
                <a:gd name="connsiteY249" fmla="*/ 887227 h 5082709"/>
                <a:gd name="connsiteX250" fmla="*/ 3969572 w 7046259"/>
                <a:gd name="connsiteY250" fmla="*/ 1016319 h 5082709"/>
                <a:gd name="connsiteX251" fmla="*/ 3969572 w 7046259"/>
                <a:gd name="connsiteY251" fmla="*/ 1027076 h 5082709"/>
                <a:gd name="connsiteX252" fmla="*/ 3969572 w 7046259"/>
                <a:gd name="connsiteY252" fmla="*/ 1027076 h 5082709"/>
                <a:gd name="connsiteX253" fmla="*/ 3894268 w 7046259"/>
                <a:gd name="connsiteY253" fmla="*/ 1048592 h 5082709"/>
                <a:gd name="connsiteX254" fmla="*/ 3905026 w 7046259"/>
                <a:gd name="connsiteY254" fmla="*/ 1113137 h 5082709"/>
                <a:gd name="connsiteX255" fmla="*/ 3915783 w 7046259"/>
                <a:gd name="connsiteY255" fmla="*/ 1156168 h 5082709"/>
                <a:gd name="connsiteX256" fmla="*/ 3894268 w 7046259"/>
                <a:gd name="connsiteY256" fmla="*/ 1177683 h 5082709"/>
                <a:gd name="connsiteX257" fmla="*/ 3894268 w 7046259"/>
                <a:gd name="connsiteY257" fmla="*/ 1177683 h 5082709"/>
                <a:gd name="connsiteX258" fmla="*/ 3829722 w 7046259"/>
                <a:gd name="connsiteY258" fmla="*/ 1070107 h 5082709"/>
                <a:gd name="connsiteX259" fmla="*/ 3829722 w 7046259"/>
                <a:gd name="connsiteY259" fmla="*/ 1070107 h 5082709"/>
                <a:gd name="connsiteX260" fmla="*/ 3808207 w 7046259"/>
                <a:gd name="connsiteY260" fmla="*/ 951773 h 5082709"/>
                <a:gd name="connsiteX261" fmla="*/ 3808207 w 7046259"/>
                <a:gd name="connsiteY261" fmla="*/ 951773 h 5082709"/>
                <a:gd name="connsiteX262" fmla="*/ 3808207 w 7046259"/>
                <a:gd name="connsiteY262" fmla="*/ 951773 h 5082709"/>
                <a:gd name="connsiteX263" fmla="*/ 3711388 w 7046259"/>
                <a:gd name="connsiteY263" fmla="*/ 941015 h 5082709"/>
                <a:gd name="connsiteX264" fmla="*/ 3700631 w 7046259"/>
                <a:gd name="connsiteY264" fmla="*/ 908742 h 5082709"/>
                <a:gd name="connsiteX265" fmla="*/ 3700631 w 7046259"/>
                <a:gd name="connsiteY265" fmla="*/ 908742 h 5082709"/>
                <a:gd name="connsiteX266" fmla="*/ 3565072 w 7046259"/>
                <a:gd name="connsiteY266" fmla="*/ 839596 h 5082709"/>
                <a:gd name="connsiteX267" fmla="*/ 3570357 w 7046259"/>
                <a:gd name="connsiteY267" fmla="*/ 744456 h 5082709"/>
                <a:gd name="connsiteX268" fmla="*/ 3469932 w 7046259"/>
                <a:gd name="connsiteY268" fmla="*/ 554176 h 5082709"/>
                <a:gd name="connsiteX269" fmla="*/ 3438219 w 7046259"/>
                <a:gd name="connsiteY269" fmla="*/ 490750 h 5082709"/>
                <a:gd name="connsiteX270" fmla="*/ 3496360 w 7046259"/>
                <a:gd name="connsiteY270" fmla="*/ 385039 h 5082709"/>
                <a:gd name="connsiteX271" fmla="*/ 3586214 w 7046259"/>
                <a:gd name="connsiteY271" fmla="*/ 258185 h 5082709"/>
                <a:gd name="connsiteX272" fmla="*/ 3528508 w 7046259"/>
                <a:gd name="connsiteY272" fmla="*/ 112677 h 5082709"/>
                <a:gd name="connsiteX273" fmla="*/ 3399416 w 7046259"/>
                <a:gd name="connsiteY273" fmla="*/ 144950 h 5082709"/>
                <a:gd name="connsiteX274" fmla="*/ 3369506 w 7046259"/>
                <a:gd name="connsiteY274" fmla="*/ 284613 h 5082709"/>
                <a:gd name="connsiteX275" fmla="*/ 3369506 w 7046259"/>
                <a:gd name="connsiteY275" fmla="*/ 469607 h 5082709"/>
                <a:gd name="connsiteX276" fmla="*/ 3313355 w 7046259"/>
                <a:gd name="connsiteY276" fmla="*/ 629044 h 5082709"/>
                <a:gd name="connsiteX277" fmla="*/ 3327222 w 7046259"/>
                <a:gd name="connsiteY277" fmla="*/ 839596 h 5082709"/>
                <a:gd name="connsiteX278" fmla="*/ 3242653 w 7046259"/>
                <a:gd name="connsiteY278" fmla="*/ 792026 h 5082709"/>
                <a:gd name="connsiteX279" fmla="*/ 3184263 w 7046259"/>
                <a:gd name="connsiteY279" fmla="*/ 854955 h 5082709"/>
                <a:gd name="connsiteX280" fmla="*/ 3158084 w 7046259"/>
                <a:gd name="connsiteY280" fmla="*/ 961163 h 5082709"/>
                <a:gd name="connsiteX281" fmla="*/ 3226797 w 7046259"/>
                <a:gd name="connsiteY281" fmla="*/ 1029876 h 5082709"/>
                <a:gd name="connsiteX282" fmla="*/ 3102927 w 7046259"/>
                <a:gd name="connsiteY282" fmla="*/ 1118238 h 5082709"/>
                <a:gd name="connsiteX283" fmla="*/ 2930806 w 7046259"/>
                <a:gd name="connsiteY283" fmla="*/ 1088017 h 5082709"/>
                <a:gd name="connsiteX284" fmla="*/ 2761668 w 7046259"/>
                <a:gd name="connsiteY284" fmla="*/ 940021 h 5082709"/>
                <a:gd name="connsiteX285" fmla="*/ 2634815 w 7046259"/>
                <a:gd name="connsiteY285" fmla="*/ 966449 h 5082709"/>
                <a:gd name="connsiteX286" fmla="*/ 2581462 w 7046259"/>
                <a:gd name="connsiteY286" fmla="*/ 1007374 h 5082709"/>
                <a:gd name="connsiteX287" fmla="*/ 2608623 w 7046259"/>
                <a:gd name="connsiteY287" fmla="*/ 1075275 h 5082709"/>
                <a:gd name="connsiteX288" fmla="*/ 2581960 w 7046259"/>
                <a:gd name="connsiteY288" fmla="*/ 1109159 h 5082709"/>
                <a:gd name="connsiteX289" fmla="*/ 2555532 w 7046259"/>
                <a:gd name="connsiteY289" fmla="*/ 1072160 h 5082709"/>
                <a:gd name="connsiteX290" fmla="*/ 2517289 w 7046259"/>
                <a:gd name="connsiteY290" fmla="*/ 1005562 h 5082709"/>
                <a:gd name="connsiteX291" fmla="*/ 2386813 w 7046259"/>
                <a:gd name="connsiteY291" fmla="*/ 1011900 h 5082709"/>
                <a:gd name="connsiteX292" fmla="*/ 2307111 w 7046259"/>
                <a:gd name="connsiteY292" fmla="*/ 982306 h 5082709"/>
                <a:gd name="connsiteX293" fmla="*/ 2222542 w 7046259"/>
                <a:gd name="connsiteY293" fmla="*/ 940021 h 5082709"/>
                <a:gd name="connsiteX294" fmla="*/ 2312397 w 7046259"/>
                <a:gd name="connsiteY294" fmla="*/ 881880 h 5082709"/>
                <a:gd name="connsiteX295" fmla="*/ 2254256 w 7046259"/>
                <a:gd name="connsiteY295" fmla="*/ 781455 h 5082709"/>
                <a:gd name="connsiteX296" fmla="*/ 2116831 w 7046259"/>
                <a:gd name="connsiteY296" fmla="*/ 712743 h 5082709"/>
                <a:gd name="connsiteX297" fmla="*/ 1947694 w 7046259"/>
                <a:gd name="connsiteY297" fmla="*/ 501321 h 5082709"/>
                <a:gd name="connsiteX298" fmla="*/ 1873696 w 7046259"/>
                <a:gd name="connsiteY298" fmla="*/ 437894 h 5082709"/>
                <a:gd name="connsiteX299" fmla="*/ 1818042 w 7046259"/>
                <a:gd name="connsiteY299" fmla="*/ 381617 h 5082709"/>
                <a:gd name="connsiteX300" fmla="*/ 1741557 w 7046259"/>
                <a:gd name="connsiteY300" fmla="*/ 459036 h 5082709"/>
                <a:gd name="connsiteX301" fmla="*/ 1731981 w 7046259"/>
                <a:gd name="connsiteY301" fmla="*/ 252527 h 5082709"/>
                <a:gd name="connsiteX302" fmla="*/ 1215614 w 7046259"/>
                <a:gd name="connsiteY302" fmla="*/ 144950 h 5082709"/>
                <a:gd name="connsiteX303" fmla="*/ 1112950 w 7046259"/>
                <a:gd name="connsiteY303" fmla="*/ 0 h 5082709"/>
                <a:gd name="connsiteX304" fmla="*/ 21516 w 7046259"/>
                <a:gd name="connsiteY304" fmla="*/ 876469 h 5082709"/>
                <a:gd name="connsiteX305" fmla="*/ 0 w 7046259"/>
                <a:gd name="connsiteY305" fmla="*/ 887227 h 508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046259" h="5082709">
                  <a:moveTo>
                    <a:pt x="0" y="887227"/>
                  </a:moveTo>
                  <a:lnTo>
                    <a:pt x="96819" y="1037834"/>
                  </a:lnTo>
                  <a:lnTo>
                    <a:pt x="129092" y="1059349"/>
                  </a:lnTo>
                  <a:lnTo>
                    <a:pt x="215153" y="1037834"/>
                  </a:lnTo>
                  <a:lnTo>
                    <a:pt x="258183" y="1027076"/>
                  </a:lnTo>
                  <a:lnTo>
                    <a:pt x="311972" y="1166926"/>
                  </a:lnTo>
                  <a:lnTo>
                    <a:pt x="344245" y="1285260"/>
                  </a:lnTo>
                  <a:lnTo>
                    <a:pt x="430306" y="1554201"/>
                  </a:lnTo>
                  <a:lnTo>
                    <a:pt x="462579" y="1618747"/>
                  </a:lnTo>
                  <a:lnTo>
                    <a:pt x="473336" y="1812385"/>
                  </a:lnTo>
                  <a:lnTo>
                    <a:pt x="484094" y="2027537"/>
                  </a:lnTo>
                  <a:lnTo>
                    <a:pt x="473336" y="2178145"/>
                  </a:lnTo>
                  <a:lnTo>
                    <a:pt x="451821" y="2285721"/>
                  </a:lnTo>
                  <a:lnTo>
                    <a:pt x="451821" y="2285721"/>
                  </a:lnTo>
                  <a:lnTo>
                    <a:pt x="344245" y="2361025"/>
                  </a:lnTo>
                  <a:lnTo>
                    <a:pt x="279699" y="2425570"/>
                  </a:lnTo>
                  <a:lnTo>
                    <a:pt x="268941" y="2500874"/>
                  </a:lnTo>
                  <a:lnTo>
                    <a:pt x="290456" y="2726785"/>
                  </a:lnTo>
                  <a:lnTo>
                    <a:pt x="279699" y="2909665"/>
                  </a:lnTo>
                  <a:lnTo>
                    <a:pt x="279699" y="3006483"/>
                  </a:lnTo>
                  <a:lnTo>
                    <a:pt x="279699" y="3006483"/>
                  </a:lnTo>
                  <a:lnTo>
                    <a:pt x="247426" y="3221636"/>
                  </a:lnTo>
                  <a:lnTo>
                    <a:pt x="301214" y="3383001"/>
                  </a:lnTo>
                  <a:lnTo>
                    <a:pt x="355002" y="3469062"/>
                  </a:lnTo>
                  <a:lnTo>
                    <a:pt x="355002" y="3469062"/>
                  </a:lnTo>
                  <a:lnTo>
                    <a:pt x="473336" y="3598154"/>
                  </a:lnTo>
                  <a:lnTo>
                    <a:pt x="473336" y="3598154"/>
                  </a:lnTo>
                  <a:lnTo>
                    <a:pt x="505609" y="3490577"/>
                  </a:lnTo>
                  <a:lnTo>
                    <a:pt x="462579" y="3393759"/>
                  </a:lnTo>
                  <a:lnTo>
                    <a:pt x="462579" y="3318455"/>
                  </a:lnTo>
                  <a:lnTo>
                    <a:pt x="473336" y="3350728"/>
                  </a:lnTo>
                  <a:lnTo>
                    <a:pt x="516367" y="3415274"/>
                  </a:lnTo>
                  <a:lnTo>
                    <a:pt x="570155" y="3479820"/>
                  </a:lnTo>
                  <a:lnTo>
                    <a:pt x="623943" y="3555123"/>
                  </a:lnTo>
                  <a:lnTo>
                    <a:pt x="1065007" y="3694973"/>
                  </a:lnTo>
                  <a:lnTo>
                    <a:pt x="1721223" y="3888610"/>
                  </a:lnTo>
                  <a:lnTo>
                    <a:pt x="2560320" y="4049975"/>
                  </a:lnTo>
                  <a:lnTo>
                    <a:pt x="3356386" y="4157552"/>
                  </a:lnTo>
                  <a:lnTo>
                    <a:pt x="3356386" y="4157552"/>
                  </a:lnTo>
                  <a:lnTo>
                    <a:pt x="3517751" y="4211340"/>
                  </a:lnTo>
                  <a:lnTo>
                    <a:pt x="3765176" y="4254370"/>
                  </a:lnTo>
                  <a:lnTo>
                    <a:pt x="4012602" y="4297401"/>
                  </a:lnTo>
                  <a:lnTo>
                    <a:pt x="4087906" y="4222097"/>
                  </a:lnTo>
                  <a:lnTo>
                    <a:pt x="4163209" y="4168309"/>
                  </a:lnTo>
                  <a:lnTo>
                    <a:pt x="4260028" y="4157552"/>
                  </a:lnTo>
                  <a:lnTo>
                    <a:pt x="4335332" y="4211340"/>
                  </a:lnTo>
                  <a:lnTo>
                    <a:pt x="4421393" y="4243613"/>
                  </a:lnTo>
                  <a:lnTo>
                    <a:pt x="4464423" y="4243613"/>
                  </a:lnTo>
                  <a:lnTo>
                    <a:pt x="4528969" y="4308159"/>
                  </a:lnTo>
                  <a:lnTo>
                    <a:pt x="4572000" y="4394220"/>
                  </a:lnTo>
                  <a:lnTo>
                    <a:pt x="4668819" y="4491039"/>
                  </a:lnTo>
                  <a:lnTo>
                    <a:pt x="4787153" y="4534069"/>
                  </a:lnTo>
                  <a:lnTo>
                    <a:pt x="4883972" y="4491039"/>
                  </a:lnTo>
                  <a:lnTo>
                    <a:pt x="4927002" y="4566342"/>
                  </a:lnTo>
                  <a:lnTo>
                    <a:pt x="4927002" y="4566342"/>
                  </a:lnTo>
                  <a:lnTo>
                    <a:pt x="4959275" y="4706192"/>
                  </a:lnTo>
                  <a:lnTo>
                    <a:pt x="4959275" y="4706192"/>
                  </a:lnTo>
                  <a:lnTo>
                    <a:pt x="4937760" y="4835283"/>
                  </a:lnTo>
                  <a:lnTo>
                    <a:pt x="4894729" y="4910587"/>
                  </a:lnTo>
                  <a:lnTo>
                    <a:pt x="4851699" y="4985890"/>
                  </a:lnTo>
                  <a:lnTo>
                    <a:pt x="4840941" y="5082709"/>
                  </a:lnTo>
                  <a:lnTo>
                    <a:pt x="4840941" y="5082709"/>
                  </a:lnTo>
                  <a:lnTo>
                    <a:pt x="4840941" y="5082709"/>
                  </a:lnTo>
                  <a:lnTo>
                    <a:pt x="4970033" y="4985890"/>
                  </a:lnTo>
                  <a:lnTo>
                    <a:pt x="4970033" y="4985890"/>
                  </a:lnTo>
                  <a:lnTo>
                    <a:pt x="5088367" y="4953617"/>
                  </a:lnTo>
                  <a:lnTo>
                    <a:pt x="5142155" y="4953617"/>
                  </a:lnTo>
                  <a:lnTo>
                    <a:pt x="5142155" y="4910587"/>
                  </a:lnTo>
                  <a:lnTo>
                    <a:pt x="5238974" y="4889072"/>
                  </a:lnTo>
                  <a:lnTo>
                    <a:pt x="5249732" y="4846041"/>
                  </a:lnTo>
                  <a:lnTo>
                    <a:pt x="5249732" y="4813768"/>
                  </a:lnTo>
                  <a:lnTo>
                    <a:pt x="5249732" y="4813768"/>
                  </a:lnTo>
                  <a:lnTo>
                    <a:pt x="5185186" y="4813768"/>
                  </a:lnTo>
                  <a:lnTo>
                    <a:pt x="5228216" y="4749222"/>
                  </a:lnTo>
                  <a:lnTo>
                    <a:pt x="5303520" y="4695434"/>
                  </a:lnTo>
                  <a:lnTo>
                    <a:pt x="5378823" y="4673919"/>
                  </a:lnTo>
                  <a:lnTo>
                    <a:pt x="5454127" y="4630888"/>
                  </a:lnTo>
                  <a:lnTo>
                    <a:pt x="5507915" y="4577100"/>
                  </a:lnTo>
                  <a:lnTo>
                    <a:pt x="5561703" y="4491039"/>
                  </a:lnTo>
                  <a:lnTo>
                    <a:pt x="5669280" y="4372705"/>
                  </a:lnTo>
                  <a:lnTo>
                    <a:pt x="5905948" y="4340432"/>
                  </a:lnTo>
                  <a:lnTo>
                    <a:pt x="5970494" y="4286643"/>
                  </a:lnTo>
                  <a:lnTo>
                    <a:pt x="6045798" y="4146794"/>
                  </a:lnTo>
                  <a:lnTo>
                    <a:pt x="6099586" y="3942399"/>
                  </a:lnTo>
                  <a:lnTo>
                    <a:pt x="6131859" y="3877853"/>
                  </a:lnTo>
                  <a:lnTo>
                    <a:pt x="6153374" y="3834822"/>
                  </a:lnTo>
                  <a:lnTo>
                    <a:pt x="6153374" y="3834822"/>
                  </a:lnTo>
                  <a:lnTo>
                    <a:pt x="6239435" y="3856337"/>
                  </a:lnTo>
                  <a:lnTo>
                    <a:pt x="6314739" y="3920883"/>
                  </a:lnTo>
                  <a:lnTo>
                    <a:pt x="6379285" y="3996187"/>
                  </a:lnTo>
                  <a:lnTo>
                    <a:pt x="6422315" y="4082248"/>
                  </a:lnTo>
                  <a:lnTo>
                    <a:pt x="6476103" y="4125279"/>
                  </a:lnTo>
                  <a:lnTo>
                    <a:pt x="6476103" y="4125279"/>
                  </a:lnTo>
                  <a:lnTo>
                    <a:pt x="6551407" y="4049975"/>
                  </a:lnTo>
                  <a:lnTo>
                    <a:pt x="6551407" y="4049975"/>
                  </a:lnTo>
                  <a:lnTo>
                    <a:pt x="6626711" y="3931641"/>
                  </a:lnTo>
                  <a:lnTo>
                    <a:pt x="6702014" y="3910126"/>
                  </a:lnTo>
                  <a:lnTo>
                    <a:pt x="6702014" y="3910126"/>
                  </a:lnTo>
                  <a:lnTo>
                    <a:pt x="6609062" y="4042747"/>
                  </a:lnTo>
                  <a:lnTo>
                    <a:pt x="6575555" y="4165844"/>
                  </a:lnTo>
                  <a:lnTo>
                    <a:pt x="6594606" y="4255603"/>
                  </a:lnTo>
                  <a:lnTo>
                    <a:pt x="6681731" y="4258068"/>
                  </a:lnTo>
                  <a:lnTo>
                    <a:pt x="6730758" y="4189825"/>
                  </a:lnTo>
                  <a:lnTo>
                    <a:pt x="6755802" y="4114521"/>
                  </a:lnTo>
                  <a:lnTo>
                    <a:pt x="6777318" y="4049975"/>
                  </a:lnTo>
                  <a:lnTo>
                    <a:pt x="6831106" y="3985429"/>
                  </a:lnTo>
                  <a:lnTo>
                    <a:pt x="6917167" y="3867095"/>
                  </a:lnTo>
                  <a:lnTo>
                    <a:pt x="6981713" y="3791792"/>
                  </a:lnTo>
                  <a:lnTo>
                    <a:pt x="6981713" y="3791792"/>
                  </a:lnTo>
                  <a:lnTo>
                    <a:pt x="7035501" y="3651942"/>
                  </a:lnTo>
                  <a:lnTo>
                    <a:pt x="7046259" y="3598154"/>
                  </a:lnTo>
                  <a:lnTo>
                    <a:pt x="6981713" y="3565881"/>
                  </a:lnTo>
                  <a:lnTo>
                    <a:pt x="6960198" y="3490577"/>
                  </a:lnTo>
                  <a:lnTo>
                    <a:pt x="6927925" y="3479820"/>
                  </a:lnTo>
                  <a:lnTo>
                    <a:pt x="6927925" y="3587396"/>
                  </a:lnTo>
                  <a:lnTo>
                    <a:pt x="6927925" y="3694973"/>
                  </a:lnTo>
                  <a:lnTo>
                    <a:pt x="6927925" y="3694973"/>
                  </a:lnTo>
                  <a:lnTo>
                    <a:pt x="6841863" y="3759519"/>
                  </a:lnTo>
                  <a:lnTo>
                    <a:pt x="6755802" y="3781034"/>
                  </a:lnTo>
                  <a:lnTo>
                    <a:pt x="6723529" y="3781034"/>
                  </a:lnTo>
                  <a:lnTo>
                    <a:pt x="6755802" y="3716488"/>
                  </a:lnTo>
                  <a:lnTo>
                    <a:pt x="6755802" y="3716488"/>
                  </a:lnTo>
                  <a:lnTo>
                    <a:pt x="6680499" y="3694973"/>
                  </a:lnTo>
                  <a:lnTo>
                    <a:pt x="6680499" y="3694973"/>
                  </a:lnTo>
                  <a:lnTo>
                    <a:pt x="6562165" y="3727246"/>
                  </a:lnTo>
                  <a:lnTo>
                    <a:pt x="6562165" y="3727246"/>
                  </a:lnTo>
                  <a:lnTo>
                    <a:pt x="6519134" y="3587396"/>
                  </a:lnTo>
                  <a:lnTo>
                    <a:pt x="6486861" y="3587396"/>
                  </a:lnTo>
                  <a:lnTo>
                    <a:pt x="6443831" y="3641185"/>
                  </a:lnTo>
                  <a:lnTo>
                    <a:pt x="6379285" y="3641185"/>
                  </a:lnTo>
                  <a:lnTo>
                    <a:pt x="6433073" y="3598154"/>
                  </a:lnTo>
                  <a:lnTo>
                    <a:pt x="6486861" y="3544366"/>
                  </a:lnTo>
                  <a:lnTo>
                    <a:pt x="6486861" y="3436789"/>
                  </a:lnTo>
                  <a:lnTo>
                    <a:pt x="6433073" y="3415274"/>
                  </a:lnTo>
                  <a:lnTo>
                    <a:pt x="6368527" y="3426032"/>
                  </a:lnTo>
                  <a:lnTo>
                    <a:pt x="6271708" y="3501335"/>
                  </a:lnTo>
                  <a:lnTo>
                    <a:pt x="6185647" y="3576639"/>
                  </a:lnTo>
                  <a:lnTo>
                    <a:pt x="6121101" y="3662700"/>
                  </a:lnTo>
                  <a:lnTo>
                    <a:pt x="6078071" y="3727246"/>
                  </a:lnTo>
                  <a:lnTo>
                    <a:pt x="5981252" y="3824065"/>
                  </a:lnTo>
                  <a:lnTo>
                    <a:pt x="6035040" y="3673457"/>
                  </a:lnTo>
                  <a:lnTo>
                    <a:pt x="6121101" y="3522850"/>
                  </a:lnTo>
                  <a:lnTo>
                    <a:pt x="6185647" y="3415274"/>
                  </a:lnTo>
                  <a:lnTo>
                    <a:pt x="6185647" y="3318455"/>
                  </a:lnTo>
                  <a:lnTo>
                    <a:pt x="6303981" y="3253909"/>
                  </a:lnTo>
                  <a:lnTo>
                    <a:pt x="6454588" y="3178606"/>
                  </a:lnTo>
                  <a:lnTo>
                    <a:pt x="6551407" y="3157090"/>
                  </a:lnTo>
                  <a:lnTo>
                    <a:pt x="6658983" y="3071029"/>
                  </a:lnTo>
                  <a:lnTo>
                    <a:pt x="6788075" y="2974210"/>
                  </a:lnTo>
                  <a:lnTo>
                    <a:pt x="6809591" y="2855876"/>
                  </a:lnTo>
                  <a:lnTo>
                    <a:pt x="6906409" y="2705269"/>
                  </a:lnTo>
                  <a:lnTo>
                    <a:pt x="6949440" y="2565420"/>
                  </a:lnTo>
                  <a:lnTo>
                    <a:pt x="6960198" y="2457843"/>
                  </a:lnTo>
                  <a:lnTo>
                    <a:pt x="6852621" y="2371782"/>
                  </a:lnTo>
                  <a:lnTo>
                    <a:pt x="6745045" y="2361025"/>
                  </a:lnTo>
                  <a:lnTo>
                    <a:pt x="6691256" y="2350267"/>
                  </a:lnTo>
                  <a:lnTo>
                    <a:pt x="6691256" y="2350267"/>
                  </a:lnTo>
                  <a:lnTo>
                    <a:pt x="6669741" y="2253448"/>
                  </a:lnTo>
                  <a:lnTo>
                    <a:pt x="6594438" y="2253448"/>
                  </a:lnTo>
                  <a:lnTo>
                    <a:pt x="6529892" y="2296479"/>
                  </a:lnTo>
                  <a:lnTo>
                    <a:pt x="6400800" y="2328752"/>
                  </a:lnTo>
                  <a:lnTo>
                    <a:pt x="6282466" y="2242690"/>
                  </a:lnTo>
                  <a:lnTo>
                    <a:pt x="6111409" y="2075499"/>
                  </a:lnTo>
                  <a:lnTo>
                    <a:pt x="5884433" y="1930719"/>
                  </a:lnTo>
                  <a:lnTo>
                    <a:pt x="5787614" y="1823142"/>
                  </a:lnTo>
                  <a:lnTo>
                    <a:pt x="5712311" y="1769354"/>
                  </a:lnTo>
                  <a:lnTo>
                    <a:pt x="5680038" y="1844657"/>
                  </a:lnTo>
                  <a:lnTo>
                    <a:pt x="5680038" y="2016780"/>
                  </a:lnTo>
                  <a:lnTo>
                    <a:pt x="5680038" y="2124356"/>
                  </a:lnTo>
                  <a:lnTo>
                    <a:pt x="5604734" y="2178145"/>
                  </a:lnTo>
                  <a:lnTo>
                    <a:pt x="5494335" y="2148694"/>
                  </a:lnTo>
                  <a:lnTo>
                    <a:pt x="5414505" y="2082444"/>
                  </a:lnTo>
                  <a:lnTo>
                    <a:pt x="5371475" y="1946003"/>
                  </a:lnTo>
                  <a:lnTo>
                    <a:pt x="5325035" y="1866173"/>
                  </a:lnTo>
                  <a:lnTo>
                    <a:pt x="5174428" y="1866173"/>
                  </a:lnTo>
                  <a:lnTo>
                    <a:pt x="5099125" y="1812385"/>
                  </a:lnTo>
                  <a:lnTo>
                    <a:pt x="4996075" y="1763709"/>
                  </a:lnTo>
                  <a:lnTo>
                    <a:pt x="4919067" y="1752952"/>
                  </a:lnTo>
                  <a:cubicBezTo>
                    <a:pt x="4886776" y="1762450"/>
                    <a:pt x="4859013" y="1812688"/>
                    <a:pt x="4826722" y="1822186"/>
                  </a:cubicBezTo>
                  <a:lnTo>
                    <a:pt x="4722607" y="1812385"/>
                  </a:lnTo>
                  <a:lnTo>
                    <a:pt x="4625788" y="1823142"/>
                  </a:lnTo>
                  <a:lnTo>
                    <a:pt x="4660883" y="1962992"/>
                  </a:lnTo>
                  <a:lnTo>
                    <a:pt x="4701092" y="2081326"/>
                  </a:lnTo>
                  <a:lnTo>
                    <a:pt x="4647303" y="2178145"/>
                  </a:lnTo>
                  <a:cubicBezTo>
                    <a:pt x="4670642" y="2191805"/>
                    <a:pt x="4720410" y="2126182"/>
                    <a:pt x="4743749" y="2139842"/>
                  </a:cubicBezTo>
                  <a:lnTo>
                    <a:pt x="4787153" y="2264206"/>
                  </a:lnTo>
                  <a:lnTo>
                    <a:pt x="4723167" y="2419538"/>
                  </a:lnTo>
                  <a:lnTo>
                    <a:pt x="4765638" y="2490116"/>
                  </a:lnTo>
                  <a:lnTo>
                    <a:pt x="4897552" y="2532028"/>
                  </a:lnTo>
                  <a:lnTo>
                    <a:pt x="4970033" y="2608450"/>
                  </a:lnTo>
                  <a:lnTo>
                    <a:pt x="5002306" y="2823603"/>
                  </a:lnTo>
                  <a:lnTo>
                    <a:pt x="4980791" y="2952695"/>
                  </a:lnTo>
                  <a:lnTo>
                    <a:pt x="4905487" y="3017241"/>
                  </a:lnTo>
                  <a:lnTo>
                    <a:pt x="4905487" y="3017241"/>
                  </a:lnTo>
                  <a:lnTo>
                    <a:pt x="4819426" y="3092545"/>
                  </a:lnTo>
                  <a:lnTo>
                    <a:pt x="4883972" y="3232394"/>
                  </a:lnTo>
                  <a:lnTo>
                    <a:pt x="4927375" y="3339597"/>
                  </a:lnTo>
                  <a:lnTo>
                    <a:pt x="4991548" y="3393759"/>
                  </a:lnTo>
                  <a:lnTo>
                    <a:pt x="5002306" y="3436789"/>
                  </a:lnTo>
                  <a:lnTo>
                    <a:pt x="5002306" y="3436789"/>
                  </a:lnTo>
                  <a:lnTo>
                    <a:pt x="4937760" y="3565881"/>
                  </a:lnTo>
                  <a:lnTo>
                    <a:pt x="4894729" y="3619669"/>
                  </a:lnTo>
                  <a:lnTo>
                    <a:pt x="4808668" y="3565881"/>
                  </a:lnTo>
                  <a:lnTo>
                    <a:pt x="4765638" y="3512093"/>
                  </a:lnTo>
                  <a:lnTo>
                    <a:pt x="4722607" y="3458305"/>
                  </a:lnTo>
                  <a:lnTo>
                    <a:pt x="4722607" y="3458305"/>
                  </a:lnTo>
                  <a:cubicBezTo>
                    <a:pt x="4708263" y="3426032"/>
                    <a:pt x="4679700" y="3376741"/>
                    <a:pt x="4679576" y="3361486"/>
                  </a:cubicBezTo>
                  <a:cubicBezTo>
                    <a:pt x="4679452" y="3346231"/>
                    <a:pt x="4729664" y="3366886"/>
                    <a:pt x="4721860" y="3366772"/>
                  </a:cubicBezTo>
                  <a:cubicBezTo>
                    <a:pt x="4714056" y="3366658"/>
                    <a:pt x="4657170" y="3385697"/>
                    <a:pt x="4632753" y="3360804"/>
                  </a:cubicBezTo>
                  <a:lnTo>
                    <a:pt x="4604273" y="3253909"/>
                  </a:lnTo>
                  <a:cubicBezTo>
                    <a:pt x="4597101" y="3203707"/>
                    <a:pt x="4589867" y="3132808"/>
                    <a:pt x="4582758" y="3103302"/>
                  </a:cubicBezTo>
                  <a:cubicBezTo>
                    <a:pt x="4575649" y="3073796"/>
                    <a:pt x="4568663" y="3085684"/>
                    <a:pt x="4561616" y="3076875"/>
                  </a:cubicBezTo>
                  <a:lnTo>
                    <a:pt x="4475181" y="3071029"/>
                  </a:lnTo>
                  <a:lnTo>
                    <a:pt x="4410635" y="3071029"/>
                  </a:lnTo>
                  <a:lnTo>
                    <a:pt x="4324574" y="3071029"/>
                  </a:lnTo>
                  <a:lnTo>
                    <a:pt x="4222470" y="3043669"/>
                  </a:lnTo>
                  <a:lnTo>
                    <a:pt x="4098850" y="2995166"/>
                  </a:lnTo>
                  <a:lnTo>
                    <a:pt x="3958814" y="2909665"/>
                  </a:lnTo>
                  <a:lnTo>
                    <a:pt x="3872753" y="2866634"/>
                  </a:lnTo>
                  <a:lnTo>
                    <a:pt x="3786692" y="2834361"/>
                  </a:lnTo>
                  <a:lnTo>
                    <a:pt x="3668358" y="2845119"/>
                  </a:lnTo>
                  <a:lnTo>
                    <a:pt x="3614569" y="2780573"/>
                  </a:lnTo>
                  <a:lnTo>
                    <a:pt x="3571539" y="2694512"/>
                  </a:lnTo>
                  <a:lnTo>
                    <a:pt x="3560781" y="2608450"/>
                  </a:lnTo>
                  <a:lnTo>
                    <a:pt x="3485478" y="2565420"/>
                  </a:lnTo>
                  <a:lnTo>
                    <a:pt x="3453205" y="2511632"/>
                  </a:lnTo>
                  <a:lnTo>
                    <a:pt x="3431689" y="2371782"/>
                  </a:lnTo>
                  <a:lnTo>
                    <a:pt x="3474720" y="2199660"/>
                  </a:lnTo>
                  <a:lnTo>
                    <a:pt x="3593054" y="2081326"/>
                  </a:lnTo>
                  <a:lnTo>
                    <a:pt x="3668358" y="2006022"/>
                  </a:lnTo>
                  <a:lnTo>
                    <a:pt x="3754419" y="1898446"/>
                  </a:lnTo>
                  <a:lnTo>
                    <a:pt x="3861995" y="1737081"/>
                  </a:lnTo>
                  <a:lnTo>
                    <a:pt x="3937299" y="1607989"/>
                  </a:lnTo>
                  <a:lnTo>
                    <a:pt x="3980329" y="1446625"/>
                  </a:lnTo>
                  <a:cubicBezTo>
                    <a:pt x="3980329" y="1410766"/>
                    <a:pt x="3982592" y="1356977"/>
                    <a:pt x="3980329" y="1339048"/>
                  </a:cubicBezTo>
                  <a:cubicBezTo>
                    <a:pt x="3978066" y="1321119"/>
                    <a:pt x="3971276" y="1339048"/>
                    <a:pt x="3966749" y="1339048"/>
                  </a:cubicBezTo>
                  <a:cubicBezTo>
                    <a:pt x="3971258" y="1335826"/>
                    <a:pt x="3995347" y="1315599"/>
                    <a:pt x="4007383" y="1319718"/>
                  </a:cubicBezTo>
                  <a:lnTo>
                    <a:pt x="4098663" y="1371321"/>
                  </a:lnTo>
                  <a:lnTo>
                    <a:pt x="4177375" y="1465850"/>
                  </a:lnTo>
                  <a:lnTo>
                    <a:pt x="4249271" y="1156168"/>
                  </a:lnTo>
                  <a:lnTo>
                    <a:pt x="4227755" y="1080865"/>
                  </a:lnTo>
                  <a:lnTo>
                    <a:pt x="4184725" y="984046"/>
                  </a:lnTo>
                  <a:lnTo>
                    <a:pt x="4184725" y="887227"/>
                  </a:lnTo>
                  <a:lnTo>
                    <a:pt x="4184725" y="887227"/>
                  </a:lnTo>
                  <a:lnTo>
                    <a:pt x="4098663" y="790408"/>
                  </a:lnTo>
                  <a:lnTo>
                    <a:pt x="4098663" y="790408"/>
                  </a:lnTo>
                  <a:lnTo>
                    <a:pt x="3958814" y="779650"/>
                  </a:lnTo>
                  <a:lnTo>
                    <a:pt x="3915783" y="811923"/>
                  </a:lnTo>
                  <a:lnTo>
                    <a:pt x="3948056" y="887227"/>
                  </a:lnTo>
                  <a:lnTo>
                    <a:pt x="3948056" y="887227"/>
                  </a:lnTo>
                  <a:lnTo>
                    <a:pt x="3969572" y="1016319"/>
                  </a:lnTo>
                  <a:lnTo>
                    <a:pt x="3969572" y="1027076"/>
                  </a:lnTo>
                  <a:lnTo>
                    <a:pt x="3969572" y="1027076"/>
                  </a:lnTo>
                  <a:lnTo>
                    <a:pt x="3894268" y="1048592"/>
                  </a:lnTo>
                  <a:lnTo>
                    <a:pt x="3905026" y="1113137"/>
                  </a:lnTo>
                  <a:lnTo>
                    <a:pt x="3915783" y="1156168"/>
                  </a:lnTo>
                  <a:lnTo>
                    <a:pt x="3894268" y="1177683"/>
                  </a:lnTo>
                  <a:lnTo>
                    <a:pt x="3894268" y="1177683"/>
                  </a:lnTo>
                  <a:lnTo>
                    <a:pt x="3829722" y="1070107"/>
                  </a:lnTo>
                  <a:lnTo>
                    <a:pt x="3829722" y="1070107"/>
                  </a:lnTo>
                  <a:lnTo>
                    <a:pt x="3808207" y="951773"/>
                  </a:lnTo>
                  <a:lnTo>
                    <a:pt x="3808207" y="951773"/>
                  </a:lnTo>
                  <a:lnTo>
                    <a:pt x="3808207" y="951773"/>
                  </a:lnTo>
                  <a:lnTo>
                    <a:pt x="3711388" y="941015"/>
                  </a:lnTo>
                  <a:lnTo>
                    <a:pt x="3700631" y="908742"/>
                  </a:lnTo>
                  <a:lnTo>
                    <a:pt x="3700631" y="908742"/>
                  </a:lnTo>
                  <a:cubicBezTo>
                    <a:pt x="3678038" y="897218"/>
                    <a:pt x="3603522" y="898690"/>
                    <a:pt x="3565072" y="839596"/>
                  </a:cubicBezTo>
                  <a:cubicBezTo>
                    <a:pt x="3534551" y="807810"/>
                    <a:pt x="3586214" y="792026"/>
                    <a:pt x="3570357" y="744456"/>
                  </a:cubicBezTo>
                  <a:cubicBezTo>
                    <a:pt x="3554500" y="696886"/>
                    <a:pt x="3485789" y="598222"/>
                    <a:pt x="3469932" y="554176"/>
                  </a:cubicBezTo>
                  <a:cubicBezTo>
                    <a:pt x="3454075" y="510130"/>
                    <a:pt x="3433814" y="518940"/>
                    <a:pt x="3438219" y="490750"/>
                  </a:cubicBezTo>
                  <a:cubicBezTo>
                    <a:pt x="3442624" y="462560"/>
                    <a:pt x="3477861" y="422038"/>
                    <a:pt x="3496360" y="385039"/>
                  </a:cubicBezTo>
                  <a:cubicBezTo>
                    <a:pt x="3546003" y="345325"/>
                    <a:pt x="3601998" y="316792"/>
                    <a:pt x="3586214" y="258185"/>
                  </a:cubicBezTo>
                  <a:cubicBezTo>
                    <a:pt x="3631525" y="136079"/>
                    <a:pt x="3563165" y="131550"/>
                    <a:pt x="3528508" y="112677"/>
                  </a:cubicBezTo>
                  <a:cubicBezTo>
                    <a:pt x="3467734" y="141012"/>
                    <a:pt x="3508785" y="152121"/>
                    <a:pt x="3399416" y="144950"/>
                  </a:cubicBezTo>
                  <a:cubicBezTo>
                    <a:pt x="3375559" y="169201"/>
                    <a:pt x="3374491" y="230503"/>
                    <a:pt x="3369506" y="284613"/>
                  </a:cubicBezTo>
                  <a:cubicBezTo>
                    <a:pt x="3364521" y="338723"/>
                    <a:pt x="3381507" y="407797"/>
                    <a:pt x="3369506" y="469607"/>
                  </a:cubicBezTo>
                  <a:cubicBezTo>
                    <a:pt x="3357505" y="531417"/>
                    <a:pt x="3329211" y="584998"/>
                    <a:pt x="3313355" y="629044"/>
                  </a:cubicBezTo>
                  <a:cubicBezTo>
                    <a:pt x="3297499" y="673090"/>
                    <a:pt x="3337244" y="804504"/>
                    <a:pt x="3327222" y="839596"/>
                  </a:cubicBezTo>
                  <a:cubicBezTo>
                    <a:pt x="3317200" y="874688"/>
                    <a:pt x="3266480" y="789466"/>
                    <a:pt x="3242653" y="792026"/>
                  </a:cubicBezTo>
                  <a:cubicBezTo>
                    <a:pt x="3218827" y="794586"/>
                    <a:pt x="3192191" y="832051"/>
                    <a:pt x="3184263" y="854955"/>
                  </a:cubicBezTo>
                  <a:cubicBezTo>
                    <a:pt x="3176335" y="877859"/>
                    <a:pt x="3150995" y="932010"/>
                    <a:pt x="3158084" y="961163"/>
                  </a:cubicBezTo>
                  <a:cubicBezTo>
                    <a:pt x="3165173" y="990316"/>
                    <a:pt x="3248323" y="1001054"/>
                    <a:pt x="3226797" y="1029876"/>
                  </a:cubicBezTo>
                  <a:cubicBezTo>
                    <a:pt x="3205271" y="1058698"/>
                    <a:pt x="3149616" y="1114714"/>
                    <a:pt x="3102927" y="1118238"/>
                  </a:cubicBezTo>
                  <a:cubicBezTo>
                    <a:pt x="3056238" y="1121762"/>
                    <a:pt x="2987682" y="1117720"/>
                    <a:pt x="2930806" y="1088017"/>
                  </a:cubicBezTo>
                  <a:cubicBezTo>
                    <a:pt x="2873930" y="1058314"/>
                    <a:pt x="2804833" y="950592"/>
                    <a:pt x="2761668" y="940021"/>
                  </a:cubicBezTo>
                  <a:cubicBezTo>
                    <a:pt x="2718503" y="929450"/>
                    <a:pt x="2661831" y="951451"/>
                    <a:pt x="2634815" y="966449"/>
                  </a:cubicBezTo>
                  <a:cubicBezTo>
                    <a:pt x="2607799" y="981447"/>
                    <a:pt x="2589600" y="990745"/>
                    <a:pt x="2581462" y="1007374"/>
                  </a:cubicBezTo>
                  <a:cubicBezTo>
                    <a:pt x="2573324" y="1024003"/>
                    <a:pt x="2608540" y="1058311"/>
                    <a:pt x="2608623" y="1075275"/>
                  </a:cubicBezTo>
                  <a:cubicBezTo>
                    <a:pt x="2608706" y="1092239"/>
                    <a:pt x="2587036" y="1108169"/>
                    <a:pt x="2581960" y="1109159"/>
                  </a:cubicBezTo>
                  <a:cubicBezTo>
                    <a:pt x="2576884" y="1110149"/>
                    <a:pt x="2566310" y="1089426"/>
                    <a:pt x="2555532" y="1072160"/>
                  </a:cubicBezTo>
                  <a:cubicBezTo>
                    <a:pt x="2544754" y="1054894"/>
                    <a:pt x="2542391" y="1020132"/>
                    <a:pt x="2517289" y="1005562"/>
                  </a:cubicBezTo>
                  <a:cubicBezTo>
                    <a:pt x="2492187" y="990992"/>
                    <a:pt x="2421843" y="1015776"/>
                    <a:pt x="2386813" y="1011900"/>
                  </a:cubicBezTo>
                  <a:cubicBezTo>
                    <a:pt x="2351783" y="1008024"/>
                    <a:pt x="2337507" y="989759"/>
                    <a:pt x="2307111" y="982306"/>
                  </a:cubicBezTo>
                  <a:cubicBezTo>
                    <a:pt x="2276715" y="974853"/>
                    <a:pt x="2227827" y="962044"/>
                    <a:pt x="2222542" y="940021"/>
                  </a:cubicBezTo>
                  <a:cubicBezTo>
                    <a:pt x="2217257" y="917998"/>
                    <a:pt x="2307111" y="908308"/>
                    <a:pt x="2312397" y="881880"/>
                  </a:cubicBezTo>
                  <a:cubicBezTo>
                    <a:pt x="2317683" y="855452"/>
                    <a:pt x="2285088" y="818454"/>
                    <a:pt x="2254256" y="781455"/>
                  </a:cubicBezTo>
                  <a:cubicBezTo>
                    <a:pt x="2223424" y="744456"/>
                    <a:pt x="2171448" y="760313"/>
                    <a:pt x="2116831" y="712743"/>
                  </a:cubicBezTo>
                  <a:cubicBezTo>
                    <a:pt x="2062214" y="665173"/>
                    <a:pt x="1991740" y="543605"/>
                    <a:pt x="1947694" y="501321"/>
                  </a:cubicBezTo>
                  <a:cubicBezTo>
                    <a:pt x="1903648" y="459037"/>
                    <a:pt x="1895305" y="457845"/>
                    <a:pt x="1873696" y="437894"/>
                  </a:cubicBezTo>
                  <a:cubicBezTo>
                    <a:pt x="1852087" y="417943"/>
                    <a:pt x="1836541" y="381617"/>
                    <a:pt x="1818042" y="381617"/>
                  </a:cubicBezTo>
                  <a:cubicBezTo>
                    <a:pt x="1780162" y="356951"/>
                    <a:pt x="1755900" y="480551"/>
                    <a:pt x="1741557" y="459036"/>
                  </a:cubicBezTo>
                  <a:cubicBezTo>
                    <a:pt x="1727214" y="437521"/>
                    <a:pt x="1816114" y="287256"/>
                    <a:pt x="1731981" y="252527"/>
                  </a:cubicBezTo>
                  <a:cubicBezTo>
                    <a:pt x="1674607" y="202325"/>
                    <a:pt x="1323191" y="184395"/>
                    <a:pt x="1215614" y="144950"/>
                  </a:cubicBezTo>
                  <a:cubicBezTo>
                    <a:pt x="1108037" y="105505"/>
                    <a:pt x="1129087" y="28687"/>
                    <a:pt x="1112950" y="0"/>
                  </a:cubicBezTo>
                  <a:lnTo>
                    <a:pt x="21516" y="876469"/>
                  </a:lnTo>
                  <a:lnTo>
                    <a:pt x="0" y="887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9" name="28 Forma libre"/>
            <p:cNvSpPr/>
            <p:nvPr/>
          </p:nvSpPr>
          <p:spPr>
            <a:xfrm>
              <a:off x="2965010" y="1688471"/>
              <a:ext cx="873659" cy="810285"/>
            </a:xfrm>
            <a:custGeom>
              <a:avLst/>
              <a:gdLst>
                <a:gd name="connsiteX0" fmla="*/ 810285 w 873659"/>
                <a:gd name="connsiteY0" fmla="*/ 787652 h 810285"/>
                <a:gd name="connsiteX1" fmla="*/ 855552 w 873659"/>
                <a:gd name="connsiteY1" fmla="*/ 737858 h 810285"/>
                <a:gd name="connsiteX2" fmla="*/ 873659 w 873659"/>
                <a:gd name="connsiteY2" fmla="*/ 674483 h 810285"/>
                <a:gd name="connsiteX3" fmla="*/ 873659 w 873659"/>
                <a:gd name="connsiteY3" fmla="*/ 615636 h 810285"/>
                <a:gd name="connsiteX4" fmla="*/ 832919 w 873659"/>
                <a:gd name="connsiteY4" fmla="*/ 570369 h 810285"/>
                <a:gd name="connsiteX5" fmla="*/ 787651 w 873659"/>
                <a:gd name="connsiteY5" fmla="*/ 529628 h 810285"/>
                <a:gd name="connsiteX6" fmla="*/ 751438 w 873659"/>
                <a:gd name="connsiteY6" fmla="*/ 479834 h 810285"/>
                <a:gd name="connsiteX7" fmla="*/ 706170 w 873659"/>
                <a:gd name="connsiteY7" fmla="*/ 439093 h 810285"/>
                <a:gd name="connsiteX8" fmla="*/ 728804 w 873659"/>
                <a:gd name="connsiteY8" fmla="*/ 366666 h 810285"/>
                <a:gd name="connsiteX9" fmla="*/ 733331 w 873659"/>
                <a:gd name="connsiteY9" fmla="*/ 294238 h 810285"/>
                <a:gd name="connsiteX10" fmla="*/ 710697 w 873659"/>
                <a:gd name="connsiteY10" fmla="*/ 221810 h 810285"/>
                <a:gd name="connsiteX11" fmla="*/ 728804 w 873659"/>
                <a:gd name="connsiteY11" fmla="*/ 149382 h 810285"/>
                <a:gd name="connsiteX12" fmla="*/ 774071 w 873659"/>
                <a:gd name="connsiteY12" fmla="*/ 95062 h 810285"/>
                <a:gd name="connsiteX13" fmla="*/ 765018 w 873659"/>
                <a:gd name="connsiteY13" fmla="*/ 27161 h 810285"/>
                <a:gd name="connsiteX14" fmla="*/ 710697 w 873659"/>
                <a:gd name="connsiteY14" fmla="*/ 4527 h 810285"/>
                <a:gd name="connsiteX15" fmla="*/ 710697 w 873659"/>
                <a:gd name="connsiteY15" fmla="*/ 4527 h 810285"/>
                <a:gd name="connsiteX16" fmla="*/ 660903 w 873659"/>
                <a:gd name="connsiteY16" fmla="*/ 31687 h 810285"/>
                <a:gd name="connsiteX17" fmla="*/ 633742 w 873659"/>
                <a:gd name="connsiteY17" fmla="*/ 58848 h 810285"/>
                <a:gd name="connsiteX18" fmla="*/ 633742 w 873659"/>
                <a:gd name="connsiteY18" fmla="*/ 58848 h 810285"/>
                <a:gd name="connsiteX19" fmla="*/ 579422 w 873659"/>
                <a:gd name="connsiteY19" fmla="*/ 104115 h 810285"/>
                <a:gd name="connsiteX20" fmla="*/ 579422 w 873659"/>
                <a:gd name="connsiteY20" fmla="*/ 181070 h 810285"/>
                <a:gd name="connsiteX21" fmla="*/ 593002 w 873659"/>
                <a:gd name="connsiteY21" fmla="*/ 217283 h 810285"/>
                <a:gd name="connsiteX22" fmla="*/ 597529 w 873659"/>
                <a:gd name="connsiteY22" fmla="*/ 230864 h 810285"/>
                <a:gd name="connsiteX23" fmla="*/ 606582 w 873659"/>
                <a:gd name="connsiteY23" fmla="*/ 276131 h 810285"/>
                <a:gd name="connsiteX24" fmla="*/ 606582 w 873659"/>
                <a:gd name="connsiteY24" fmla="*/ 330452 h 810285"/>
                <a:gd name="connsiteX25" fmla="*/ 565841 w 873659"/>
                <a:gd name="connsiteY25" fmla="*/ 334979 h 810285"/>
                <a:gd name="connsiteX26" fmla="*/ 552261 w 873659"/>
                <a:gd name="connsiteY26" fmla="*/ 298765 h 810285"/>
                <a:gd name="connsiteX27" fmla="*/ 547735 w 873659"/>
                <a:gd name="connsiteY27" fmla="*/ 221810 h 810285"/>
                <a:gd name="connsiteX28" fmla="*/ 543208 w 873659"/>
                <a:gd name="connsiteY28" fmla="*/ 149382 h 810285"/>
                <a:gd name="connsiteX29" fmla="*/ 502467 w 873659"/>
                <a:gd name="connsiteY29" fmla="*/ 104115 h 810285"/>
                <a:gd name="connsiteX30" fmla="*/ 502467 w 873659"/>
                <a:gd name="connsiteY30" fmla="*/ 104115 h 810285"/>
                <a:gd name="connsiteX31" fmla="*/ 470780 w 873659"/>
                <a:gd name="connsiteY31" fmla="*/ 131276 h 810285"/>
                <a:gd name="connsiteX32" fmla="*/ 470780 w 873659"/>
                <a:gd name="connsiteY32" fmla="*/ 181070 h 810285"/>
                <a:gd name="connsiteX33" fmla="*/ 470780 w 873659"/>
                <a:gd name="connsiteY33" fmla="*/ 181070 h 810285"/>
                <a:gd name="connsiteX34" fmla="*/ 430040 w 873659"/>
                <a:gd name="connsiteY34" fmla="*/ 190123 h 810285"/>
                <a:gd name="connsiteX35" fmla="*/ 430040 w 873659"/>
                <a:gd name="connsiteY35" fmla="*/ 131276 h 810285"/>
                <a:gd name="connsiteX36" fmla="*/ 407406 w 873659"/>
                <a:gd name="connsiteY36" fmla="*/ 86008 h 810285"/>
                <a:gd name="connsiteX37" fmla="*/ 380245 w 873659"/>
                <a:gd name="connsiteY37" fmla="*/ 67901 h 810285"/>
                <a:gd name="connsiteX38" fmla="*/ 348558 w 873659"/>
                <a:gd name="connsiteY38" fmla="*/ 67901 h 810285"/>
                <a:gd name="connsiteX39" fmla="*/ 330451 w 873659"/>
                <a:gd name="connsiteY39" fmla="*/ 90535 h 810285"/>
                <a:gd name="connsiteX40" fmla="*/ 330451 w 873659"/>
                <a:gd name="connsiteY40" fmla="*/ 90535 h 810285"/>
                <a:gd name="connsiteX41" fmla="*/ 289711 w 873659"/>
                <a:gd name="connsiteY41" fmla="*/ 104115 h 810285"/>
                <a:gd name="connsiteX42" fmla="*/ 307818 w 873659"/>
                <a:gd name="connsiteY42" fmla="*/ 81481 h 810285"/>
                <a:gd name="connsiteX43" fmla="*/ 339505 w 873659"/>
                <a:gd name="connsiteY43" fmla="*/ 49794 h 810285"/>
                <a:gd name="connsiteX44" fmla="*/ 334978 w 873659"/>
                <a:gd name="connsiteY44" fmla="*/ 18107 h 810285"/>
                <a:gd name="connsiteX45" fmla="*/ 307818 w 873659"/>
                <a:gd name="connsiteY45" fmla="*/ 0 h 810285"/>
                <a:gd name="connsiteX46" fmla="*/ 221810 w 873659"/>
                <a:gd name="connsiteY46" fmla="*/ 27161 h 810285"/>
                <a:gd name="connsiteX47" fmla="*/ 162962 w 873659"/>
                <a:gd name="connsiteY47" fmla="*/ 45268 h 810285"/>
                <a:gd name="connsiteX48" fmla="*/ 113168 w 873659"/>
                <a:gd name="connsiteY48" fmla="*/ 58848 h 810285"/>
                <a:gd name="connsiteX49" fmla="*/ 90535 w 873659"/>
                <a:gd name="connsiteY49" fmla="*/ 95062 h 810285"/>
                <a:gd name="connsiteX50" fmla="*/ 76954 w 873659"/>
                <a:gd name="connsiteY50" fmla="*/ 126749 h 810285"/>
                <a:gd name="connsiteX51" fmla="*/ 40740 w 873659"/>
                <a:gd name="connsiteY51" fmla="*/ 149382 h 810285"/>
                <a:gd name="connsiteX52" fmla="*/ 40740 w 873659"/>
                <a:gd name="connsiteY52" fmla="*/ 149382 h 810285"/>
                <a:gd name="connsiteX53" fmla="*/ 27160 w 873659"/>
                <a:gd name="connsiteY53" fmla="*/ 185596 h 810285"/>
                <a:gd name="connsiteX54" fmla="*/ 54321 w 873659"/>
                <a:gd name="connsiteY54" fmla="*/ 190123 h 810285"/>
                <a:gd name="connsiteX55" fmla="*/ 54321 w 873659"/>
                <a:gd name="connsiteY55" fmla="*/ 208230 h 810285"/>
                <a:gd name="connsiteX56" fmla="*/ 49794 w 873659"/>
                <a:gd name="connsiteY56" fmla="*/ 235390 h 810285"/>
                <a:gd name="connsiteX57" fmla="*/ 76954 w 873659"/>
                <a:gd name="connsiteY57" fmla="*/ 248971 h 810285"/>
                <a:gd name="connsiteX58" fmla="*/ 153909 w 873659"/>
                <a:gd name="connsiteY58" fmla="*/ 253497 h 810285"/>
                <a:gd name="connsiteX59" fmla="*/ 153909 w 873659"/>
                <a:gd name="connsiteY59" fmla="*/ 253497 h 810285"/>
                <a:gd name="connsiteX60" fmla="*/ 126748 w 873659"/>
                <a:gd name="connsiteY60" fmla="*/ 276131 h 810285"/>
                <a:gd name="connsiteX61" fmla="*/ 126748 w 873659"/>
                <a:gd name="connsiteY61" fmla="*/ 276131 h 810285"/>
                <a:gd name="connsiteX62" fmla="*/ 58847 w 873659"/>
                <a:gd name="connsiteY62" fmla="*/ 276131 h 810285"/>
                <a:gd name="connsiteX63" fmla="*/ 58847 w 873659"/>
                <a:gd name="connsiteY63" fmla="*/ 276131 h 810285"/>
                <a:gd name="connsiteX64" fmla="*/ 9053 w 873659"/>
                <a:gd name="connsiteY64" fmla="*/ 285184 h 810285"/>
                <a:gd name="connsiteX65" fmla="*/ 22634 w 873659"/>
                <a:gd name="connsiteY65" fmla="*/ 380246 h 810285"/>
                <a:gd name="connsiteX66" fmla="*/ 67901 w 873659"/>
                <a:gd name="connsiteY66" fmla="*/ 407406 h 810285"/>
                <a:gd name="connsiteX67" fmla="*/ 144855 w 873659"/>
                <a:gd name="connsiteY67" fmla="*/ 416460 h 810285"/>
                <a:gd name="connsiteX68" fmla="*/ 212756 w 873659"/>
                <a:gd name="connsiteY68" fmla="*/ 416460 h 810285"/>
                <a:gd name="connsiteX69" fmla="*/ 239917 w 873659"/>
                <a:gd name="connsiteY69" fmla="*/ 416460 h 810285"/>
                <a:gd name="connsiteX70" fmla="*/ 294238 w 873659"/>
                <a:gd name="connsiteY70" fmla="*/ 452674 h 810285"/>
                <a:gd name="connsiteX71" fmla="*/ 294238 w 873659"/>
                <a:gd name="connsiteY71" fmla="*/ 452674 h 810285"/>
                <a:gd name="connsiteX72" fmla="*/ 298764 w 873659"/>
                <a:gd name="connsiteY72" fmla="*/ 493414 h 810285"/>
                <a:gd name="connsiteX73" fmla="*/ 298764 w 873659"/>
                <a:gd name="connsiteY73" fmla="*/ 493414 h 810285"/>
                <a:gd name="connsiteX74" fmla="*/ 244443 w 873659"/>
                <a:gd name="connsiteY74" fmla="*/ 493414 h 810285"/>
                <a:gd name="connsiteX75" fmla="*/ 190123 w 873659"/>
                <a:gd name="connsiteY75" fmla="*/ 452674 h 810285"/>
                <a:gd name="connsiteX76" fmla="*/ 122222 w 873659"/>
                <a:gd name="connsiteY76" fmla="*/ 443620 h 810285"/>
                <a:gd name="connsiteX77" fmla="*/ 72428 w 873659"/>
                <a:gd name="connsiteY77" fmla="*/ 443620 h 810285"/>
                <a:gd name="connsiteX78" fmla="*/ 36214 w 873659"/>
                <a:gd name="connsiteY78" fmla="*/ 439093 h 810285"/>
                <a:gd name="connsiteX79" fmla="*/ 36214 w 873659"/>
                <a:gd name="connsiteY79" fmla="*/ 439093 h 810285"/>
                <a:gd name="connsiteX80" fmla="*/ 0 w 873659"/>
                <a:gd name="connsiteY80" fmla="*/ 520575 h 810285"/>
                <a:gd name="connsiteX81" fmla="*/ 22634 w 873659"/>
                <a:gd name="connsiteY81" fmla="*/ 556788 h 810285"/>
                <a:gd name="connsiteX82" fmla="*/ 58847 w 873659"/>
                <a:gd name="connsiteY82" fmla="*/ 606582 h 810285"/>
                <a:gd name="connsiteX83" fmla="*/ 108641 w 873659"/>
                <a:gd name="connsiteY83" fmla="*/ 629216 h 810285"/>
                <a:gd name="connsiteX84" fmla="*/ 172016 w 873659"/>
                <a:gd name="connsiteY84" fmla="*/ 633743 h 810285"/>
                <a:gd name="connsiteX85" fmla="*/ 158436 w 873659"/>
                <a:gd name="connsiteY85" fmla="*/ 679010 h 810285"/>
                <a:gd name="connsiteX86" fmla="*/ 149382 w 873659"/>
                <a:gd name="connsiteY86" fmla="*/ 724278 h 810285"/>
                <a:gd name="connsiteX87" fmla="*/ 158436 w 873659"/>
                <a:gd name="connsiteY87" fmla="*/ 778598 h 810285"/>
                <a:gd name="connsiteX88" fmla="*/ 226337 w 873659"/>
                <a:gd name="connsiteY88" fmla="*/ 787652 h 810285"/>
                <a:gd name="connsiteX89" fmla="*/ 289711 w 873659"/>
                <a:gd name="connsiteY89" fmla="*/ 801232 h 810285"/>
                <a:gd name="connsiteX90" fmla="*/ 348558 w 873659"/>
                <a:gd name="connsiteY90" fmla="*/ 805759 h 810285"/>
                <a:gd name="connsiteX91" fmla="*/ 398352 w 873659"/>
                <a:gd name="connsiteY91" fmla="*/ 778598 h 810285"/>
                <a:gd name="connsiteX92" fmla="*/ 448146 w 873659"/>
                <a:gd name="connsiteY92" fmla="*/ 760491 h 810285"/>
                <a:gd name="connsiteX93" fmla="*/ 502467 w 873659"/>
                <a:gd name="connsiteY93" fmla="*/ 755965 h 810285"/>
                <a:gd name="connsiteX94" fmla="*/ 538681 w 873659"/>
                <a:gd name="connsiteY94" fmla="*/ 742384 h 810285"/>
                <a:gd name="connsiteX95" fmla="*/ 538681 w 873659"/>
                <a:gd name="connsiteY95" fmla="*/ 706171 h 810285"/>
                <a:gd name="connsiteX96" fmla="*/ 538681 w 873659"/>
                <a:gd name="connsiteY96" fmla="*/ 706171 h 810285"/>
                <a:gd name="connsiteX97" fmla="*/ 597529 w 873659"/>
                <a:gd name="connsiteY97" fmla="*/ 760491 h 810285"/>
                <a:gd name="connsiteX98" fmla="*/ 638269 w 873659"/>
                <a:gd name="connsiteY98" fmla="*/ 792179 h 810285"/>
                <a:gd name="connsiteX99" fmla="*/ 674483 w 873659"/>
                <a:gd name="connsiteY99" fmla="*/ 801232 h 810285"/>
                <a:gd name="connsiteX100" fmla="*/ 692590 w 873659"/>
                <a:gd name="connsiteY100" fmla="*/ 805759 h 810285"/>
                <a:gd name="connsiteX101" fmla="*/ 746911 w 873659"/>
                <a:gd name="connsiteY101" fmla="*/ 810285 h 810285"/>
                <a:gd name="connsiteX102" fmla="*/ 810285 w 873659"/>
                <a:gd name="connsiteY102" fmla="*/ 787652 h 8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873659" h="810285">
                  <a:moveTo>
                    <a:pt x="810285" y="787652"/>
                  </a:moveTo>
                  <a:lnTo>
                    <a:pt x="855552" y="737858"/>
                  </a:lnTo>
                  <a:lnTo>
                    <a:pt x="873659" y="674483"/>
                  </a:lnTo>
                  <a:lnTo>
                    <a:pt x="873659" y="615636"/>
                  </a:lnTo>
                  <a:lnTo>
                    <a:pt x="832919" y="570369"/>
                  </a:lnTo>
                  <a:lnTo>
                    <a:pt x="787651" y="529628"/>
                  </a:lnTo>
                  <a:lnTo>
                    <a:pt x="751438" y="479834"/>
                  </a:lnTo>
                  <a:lnTo>
                    <a:pt x="706170" y="439093"/>
                  </a:lnTo>
                  <a:lnTo>
                    <a:pt x="728804" y="366666"/>
                  </a:lnTo>
                  <a:lnTo>
                    <a:pt x="733331" y="294238"/>
                  </a:lnTo>
                  <a:lnTo>
                    <a:pt x="710697" y="221810"/>
                  </a:lnTo>
                  <a:lnTo>
                    <a:pt x="728804" y="149382"/>
                  </a:lnTo>
                  <a:lnTo>
                    <a:pt x="774071" y="95062"/>
                  </a:lnTo>
                  <a:lnTo>
                    <a:pt x="765018" y="27161"/>
                  </a:lnTo>
                  <a:lnTo>
                    <a:pt x="710697" y="4527"/>
                  </a:lnTo>
                  <a:lnTo>
                    <a:pt x="710697" y="4527"/>
                  </a:lnTo>
                  <a:lnTo>
                    <a:pt x="660903" y="31687"/>
                  </a:lnTo>
                  <a:lnTo>
                    <a:pt x="633742" y="58848"/>
                  </a:lnTo>
                  <a:lnTo>
                    <a:pt x="633742" y="58848"/>
                  </a:lnTo>
                  <a:lnTo>
                    <a:pt x="579422" y="104115"/>
                  </a:lnTo>
                  <a:lnTo>
                    <a:pt x="579422" y="181070"/>
                  </a:lnTo>
                  <a:cubicBezTo>
                    <a:pt x="583949" y="193141"/>
                    <a:pt x="588596" y="205167"/>
                    <a:pt x="593002" y="217283"/>
                  </a:cubicBezTo>
                  <a:cubicBezTo>
                    <a:pt x="594633" y="221768"/>
                    <a:pt x="597529" y="230864"/>
                    <a:pt x="597529" y="230864"/>
                  </a:cubicBezTo>
                  <a:lnTo>
                    <a:pt x="606582" y="276131"/>
                  </a:lnTo>
                  <a:lnTo>
                    <a:pt x="606582" y="330452"/>
                  </a:lnTo>
                  <a:lnTo>
                    <a:pt x="565841" y="334979"/>
                  </a:lnTo>
                  <a:lnTo>
                    <a:pt x="552261" y="298765"/>
                  </a:lnTo>
                  <a:lnTo>
                    <a:pt x="547735" y="221810"/>
                  </a:lnTo>
                  <a:lnTo>
                    <a:pt x="543208" y="149382"/>
                  </a:lnTo>
                  <a:lnTo>
                    <a:pt x="502467" y="104115"/>
                  </a:lnTo>
                  <a:lnTo>
                    <a:pt x="502467" y="104115"/>
                  </a:lnTo>
                  <a:lnTo>
                    <a:pt x="470780" y="131276"/>
                  </a:lnTo>
                  <a:lnTo>
                    <a:pt x="470780" y="181070"/>
                  </a:lnTo>
                  <a:lnTo>
                    <a:pt x="470780" y="181070"/>
                  </a:lnTo>
                  <a:lnTo>
                    <a:pt x="430040" y="190123"/>
                  </a:lnTo>
                  <a:lnTo>
                    <a:pt x="430040" y="131276"/>
                  </a:lnTo>
                  <a:lnTo>
                    <a:pt x="407406" y="86008"/>
                  </a:lnTo>
                  <a:lnTo>
                    <a:pt x="380245" y="67901"/>
                  </a:lnTo>
                  <a:lnTo>
                    <a:pt x="348558" y="67901"/>
                  </a:lnTo>
                  <a:lnTo>
                    <a:pt x="330451" y="90535"/>
                  </a:lnTo>
                  <a:lnTo>
                    <a:pt x="330451" y="90535"/>
                  </a:lnTo>
                  <a:lnTo>
                    <a:pt x="289711" y="104115"/>
                  </a:lnTo>
                  <a:lnTo>
                    <a:pt x="307818" y="81481"/>
                  </a:lnTo>
                  <a:lnTo>
                    <a:pt x="339505" y="49794"/>
                  </a:lnTo>
                  <a:lnTo>
                    <a:pt x="334978" y="18107"/>
                  </a:lnTo>
                  <a:lnTo>
                    <a:pt x="307818" y="0"/>
                  </a:lnTo>
                  <a:lnTo>
                    <a:pt x="221810" y="27161"/>
                  </a:lnTo>
                  <a:lnTo>
                    <a:pt x="162962" y="45268"/>
                  </a:lnTo>
                  <a:lnTo>
                    <a:pt x="113168" y="58848"/>
                  </a:lnTo>
                  <a:lnTo>
                    <a:pt x="90535" y="95062"/>
                  </a:lnTo>
                  <a:lnTo>
                    <a:pt x="76954" y="126749"/>
                  </a:lnTo>
                  <a:lnTo>
                    <a:pt x="40740" y="149382"/>
                  </a:lnTo>
                  <a:lnTo>
                    <a:pt x="40740" y="149382"/>
                  </a:lnTo>
                  <a:lnTo>
                    <a:pt x="27160" y="185596"/>
                  </a:lnTo>
                  <a:lnTo>
                    <a:pt x="54321" y="190123"/>
                  </a:lnTo>
                  <a:lnTo>
                    <a:pt x="54321" y="208230"/>
                  </a:lnTo>
                  <a:lnTo>
                    <a:pt x="49794" y="235390"/>
                  </a:lnTo>
                  <a:lnTo>
                    <a:pt x="76954" y="248971"/>
                  </a:lnTo>
                  <a:lnTo>
                    <a:pt x="153909" y="253497"/>
                  </a:lnTo>
                  <a:lnTo>
                    <a:pt x="153909" y="253497"/>
                  </a:lnTo>
                  <a:lnTo>
                    <a:pt x="126748" y="276131"/>
                  </a:lnTo>
                  <a:lnTo>
                    <a:pt x="126748" y="276131"/>
                  </a:lnTo>
                  <a:lnTo>
                    <a:pt x="58847" y="276131"/>
                  </a:lnTo>
                  <a:lnTo>
                    <a:pt x="58847" y="276131"/>
                  </a:lnTo>
                  <a:lnTo>
                    <a:pt x="9053" y="285184"/>
                  </a:lnTo>
                  <a:lnTo>
                    <a:pt x="22634" y="380246"/>
                  </a:lnTo>
                  <a:lnTo>
                    <a:pt x="67901" y="407406"/>
                  </a:lnTo>
                  <a:lnTo>
                    <a:pt x="144855" y="416460"/>
                  </a:lnTo>
                  <a:lnTo>
                    <a:pt x="212756" y="416460"/>
                  </a:lnTo>
                  <a:lnTo>
                    <a:pt x="239917" y="416460"/>
                  </a:lnTo>
                  <a:lnTo>
                    <a:pt x="294238" y="452674"/>
                  </a:lnTo>
                  <a:lnTo>
                    <a:pt x="294238" y="452674"/>
                  </a:lnTo>
                  <a:lnTo>
                    <a:pt x="298764" y="493414"/>
                  </a:lnTo>
                  <a:lnTo>
                    <a:pt x="298764" y="493414"/>
                  </a:lnTo>
                  <a:lnTo>
                    <a:pt x="244443" y="493414"/>
                  </a:lnTo>
                  <a:lnTo>
                    <a:pt x="190123" y="452674"/>
                  </a:lnTo>
                  <a:lnTo>
                    <a:pt x="122222" y="443620"/>
                  </a:lnTo>
                  <a:lnTo>
                    <a:pt x="72428" y="443620"/>
                  </a:lnTo>
                  <a:lnTo>
                    <a:pt x="36214" y="439093"/>
                  </a:lnTo>
                  <a:lnTo>
                    <a:pt x="36214" y="439093"/>
                  </a:lnTo>
                  <a:lnTo>
                    <a:pt x="0" y="520575"/>
                  </a:lnTo>
                  <a:lnTo>
                    <a:pt x="22634" y="556788"/>
                  </a:lnTo>
                  <a:lnTo>
                    <a:pt x="58847" y="606582"/>
                  </a:lnTo>
                  <a:lnTo>
                    <a:pt x="108641" y="629216"/>
                  </a:lnTo>
                  <a:lnTo>
                    <a:pt x="172016" y="633743"/>
                  </a:lnTo>
                  <a:lnTo>
                    <a:pt x="158436" y="679010"/>
                  </a:lnTo>
                  <a:lnTo>
                    <a:pt x="149382" y="724278"/>
                  </a:lnTo>
                  <a:lnTo>
                    <a:pt x="158436" y="778598"/>
                  </a:lnTo>
                  <a:lnTo>
                    <a:pt x="226337" y="787652"/>
                  </a:lnTo>
                  <a:lnTo>
                    <a:pt x="289711" y="801232"/>
                  </a:lnTo>
                  <a:lnTo>
                    <a:pt x="348558" y="805759"/>
                  </a:lnTo>
                  <a:lnTo>
                    <a:pt x="398352" y="778598"/>
                  </a:lnTo>
                  <a:lnTo>
                    <a:pt x="448146" y="760491"/>
                  </a:lnTo>
                  <a:lnTo>
                    <a:pt x="502467" y="755965"/>
                  </a:lnTo>
                  <a:lnTo>
                    <a:pt x="538681" y="742384"/>
                  </a:lnTo>
                  <a:lnTo>
                    <a:pt x="538681" y="706171"/>
                  </a:lnTo>
                  <a:lnTo>
                    <a:pt x="538681" y="706171"/>
                  </a:lnTo>
                  <a:lnTo>
                    <a:pt x="597529" y="760491"/>
                  </a:lnTo>
                  <a:lnTo>
                    <a:pt x="638269" y="792179"/>
                  </a:lnTo>
                  <a:lnTo>
                    <a:pt x="674483" y="801232"/>
                  </a:lnTo>
                  <a:lnTo>
                    <a:pt x="692590" y="805759"/>
                  </a:lnTo>
                  <a:lnTo>
                    <a:pt x="746911" y="810285"/>
                  </a:lnTo>
                  <a:lnTo>
                    <a:pt x="810285" y="787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0" name="29 Forma libre"/>
            <p:cNvSpPr/>
            <p:nvPr/>
          </p:nvSpPr>
          <p:spPr>
            <a:xfrm>
              <a:off x="2729620" y="1367073"/>
              <a:ext cx="529628" cy="520575"/>
            </a:xfrm>
            <a:custGeom>
              <a:avLst/>
              <a:gdLst>
                <a:gd name="connsiteX0" fmla="*/ 511521 w 529628"/>
                <a:gd name="connsiteY0" fmla="*/ 199177 h 520575"/>
                <a:gd name="connsiteX1" fmla="*/ 493414 w 529628"/>
                <a:gd name="connsiteY1" fmla="*/ 126749 h 520575"/>
                <a:gd name="connsiteX2" fmla="*/ 434566 w 529628"/>
                <a:gd name="connsiteY2" fmla="*/ 104115 h 520575"/>
                <a:gd name="connsiteX3" fmla="*/ 371192 w 529628"/>
                <a:gd name="connsiteY3" fmla="*/ 63375 h 520575"/>
                <a:gd name="connsiteX4" fmla="*/ 334978 w 529628"/>
                <a:gd name="connsiteY4" fmla="*/ 36214 h 520575"/>
                <a:gd name="connsiteX5" fmla="*/ 267077 w 529628"/>
                <a:gd name="connsiteY5" fmla="*/ 18107 h 520575"/>
                <a:gd name="connsiteX6" fmla="*/ 221810 w 529628"/>
                <a:gd name="connsiteY6" fmla="*/ 0 h 520575"/>
                <a:gd name="connsiteX7" fmla="*/ 190123 w 529628"/>
                <a:gd name="connsiteY7" fmla="*/ 90535 h 520575"/>
                <a:gd name="connsiteX8" fmla="*/ 176542 w 529628"/>
                <a:gd name="connsiteY8" fmla="*/ 140329 h 520575"/>
                <a:gd name="connsiteX9" fmla="*/ 135802 w 529628"/>
                <a:gd name="connsiteY9" fmla="*/ 153909 h 520575"/>
                <a:gd name="connsiteX10" fmla="*/ 67901 w 529628"/>
                <a:gd name="connsiteY10" fmla="*/ 221810 h 520575"/>
                <a:gd name="connsiteX11" fmla="*/ 13580 w 529628"/>
                <a:gd name="connsiteY11" fmla="*/ 280658 h 520575"/>
                <a:gd name="connsiteX12" fmla="*/ 0 w 529628"/>
                <a:gd name="connsiteY12" fmla="*/ 321398 h 520575"/>
                <a:gd name="connsiteX13" fmla="*/ 31687 w 529628"/>
                <a:gd name="connsiteY13" fmla="*/ 389299 h 520575"/>
                <a:gd name="connsiteX14" fmla="*/ 27160 w 529628"/>
                <a:gd name="connsiteY14" fmla="*/ 443620 h 520575"/>
                <a:gd name="connsiteX15" fmla="*/ 27160 w 529628"/>
                <a:gd name="connsiteY15" fmla="*/ 493414 h 520575"/>
                <a:gd name="connsiteX16" fmla="*/ 63374 w 529628"/>
                <a:gd name="connsiteY16" fmla="*/ 520575 h 520575"/>
                <a:gd name="connsiteX17" fmla="*/ 158435 w 529628"/>
                <a:gd name="connsiteY17" fmla="*/ 511521 h 520575"/>
                <a:gd name="connsiteX18" fmla="*/ 217283 w 529628"/>
                <a:gd name="connsiteY18" fmla="*/ 461727 h 520575"/>
                <a:gd name="connsiteX19" fmla="*/ 253497 w 529628"/>
                <a:gd name="connsiteY19" fmla="*/ 411933 h 520575"/>
                <a:gd name="connsiteX20" fmla="*/ 289711 w 529628"/>
                <a:gd name="connsiteY20" fmla="*/ 389299 h 520575"/>
                <a:gd name="connsiteX21" fmla="*/ 339505 w 529628"/>
                <a:gd name="connsiteY21" fmla="*/ 357612 h 520575"/>
                <a:gd name="connsiteX22" fmla="*/ 420986 w 529628"/>
                <a:gd name="connsiteY22" fmla="*/ 334978 h 520575"/>
                <a:gd name="connsiteX23" fmla="*/ 497940 w 529628"/>
                <a:gd name="connsiteY23" fmla="*/ 312345 h 520575"/>
                <a:gd name="connsiteX24" fmla="*/ 529628 w 529628"/>
                <a:gd name="connsiteY24" fmla="*/ 289711 h 520575"/>
                <a:gd name="connsiteX25" fmla="*/ 511521 w 529628"/>
                <a:gd name="connsiteY25" fmla="*/ 199177 h 5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9628" h="520575">
                  <a:moveTo>
                    <a:pt x="511521" y="199177"/>
                  </a:moveTo>
                  <a:lnTo>
                    <a:pt x="493414" y="126749"/>
                  </a:lnTo>
                  <a:lnTo>
                    <a:pt x="434566" y="104115"/>
                  </a:lnTo>
                  <a:lnTo>
                    <a:pt x="371192" y="63375"/>
                  </a:lnTo>
                  <a:lnTo>
                    <a:pt x="334978" y="36214"/>
                  </a:lnTo>
                  <a:lnTo>
                    <a:pt x="267077" y="18107"/>
                  </a:lnTo>
                  <a:lnTo>
                    <a:pt x="221810" y="0"/>
                  </a:lnTo>
                  <a:lnTo>
                    <a:pt x="190123" y="90535"/>
                  </a:lnTo>
                  <a:lnTo>
                    <a:pt x="176542" y="140329"/>
                  </a:lnTo>
                  <a:lnTo>
                    <a:pt x="135802" y="153909"/>
                  </a:lnTo>
                  <a:lnTo>
                    <a:pt x="67901" y="221810"/>
                  </a:lnTo>
                  <a:lnTo>
                    <a:pt x="13580" y="280658"/>
                  </a:lnTo>
                  <a:lnTo>
                    <a:pt x="0" y="321398"/>
                  </a:lnTo>
                  <a:lnTo>
                    <a:pt x="31687" y="389299"/>
                  </a:lnTo>
                  <a:lnTo>
                    <a:pt x="27160" y="443620"/>
                  </a:lnTo>
                  <a:lnTo>
                    <a:pt x="27160" y="493414"/>
                  </a:lnTo>
                  <a:lnTo>
                    <a:pt x="63374" y="520575"/>
                  </a:lnTo>
                  <a:lnTo>
                    <a:pt x="158435" y="511521"/>
                  </a:lnTo>
                  <a:lnTo>
                    <a:pt x="217283" y="461727"/>
                  </a:lnTo>
                  <a:lnTo>
                    <a:pt x="253497" y="411933"/>
                  </a:lnTo>
                  <a:lnTo>
                    <a:pt x="289711" y="389299"/>
                  </a:lnTo>
                  <a:lnTo>
                    <a:pt x="339505" y="357612"/>
                  </a:lnTo>
                  <a:lnTo>
                    <a:pt x="420986" y="334978"/>
                  </a:lnTo>
                  <a:lnTo>
                    <a:pt x="497940" y="312345"/>
                  </a:lnTo>
                  <a:lnTo>
                    <a:pt x="529628" y="289711"/>
                  </a:lnTo>
                  <a:lnTo>
                    <a:pt x="511521" y="1991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1" name="30 Forma libre"/>
            <p:cNvSpPr/>
            <p:nvPr/>
          </p:nvSpPr>
          <p:spPr>
            <a:xfrm>
              <a:off x="3128838" y="894522"/>
              <a:ext cx="644056" cy="652007"/>
            </a:xfrm>
            <a:custGeom>
              <a:avLst/>
              <a:gdLst>
                <a:gd name="connsiteX0" fmla="*/ 592372 w 644056"/>
                <a:gd name="connsiteY0" fmla="*/ 600323 h 652007"/>
                <a:gd name="connsiteX1" fmla="*/ 528762 w 644056"/>
                <a:gd name="connsiteY1" fmla="*/ 636104 h 652007"/>
                <a:gd name="connsiteX2" fmla="*/ 528762 w 644056"/>
                <a:gd name="connsiteY2" fmla="*/ 636104 h 652007"/>
                <a:gd name="connsiteX3" fmla="*/ 477079 w 644056"/>
                <a:gd name="connsiteY3" fmla="*/ 604299 h 652007"/>
                <a:gd name="connsiteX4" fmla="*/ 421419 w 644056"/>
                <a:gd name="connsiteY4" fmla="*/ 616226 h 652007"/>
                <a:gd name="connsiteX5" fmla="*/ 405517 w 644056"/>
                <a:gd name="connsiteY5" fmla="*/ 632128 h 652007"/>
                <a:gd name="connsiteX6" fmla="*/ 337931 w 644056"/>
                <a:gd name="connsiteY6" fmla="*/ 636104 h 652007"/>
                <a:gd name="connsiteX7" fmla="*/ 306125 w 644056"/>
                <a:gd name="connsiteY7" fmla="*/ 652007 h 652007"/>
                <a:gd name="connsiteX8" fmla="*/ 282272 w 644056"/>
                <a:gd name="connsiteY8" fmla="*/ 644055 h 652007"/>
                <a:gd name="connsiteX9" fmla="*/ 258418 w 644056"/>
                <a:gd name="connsiteY9" fmla="*/ 612250 h 652007"/>
                <a:gd name="connsiteX10" fmla="*/ 238539 w 644056"/>
                <a:gd name="connsiteY10" fmla="*/ 584421 h 652007"/>
                <a:gd name="connsiteX11" fmla="*/ 274320 w 644056"/>
                <a:gd name="connsiteY11" fmla="*/ 568518 h 652007"/>
                <a:gd name="connsiteX12" fmla="*/ 333955 w 644056"/>
                <a:gd name="connsiteY12" fmla="*/ 580445 h 652007"/>
                <a:gd name="connsiteX13" fmla="*/ 353833 w 644056"/>
                <a:gd name="connsiteY13" fmla="*/ 548640 h 652007"/>
                <a:gd name="connsiteX14" fmla="*/ 333955 w 644056"/>
                <a:gd name="connsiteY14" fmla="*/ 532737 h 652007"/>
                <a:gd name="connsiteX15" fmla="*/ 290223 w 644056"/>
                <a:gd name="connsiteY15" fmla="*/ 536713 h 652007"/>
                <a:gd name="connsiteX16" fmla="*/ 290223 w 644056"/>
                <a:gd name="connsiteY16" fmla="*/ 536713 h 652007"/>
                <a:gd name="connsiteX17" fmla="*/ 290223 w 644056"/>
                <a:gd name="connsiteY17" fmla="*/ 536713 h 652007"/>
                <a:gd name="connsiteX18" fmla="*/ 242515 w 644056"/>
                <a:gd name="connsiteY18" fmla="*/ 520810 h 652007"/>
                <a:gd name="connsiteX19" fmla="*/ 242515 w 644056"/>
                <a:gd name="connsiteY19" fmla="*/ 520810 h 652007"/>
                <a:gd name="connsiteX20" fmla="*/ 186856 w 644056"/>
                <a:gd name="connsiteY20" fmla="*/ 528761 h 652007"/>
                <a:gd name="connsiteX21" fmla="*/ 166978 w 644056"/>
                <a:gd name="connsiteY21" fmla="*/ 500932 h 652007"/>
                <a:gd name="connsiteX22" fmla="*/ 155051 w 644056"/>
                <a:gd name="connsiteY22" fmla="*/ 469127 h 652007"/>
                <a:gd name="connsiteX23" fmla="*/ 139148 w 644056"/>
                <a:gd name="connsiteY23" fmla="*/ 437321 h 652007"/>
                <a:gd name="connsiteX24" fmla="*/ 111319 w 644056"/>
                <a:gd name="connsiteY24" fmla="*/ 365760 h 652007"/>
                <a:gd name="connsiteX25" fmla="*/ 75538 w 644056"/>
                <a:gd name="connsiteY25" fmla="*/ 322028 h 652007"/>
                <a:gd name="connsiteX26" fmla="*/ 31805 w 644056"/>
                <a:gd name="connsiteY26" fmla="*/ 306125 h 652007"/>
                <a:gd name="connsiteX27" fmla="*/ 15903 w 644056"/>
                <a:gd name="connsiteY27" fmla="*/ 306125 h 652007"/>
                <a:gd name="connsiteX28" fmla="*/ 0 w 644056"/>
                <a:gd name="connsiteY28" fmla="*/ 270344 h 652007"/>
                <a:gd name="connsiteX29" fmla="*/ 27830 w 644056"/>
                <a:gd name="connsiteY29" fmla="*/ 230588 h 652007"/>
                <a:gd name="connsiteX30" fmla="*/ 59635 w 644056"/>
                <a:gd name="connsiteY30" fmla="*/ 218661 h 652007"/>
                <a:gd name="connsiteX31" fmla="*/ 123245 w 644056"/>
                <a:gd name="connsiteY31" fmla="*/ 190831 h 652007"/>
                <a:gd name="connsiteX32" fmla="*/ 206734 w 644056"/>
                <a:gd name="connsiteY32" fmla="*/ 186855 h 652007"/>
                <a:gd name="connsiteX33" fmla="*/ 270345 w 644056"/>
                <a:gd name="connsiteY33" fmla="*/ 186855 h 652007"/>
                <a:gd name="connsiteX34" fmla="*/ 290223 w 644056"/>
                <a:gd name="connsiteY34" fmla="*/ 139148 h 652007"/>
                <a:gd name="connsiteX35" fmla="*/ 329979 w 644056"/>
                <a:gd name="connsiteY35" fmla="*/ 131196 h 652007"/>
                <a:gd name="connsiteX36" fmla="*/ 365760 w 644056"/>
                <a:gd name="connsiteY36" fmla="*/ 131196 h 652007"/>
                <a:gd name="connsiteX37" fmla="*/ 401541 w 644056"/>
                <a:gd name="connsiteY37" fmla="*/ 99391 h 652007"/>
                <a:gd name="connsiteX38" fmla="*/ 433346 w 644056"/>
                <a:gd name="connsiteY38" fmla="*/ 71561 h 652007"/>
                <a:gd name="connsiteX39" fmla="*/ 481054 w 644056"/>
                <a:gd name="connsiteY39" fmla="*/ 31805 h 652007"/>
                <a:gd name="connsiteX40" fmla="*/ 532738 w 644056"/>
                <a:gd name="connsiteY40" fmla="*/ 3975 h 652007"/>
                <a:gd name="connsiteX41" fmla="*/ 564543 w 644056"/>
                <a:gd name="connsiteY41" fmla="*/ 0 h 652007"/>
                <a:gd name="connsiteX42" fmla="*/ 564543 w 644056"/>
                <a:gd name="connsiteY42" fmla="*/ 0 h 652007"/>
                <a:gd name="connsiteX43" fmla="*/ 584421 w 644056"/>
                <a:gd name="connsiteY43" fmla="*/ 63610 h 652007"/>
                <a:gd name="connsiteX44" fmla="*/ 572494 w 644056"/>
                <a:gd name="connsiteY44" fmla="*/ 107342 h 652007"/>
                <a:gd name="connsiteX45" fmla="*/ 536713 w 644056"/>
                <a:gd name="connsiteY45" fmla="*/ 155050 h 652007"/>
                <a:gd name="connsiteX46" fmla="*/ 512859 w 644056"/>
                <a:gd name="connsiteY46" fmla="*/ 190831 h 652007"/>
                <a:gd name="connsiteX47" fmla="*/ 477079 w 644056"/>
                <a:gd name="connsiteY47" fmla="*/ 214685 h 652007"/>
                <a:gd name="connsiteX48" fmla="*/ 425395 w 644056"/>
                <a:gd name="connsiteY48" fmla="*/ 194807 h 652007"/>
                <a:gd name="connsiteX49" fmla="*/ 401541 w 644056"/>
                <a:gd name="connsiteY49" fmla="*/ 166977 h 652007"/>
                <a:gd name="connsiteX50" fmla="*/ 349858 w 644056"/>
                <a:gd name="connsiteY50" fmla="*/ 163001 h 652007"/>
                <a:gd name="connsiteX51" fmla="*/ 349858 w 644056"/>
                <a:gd name="connsiteY51" fmla="*/ 163001 h 652007"/>
                <a:gd name="connsiteX52" fmla="*/ 329979 w 644056"/>
                <a:gd name="connsiteY52" fmla="*/ 202758 h 652007"/>
                <a:gd name="connsiteX53" fmla="*/ 306125 w 644056"/>
                <a:gd name="connsiteY53" fmla="*/ 246490 h 652007"/>
                <a:gd name="connsiteX54" fmla="*/ 286247 w 644056"/>
                <a:gd name="connsiteY54" fmla="*/ 286247 h 652007"/>
                <a:gd name="connsiteX55" fmla="*/ 302150 w 644056"/>
                <a:gd name="connsiteY55" fmla="*/ 314076 h 652007"/>
                <a:gd name="connsiteX56" fmla="*/ 333955 w 644056"/>
                <a:gd name="connsiteY56" fmla="*/ 357808 h 652007"/>
                <a:gd name="connsiteX57" fmla="*/ 345882 w 644056"/>
                <a:gd name="connsiteY57" fmla="*/ 389614 h 652007"/>
                <a:gd name="connsiteX58" fmla="*/ 385639 w 644056"/>
                <a:gd name="connsiteY58" fmla="*/ 413468 h 652007"/>
                <a:gd name="connsiteX59" fmla="*/ 393590 w 644056"/>
                <a:gd name="connsiteY59" fmla="*/ 461175 h 652007"/>
                <a:gd name="connsiteX60" fmla="*/ 397565 w 644056"/>
                <a:gd name="connsiteY60" fmla="*/ 473102 h 652007"/>
                <a:gd name="connsiteX61" fmla="*/ 413468 w 644056"/>
                <a:gd name="connsiteY61" fmla="*/ 485029 h 652007"/>
                <a:gd name="connsiteX62" fmla="*/ 461176 w 644056"/>
                <a:gd name="connsiteY62" fmla="*/ 500932 h 652007"/>
                <a:gd name="connsiteX63" fmla="*/ 489005 w 644056"/>
                <a:gd name="connsiteY63" fmla="*/ 489005 h 652007"/>
                <a:gd name="connsiteX64" fmla="*/ 481054 w 644056"/>
                <a:gd name="connsiteY64" fmla="*/ 449248 h 652007"/>
                <a:gd name="connsiteX65" fmla="*/ 477079 w 644056"/>
                <a:gd name="connsiteY65" fmla="*/ 393589 h 652007"/>
                <a:gd name="connsiteX66" fmla="*/ 481054 w 644056"/>
                <a:gd name="connsiteY66" fmla="*/ 369735 h 652007"/>
                <a:gd name="connsiteX67" fmla="*/ 500932 w 644056"/>
                <a:gd name="connsiteY67" fmla="*/ 341906 h 652007"/>
                <a:gd name="connsiteX68" fmla="*/ 532738 w 644056"/>
                <a:gd name="connsiteY68" fmla="*/ 314076 h 652007"/>
                <a:gd name="connsiteX69" fmla="*/ 560567 w 644056"/>
                <a:gd name="connsiteY69" fmla="*/ 314076 h 652007"/>
                <a:gd name="connsiteX70" fmla="*/ 564543 w 644056"/>
                <a:gd name="connsiteY70" fmla="*/ 353833 h 652007"/>
                <a:gd name="connsiteX71" fmla="*/ 564543 w 644056"/>
                <a:gd name="connsiteY71" fmla="*/ 377687 h 652007"/>
                <a:gd name="connsiteX72" fmla="*/ 548640 w 644056"/>
                <a:gd name="connsiteY72" fmla="*/ 417443 h 652007"/>
                <a:gd name="connsiteX73" fmla="*/ 556592 w 644056"/>
                <a:gd name="connsiteY73" fmla="*/ 453224 h 652007"/>
                <a:gd name="connsiteX74" fmla="*/ 572494 w 644056"/>
                <a:gd name="connsiteY74" fmla="*/ 473102 h 652007"/>
                <a:gd name="connsiteX75" fmla="*/ 604299 w 644056"/>
                <a:gd name="connsiteY75" fmla="*/ 465151 h 652007"/>
                <a:gd name="connsiteX76" fmla="*/ 620202 w 644056"/>
                <a:gd name="connsiteY76" fmla="*/ 461175 h 652007"/>
                <a:gd name="connsiteX77" fmla="*/ 644056 w 644056"/>
                <a:gd name="connsiteY77" fmla="*/ 489005 h 652007"/>
                <a:gd name="connsiteX78" fmla="*/ 644056 w 644056"/>
                <a:gd name="connsiteY78" fmla="*/ 489005 h 652007"/>
                <a:gd name="connsiteX79" fmla="*/ 620202 w 644056"/>
                <a:gd name="connsiteY79" fmla="*/ 536713 h 652007"/>
                <a:gd name="connsiteX80" fmla="*/ 592372 w 644056"/>
                <a:gd name="connsiteY80" fmla="*/ 600323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4056" h="652007">
                  <a:moveTo>
                    <a:pt x="592372" y="600323"/>
                  </a:moveTo>
                  <a:lnTo>
                    <a:pt x="528762" y="636104"/>
                  </a:lnTo>
                  <a:lnTo>
                    <a:pt x="528762" y="636104"/>
                  </a:lnTo>
                  <a:lnTo>
                    <a:pt x="477079" y="604299"/>
                  </a:lnTo>
                  <a:lnTo>
                    <a:pt x="421419" y="616226"/>
                  </a:lnTo>
                  <a:lnTo>
                    <a:pt x="405517" y="632128"/>
                  </a:lnTo>
                  <a:lnTo>
                    <a:pt x="337931" y="636104"/>
                  </a:lnTo>
                  <a:lnTo>
                    <a:pt x="306125" y="652007"/>
                  </a:lnTo>
                  <a:lnTo>
                    <a:pt x="282272" y="644055"/>
                  </a:lnTo>
                  <a:lnTo>
                    <a:pt x="258418" y="612250"/>
                  </a:lnTo>
                  <a:lnTo>
                    <a:pt x="238539" y="584421"/>
                  </a:lnTo>
                  <a:lnTo>
                    <a:pt x="274320" y="568518"/>
                  </a:lnTo>
                  <a:lnTo>
                    <a:pt x="333955" y="580445"/>
                  </a:lnTo>
                  <a:lnTo>
                    <a:pt x="353833" y="548640"/>
                  </a:lnTo>
                  <a:lnTo>
                    <a:pt x="333955" y="532737"/>
                  </a:lnTo>
                  <a:lnTo>
                    <a:pt x="290223" y="536713"/>
                  </a:lnTo>
                  <a:lnTo>
                    <a:pt x="290223" y="536713"/>
                  </a:lnTo>
                  <a:lnTo>
                    <a:pt x="290223" y="536713"/>
                  </a:lnTo>
                  <a:lnTo>
                    <a:pt x="242515" y="520810"/>
                  </a:lnTo>
                  <a:lnTo>
                    <a:pt x="242515" y="520810"/>
                  </a:lnTo>
                  <a:lnTo>
                    <a:pt x="186856" y="528761"/>
                  </a:lnTo>
                  <a:lnTo>
                    <a:pt x="166978" y="500932"/>
                  </a:lnTo>
                  <a:lnTo>
                    <a:pt x="155051" y="469127"/>
                  </a:lnTo>
                  <a:lnTo>
                    <a:pt x="139148" y="437321"/>
                  </a:lnTo>
                  <a:lnTo>
                    <a:pt x="111319" y="365760"/>
                  </a:lnTo>
                  <a:lnTo>
                    <a:pt x="75538" y="322028"/>
                  </a:lnTo>
                  <a:cubicBezTo>
                    <a:pt x="36946" y="309164"/>
                    <a:pt x="51002" y="315723"/>
                    <a:pt x="31805" y="306125"/>
                  </a:cubicBezTo>
                  <a:lnTo>
                    <a:pt x="15903" y="306125"/>
                  </a:lnTo>
                  <a:lnTo>
                    <a:pt x="0" y="270344"/>
                  </a:lnTo>
                  <a:lnTo>
                    <a:pt x="27830" y="230588"/>
                  </a:lnTo>
                  <a:lnTo>
                    <a:pt x="59635" y="218661"/>
                  </a:lnTo>
                  <a:lnTo>
                    <a:pt x="123245" y="190831"/>
                  </a:lnTo>
                  <a:lnTo>
                    <a:pt x="206734" y="186855"/>
                  </a:lnTo>
                  <a:lnTo>
                    <a:pt x="270345" y="186855"/>
                  </a:lnTo>
                  <a:lnTo>
                    <a:pt x="290223" y="139148"/>
                  </a:lnTo>
                  <a:lnTo>
                    <a:pt x="329979" y="131196"/>
                  </a:lnTo>
                  <a:lnTo>
                    <a:pt x="365760" y="131196"/>
                  </a:lnTo>
                  <a:lnTo>
                    <a:pt x="401541" y="99391"/>
                  </a:lnTo>
                  <a:lnTo>
                    <a:pt x="433346" y="71561"/>
                  </a:lnTo>
                  <a:lnTo>
                    <a:pt x="481054" y="31805"/>
                  </a:lnTo>
                  <a:lnTo>
                    <a:pt x="532738" y="3975"/>
                  </a:lnTo>
                  <a:lnTo>
                    <a:pt x="564543" y="0"/>
                  </a:lnTo>
                  <a:lnTo>
                    <a:pt x="564543" y="0"/>
                  </a:lnTo>
                  <a:lnTo>
                    <a:pt x="584421" y="63610"/>
                  </a:lnTo>
                  <a:lnTo>
                    <a:pt x="572494" y="107342"/>
                  </a:lnTo>
                  <a:lnTo>
                    <a:pt x="536713" y="155050"/>
                  </a:lnTo>
                  <a:lnTo>
                    <a:pt x="512859" y="190831"/>
                  </a:lnTo>
                  <a:lnTo>
                    <a:pt x="477079" y="214685"/>
                  </a:lnTo>
                  <a:lnTo>
                    <a:pt x="425395" y="194807"/>
                  </a:lnTo>
                  <a:lnTo>
                    <a:pt x="401541" y="166977"/>
                  </a:lnTo>
                  <a:lnTo>
                    <a:pt x="349858" y="163001"/>
                  </a:lnTo>
                  <a:lnTo>
                    <a:pt x="349858" y="163001"/>
                  </a:lnTo>
                  <a:lnTo>
                    <a:pt x="329979" y="202758"/>
                  </a:lnTo>
                  <a:lnTo>
                    <a:pt x="306125" y="246490"/>
                  </a:lnTo>
                  <a:lnTo>
                    <a:pt x="286247" y="286247"/>
                  </a:lnTo>
                  <a:lnTo>
                    <a:pt x="302150" y="314076"/>
                  </a:lnTo>
                  <a:lnTo>
                    <a:pt x="333955" y="357808"/>
                  </a:lnTo>
                  <a:lnTo>
                    <a:pt x="345882" y="389614"/>
                  </a:lnTo>
                  <a:lnTo>
                    <a:pt x="385639" y="413468"/>
                  </a:lnTo>
                  <a:lnTo>
                    <a:pt x="393590" y="461175"/>
                  </a:lnTo>
                  <a:lnTo>
                    <a:pt x="397565" y="473102"/>
                  </a:lnTo>
                  <a:lnTo>
                    <a:pt x="413468" y="485029"/>
                  </a:lnTo>
                  <a:lnTo>
                    <a:pt x="461176" y="500932"/>
                  </a:lnTo>
                  <a:lnTo>
                    <a:pt x="489005" y="489005"/>
                  </a:lnTo>
                  <a:lnTo>
                    <a:pt x="481054" y="449248"/>
                  </a:lnTo>
                  <a:lnTo>
                    <a:pt x="477079" y="393589"/>
                  </a:lnTo>
                  <a:lnTo>
                    <a:pt x="481054" y="369735"/>
                  </a:lnTo>
                  <a:lnTo>
                    <a:pt x="500932" y="341906"/>
                  </a:lnTo>
                  <a:lnTo>
                    <a:pt x="532738" y="314076"/>
                  </a:lnTo>
                  <a:lnTo>
                    <a:pt x="560567" y="314076"/>
                  </a:lnTo>
                  <a:lnTo>
                    <a:pt x="564543" y="353833"/>
                  </a:lnTo>
                  <a:lnTo>
                    <a:pt x="564543" y="377687"/>
                  </a:lnTo>
                  <a:lnTo>
                    <a:pt x="548640" y="417443"/>
                  </a:lnTo>
                  <a:lnTo>
                    <a:pt x="556592" y="453224"/>
                  </a:lnTo>
                  <a:lnTo>
                    <a:pt x="572494" y="473102"/>
                  </a:lnTo>
                  <a:lnTo>
                    <a:pt x="604299" y="465151"/>
                  </a:lnTo>
                  <a:lnTo>
                    <a:pt x="620202" y="461175"/>
                  </a:lnTo>
                  <a:lnTo>
                    <a:pt x="644056" y="489005"/>
                  </a:lnTo>
                  <a:lnTo>
                    <a:pt x="644056" y="489005"/>
                  </a:lnTo>
                  <a:lnTo>
                    <a:pt x="620202" y="536713"/>
                  </a:lnTo>
                  <a:lnTo>
                    <a:pt x="592372" y="600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2" name="31 Forma libre"/>
            <p:cNvSpPr/>
            <p:nvPr/>
          </p:nvSpPr>
          <p:spPr>
            <a:xfrm>
              <a:off x="4253948" y="210710"/>
              <a:ext cx="628153" cy="1160890"/>
            </a:xfrm>
            <a:custGeom>
              <a:avLst/>
              <a:gdLst>
                <a:gd name="connsiteX0" fmla="*/ 612250 w 628153"/>
                <a:gd name="connsiteY0" fmla="*/ 0 h 1160890"/>
                <a:gd name="connsiteX1" fmla="*/ 628153 w 628153"/>
                <a:gd name="connsiteY1" fmla="*/ 55659 h 1160890"/>
                <a:gd name="connsiteX2" fmla="*/ 616226 w 628153"/>
                <a:gd name="connsiteY2" fmla="*/ 119269 h 1160890"/>
                <a:gd name="connsiteX3" fmla="*/ 616226 w 628153"/>
                <a:gd name="connsiteY3" fmla="*/ 210709 h 1160890"/>
                <a:gd name="connsiteX4" fmla="*/ 612250 w 628153"/>
                <a:gd name="connsiteY4" fmla="*/ 290222 h 1160890"/>
                <a:gd name="connsiteX5" fmla="*/ 612250 w 628153"/>
                <a:gd name="connsiteY5" fmla="*/ 365760 h 1160890"/>
                <a:gd name="connsiteX6" fmla="*/ 608275 w 628153"/>
                <a:gd name="connsiteY6" fmla="*/ 437321 h 1160890"/>
                <a:gd name="connsiteX7" fmla="*/ 580445 w 628153"/>
                <a:gd name="connsiteY7" fmla="*/ 489005 h 1160890"/>
                <a:gd name="connsiteX8" fmla="*/ 540689 w 628153"/>
                <a:gd name="connsiteY8" fmla="*/ 532737 h 1160890"/>
                <a:gd name="connsiteX9" fmla="*/ 500932 w 628153"/>
                <a:gd name="connsiteY9" fmla="*/ 580445 h 1160890"/>
                <a:gd name="connsiteX10" fmla="*/ 492981 w 628153"/>
                <a:gd name="connsiteY10" fmla="*/ 600323 h 1160890"/>
                <a:gd name="connsiteX11" fmla="*/ 496956 w 628153"/>
                <a:gd name="connsiteY11" fmla="*/ 648031 h 1160890"/>
                <a:gd name="connsiteX12" fmla="*/ 536713 w 628153"/>
                <a:gd name="connsiteY12" fmla="*/ 679836 h 1160890"/>
                <a:gd name="connsiteX13" fmla="*/ 540689 w 628153"/>
                <a:gd name="connsiteY13" fmla="*/ 711641 h 1160890"/>
                <a:gd name="connsiteX14" fmla="*/ 540689 w 628153"/>
                <a:gd name="connsiteY14" fmla="*/ 759349 h 1160890"/>
                <a:gd name="connsiteX15" fmla="*/ 544664 w 628153"/>
                <a:gd name="connsiteY15" fmla="*/ 807057 h 1160890"/>
                <a:gd name="connsiteX16" fmla="*/ 544664 w 628153"/>
                <a:gd name="connsiteY16" fmla="*/ 862716 h 1160890"/>
                <a:gd name="connsiteX17" fmla="*/ 544664 w 628153"/>
                <a:gd name="connsiteY17" fmla="*/ 862716 h 1160890"/>
                <a:gd name="connsiteX18" fmla="*/ 532737 w 628153"/>
                <a:gd name="connsiteY18" fmla="*/ 902473 h 1160890"/>
                <a:gd name="connsiteX19" fmla="*/ 532737 w 628153"/>
                <a:gd name="connsiteY19" fmla="*/ 902473 h 1160890"/>
                <a:gd name="connsiteX20" fmla="*/ 508883 w 628153"/>
                <a:gd name="connsiteY20" fmla="*/ 918375 h 1160890"/>
                <a:gd name="connsiteX21" fmla="*/ 524786 w 628153"/>
                <a:gd name="connsiteY21" fmla="*/ 954156 h 1160890"/>
                <a:gd name="connsiteX22" fmla="*/ 524786 w 628153"/>
                <a:gd name="connsiteY22" fmla="*/ 954156 h 1160890"/>
                <a:gd name="connsiteX23" fmla="*/ 552615 w 628153"/>
                <a:gd name="connsiteY23" fmla="*/ 993913 h 1160890"/>
                <a:gd name="connsiteX24" fmla="*/ 556591 w 628153"/>
                <a:gd name="connsiteY24" fmla="*/ 1013791 h 1160890"/>
                <a:gd name="connsiteX25" fmla="*/ 524786 w 628153"/>
                <a:gd name="connsiteY25" fmla="*/ 1069450 h 1160890"/>
                <a:gd name="connsiteX26" fmla="*/ 500932 w 628153"/>
                <a:gd name="connsiteY26" fmla="*/ 1105231 h 1160890"/>
                <a:gd name="connsiteX27" fmla="*/ 481054 w 628153"/>
                <a:gd name="connsiteY27" fmla="*/ 1133060 h 1160890"/>
                <a:gd name="connsiteX28" fmla="*/ 481054 w 628153"/>
                <a:gd name="connsiteY28" fmla="*/ 1133060 h 1160890"/>
                <a:gd name="connsiteX29" fmla="*/ 457200 w 628153"/>
                <a:gd name="connsiteY29" fmla="*/ 1160890 h 1160890"/>
                <a:gd name="connsiteX30" fmla="*/ 429370 w 628153"/>
                <a:gd name="connsiteY30" fmla="*/ 1152939 h 1160890"/>
                <a:gd name="connsiteX31" fmla="*/ 405516 w 628153"/>
                <a:gd name="connsiteY31" fmla="*/ 1144987 h 1160890"/>
                <a:gd name="connsiteX32" fmla="*/ 417443 w 628153"/>
                <a:gd name="connsiteY32" fmla="*/ 1121133 h 1160890"/>
                <a:gd name="connsiteX33" fmla="*/ 429370 w 628153"/>
                <a:gd name="connsiteY33" fmla="*/ 1069450 h 1160890"/>
                <a:gd name="connsiteX34" fmla="*/ 381662 w 628153"/>
                <a:gd name="connsiteY34" fmla="*/ 1065474 h 1160890"/>
                <a:gd name="connsiteX35" fmla="*/ 333955 w 628153"/>
                <a:gd name="connsiteY35" fmla="*/ 1093304 h 1160890"/>
                <a:gd name="connsiteX36" fmla="*/ 258417 w 628153"/>
                <a:gd name="connsiteY36" fmla="*/ 1121133 h 1160890"/>
                <a:gd name="connsiteX37" fmla="*/ 190831 w 628153"/>
                <a:gd name="connsiteY37" fmla="*/ 1141012 h 1160890"/>
                <a:gd name="connsiteX38" fmla="*/ 119269 w 628153"/>
                <a:gd name="connsiteY38" fmla="*/ 1137036 h 1160890"/>
                <a:gd name="connsiteX39" fmla="*/ 67586 w 628153"/>
                <a:gd name="connsiteY39" fmla="*/ 1105231 h 1160890"/>
                <a:gd name="connsiteX40" fmla="*/ 43732 w 628153"/>
                <a:gd name="connsiteY40" fmla="*/ 1077401 h 1160890"/>
                <a:gd name="connsiteX41" fmla="*/ 43732 w 628153"/>
                <a:gd name="connsiteY41" fmla="*/ 1049572 h 1160890"/>
                <a:gd name="connsiteX42" fmla="*/ 47708 w 628153"/>
                <a:gd name="connsiteY42" fmla="*/ 1017767 h 1160890"/>
                <a:gd name="connsiteX43" fmla="*/ 55659 w 628153"/>
                <a:gd name="connsiteY43" fmla="*/ 985961 h 1160890"/>
                <a:gd name="connsiteX44" fmla="*/ 55659 w 628153"/>
                <a:gd name="connsiteY44" fmla="*/ 946205 h 1160890"/>
                <a:gd name="connsiteX45" fmla="*/ 55659 w 628153"/>
                <a:gd name="connsiteY45" fmla="*/ 946205 h 1160890"/>
                <a:gd name="connsiteX46" fmla="*/ 91440 w 628153"/>
                <a:gd name="connsiteY46" fmla="*/ 950180 h 1160890"/>
                <a:gd name="connsiteX47" fmla="*/ 111318 w 628153"/>
                <a:gd name="connsiteY47" fmla="*/ 993913 h 1160890"/>
                <a:gd name="connsiteX48" fmla="*/ 127221 w 628153"/>
                <a:gd name="connsiteY48" fmla="*/ 1013791 h 1160890"/>
                <a:gd name="connsiteX49" fmla="*/ 174929 w 628153"/>
                <a:gd name="connsiteY49" fmla="*/ 1021742 h 1160890"/>
                <a:gd name="connsiteX50" fmla="*/ 194807 w 628153"/>
                <a:gd name="connsiteY50" fmla="*/ 985961 h 1160890"/>
                <a:gd name="connsiteX51" fmla="*/ 182880 w 628153"/>
                <a:gd name="connsiteY51" fmla="*/ 962107 h 1160890"/>
                <a:gd name="connsiteX52" fmla="*/ 166977 w 628153"/>
                <a:gd name="connsiteY52" fmla="*/ 926327 h 1160890"/>
                <a:gd name="connsiteX53" fmla="*/ 166977 w 628153"/>
                <a:gd name="connsiteY53" fmla="*/ 898497 h 1160890"/>
                <a:gd name="connsiteX54" fmla="*/ 166977 w 628153"/>
                <a:gd name="connsiteY54" fmla="*/ 898497 h 1160890"/>
                <a:gd name="connsiteX55" fmla="*/ 210709 w 628153"/>
                <a:gd name="connsiteY55" fmla="*/ 898497 h 1160890"/>
                <a:gd name="connsiteX56" fmla="*/ 230588 w 628153"/>
                <a:gd name="connsiteY56" fmla="*/ 934278 h 1160890"/>
                <a:gd name="connsiteX57" fmla="*/ 246490 w 628153"/>
                <a:gd name="connsiteY57" fmla="*/ 914400 h 1160890"/>
                <a:gd name="connsiteX58" fmla="*/ 242515 w 628153"/>
                <a:gd name="connsiteY58" fmla="*/ 882594 h 1160890"/>
                <a:gd name="connsiteX59" fmla="*/ 222636 w 628153"/>
                <a:gd name="connsiteY59" fmla="*/ 846813 h 1160890"/>
                <a:gd name="connsiteX60" fmla="*/ 194807 w 628153"/>
                <a:gd name="connsiteY60" fmla="*/ 830911 h 1160890"/>
                <a:gd name="connsiteX61" fmla="*/ 182880 w 628153"/>
                <a:gd name="connsiteY61" fmla="*/ 795130 h 1160890"/>
                <a:gd name="connsiteX62" fmla="*/ 190831 w 628153"/>
                <a:gd name="connsiteY62" fmla="*/ 743447 h 1160890"/>
                <a:gd name="connsiteX63" fmla="*/ 222636 w 628153"/>
                <a:gd name="connsiteY63" fmla="*/ 719593 h 1160890"/>
                <a:gd name="connsiteX64" fmla="*/ 234563 w 628153"/>
                <a:gd name="connsiteY64" fmla="*/ 707666 h 1160890"/>
                <a:gd name="connsiteX65" fmla="*/ 246490 w 628153"/>
                <a:gd name="connsiteY65" fmla="*/ 648031 h 1160890"/>
                <a:gd name="connsiteX66" fmla="*/ 234563 w 628153"/>
                <a:gd name="connsiteY66" fmla="*/ 612250 h 1160890"/>
                <a:gd name="connsiteX67" fmla="*/ 226612 w 628153"/>
                <a:gd name="connsiteY67" fmla="*/ 600323 h 1160890"/>
                <a:gd name="connsiteX68" fmla="*/ 214685 w 628153"/>
                <a:gd name="connsiteY68" fmla="*/ 584420 h 1160890"/>
                <a:gd name="connsiteX69" fmla="*/ 198782 w 628153"/>
                <a:gd name="connsiteY69" fmla="*/ 564542 h 1160890"/>
                <a:gd name="connsiteX70" fmla="*/ 151075 w 628153"/>
                <a:gd name="connsiteY70" fmla="*/ 524786 h 1160890"/>
                <a:gd name="connsiteX71" fmla="*/ 103367 w 628153"/>
                <a:gd name="connsiteY71" fmla="*/ 473102 h 1160890"/>
                <a:gd name="connsiteX72" fmla="*/ 75537 w 628153"/>
                <a:gd name="connsiteY72" fmla="*/ 441297 h 1160890"/>
                <a:gd name="connsiteX73" fmla="*/ 39756 w 628153"/>
                <a:gd name="connsiteY73" fmla="*/ 405516 h 1160890"/>
                <a:gd name="connsiteX74" fmla="*/ 27829 w 628153"/>
                <a:gd name="connsiteY74" fmla="*/ 381662 h 1160890"/>
                <a:gd name="connsiteX75" fmla="*/ 0 w 628153"/>
                <a:gd name="connsiteY75" fmla="*/ 337930 h 1160890"/>
                <a:gd name="connsiteX76" fmla="*/ 3975 w 628153"/>
                <a:gd name="connsiteY76" fmla="*/ 294198 h 1160890"/>
                <a:gd name="connsiteX77" fmla="*/ 51683 w 628153"/>
                <a:gd name="connsiteY77" fmla="*/ 234563 h 1160890"/>
                <a:gd name="connsiteX78" fmla="*/ 119269 w 628153"/>
                <a:gd name="connsiteY78" fmla="*/ 174928 h 1160890"/>
                <a:gd name="connsiteX79" fmla="*/ 170953 w 628153"/>
                <a:gd name="connsiteY79" fmla="*/ 135172 h 1160890"/>
                <a:gd name="connsiteX80" fmla="*/ 214685 w 628153"/>
                <a:gd name="connsiteY80" fmla="*/ 91440 h 1160890"/>
                <a:gd name="connsiteX81" fmla="*/ 254442 w 628153"/>
                <a:gd name="connsiteY81" fmla="*/ 55659 h 1160890"/>
                <a:gd name="connsiteX82" fmla="*/ 333955 w 628153"/>
                <a:gd name="connsiteY82" fmla="*/ 27829 h 1160890"/>
                <a:gd name="connsiteX83" fmla="*/ 401541 w 628153"/>
                <a:gd name="connsiteY83" fmla="*/ 19878 h 1160890"/>
                <a:gd name="connsiteX84" fmla="*/ 457200 w 628153"/>
                <a:gd name="connsiteY84" fmla="*/ 7951 h 1160890"/>
                <a:gd name="connsiteX85" fmla="*/ 520810 w 628153"/>
                <a:gd name="connsiteY85" fmla="*/ 0 h 1160890"/>
                <a:gd name="connsiteX86" fmla="*/ 612250 w 628153"/>
                <a:gd name="connsiteY86" fmla="*/ 0 h 116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28153" h="1160890">
                  <a:moveTo>
                    <a:pt x="612250" y="0"/>
                  </a:moveTo>
                  <a:lnTo>
                    <a:pt x="628153" y="55659"/>
                  </a:lnTo>
                  <a:lnTo>
                    <a:pt x="616226" y="119269"/>
                  </a:lnTo>
                  <a:lnTo>
                    <a:pt x="616226" y="210709"/>
                  </a:lnTo>
                  <a:lnTo>
                    <a:pt x="612250" y="290222"/>
                  </a:lnTo>
                  <a:lnTo>
                    <a:pt x="612250" y="365760"/>
                  </a:lnTo>
                  <a:lnTo>
                    <a:pt x="608275" y="437321"/>
                  </a:lnTo>
                  <a:lnTo>
                    <a:pt x="580445" y="489005"/>
                  </a:lnTo>
                  <a:lnTo>
                    <a:pt x="540689" y="532737"/>
                  </a:lnTo>
                  <a:lnTo>
                    <a:pt x="500932" y="580445"/>
                  </a:lnTo>
                  <a:lnTo>
                    <a:pt x="492981" y="600323"/>
                  </a:lnTo>
                  <a:lnTo>
                    <a:pt x="496956" y="648031"/>
                  </a:lnTo>
                  <a:lnTo>
                    <a:pt x="536713" y="679836"/>
                  </a:lnTo>
                  <a:lnTo>
                    <a:pt x="540689" y="711641"/>
                  </a:lnTo>
                  <a:lnTo>
                    <a:pt x="540689" y="759349"/>
                  </a:lnTo>
                  <a:lnTo>
                    <a:pt x="544664" y="807057"/>
                  </a:lnTo>
                  <a:lnTo>
                    <a:pt x="544664" y="862716"/>
                  </a:lnTo>
                  <a:lnTo>
                    <a:pt x="544664" y="862716"/>
                  </a:lnTo>
                  <a:lnTo>
                    <a:pt x="532737" y="902473"/>
                  </a:lnTo>
                  <a:lnTo>
                    <a:pt x="532737" y="902473"/>
                  </a:lnTo>
                  <a:lnTo>
                    <a:pt x="508883" y="918375"/>
                  </a:lnTo>
                  <a:lnTo>
                    <a:pt x="524786" y="954156"/>
                  </a:lnTo>
                  <a:lnTo>
                    <a:pt x="524786" y="954156"/>
                  </a:lnTo>
                  <a:lnTo>
                    <a:pt x="552615" y="993913"/>
                  </a:lnTo>
                  <a:lnTo>
                    <a:pt x="556591" y="1013791"/>
                  </a:lnTo>
                  <a:lnTo>
                    <a:pt x="524786" y="1069450"/>
                  </a:lnTo>
                  <a:lnTo>
                    <a:pt x="500932" y="1105231"/>
                  </a:lnTo>
                  <a:lnTo>
                    <a:pt x="481054" y="1133060"/>
                  </a:lnTo>
                  <a:lnTo>
                    <a:pt x="481054" y="1133060"/>
                  </a:lnTo>
                  <a:lnTo>
                    <a:pt x="457200" y="1160890"/>
                  </a:lnTo>
                  <a:lnTo>
                    <a:pt x="429370" y="1152939"/>
                  </a:lnTo>
                  <a:lnTo>
                    <a:pt x="405516" y="1144987"/>
                  </a:lnTo>
                  <a:lnTo>
                    <a:pt x="417443" y="1121133"/>
                  </a:lnTo>
                  <a:lnTo>
                    <a:pt x="429370" y="1069450"/>
                  </a:lnTo>
                  <a:lnTo>
                    <a:pt x="381662" y="1065474"/>
                  </a:lnTo>
                  <a:lnTo>
                    <a:pt x="333955" y="1093304"/>
                  </a:lnTo>
                  <a:lnTo>
                    <a:pt x="258417" y="1121133"/>
                  </a:lnTo>
                  <a:lnTo>
                    <a:pt x="190831" y="1141012"/>
                  </a:lnTo>
                  <a:lnTo>
                    <a:pt x="119269" y="1137036"/>
                  </a:lnTo>
                  <a:lnTo>
                    <a:pt x="67586" y="1105231"/>
                  </a:lnTo>
                  <a:lnTo>
                    <a:pt x="43732" y="1077401"/>
                  </a:lnTo>
                  <a:lnTo>
                    <a:pt x="43732" y="1049572"/>
                  </a:lnTo>
                  <a:lnTo>
                    <a:pt x="47708" y="1017767"/>
                  </a:lnTo>
                  <a:lnTo>
                    <a:pt x="55659" y="985961"/>
                  </a:lnTo>
                  <a:lnTo>
                    <a:pt x="55659" y="946205"/>
                  </a:lnTo>
                  <a:lnTo>
                    <a:pt x="55659" y="946205"/>
                  </a:lnTo>
                  <a:lnTo>
                    <a:pt x="91440" y="950180"/>
                  </a:lnTo>
                  <a:lnTo>
                    <a:pt x="111318" y="993913"/>
                  </a:lnTo>
                  <a:lnTo>
                    <a:pt x="127221" y="1013791"/>
                  </a:lnTo>
                  <a:lnTo>
                    <a:pt x="174929" y="1021742"/>
                  </a:lnTo>
                  <a:lnTo>
                    <a:pt x="194807" y="985961"/>
                  </a:lnTo>
                  <a:lnTo>
                    <a:pt x="182880" y="962107"/>
                  </a:lnTo>
                  <a:lnTo>
                    <a:pt x="166977" y="926327"/>
                  </a:lnTo>
                  <a:lnTo>
                    <a:pt x="166977" y="898497"/>
                  </a:lnTo>
                  <a:lnTo>
                    <a:pt x="166977" y="898497"/>
                  </a:lnTo>
                  <a:lnTo>
                    <a:pt x="210709" y="898497"/>
                  </a:lnTo>
                  <a:lnTo>
                    <a:pt x="230588" y="934278"/>
                  </a:lnTo>
                  <a:lnTo>
                    <a:pt x="246490" y="914400"/>
                  </a:lnTo>
                  <a:lnTo>
                    <a:pt x="242515" y="882594"/>
                  </a:lnTo>
                  <a:lnTo>
                    <a:pt x="222636" y="846813"/>
                  </a:lnTo>
                  <a:lnTo>
                    <a:pt x="194807" y="830911"/>
                  </a:lnTo>
                  <a:lnTo>
                    <a:pt x="182880" y="795130"/>
                  </a:lnTo>
                  <a:lnTo>
                    <a:pt x="190831" y="743447"/>
                  </a:lnTo>
                  <a:cubicBezTo>
                    <a:pt x="220186" y="722479"/>
                    <a:pt x="210600" y="731629"/>
                    <a:pt x="222636" y="719593"/>
                  </a:cubicBezTo>
                  <a:lnTo>
                    <a:pt x="234563" y="707666"/>
                  </a:lnTo>
                  <a:lnTo>
                    <a:pt x="246490" y="648031"/>
                  </a:lnTo>
                  <a:cubicBezTo>
                    <a:pt x="242514" y="636104"/>
                    <a:pt x="239398" y="623855"/>
                    <a:pt x="234563" y="612250"/>
                  </a:cubicBezTo>
                  <a:cubicBezTo>
                    <a:pt x="232725" y="607839"/>
                    <a:pt x="228749" y="604597"/>
                    <a:pt x="226612" y="600323"/>
                  </a:cubicBezTo>
                  <a:cubicBezTo>
                    <a:pt x="218424" y="583947"/>
                    <a:pt x="228700" y="591428"/>
                    <a:pt x="214685" y="584420"/>
                  </a:cubicBezTo>
                  <a:lnTo>
                    <a:pt x="198782" y="564542"/>
                  </a:lnTo>
                  <a:lnTo>
                    <a:pt x="151075" y="524786"/>
                  </a:lnTo>
                  <a:lnTo>
                    <a:pt x="103367" y="473102"/>
                  </a:lnTo>
                  <a:lnTo>
                    <a:pt x="75537" y="441297"/>
                  </a:lnTo>
                  <a:lnTo>
                    <a:pt x="39756" y="405516"/>
                  </a:lnTo>
                  <a:lnTo>
                    <a:pt x="27829" y="381662"/>
                  </a:lnTo>
                  <a:lnTo>
                    <a:pt x="0" y="337930"/>
                  </a:lnTo>
                  <a:lnTo>
                    <a:pt x="3975" y="294198"/>
                  </a:lnTo>
                  <a:lnTo>
                    <a:pt x="51683" y="234563"/>
                  </a:lnTo>
                  <a:lnTo>
                    <a:pt x="119269" y="174928"/>
                  </a:lnTo>
                  <a:lnTo>
                    <a:pt x="170953" y="135172"/>
                  </a:lnTo>
                  <a:lnTo>
                    <a:pt x="214685" y="91440"/>
                  </a:lnTo>
                  <a:lnTo>
                    <a:pt x="254442" y="55659"/>
                  </a:lnTo>
                  <a:lnTo>
                    <a:pt x="333955" y="27829"/>
                  </a:lnTo>
                  <a:lnTo>
                    <a:pt x="401541" y="19878"/>
                  </a:lnTo>
                  <a:lnTo>
                    <a:pt x="457200" y="7951"/>
                  </a:lnTo>
                  <a:lnTo>
                    <a:pt x="520810" y="0"/>
                  </a:lnTo>
                  <a:lnTo>
                    <a:pt x="6122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3" name="32 Forma libre"/>
            <p:cNvSpPr/>
            <p:nvPr/>
          </p:nvSpPr>
          <p:spPr>
            <a:xfrm>
              <a:off x="3836504" y="846814"/>
              <a:ext cx="950181" cy="803082"/>
            </a:xfrm>
            <a:custGeom>
              <a:avLst/>
              <a:gdLst>
                <a:gd name="connsiteX0" fmla="*/ 950181 w 950181"/>
                <a:gd name="connsiteY0" fmla="*/ 723569 h 803082"/>
                <a:gd name="connsiteX1" fmla="*/ 950181 w 950181"/>
                <a:gd name="connsiteY1" fmla="*/ 683812 h 803082"/>
                <a:gd name="connsiteX2" fmla="*/ 950181 w 950181"/>
                <a:gd name="connsiteY2" fmla="*/ 616226 h 803082"/>
                <a:gd name="connsiteX3" fmla="*/ 922352 w 950181"/>
                <a:gd name="connsiteY3" fmla="*/ 588396 h 803082"/>
                <a:gd name="connsiteX4" fmla="*/ 894522 w 950181"/>
                <a:gd name="connsiteY4" fmla="*/ 572494 h 803082"/>
                <a:gd name="connsiteX5" fmla="*/ 846814 w 950181"/>
                <a:gd name="connsiteY5" fmla="*/ 552616 h 803082"/>
                <a:gd name="connsiteX6" fmla="*/ 803082 w 950181"/>
                <a:gd name="connsiteY6" fmla="*/ 548640 h 803082"/>
                <a:gd name="connsiteX7" fmla="*/ 771277 w 950181"/>
                <a:gd name="connsiteY7" fmla="*/ 564543 h 803082"/>
                <a:gd name="connsiteX8" fmla="*/ 727545 w 950181"/>
                <a:gd name="connsiteY8" fmla="*/ 580445 h 803082"/>
                <a:gd name="connsiteX9" fmla="*/ 691764 w 950181"/>
                <a:gd name="connsiteY9" fmla="*/ 600323 h 803082"/>
                <a:gd name="connsiteX10" fmla="*/ 616226 w 950181"/>
                <a:gd name="connsiteY10" fmla="*/ 596348 h 803082"/>
                <a:gd name="connsiteX11" fmla="*/ 568519 w 950181"/>
                <a:gd name="connsiteY11" fmla="*/ 584421 h 803082"/>
                <a:gd name="connsiteX12" fmla="*/ 512859 w 950181"/>
                <a:gd name="connsiteY12" fmla="*/ 556591 h 803082"/>
                <a:gd name="connsiteX13" fmla="*/ 477079 w 950181"/>
                <a:gd name="connsiteY13" fmla="*/ 524786 h 803082"/>
                <a:gd name="connsiteX14" fmla="*/ 445273 w 950181"/>
                <a:gd name="connsiteY14" fmla="*/ 500932 h 803082"/>
                <a:gd name="connsiteX15" fmla="*/ 417444 w 950181"/>
                <a:gd name="connsiteY15" fmla="*/ 465151 h 803082"/>
                <a:gd name="connsiteX16" fmla="*/ 401541 w 950181"/>
                <a:gd name="connsiteY16" fmla="*/ 409492 h 803082"/>
                <a:gd name="connsiteX17" fmla="*/ 381663 w 950181"/>
                <a:gd name="connsiteY17" fmla="*/ 361784 h 803082"/>
                <a:gd name="connsiteX18" fmla="*/ 381663 w 950181"/>
                <a:gd name="connsiteY18" fmla="*/ 329979 h 803082"/>
                <a:gd name="connsiteX19" fmla="*/ 401541 w 950181"/>
                <a:gd name="connsiteY19" fmla="*/ 290223 h 803082"/>
                <a:gd name="connsiteX20" fmla="*/ 373712 w 950181"/>
                <a:gd name="connsiteY20" fmla="*/ 266369 h 803082"/>
                <a:gd name="connsiteX21" fmla="*/ 373712 w 950181"/>
                <a:gd name="connsiteY21" fmla="*/ 266369 h 803082"/>
                <a:gd name="connsiteX22" fmla="*/ 361785 w 950181"/>
                <a:gd name="connsiteY22" fmla="*/ 210709 h 803082"/>
                <a:gd name="connsiteX23" fmla="*/ 349858 w 950181"/>
                <a:gd name="connsiteY23" fmla="*/ 166977 h 803082"/>
                <a:gd name="connsiteX24" fmla="*/ 314077 w 950181"/>
                <a:gd name="connsiteY24" fmla="*/ 143123 h 803082"/>
                <a:gd name="connsiteX25" fmla="*/ 282272 w 950181"/>
                <a:gd name="connsiteY25" fmla="*/ 115294 h 803082"/>
                <a:gd name="connsiteX26" fmla="*/ 238539 w 950181"/>
                <a:gd name="connsiteY26" fmla="*/ 103367 h 803082"/>
                <a:gd name="connsiteX27" fmla="*/ 174929 w 950181"/>
                <a:gd name="connsiteY27" fmla="*/ 95416 h 803082"/>
                <a:gd name="connsiteX28" fmla="*/ 143124 w 950181"/>
                <a:gd name="connsiteY28" fmla="*/ 67586 h 803082"/>
                <a:gd name="connsiteX29" fmla="*/ 115294 w 950181"/>
                <a:gd name="connsiteY29" fmla="*/ 31805 h 803082"/>
                <a:gd name="connsiteX30" fmla="*/ 87465 w 950181"/>
                <a:gd name="connsiteY30" fmla="*/ 15903 h 803082"/>
                <a:gd name="connsiteX31" fmla="*/ 51684 w 950181"/>
                <a:gd name="connsiteY31" fmla="*/ 3976 h 803082"/>
                <a:gd name="connsiteX32" fmla="*/ 47708 w 950181"/>
                <a:gd name="connsiteY32" fmla="*/ 0 h 803082"/>
                <a:gd name="connsiteX33" fmla="*/ 47708 w 950181"/>
                <a:gd name="connsiteY33" fmla="*/ 0 h 803082"/>
                <a:gd name="connsiteX34" fmla="*/ 7952 w 950181"/>
                <a:gd name="connsiteY34" fmla="*/ 23854 h 803082"/>
                <a:gd name="connsiteX35" fmla="*/ 0 w 950181"/>
                <a:gd name="connsiteY35" fmla="*/ 55659 h 803082"/>
                <a:gd name="connsiteX36" fmla="*/ 3976 w 950181"/>
                <a:gd name="connsiteY36" fmla="*/ 107343 h 803082"/>
                <a:gd name="connsiteX37" fmla="*/ 39757 w 950181"/>
                <a:gd name="connsiteY37" fmla="*/ 186856 h 803082"/>
                <a:gd name="connsiteX38" fmla="*/ 71562 w 950181"/>
                <a:gd name="connsiteY38" fmla="*/ 202758 h 803082"/>
                <a:gd name="connsiteX39" fmla="*/ 71562 w 950181"/>
                <a:gd name="connsiteY39" fmla="*/ 202758 h 803082"/>
                <a:gd name="connsiteX40" fmla="*/ 103367 w 950181"/>
                <a:gd name="connsiteY40" fmla="*/ 202758 h 803082"/>
                <a:gd name="connsiteX41" fmla="*/ 127221 w 950181"/>
                <a:gd name="connsiteY41" fmla="*/ 238539 h 803082"/>
                <a:gd name="connsiteX42" fmla="*/ 151075 w 950181"/>
                <a:gd name="connsiteY42" fmla="*/ 254442 h 803082"/>
                <a:gd name="connsiteX43" fmla="*/ 151075 w 950181"/>
                <a:gd name="connsiteY43" fmla="*/ 254442 h 803082"/>
                <a:gd name="connsiteX44" fmla="*/ 202759 w 950181"/>
                <a:gd name="connsiteY44" fmla="*/ 250466 h 803082"/>
                <a:gd name="connsiteX45" fmla="*/ 218661 w 950181"/>
                <a:gd name="connsiteY45" fmla="*/ 218661 h 803082"/>
                <a:gd name="connsiteX46" fmla="*/ 218661 w 950181"/>
                <a:gd name="connsiteY46" fmla="*/ 159026 h 803082"/>
                <a:gd name="connsiteX47" fmla="*/ 218661 w 950181"/>
                <a:gd name="connsiteY47" fmla="*/ 143123 h 803082"/>
                <a:gd name="connsiteX48" fmla="*/ 218661 w 950181"/>
                <a:gd name="connsiteY48" fmla="*/ 143123 h 803082"/>
                <a:gd name="connsiteX49" fmla="*/ 242515 w 950181"/>
                <a:gd name="connsiteY49" fmla="*/ 214685 h 803082"/>
                <a:gd name="connsiteX50" fmla="*/ 246491 w 950181"/>
                <a:gd name="connsiteY50" fmla="*/ 246490 h 803082"/>
                <a:gd name="connsiteX51" fmla="*/ 262393 w 950181"/>
                <a:gd name="connsiteY51" fmla="*/ 282271 h 803082"/>
                <a:gd name="connsiteX52" fmla="*/ 274320 w 950181"/>
                <a:gd name="connsiteY52" fmla="*/ 306125 h 803082"/>
                <a:gd name="connsiteX53" fmla="*/ 294199 w 950181"/>
                <a:gd name="connsiteY53" fmla="*/ 326003 h 803082"/>
                <a:gd name="connsiteX54" fmla="*/ 318053 w 950181"/>
                <a:gd name="connsiteY54" fmla="*/ 341906 h 803082"/>
                <a:gd name="connsiteX55" fmla="*/ 318053 w 950181"/>
                <a:gd name="connsiteY55" fmla="*/ 341906 h 803082"/>
                <a:gd name="connsiteX56" fmla="*/ 318053 w 950181"/>
                <a:gd name="connsiteY56" fmla="*/ 341906 h 803082"/>
                <a:gd name="connsiteX57" fmla="*/ 286247 w 950181"/>
                <a:gd name="connsiteY57" fmla="*/ 381663 h 803082"/>
                <a:gd name="connsiteX58" fmla="*/ 246491 w 950181"/>
                <a:gd name="connsiteY58" fmla="*/ 409492 h 803082"/>
                <a:gd name="connsiteX59" fmla="*/ 234564 w 950181"/>
                <a:gd name="connsiteY59" fmla="*/ 433346 h 803082"/>
                <a:gd name="connsiteX60" fmla="*/ 246491 w 950181"/>
                <a:gd name="connsiteY60" fmla="*/ 477078 h 803082"/>
                <a:gd name="connsiteX61" fmla="*/ 306126 w 950181"/>
                <a:gd name="connsiteY61" fmla="*/ 512859 h 803082"/>
                <a:gd name="connsiteX62" fmla="*/ 333955 w 950181"/>
                <a:gd name="connsiteY62" fmla="*/ 532737 h 803082"/>
                <a:gd name="connsiteX63" fmla="*/ 377687 w 950181"/>
                <a:gd name="connsiteY63" fmla="*/ 528762 h 803082"/>
                <a:gd name="connsiteX64" fmla="*/ 397566 w 950181"/>
                <a:gd name="connsiteY64" fmla="*/ 528762 h 803082"/>
                <a:gd name="connsiteX65" fmla="*/ 413468 w 950181"/>
                <a:gd name="connsiteY65" fmla="*/ 544664 h 803082"/>
                <a:gd name="connsiteX66" fmla="*/ 429371 w 950181"/>
                <a:gd name="connsiteY66" fmla="*/ 576469 h 803082"/>
                <a:gd name="connsiteX67" fmla="*/ 441298 w 950181"/>
                <a:gd name="connsiteY67" fmla="*/ 600323 h 803082"/>
                <a:gd name="connsiteX68" fmla="*/ 449249 w 950181"/>
                <a:gd name="connsiteY68" fmla="*/ 620202 h 803082"/>
                <a:gd name="connsiteX69" fmla="*/ 449249 w 950181"/>
                <a:gd name="connsiteY69" fmla="*/ 620202 h 803082"/>
                <a:gd name="connsiteX70" fmla="*/ 445273 w 950181"/>
                <a:gd name="connsiteY70" fmla="*/ 683812 h 803082"/>
                <a:gd name="connsiteX71" fmla="*/ 441298 w 950181"/>
                <a:gd name="connsiteY71" fmla="*/ 719593 h 803082"/>
                <a:gd name="connsiteX72" fmla="*/ 465152 w 950181"/>
                <a:gd name="connsiteY72" fmla="*/ 771276 h 803082"/>
                <a:gd name="connsiteX73" fmla="*/ 504908 w 950181"/>
                <a:gd name="connsiteY73" fmla="*/ 795130 h 803082"/>
                <a:gd name="connsiteX74" fmla="*/ 556592 w 950181"/>
                <a:gd name="connsiteY74" fmla="*/ 803082 h 803082"/>
                <a:gd name="connsiteX75" fmla="*/ 612251 w 950181"/>
                <a:gd name="connsiteY75" fmla="*/ 791155 h 803082"/>
                <a:gd name="connsiteX76" fmla="*/ 687788 w 950181"/>
                <a:gd name="connsiteY76" fmla="*/ 783203 h 803082"/>
                <a:gd name="connsiteX77" fmla="*/ 727545 w 950181"/>
                <a:gd name="connsiteY77" fmla="*/ 779228 h 803082"/>
                <a:gd name="connsiteX78" fmla="*/ 763326 w 950181"/>
                <a:gd name="connsiteY78" fmla="*/ 763325 h 803082"/>
                <a:gd name="connsiteX79" fmla="*/ 818985 w 950181"/>
                <a:gd name="connsiteY79" fmla="*/ 751398 h 803082"/>
                <a:gd name="connsiteX80" fmla="*/ 874644 w 950181"/>
                <a:gd name="connsiteY80" fmla="*/ 747423 h 803082"/>
                <a:gd name="connsiteX81" fmla="*/ 950181 w 950181"/>
                <a:gd name="connsiteY81" fmla="*/ 723569 h 80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50181" h="803082">
                  <a:moveTo>
                    <a:pt x="950181" y="723569"/>
                  </a:moveTo>
                  <a:lnTo>
                    <a:pt x="950181" y="683812"/>
                  </a:lnTo>
                  <a:lnTo>
                    <a:pt x="950181" y="616226"/>
                  </a:lnTo>
                  <a:lnTo>
                    <a:pt x="922352" y="588396"/>
                  </a:lnTo>
                  <a:lnTo>
                    <a:pt x="894522" y="572494"/>
                  </a:lnTo>
                  <a:lnTo>
                    <a:pt x="846814" y="552616"/>
                  </a:lnTo>
                  <a:lnTo>
                    <a:pt x="803082" y="548640"/>
                  </a:lnTo>
                  <a:lnTo>
                    <a:pt x="771277" y="564543"/>
                  </a:lnTo>
                  <a:lnTo>
                    <a:pt x="727545" y="580445"/>
                  </a:lnTo>
                  <a:lnTo>
                    <a:pt x="691764" y="600323"/>
                  </a:lnTo>
                  <a:lnTo>
                    <a:pt x="616226" y="596348"/>
                  </a:lnTo>
                  <a:lnTo>
                    <a:pt x="568519" y="584421"/>
                  </a:lnTo>
                  <a:lnTo>
                    <a:pt x="512859" y="556591"/>
                  </a:lnTo>
                  <a:lnTo>
                    <a:pt x="477079" y="524786"/>
                  </a:lnTo>
                  <a:lnTo>
                    <a:pt x="445273" y="500932"/>
                  </a:lnTo>
                  <a:lnTo>
                    <a:pt x="417444" y="465151"/>
                  </a:lnTo>
                  <a:lnTo>
                    <a:pt x="401541" y="409492"/>
                  </a:lnTo>
                  <a:lnTo>
                    <a:pt x="381663" y="361784"/>
                  </a:lnTo>
                  <a:lnTo>
                    <a:pt x="381663" y="329979"/>
                  </a:lnTo>
                  <a:lnTo>
                    <a:pt x="401541" y="290223"/>
                  </a:lnTo>
                  <a:lnTo>
                    <a:pt x="373712" y="266369"/>
                  </a:lnTo>
                  <a:lnTo>
                    <a:pt x="373712" y="266369"/>
                  </a:lnTo>
                  <a:lnTo>
                    <a:pt x="361785" y="210709"/>
                  </a:lnTo>
                  <a:cubicBezTo>
                    <a:pt x="353190" y="172036"/>
                    <a:pt x="359296" y="185857"/>
                    <a:pt x="349858" y="166977"/>
                  </a:cubicBezTo>
                  <a:lnTo>
                    <a:pt x="314077" y="143123"/>
                  </a:lnTo>
                  <a:lnTo>
                    <a:pt x="282272" y="115294"/>
                  </a:lnTo>
                  <a:lnTo>
                    <a:pt x="238539" y="103367"/>
                  </a:lnTo>
                  <a:lnTo>
                    <a:pt x="174929" y="95416"/>
                  </a:lnTo>
                  <a:lnTo>
                    <a:pt x="143124" y="67586"/>
                  </a:lnTo>
                  <a:lnTo>
                    <a:pt x="115294" y="31805"/>
                  </a:lnTo>
                  <a:lnTo>
                    <a:pt x="87465" y="15903"/>
                  </a:lnTo>
                  <a:cubicBezTo>
                    <a:pt x="54418" y="3511"/>
                    <a:pt x="66982" y="3976"/>
                    <a:pt x="51684" y="3976"/>
                  </a:cubicBezTo>
                  <a:lnTo>
                    <a:pt x="47708" y="0"/>
                  </a:lnTo>
                  <a:lnTo>
                    <a:pt x="47708" y="0"/>
                  </a:lnTo>
                  <a:lnTo>
                    <a:pt x="7952" y="23854"/>
                  </a:lnTo>
                  <a:lnTo>
                    <a:pt x="0" y="55659"/>
                  </a:lnTo>
                  <a:lnTo>
                    <a:pt x="3976" y="107343"/>
                  </a:lnTo>
                  <a:lnTo>
                    <a:pt x="39757" y="186856"/>
                  </a:lnTo>
                  <a:lnTo>
                    <a:pt x="71562" y="202758"/>
                  </a:lnTo>
                  <a:lnTo>
                    <a:pt x="71562" y="202758"/>
                  </a:lnTo>
                  <a:lnTo>
                    <a:pt x="103367" y="202758"/>
                  </a:lnTo>
                  <a:lnTo>
                    <a:pt x="127221" y="238539"/>
                  </a:lnTo>
                  <a:lnTo>
                    <a:pt x="151075" y="254442"/>
                  </a:lnTo>
                  <a:lnTo>
                    <a:pt x="151075" y="254442"/>
                  </a:lnTo>
                  <a:lnTo>
                    <a:pt x="202759" y="250466"/>
                  </a:lnTo>
                  <a:lnTo>
                    <a:pt x="218661" y="218661"/>
                  </a:lnTo>
                  <a:lnTo>
                    <a:pt x="218661" y="159026"/>
                  </a:lnTo>
                  <a:lnTo>
                    <a:pt x="218661" y="143123"/>
                  </a:lnTo>
                  <a:lnTo>
                    <a:pt x="218661" y="143123"/>
                  </a:lnTo>
                  <a:lnTo>
                    <a:pt x="242515" y="214685"/>
                  </a:lnTo>
                  <a:lnTo>
                    <a:pt x="246491" y="246490"/>
                  </a:lnTo>
                  <a:lnTo>
                    <a:pt x="262393" y="282271"/>
                  </a:lnTo>
                  <a:lnTo>
                    <a:pt x="274320" y="306125"/>
                  </a:lnTo>
                  <a:lnTo>
                    <a:pt x="294199" y="326003"/>
                  </a:lnTo>
                  <a:lnTo>
                    <a:pt x="318053" y="341906"/>
                  </a:lnTo>
                  <a:lnTo>
                    <a:pt x="318053" y="341906"/>
                  </a:lnTo>
                  <a:lnTo>
                    <a:pt x="318053" y="341906"/>
                  </a:lnTo>
                  <a:lnTo>
                    <a:pt x="286247" y="381663"/>
                  </a:lnTo>
                  <a:lnTo>
                    <a:pt x="246491" y="409492"/>
                  </a:lnTo>
                  <a:lnTo>
                    <a:pt x="234564" y="433346"/>
                  </a:lnTo>
                  <a:lnTo>
                    <a:pt x="246491" y="477078"/>
                  </a:lnTo>
                  <a:lnTo>
                    <a:pt x="306126" y="512859"/>
                  </a:lnTo>
                  <a:lnTo>
                    <a:pt x="333955" y="532737"/>
                  </a:lnTo>
                  <a:lnTo>
                    <a:pt x="377687" y="528762"/>
                  </a:lnTo>
                  <a:lnTo>
                    <a:pt x="397566" y="528762"/>
                  </a:lnTo>
                  <a:lnTo>
                    <a:pt x="413468" y="544664"/>
                  </a:lnTo>
                  <a:lnTo>
                    <a:pt x="429371" y="576469"/>
                  </a:lnTo>
                  <a:lnTo>
                    <a:pt x="441298" y="600323"/>
                  </a:lnTo>
                  <a:lnTo>
                    <a:pt x="449249" y="620202"/>
                  </a:lnTo>
                  <a:lnTo>
                    <a:pt x="449249" y="620202"/>
                  </a:lnTo>
                  <a:lnTo>
                    <a:pt x="445273" y="683812"/>
                  </a:lnTo>
                  <a:lnTo>
                    <a:pt x="441298" y="719593"/>
                  </a:lnTo>
                  <a:lnTo>
                    <a:pt x="465152" y="771276"/>
                  </a:lnTo>
                  <a:lnTo>
                    <a:pt x="504908" y="795130"/>
                  </a:lnTo>
                  <a:lnTo>
                    <a:pt x="556592" y="803082"/>
                  </a:lnTo>
                  <a:lnTo>
                    <a:pt x="612251" y="791155"/>
                  </a:lnTo>
                  <a:lnTo>
                    <a:pt x="687788" y="783203"/>
                  </a:lnTo>
                  <a:lnTo>
                    <a:pt x="727545" y="779228"/>
                  </a:lnTo>
                  <a:lnTo>
                    <a:pt x="763326" y="763325"/>
                  </a:lnTo>
                  <a:lnTo>
                    <a:pt x="818985" y="751398"/>
                  </a:lnTo>
                  <a:lnTo>
                    <a:pt x="874644" y="747423"/>
                  </a:lnTo>
                  <a:lnTo>
                    <a:pt x="950181" y="7235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4" name="33 Forma libre"/>
            <p:cNvSpPr/>
            <p:nvPr/>
          </p:nvSpPr>
          <p:spPr>
            <a:xfrm>
              <a:off x="4130703" y="576470"/>
              <a:ext cx="306125" cy="481053"/>
            </a:xfrm>
            <a:custGeom>
              <a:avLst/>
              <a:gdLst>
                <a:gd name="connsiteX0" fmla="*/ 59634 w 306125"/>
                <a:gd name="connsiteY0" fmla="*/ 0 h 481053"/>
                <a:gd name="connsiteX1" fmla="*/ 103367 w 306125"/>
                <a:gd name="connsiteY1" fmla="*/ 47707 h 481053"/>
                <a:gd name="connsiteX2" fmla="*/ 131196 w 306125"/>
                <a:gd name="connsiteY2" fmla="*/ 99391 h 481053"/>
                <a:gd name="connsiteX3" fmla="*/ 182880 w 306125"/>
                <a:gd name="connsiteY3" fmla="*/ 131196 h 481053"/>
                <a:gd name="connsiteX4" fmla="*/ 226612 w 306125"/>
                <a:gd name="connsiteY4" fmla="*/ 147099 h 481053"/>
                <a:gd name="connsiteX5" fmla="*/ 246490 w 306125"/>
                <a:gd name="connsiteY5" fmla="*/ 186855 h 481053"/>
                <a:gd name="connsiteX6" fmla="*/ 270344 w 306125"/>
                <a:gd name="connsiteY6" fmla="*/ 242514 h 481053"/>
                <a:gd name="connsiteX7" fmla="*/ 302149 w 306125"/>
                <a:gd name="connsiteY7" fmla="*/ 278295 h 481053"/>
                <a:gd name="connsiteX8" fmla="*/ 302149 w 306125"/>
                <a:gd name="connsiteY8" fmla="*/ 278295 h 481053"/>
                <a:gd name="connsiteX9" fmla="*/ 306125 w 306125"/>
                <a:gd name="connsiteY9" fmla="*/ 333954 h 481053"/>
                <a:gd name="connsiteX10" fmla="*/ 274320 w 306125"/>
                <a:gd name="connsiteY10" fmla="*/ 393589 h 481053"/>
                <a:gd name="connsiteX11" fmla="*/ 242514 w 306125"/>
                <a:gd name="connsiteY11" fmla="*/ 445273 h 481053"/>
                <a:gd name="connsiteX12" fmla="*/ 218660 w 306125"/>
                <a:gd name="connsiteY12" fmla="*/ 481053 h 481053"/>
                <a:gd name="connsiteX13" fmla="*/ 143123 w 306125"/>
                <a:gd name="connsiteY13" fmla="*/ 481053 h 481053"/>
                <a:gd name="connsiteX14" fmla="*/ 103367 w 306125"/>
                <a:gd name="connsiteY14" fmla="*/ 477078 h 481053"/>
                <a:gd name="connsiteX15" fmla="*/ 55659 w 306125"/>
                <a:gd name="connsiteY15" fmla="*/ 345881 h 481053"/>
                <a:gd name="connsiteX16" fmla="*/ 0 w 306125"/>
                <a:gd name="connsiteY16" fmla="*/ 258417 h 481053"/>
                <a:gd name="connsiteX17" fmla="*/ 15902 w 306125"/>
                <a:gd name="connsiteY17" fmla="*/ 174928 h 481053"/>
                <a:gd name="connsiteX18" fmla="*/ 7951 w 306125"/>
                <a:gd name="connsiteY18" fmla="*/ 79513 h 481053"/>
                <a:gd name="connsiteX19" fmla="*/ 59634 w 306125"/>
                <a:gd name="connsiteY19" fmla="*/ 0 h 48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6125" h="481053">
                  <a:moveTo>
                    <a:pt x="59634" y="0"/>
                  </a:moveTo>
                  <a:lnTo>
                    <a:pt x="103367" y="47707"/>
                  </a:lnTo>
                  <a:lnTo>
                    <a:pt x="131196" y="99391"/>
                  </a:lnTo>
                  <a:lnTo>
                    <a:pt x="182880" y="131196"/>
                  </a:lnTo>
                  <a:lnTo>
                    <a:pt x="226612" y="147099"/>
                  </a:lnTo>
                  <a:lnTo>
                    <a:pt x="246490" y="186855"/>
                  </a:lnTo>
                  <a:lnTo>
                    <a:pt x="270344" y="242514"/>
                  </a:lnTo>
                  <a:lnTo>
                    <a:pt x="302149" y="278295"/>
                  </a:lnTo>
                  <a:lnTo>
                    <a:pt x="302149" y="278295"/>
                  </a:lnTo>
                  <a:lnTo>
                    <a:pt x="306125" y="333954"/>
                  </a:lnTo>
                  <a:lnTo>
                    <a:pt x="274320" y="393589"/>
                  </a:lnTo>
                  <a:lnTo>
                    <a:pt x="242514" y="445273"/>
                  </a:lnTo>
                  <a:lnTo>
                    <a:pt x="218660" y="481053"/>
                  </a:lnTo>
                  <a:lnTo>
                    <a:pt x="143123" y="481053"/>
                  </a:lnTo>
                  <a:lnTo>
                    <a:pt x="103367" y="477078"/>
                  </a:lnTo>
                  <a:lnTo>
                    <a:pt x="55659" y="345881"/>
                  </a:lnTo>
                  <a:lnTo>
                    <a:pt x="0" y="258417"/>
                  </a:lnTo>
                  <a:lnTo>
                    <a:pt x="15902" y="174928"/>
                  </a:lnTo>
                  <a:lnTo>
                    <a:pt x="7951" y="79513"/>
                  </a:lnTo>
                  <a:lnTo>
                    <a:pt x="596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5" name="34 Forma libre"/>
            <p:cNvSpPr/>
            <p:nvPr/>
          </p:nvSpPr>
          <p:spPr>
            <a:xfrm>
              <a:off x="3796748" y="1260282"/>
              <a:ext cx="282271" cy="302149"/>
            </a:xfrm>
            <a:custGeom>
              <a:avLst/>
              <a:gdLst>
                <a:gd name="connsiteX0" fmla="*/ 246490 w 282271"/>
                <a:gd name="connsiteY0" fmla="*/ 31805 h 302149"/>
                <a:gd name="connsiteX1" fmla="*/ 155050 w 282271"/>
                <a:gd name="connsiteY1" fmla="*/ 11927 h 302149"/>
                <a:gd name="connsiteX2" fmla="*/ 127221 w 282271"/>
                <a:gd name="connsiteY2" fmla="*/ 0 h 302149"/>
                <a:gd name="connsiteX3" fmla="*/ 87464 w 282271"/>
                <a:gd name="connsiteY3" fmla="*/ 27829 h 302149"/>
                <a:gd name="connsiteX4" fmla="*/ 91440 w 282271"/>
                <a:gd name="connsiteY4" fmla="*/ 63610 h 302149"/>
                <a:gd name="connsiteX5" fmla="*/ 51683 w 282271"/>
                <a:gd name="connsiteY5" fmla="*/ 39756 h 302149"/>
                <a:gd name="connsiteX6" fmla="*/ 51683 w 282271"/>
                <a:gd name="connsiteY6" fmla="*/ 39756 h 302149"/>
                <a:gd name="connsiteX7" fmla="*/ 3975 w 282271"/>
                <a:gd name="connsiteY7" fmla="*/ 63610 h 302149"/>
                <a:gd name="connsiteX8" fmla="*/ 0 w 282271"/>
                <a:gd name="connsiteY8" fmla="*/ 131196 h 302149"/>
                <a:gd name="connsiteX9" fmla="*/ 39756 w 282271"/>
                <a:gd name="connsiteY9" fmla="*/ 178904 h 302149"/>
                <a:gd name="connsiteX10" fmla="*/ 95415 w 282271"/>
                <a:gd name="connsiteY10" fmla="*/ 210709 h 302149"/>
                <a:gd name="connsiteX11" fmla="*/ 127221 w 282271"/>
                <a:gd name="connsiteY11" fmla="*/ 210709 h 302149"/>
                <a:gd name="connsiteX12" fmla="*/ 163002 w 282271"/>
                <a:gd name="connsiteY12" fmla="*/ 262393 h 302149"/>
                <a:gd name="connsiteX13" fmla="*/ 170953 w 282271"/>
                <a:gd name="connsiteY13" fmla="*/ 302149 h 302149"/>
                <a:gd name="connsiteX14" fmla="*/ 210709 w 282271"/>
                <a:gd name="connsiteY14" fmla="*/ 302149 h 302149"/>
                <a:gd name="connsiteX15" fmla="*/ 262393 w 282271"/>
                <a:gd name="connsiteY15" fmla="*/ 294198 h 302149"/>
                <a:gd name="connsiteX16" fmla="*/ 282271 w 282271"/>
                <a:gd name="connsiteY16" fmla="*/ 274320 h 302149"/>
                <a:gd name="connsiteX17" fmla="*/ 282271 w 282271"/>
                <a:gd name="connsiteY17" fmla="*/ 198782 h 302149"/>
                <a:gd name="connsiteX18" fmla="*/ 266369 w 282271"/>
                <a:gd name="connsiteY18" fmla="*/ 127221 h 302149"/>
                <a:gd name="connsiteX19" fmla="*/ 246490 w 282271"/>
                <a:gd name="connsiteY19" fmla="*/ 31805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2271" h="302149">
                  <a:moveTo>
                    <a:pt x="246490" y="31805"/>
                  </a:moveTo>
                  <a:lnTo>
                    <a:pt x="155050" y="11927"/>
                  </a:lnTo>
                  <a:lnTo>
                    <a:pt x="127221" y="0"/>
                  </a:lnTo>
                  <a:lnTo>
                    <a:pt x="87464" y="27829"/>
                  </a:lnTo>
                  <a:lnTo>
                    <a:pt x="91440" y="63610"/>
                  </a:lnTo>
                  <a:lnTo>
                    <a:pt x="51683" y="39756"/>
                  </a:lnTo>
                  <a:lnTo>
                    <a:pt x="51683" y="39756"/>
                  </a:lnTo>
                  <a:lnTo>
                    <a:pt x="3975" y="63610"/>
                  </a:lnTo>
                  <a:lnTo>
                    <a:pt x="0" y="131196"/>
                  </a:lnTo>
                  <a:lnTo>
                    <a:pt x="39756" y="178904"/>
                  </a:lnTo>
                  <a:lnTo>
                    <a:pt x="95415" y="210709"/>
                  </a:lnTo>
                  <a:lnTo>
                    <a:pt x="127221" y="210709"/>
                  </a:lnTo>
                  <a:lnTo>
                    <a:pt x="163002" y="262393"/>
                  </a:lnTo>
                  <a:lnTo>
                    <a:pt x="170953" y="302149"/>
                  </a:lnTo>
                  <a:lnTo>
                    <a:pt x="210709" y="302149"/>
                  </a:lnTo>
                  <a:lnTo>
                    <a:pt x="262393" y="294198"/>
                  </a:lnTo>
                  <a:lnTo>
                    <a:pt x="282271" y="274320"/>
                  </a:lnTo>
                  <a:lnTo>
                    <a:pt x="282271" y="198782"/>
                  </a:lnTo>
                  <a:lnTo>
                    <a:pt x="266369" y="127221"/>
                  </a:lnTo>
                  <a:lnTo>
                    <a:pt x="246490" y="318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6" name="35 Forma libre"/>
            <p:cNvSpPr/>
            <p:nvPr/>
          </p:nvSpPr>
          <p:spPr>
            <a:xfrm>
              <a:off x="3804699" y="1713506"/>
              <a:ext cx="306125" cy="437322"/>
            </a:xfrm>
            <a:custGeom>
              <a:avLst/>
              <a:gdLst>
                <a:gd name="connsiteX0" fmla="*/ 155051 w 306125"/>
                <a:gd name="connsiteY0" fmla="*/ 0 h 437322"/>
                <a:gd name="connsiteX1" fmla="*/ 174929 w 306125"/>
                <a:gd name="connsiteY1" fmla="*/ 31805 h 437322"/>
                <a:gd name="connsiteX2" fmla="*/ 222637 w 306125"/>
                <a:gd name="connsiteY2" fmla="*/ 67586 h 437322"/>
                <a:gd name="connsiteX3" fmla="*/ 242515 w 306125"/>
                <a:gd name="connsiteY3" fmla="*/ 107343 h 437322"/>
                <a:gd name="connsiteX4" fmla="*/ 242515 w 306125"/>
                <a:gd name="connsiteY4" fmla="*/ 107343 h 437322"/>
                <a:gd name="connsiteX5" fmla="*/ 238539 w 306125"/>
                <a:gd name="connsiteY5" fmla="*/ 178904 h 437322"/>
                <a:gd name="connsiteX6" fmla="*/ 270344 w 306125"/>
                <a:gd name="connsiteY6" fmla="*/ 194807 h 437322"/>
                <a:gd name="connsiteX7" fmla="*/ 294198 w 306125"/>
                <a:gd name="connsiteY7" fmla="*/ 218661 h 437322"/>
                <a:gd name="connsiteX8" fmla="*/ 306125 w 306125"/>
                <a:gd name="connsiteY8" fmla="*/ 270344 h 437322"/>
                <a:gd name="connsiteX9" fmla="*/ 302150 w 306125"/>
                <a:gd name="connsiteY9" fmla="*/ 333955 h 437322"/>
                <a:gd name="connsiteX10" fmla="*/ 290223 w 306125"/>
                <a:gd name="connsiteY10" fmla="*/ 361784 h 437322"/>
                <a:gd name="connsiteX11" fmla="*/ 242515 w 306125"/>
                <a:gd name="connsiteY11" fmla="*/ 389614 h 437322"/>
                <a:gd name="connsiteX12" fmla="*/ 194807 w 306125"/>
                <a:gd name="connsiteY12" fmla="*/ 437322 h 437322"/>
                <a:gd name="connsiteX13" fmla="*/ 163002 w 306125"/>
                <a:gd name="connsiteY13" fmla="*/ 437322 h 437322"/>
                <a:gd name="connsiteX14" fmla="*/ 123245 w 306125"/>
                <a:gd name="connsiteY14" fmla="*/ 377687 h 437322"/>
                <a:gd name="connsiteX15" fmla="*/ 111318 w 306125"/>
                <a:gd name="connsiteY15" fmla="*/ 345882 h 437322"/>
                <a:gd name="connsiteX16" fmla="*/ 95416 w 306125"/>
                <a:gd name="connsiteY16" fmla="*/ 310101 h 437322"/>
                <a:gd name="connsiteX17" fmla="*/ 55659 w 306125"/>
                <a:gd name="connsiteY17" fmla="*/ 278296 h 437322"/>
                <a:gd name="connsiteX18" fmla="*/ 35781 w 306125"/>
                <a:gd name="connsiteY18" fmla="*/ 254442 h 437322"/>
                <a:gd name="connsiteX19" fmla="*/ 15903 w 306125"/>
                <a:gd name="connsiteY19" fmla="*/ 202758 h 437322"/>
                <a:gd name="connsiteX20" fmla="*/ 0 w 306125"/>
                <a:gd name="connsiteY20" fmla="*/ 166977 h 437322"/>
                <a:gd name="connsiteX21" fmla="*/ 7951 w 306125"/>
                <a:gd name="connsiteY21" fmla="*/ 127221 h 437322"/>
                <a:gd name="connsiteX22" fmla="*/ 23854 w 306125"/>
                <a:gd name="connsiteY22" fmla="*/ 119270 h 437322"/>
                <a:gd name="connsiteX23" fmla="*/ 47708 w 306125"/>
                <a:gd name="connsiteY23" fmla="*/ 159026 h 437322"/>
                <a:gd name="connsiteX24" fmla="*/ 67586 w 306125"/>
                <a:gd name="connsiteY24" fmla="*/ 186856 h 437322"/>
                <a:gd name="connsiteX25" fmla="*/ 107343 w 306125"/>
                <a:gd name="connsiteY25" fmla="*/ 182880 h 437322"/>
                <a:gd name="connsiteX26" fmla="*/ 119270 w 306125"/>
                <a:gd name="connsiteY26" fmla="*/ 139148 h 437322"/>
                <a:gd name="connsiteX27" fmla="*/ 107343 w 306125"/>
                <a:gd name="connsiteY27" fmla="*/ 99391 h 437322"/>
                <a:gd name="connsiteX28" fmla="*/ 59635 w 306125"/>
                <a:gd name="connsiteY28" fmla="*/ 79513 h 437322"/>
                <a:gd name="connsiteX29" fmla="*/ 87464 w 306125"/>
                <a:gd name="connsiteY29" fmla="*/ 39757 h 437322"/>
                <a:gd name="connsiteX30" fmla="*/ 155051 w 306125"/>
                <a:gd name="connsiteY30" fmla="*/ 0 h 43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6125" h="437322">
                  <a:moveTo>
                    <a:pt x="155051" y="0"/>
                  </a:moveTo>
                  <a:lnTo>
                    <a:pt x="174929" y="31805"/>
                  </a:lnTo>
                  <a:lnTo>
                    <a:pt x="222637" y="67586"/>
                  </a:lnTo>
                  <a:lnTo>
                    <a:pt x="242515" y="107343"/>
                  </a:lnTo>
                  <a:lnTo>
                    <a:pt x="242515" y="107343"/>
                  </a:lnTo>
                  <a:lnTo>
                    <a:pt x="238539" y="178904"/>
                  </a:lnTo>
                  <a:lnTo>
                    <a:pt x="270344" y="194807"/>
                  </a:lnTo>
                  <a:lnTo>
                    <a:pt x="294198" y="218661"/>
                  </a:lnTo>
                  <a:lnTo>
                    <a:pt x="306125" y="270344"/>
                  </a:lnTo>
                  <a:lnTo>
                    <a:pt x="302150" y="333955"/>
                  </a:lnTo>
                  <a:lnTo>
                    <a:pt x="290223" y="361784"/>
                  </a:lnTo>
                  <a:lnTo>
                    <a:pt x="242515" y="389614"/>
                  </a:lnTo>
                  <a:lnTo>
                    <a:pt x="194807" y="437322"/>
                  </a:lnTo>
                  <a:lnTo>
                    <a:pt x="163002" y="437322"/>
                  </a:lnTo>
                  <a:lnTo>
                    <a:pt x="123245" y="377687"/>
                  </a:lnTo>
                  <a:lnTo>
                    <a:pt x="111318" y="345882"/>
                  </a:lnTo>
                  <a:lnTo>
                    <a:pt x="95416" y="310101"/>
                  </a:lnTo>
                  <a:lnTo>
                    <a:pt x="55659" y="278296"/>
                  </a:lnTo>
                  <a:lnTo>
                    <a:pt x="35781" y="254442"/>
                  </a:lnTo>
                  <a:lnTo>
                    <a:pt x="15903" y="202758"/>
                  </a:lnTo>
                  <a:lnTo>
                    <a:pt x="0" y="166977"/>
                  </a:lnTo>
                  <a:lnTo>
                    <a:pt x="7951" y="127221"/>
                  </a:lnTo>
                  <a:lnTo>
                    <a:pt x="23854" y="119270"/>
                  </a:lnTo>
                  <a:lnTo>
                    <a:pt x="47708" y="159026"/>
                  </a:lnTo>
                  <a:lnTo>
                    <a:pt x="67586" y="186856"/>
                  </a:lnTo>
                  <a:lnTo>
                    <a:pt x="107343" y="182880"/>
                  </a:lnTo>
                  <a:lnTo>
                    <a:pt x="119270" y="139148"/>
                  </a:lnTo>
                  <a:lnTo>
                    <a:pt x="107343" y="99391"/>
                  </a:lnTo>
                  <a:lnTo>
                    <a:pt x="59635" y="79513"/>
                  </a:lnTo>
                  <a:lnTo>
                    <a:pt x="87464" y="39757"/>
                  </a:lnTo>
                  <a:lnTo>
                    <a:pt x="155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7" name="36 Forma libre"/>
            <p:cNvSpPr/>
            <p:nvPr/>
          </p:nvSpPr>
          <p:spPr>
            <a:xfrm>
              <a:off x="4401047" y="1661823"/>
              <a:ext cx="1952045" cy="1542553"/>
            </a:xfrm>
            <a:custGeom>
              <a:avLst/>
              <a:gdLst>
                <a:gd name="connsiteX0" fmla="*/ 155050 w 1952045"/>
                <a:gd name="connsiteY0" fmla="*/ 43732 h 1542553"/>
                <a:gd name="connsiteX1" fmla="*/ 95416 w 1952045"/>
                <a:gd name="connsiteY1" fmla="*/ 59634 h 1542553"/>
                <a:gd name="connsiteX2" fmla="*/ 71562 w 1952045"/>
                <a:gd name="connsiteY2" fmla="*/ 99391 h 1542553"/>
                <a:gd name="connsiteX3" fmla="*/ 51683 w 1952045"/>
                <a:gd name="connsiteY3" fmla="*/ 139147 h 1542553"/>
                <a:gd name="connsiteX4" fmla="*/ 27830 w 1952045"/>
                <a:gd name="connsiteY4" fmla="*/ 166977 h 1542553"/>
                <a:gd name="connsiteX5" fmla="*/ 19878 w 1952045"/>
                <a:gd name="connsiteY5" fmla="*/ 222636 h 1542553"/>
                <a:gd name="connsiteX6" fmla="*/ 7951 w 1952045"/>
                <a:gd name="connsiteY6" fmla="*/ 306125 h 1542553"/>
                <a:gd name="connsiteX7" fmla="*/ 0 w 1952045"/>
                <a:gd name="connsiteY7" fmla="*/ 381662 h 1542553"/>
                <a:gd name="connsiteX8" fmla="*/ 3976 w 1952045"/>
                <a:gd name="connsiteY8" fmla="*/ 425394 h 1542553"/>
                <a:gd name="connsiteX9" fmla="*/ 15903 w 1952045"/>
                <a:gd name="connsiteY9" fmla="*/ 449248 h 1542553"/>
                <a:gd name="connsiteX10" fmla="*/ 67586 w 1952045"/>
                <a:gd name="connsiteY10" fmla="*/ 465151 h 1542553"/>
                <a:gd name="connsiteX11" fmla="*/ 111318 w 1952045"/>
                <a:gd name="connsiteY11" fmla="*/ 473102 h 1542553"/>
                <a:gd name="connsiteX12" fmla="*/ 131196 w 1952045"/>
                <a:gd name="connsiteY12" fmla="*/ 485029 h 1542553"/>
                <a:gd name="connsiteX13" fmla="*/ 131196 w 1952045"/>
                <a:gd name="connsiteY13" fmla="*/ 485029 h 1542553"/>
                <a:gd name="connsiteX14" fmla="*/ 135172 w 1952045"/>
                <a:gd name="connsiteY14" fmla="*/ 524786 h 1542553"/>
                <a:gd name="connsiteX15" fmla="*/ 95416 w 1952045"/>
                <a:gd name="connsiteY15" fmla="*/ 520810 h 1542553"/>
                <a:gd name="connsiteX16" fmla="*/ 67586 w 1952045"/>
                <a:gd name="connsiteY16" fmla="*/ 508883 h 1542553"/>
                <a:gd name="connsiteX17" fmla="*/ 47708 w 1952045"/>
                <a:gd name="connsiteY17" fmla="*/ 500932 h 1542553"/>
                <a:gd name="connsiteX18" fmla="*/ 47708 w 1952045"/>
                <a:gd name="connsiteY18" fmla="*/ 560567 h 1542553"/>
                <a:gd name="connsiteX19" fmla="*/ 103367 w 1952045"/>
                <a:gd name="connsiteY19" fmla="*/ 600323 h 1542553"/>
                <a:gd name="connsiteX20" fmla="*/ 166977 w 1952045"/>
                <a:gd name="connsiteY20" fmla="*/ 628153 h 1542553"/>
                <a:gd name="connsiteX21" fmla="*/ 214685 w 1952045"/>
                <a:gd name="connsiteY21" fmla="*/ 632128 h 1542553"/>
                <a:gd name="connsiteX22" fmla="*/ 226612 w 1952045"/>
                <a:gd name="connsiteY22" fmla="*/ 628153 h 1542553"/>
                <a:gd name="connsiteX23" fmla="*/ 242515 w 1952045"/>
                <a:gd name="connsiteY23" fmla="*/ 663934 h 1542553"/>
                <a:gd name="connsiteX24" fmla="*/ 254442 w 1952045"/>
                <a:gd name="connsiteY24" fmla="*/ 679836 h 1542553"/>
                <a:gd name="connsiteX25" fmla="*/ 278296 w 1952045"/>
                <a:gd name="connsiteY25" fmla="*/ 636104 h 1542553"/>
                <a:gd name="connsiteX26" fmla="*/ 337930 w 1952045"/>
                <a:gd name="connsiteY26" fmla="*/ 636104 h 1542553"/>
                <a:gd name="connsiteX27" fmla="*/ 365760 w 1952045"/>
                <a:gd name="connsiteY27" fmla="*/ 636104 h 1542553"/>
                <a:gd name="connsiteX28" fmla="*/ 405516 w 1952045"/>
                <a:gd name="connsiteY28" fmla="*/ 636104 h 1542553"/>
                <a:gd name="connsiteX29" fmla="*/ 409492 w 1952045"/>
                <a:gd name="connsiteY29" fmla="*/ 632128 h 1542553"/>
                <a:gd name="connsiteX30" fmla="*/ 441297 w 1952045"/>
                <a:gd name="connsiteY30" fmla="*/ 632128 h 1542553"/>
                <a:gd name="connsiteX31" fmla="*/ 489005 w 1952045"/>
                <a:gd name="connsiteY31" fmla="*/ 655982 h 1542553"/>
                <a:gd name="connsiteX32" fmla="*/ 556591 w 1952045"/>
                <a:gd name="connsiteY32" fmla="*/ 659958 h 1542553"/>
                <a:gd name="connsiteX33" fmla="*/ 592372 w 1952045"/>
                <a:gd name="connsiteY33" fmla="*/ 667909 h 1542553"/>
                <a:gd name="connsiteX34" fmla="*/ 632129 w 1952045"/>
                <a:gd name="connsiteY34" fmla="*/ 671885 h 1542553"/>
                <a:gd name="connsiteX35" fmla="*/ 659958 w 1952045"/>
                <a:gd name="connsiteY35" fmla="*/ 612250 h 1542553"/>
                <a:gd name="connsiteX36" fmla="*/ 667910 w 1952045"/>
                <a:gd name="connsiteY36" fmla="*/ 568518 h 1542553"/>
                <a:gd name="connsiteX37" fmla="*/ 763325 w 1952045"/>
                <a:gd name="connsiteY37" fmla="*/ 620201 h 1542553"/>
                <a:gd name="connsiteX38" fmla="*/ 791155 w 1952045"/>
                <a:gd name="connsiteY38" fmla="*/ 640080 h 1542553"/>
                <a:gd name="connsiteX39" fmla="*/ 830911 w 1952045"/>
                <a:gd name="connsiteY39" fmla="*/ 667909 h 1542553"/>
                <a:gd name="connsiteX40" fmla="*/ 974035 w 1952045"/>
                <a:gd name="connsiteY40" fmla="*/ 747422 h 1542553"/>
                <a:gd name="connsiteX41" fmla="*/ 1053548 w 1952045"/>
                <a:gd name="connsiteY41" fmla="*/ 755374 h 1542553"/>
                <a:gd name="connsiteX42" fmla="*/ 1117158 w 1952045"/>
                <a:gd name="connsiteY42" fmla="*/ 815008 h 1542553"/>
                <a:gd name="connsiteX43" fmla="*/ 1129085 w 1952045"/>
                <a:gd name="connsiteY43" fmla="*/ 866692 h 1542553"/>
                <a:gd name="connsiteX44" fmla="*/ 1133061 w 1952045"/>
                <a:gd name="connsiteY44" fmla="*/ 914400 h 1542553"/>
                <a:gd name="connsiteX45" fmla="*/ 1113183 w 1952045"/>
                <a:gd name="connsiteY45" fmla="*/ 997888 h 1542553"/>
                <a:gd name="connsiteX46" fmla="*/ 1081377 w 1952045"/>
                <a:gd name="connsiteY46" fmla="*/ 1053547 h 1542553"/>
                <a:gd name="connsiteX47" fmla="*/ 1081377 w 1952045"/>
                <a:gd name="connsiteY47" fmla="*/ 1117158 h 1542553"/>
                <a:gd name="connsiteX48" fmla="*/ 1133061 w 1952045"/>
                <a:gd name="connsiteY48" fmla="*/ 1144987 h 1542553"/>
                <a:gd name="connsiteX49" fmla="*/ 1152939 w 1952045"/>
                <a:gd name="connsiteY49" fmla="*/ 1168841 h 1542553"/>
                <a:gd name="connsiteX50" fmla="*/ 1141012 w 1952045"/>
                <a:gd name="connsiteY50" fmla="*/ 1200647 h 1542553"/>
                <a:gd name="connsiteX51" fmla="*/ 1101256 w 1952045"/>
                <a:gd name="connsiteY51" fmla="*/ 1200647 h 1542553"/>
                <a:gd name="connsiteX52" fmla="*/ 1073426 w 1952045"/>
                <a:gd name="connsiteY52" fmla="*/ 1224500 h 1542553"/>
                <a:gd name="connsiteX53" fmla="*/ 1037645 w 1952045"/>
                <a:gd name="connsiteY53" fmla="*/ 1256306 h 1542553"/>
                <a:gd name="connsiteX54" fmla="*/ 962108 w 1952045"/>
                <a:gd name="connsiteY54" fmla="*/ 1260281 h 1542553"/>
                <a:gd name="connsiteX55" fmla="*/ 926327 w 1952045"/>
                <a:gd name="connsiteY55" fmla="*/ 1272208 h 1542553"/>
                <a:gd name="connsiteX56" fmla="*/ 922351 w 1952045"/>
                <a:gd name="connsiteY56" fmla="*/ 1319916 h 1542553"/>
                <a:gd name="connsiteX57" fmla="*/ 898497 w 1952045"/>
                <a:gd name="connsiteY57" fmla="*/ 1363648 h 1542553"/>
                <a:gd name="connsiteX58" fmla="*/ 898497 w 1952045"/>
                <a:gd name="connsiteY58" fmla="*/ 1443161 h 1542553"/>
                <a:gd name="connsiteX59" fmla="*/ 989937 w 1952045"/>
                <a:gd name="connsiteY59" fmla="*/ 1455088 h 1542553"/>
                <a:gd name="connsiteX60" fmla="*/ 1057523 w 1952045"/>
                <a:gd name="connsiteY60" fmla="*/ 1447137 h 1542553"/>
                <a:gd name="connsiteX61" fmla="*/ 1101256 w 1952045"/>
                <a:gd name="connsiteY61" fmla="*/ 1411356 h 1542553"/>
                <a:gd name="connsiteX62" fmla="*/ 1105231 w 1952045"/>
                <a:gd name="connsiteY62" fmla="*/ 1371600 h 1542553"/>
                <a:gd name="connsiteX63" fmla="*/ 1184744 w 1952045"/>
                <a:gd name="connsiteY63" fmla="*/ 1375575 h 1542553"/>
                <a:gd name="connsiteX64" fmla="*/ 1228476 w 1952045"/>
                <a:gd name="connsiteY64" fmla="*/ 1375575 h 1542553"/>
                <a:gd name="connsiteX65" fmla="*/ 1248355 w 1952045"/>
                <a:gd name="connsiteY65" fmla="*/ 1375575 h 1542553"/>
                <a:gd name="connsiteX66" fmla="*/ 1304014 w 1952045"/>
                <a:gd name="connsiteY66" fmla="*/ 1407380 h 1542553"/>
                <a:gd name="connsiteX67" fmla="*/ 1351722 w 1952045"/>
                <a:gd name="connsiteY67" fmla="*/ 1431234 h 1542553"/>
                <a:gd name="connsiteX68" fmla="*/ 1363649 w 1952045"/>
                <a:gd name="connsiteY68" fmla="*/ 1439186 h 1542553"/>
                <a:gd name="connsiteX69" fmla="*/ 1363649 w 1952045"/>
                <a:gd name="connsiteY69" fmla="*/ 1439186 h 1542553"/>
                <a:gd name="connsiteX70" fmla="*/ 1419308 w 1952045"/>
                <a:gd name="connsiteY70" fmla="*/ 1478942 h 1542553"/>
                <a:gd name="connsiteX71" fmla="*/ 1482918 w 1952045"/>
                <a:gd name="connsiteY71" fmla="*/ 1518699 h 1542553"/>
                <a:gd name="connsiteX72" fmla="*/ 1566407 w 1952045"/>
                <a:gd name="connsiteY72" fmla="*/ 1514723 h 1542553"/>
                <a:gd name="connsiteX73" fmla="*/ 1610139 w 1952045"/>
                <a:gd name="connsiteY73" fmla="*/ 1514723 h 1542553"/>
                <a:gd name="connsiteX74" fmla="*/ 1649896 w 1952045"/>
                <a:gd name="connsiteY74" fmla="*/ 1518699 h 1542553"/>
                <a:gd name="connsiteX75" fmla="*/ 1689652 w 1952045"/>
                <a:gd name="connsiteY75" fmla="*/ 1534601 h 1542553"/>
                <a:gd name="connsiteX76" fmla="*/ 1713506 w 1952045"/>
                <a:gd name="connsiteY76" fmla="*/ 1534601 h 1542553"/>
                <a:gd name="connsiteX77" fmla="*/ 1796995 w 1952045"/>
                <a:gd name="connsiteY77" fmla="*/ 1542553 h 1542553"/>
                <a:gd name="connsiteX78" fmla="*/ 1840727 w 1952045"/>
                <a:gd name="connsiteY78" fmla="*/ 1530626 h 1542553"/>
                <a:gd name="connsiteX79" fmla="*/ 1884459 w 1952045"/>
                <a:gd name="connsiteY79" fmla="*/ 1530626 h 1542553"/>
                <a:gd name="connsiteX80" fmla="*/ 1876508 w 1952045"/>
                <a:gd name="connsiteY80" fmla="*/ 1498820 h 1542553"/>
                <a:gd name="connsiteX81" fmla="*/ 1836751 w 1952045"/>
                <a:gd name="connsiteY81" fmla="*/ 1470991 h 1542553"/>
                <a:gd name="connsiteX82" fmla="*/ 1757238 w 1952045"/>
                <a:gd name="connsiteY82" fmla="*/ 1443161 h 1542553"/>
                <a:gd name="connsiteX83" fmla="*/ 1693628 w 1952045"/>
                <a:gd name="connsiteY83" fmla="*/ 1423283 h 1542553"/>
                <a:gd name="connsiteX84" fmla="*/ 1657847 w 1952045"/>
                <a:gd name="connsiteY84" fmla="*/ 1411356 h 1542553"/>
                <a:gd name="connsiteX85" fmla="*/ 1606163 w 1952045"/>
                <a:gd name="connsiteY85" fmla="*/ 1387502 h 1542553"/>
                <a:gd name="connsiteX86" fmla="*/ 1570383 w 1952045"/>
                <a:gd name="connsiteY86" fmla="*/ 1359673 h 1542553"/>
                <a:gd name="connsiteX87" fmla="*/ 1566407 w 1952045"/>
                <a:gd name="connsiteY87" fmla="*/ 1319916 h 1542553"/>
                <a:gd name="connsiteX88" fmla="*/ 1630017 w 1952045"/>
                <a:gd name="connsiteY88" fmla="*/ 1327867 h 1542553"/>
                <a:gd name="connsiteX89" fmla="*/ 1661823 w 1952045"/>
                <a:gd name="connsiteY89" fmla="*/ 1339794 h 1542553"/>
                <a:gd name="connsiteX90" fmla="*/ 1689652 w 1952045"/>
                <a:gd name="connsiteY90" fmla="*/ 1339794 h 1542553"/>
                <a:gd name="connsiteX91" fmla="*/ 1741336 w 1952045"/>
                <a:gd name="connsiteY91" fmla="*/ 1371600 h 1542553"/>
                <a:gd name="connsiteX92" fmla="*/ 1777116 w 1952045"/>
                <a:gd name="connsiteY92" fmla="*/ 1379551 h 1542553"/>
                <a:gd name="connsiteX93" fmla="*/ 1816873 w 1952045"/>
                <a:gd name="connsiteY93" fmla="*/ 1379551 h 1542553"/>
                <a:gd name="connsiteX94" fmla="*/ 1852654 w 1952045"/>
                <a:gd name="connsiteY94" fmla="*/ 1371600 h 1542553"/>
                <a:gd name="connsiteX95" fmla="*/ 1892410 w 1952045"/>
                <a:gd name="connsiteY95" fmla="*/ 1395454 h 1542553"/>
                <a:gd name="connsiteX96" fmla="*/ 1920240 w 1952045"/>
                <a:gd name="connsiteY96" fmla="*/ 1399429 h 1542553"/>
                <a:gd name="connsiteX97" fmla="*/ 1952045 w 1952045"/>
                <a:gd name="connsiteY97" fmla="*/ 1399429 h 1542553"/>
                <a:gd name="connsiteX98" fmla="*/ 1952045 w 1952045"/>
                <a:gd name="connsiteY98" fmla="*/ 1399429 h 1542553"/>
                <a:gd name="connsiteX99" fmla="*/ 1948070 w 1952045"/>
                <a:gd name="connsiteY99" fmla="*/ 1363648 h 1542553"/>
                <a:gd name="connsiteX100" fmla="*/ 1904337 w 1952045"/>
                <a:gd name="connsiteY100" fmla="*/ 1359673 h 1542553"/>
                <a:gd name="connsiteX101" fmla="*/ 1868556 w 1952045"/>
                <a:gd name="connsiteY101" fmla="*/ 1347746 h 1542553"/>
                <a:gd name="connsiteX102" fmla="*/ 1864581 w 1952045"/>
                <a:gd name="connsiteY102" fmla="*/ 1323892 h 1542553"/>
                <a:gd name="connsiteX103" fmla="*/ 1848678 w 1952045"/>
                <a:gd name="connsiteY103" fmla="*/ 1300038 h 1542553"/>
                <a:gd name="connsiteX104" fmla="*/ 1836751 w 1952045"/>
                <a:gd name="connsiteY104" fmla="*/ 1264257 h 1542553"/>
                <a:gd name="connsiteX105" fmla="*/ 1888435 w 1952045"/>
                <a:gd name="connsiteY105" fmla="*/ 1256306 h 1542553"/>
                <a:gd name="connsiteX106" fmla="*/ 1872532 w 1952045"/>
                <a:gd name="connsiteY106" fmla="*/ 1208598 h 1542553"/>
                <a:gd name="connsiteX107" fmla="*/ 1872532 w 1952045"/>
                <a:gd name="connsiteY107" fmla="*/ 1208598 h 1542553"/>
                <a:gd name="connsiteX108" fmla="*/ 1816873 w 1952045"/>
                <a:gd name="connsiteY108" fmla="*/ 1176793 h 1542553"/>
                <a:gd name="connsiteX109" fmla="*/ 1753263 w 1952045"/>
                <a:gd name="connsiteY109" fmla="*/ 1176793 h 1542553"/>
                <a:gd name="connsiteX110" fmla="*/ 1745311 w 1952045"/>
                <a:gd name="connsiteY110" fmla="*/ 1160890 h 1542553"/>
                <a:gd name="connsiteX111" fmla="*/ 1773141 w 1952045"/>
                <a:gd name="connsiteY111" fmla="*/ 1137036 h 1542553"/>
                <a:gd name="connsiteX112" fmla="*/ 1721457 w 1952045"/>
                <a:gd name="connsiteY112" fmla="*/ 1101255 h 1542553"/>
                <a:gd name="connsiteX113" fmla="*/ 1721457 w 1952045"/>
                <a:gd name="connsiteY113" fmla="*/ 1101255 h 1542553"/>
                <a:gd name="connsiteX114" fmla="*/ 1669774 w 1952045"/>
                <a:gd name="connsiteY114" fmla="*/ 1077401 h 1542553"/>
                <a:gd name="connsiteX115" fmla="*/ 1633993 w 1952045"/>
                <a:gd name="connsiteY115" fmla="*/ 1077401 h 1542553"/>
                <a:gd name="connsiteX116" fmla="*/ 1602188 w 1952045"/>
                <a:gd name="connsiteY116" fmla="*/ 1069450 h 1542553"/>
                <a:gd name="connsiteX117" fmla="*/ 1546529 w 1952045"/>
                <a:gd name="connsiteY117" fmla="*/ 1029694 h 1542553"/>
                <a:gd name="connsiteX118" fmla="*/ 1534602 w 1952045"/>
                <a:gd name="connsiteY118" fmla="*/ 1009815 h 1542553"/>
                <a:gd name="connsiteX119" fmla="*/ 1482918 w 1952045"/>
                <a:gd name="connsiteY119" fmla="*/ 997888 h 1542553"/>
                <a:gd name="connsiteX120" fmla="*/ 1498821 w 1952045"/>
                <a:gd name="connsiteY120" fmla="*/ 962107 h 1542553"/>
                <a:gd name="connsiteX121" fmla="*/ 1490870 w 1952045"/>
                <a:gd name="connsiteY121" fmla="*/ 934278 h 1542553"/>
                <a:gd name="connsiteX122" fmla="*/ 1490870 w 1952045"/>
                <a:gd name="connsiteY122" fmla="*/ 934278 h 1542553"/>
                <a:gd name="connsiteX123" fmla="*/ 1506772 w 1952045"/>
                <a:gd name="connsiteY123" fmla="*/ 894521 h 1542553"/>
                <a:gd name="connsiteX124" fmla="*/ 1590261 w 1952045"/>
                <a:gd name="connsiteY124" fmla="*/ 906448 h 1542553"/>
                <a:gd name="connsiteX125" fmla="*/ 1645920 w 1952045"/>
                <a:gd name="connsiteY125" fmla="*/ 918375 h 1542553"/>
                <a:gd name="connsiteX126" fmla="*/ 1673750 w 1952045"/>
                <a:gd name="connsiteY126" fmla="*/ 950180 h 1542553"/>
                <a:gd name="connsiteX127" fmla="*/ 1725433 w 1952045"/>
                <a:gd name="connsiteY127" fmla="*/ 993913 h 1542553"/>
                <a:gd name="connsiteX128" fmla="*/ 1745311 w 1952045"/>
                <a:gd name="connsiteY128" fmla="*/ 1017767 h 1542553"/>
                <a:gd name="connsiteX129" fmla="*/ 1781092 w 1952045"/>
                <a:gd name="connsiteY129" fmla="*/ 1009815 h 1542553"/>
                <a:gd name="connsiteX130" fmla="*/ 1808922 w 1952045"/>
                <a:gd name="connsiteY130" fmla="*/ 1009815 h 1542553"/>
                <a:gd name="connsiteX131" fmla="*/ 1800970 w 1952045"/>
                <a:gd name="connsiteY131" fmla="*/ 966083 h 1542553"/>
                <a:gd name="connsiteX132" fmla="*/ 1773141 w 1952045"/>
                <a:gd name="connsiteY132" fmla="*/ 918375 h 1542553"/>
                <a:gd name="connsiteX133" fmla="*/ 1769165 w 1952045"/>
                <a:gd name="connsiteY133" fmla="*/ 878619 h 1542553"/>
                <a:gd name="connsiteX134" fmla="*/ 1832776 w 1952045"/>
                <a:gd name="connsiteY134" fmla="*/ 846814 h 1542553"/>
                <a:gd name="connsiteX135" fmla="*/ 1812897 w 1952045"/>
                <a:gd name="connsiteY135" fmla="*/ 811033 h 1542553"/>
                <a:gd name="connsiteX136" fmla="*/ 1789043 w 1952045"/>
                <a:gd name="connsiteY136" fmla="*/ 767300 h 1542553"/>
                <a:gd name="connsiteX137" fmla="*/ 1785068 w 1952045"/>
                <a:gd name="connsiteY137" fmla="*/ 739471 h 1542553"/>
                <a:gd name="connsiteX138" fmla="*/ 1781092 w 1952045"/>
                <a:gd name="connsiteY138" fmla="*/ 687787 h 1542553"/>
                <a:gd name="connsiteX139" fmla="*/ 1745311 w 1952045"/>
                <a:gd name="connsiteY139" fmla="*/ 648031 h 1542553"/>
                <a:gd name="connsiteX140" fmla="*/ 1689652 w 1952045"/>
                <a:gd name="connsiteY140" fmla="*/ 632128 h 1542553"/>
                <a:gd name="connsiteX141" fmla="*/ 1653871 w 1952045"/>
                <a:gd name="connsiteY141" fmla="*/ 636104 h 1542553"/>
                <a:gd name="connsiteX142" fmla="*/ 1606163 w 1952045"/>
                <a:gd name="connsiteY142" fmla="*/ 659958 h 1542553"/>
                <a:gd name="connsiteX143" fmla="*/ 1582310 w 1952045"/>
                <a:gd name="connsiteY143" fmla="*/ 683812 h 1542553"/>
                <a:gd name="connsiteX144" fmla="*/ 1570383 w 1952045"/>
                <a:gd name="connsiteY144" fmla="*/ 628153 h 1542553"/>
                <a:gd name="connsiteX145" fmla="*/ 1526650 w 1952045"/>
                <a:gd name="connsiteY145" fmla="*/ 612250 h 1542553"/>
                <a:gd name="connsiteX146" fmla="*/ 1498821 w 1952045"/>
                <a:gd name="connsiteY146" fmla="*/ 604299 h 1542553"/>
                <a:gd name="connsiteX147" fmla="*/ 1443162 w 1952045"/>
                <a:gd name="connsiteY147" fmla="*/ 608274 h 1542553"/>
                <a:gd name="connsiteX148" fmla="*/ 1387503 w 1952045"/>
                <a:gd name="connsiteY148" fmla="*/ 616226 h 1542553"/>
                <a:gd name="connsiteX149" fmla="*/ 1300038 w 1952045"/>
                <a:gd name="connsiteY149" fmla="*/ 592372 h 1542553"/>
                <a:gd name="connsiteX150" fmla="*/ 1268233 w 1952045"/>
                <a:gd name="connsiteY150" fmla="*/ 556591 h 1542553"/>
                <a:gd name="connsiteX151" fmla="*/ 1244379 w 1952045"/>
                <a:gd name="connsiteY151" fmla="*/ 508883 h 1542553"/>
                <a:gd name="connsiteX152" fmla="*/ 1276184 w 1952045"/>
                <a:gd name="connsiteY152" fmla="*/ 492980 h 1542553"/>
                <a:gd name="connsiteX153" fmla="*/ 1304014 w 1952045"/>
                <a:gd name="connsiteY153" fmla="*/ 477078 h 1542553"/>
                <a:gd name="connsiteX154" fmla="*/ 1296063 w 1952045"/>
                <a:gd name="connsiteY154" fmla="*/ 445273 h 1542553"/>
                <a:gd name="connsiteX155" fmla="*/ 1240403 w 1952045"/>
                <a:gd name="connsiteY155" fmla="*/ 433346 h 1542553"/>
                <a:gd name="connsiteX156" fmla="*/ 1224501 w 1952045"/>
                <a:gd name="connsiteY156" fmla="*/ 433346 h 1542553"/>
                <a:gd name="connsiteX157" fmla="*/ 1224501 w 1952045"/>
                <a:gd name="connsiteY157" fmla="*/ 433346 h 1542553"/>
                <a:gd name="connsiteX158" fmla="*/ 1212574 w 1952045"/>
                <a:gd name="connsiteY158" fmla="*/ 373711 h 1542553"/>
                <a:gd name="connsiteX159" fmla="*/ 1172817 w 1952045"/>
                <a:gd name="connsiteY159" fmla="*/ 337930 h 1542553"/>
                <a:gd name="connsiteX160" fmla="*/ 1097280 w 1952045"/>
                <a:gd name="connsiteY160" fmla="*/ 306125 h 1542553"/>
                <a:gd name="connsiteX161" fmla="*/ 1021743 w 1952045"/>
                <a:gd name="connsiteY161" fmla="*/ 314076 h 1542553"/>
                <a:gd name="connsiteX162" fmla="*/ 989937 w 1952045"/>
                <a:gd name="connsiteY162" fmla="*/ 306125 h 1542553"/>
                <a:gd name="connsiteX163" fmla="*/ 926327 w 1952045"/>
                <a:gd name="connsiteY163" fmla="*/ 254441 h 1542553"/>
                <a:gd name="connsiteX164" fmla="*/ 862716 w 1952045"/>
                <a:gd name="connsiteY164" fmla="*/ 238539 h 1542553"/>
                <a:gd name="connsiteX165" fmla="*/ 807057 w 1952045"/>
                <a:gd name="connsiteY165" fmla="*/ 238539 h 1542553"/>
                <a:gd name="connsiteX166" fmla="*/ 743447 w 1952045"/>
                <a:gd name="connsiteY166" fmla="*/ 210709 h 1542553"/>
                <a:gd name="connsiteX167" fmla="*/ 711642 w 1952045"/>
                <a:gd name="connsiteY167" fmla="*/ 174928 h 1542553"/>
                <a:gd name="connsiteX168" fmla="*/ 667910 w 1952045"/>
                <a:gd name="connsiteY168" fmla="*/ 151074 h 1542553"/>
                <a:gd name="connsiteX169" fmla="*/ 624177 w 1952045"/>
                <a:gd name="connsiteY169" fmla="*/ 147099 h 1542553"/>
                <a:gd name="connsiteX170" fmla="*/ 596348 w 1952045"/>
                <a:gd name="connsiteY170" fmla="*/ 163001 h 1542553"/>
                <a:gd name="connsiteX171" fmla="*/ 560567 w 1952045"/>
                <a:gd name="connsiteY171" fmla="*/ 194807 h 1542553"/>
                <a:gd name="connsiteX172" fmla="*/ 496956 w 1952045"/>
                <a:gd name="connsiteY172" fmla="*/ 202758 h 1542553"/>
                <a:gd name="connsiteX173" fmla="*/ 536713 w 1952045"/>
                <a:gd name="connsiteY173" fmla="*/ 155050 h 1542553"/>
                <a:gd name="connsiteX174" fmla="*/ 576470 w 1952045"/>
                <a:gd name="connsiteY174" fmla="*/ 131196 h 1542553"/>
                <a:gd name="connsiteX175" fmla="*/ 620202 w 1952045"/>
                <a:gd name="connsiteY175" fmla="*/ 111318 h 1542553"/>
                <a:gd name="connsiteX176" fmla="*/ 620202 w 1952045"/>
                <a:gd name="connsiteY176" fmla="*/ 111318 h 1542553"/>
                <a:gd name="connsiteX177" fmla="*/ 588396 w 1952045"/>
                <a:gd name="connsiteY177" fmla="*/ 47707 h 1542553"/>
                <a:gd name="connsiteX178" fmla="*/ 544664 w 1952045"/>
                <a:gd name="connsiteY178" fmla="*/ 11927 h 1542553"/>
                <a:gd name="connsiteX179" fmla="*/ 512859 w 1952045"/>
                <a:gd name="connsiteY179" fmla="*/ 0 h 1542553"/>
                <a:gd name="connsiteX180" fmla="*/ 512859 w 1952045"/>
                <a:gd name="connsiteY180" fmla="*/ 0 h 1542553"/>
                <a:gd name="connsiteX181" fmla="*/ 465151 w 1952045"/>
                <a:gd name="connsiteY181" fmla="*/ 3975 h 1542553"/>
                <a:gd name="connsiteX182" fmla="*/ 465151 w 1952045"/>
                <a:gd name="connsiteY182" fmla="*/ 3975 h 1542553"/>
                <a:gd name="connsiteX183" fmla="*/ 413468 w 1952045"/>
                <a:gd name="connsiteY183" fmla="*/ 23854 h 1542553"/>
                <a:gd name="connsiteX184" fmla="*/ 417443 w 1952045"/>
                <a:gd name="connsiteY184" fmla="*/ 59634 h 1542553"/>
                <a:gd name="connsiteX185" fmla="*/ 465151 w 1952045"/>
                <a:gd name="connsiteY185" fmla="*/ 127220 h 1542553"/>
                <a:gd name="connsiteX186" fmla="*/ 473103 w 1952045"/>
                <a:gd name="connsiteY186" fmla="*/ 170953 h 1542553"/>
                <a:gd name="connsiteX187" fmla="*/ 437322 w 1952045"/>
                <a:gd name="connsiteY187" fmla="*/ 147099 h 1542553"/>
                <a:gd name="connsiteX188" fmla="*/ 397565 w 1952045"/>
                <a:gd name="connsiteY188" fmla="*/ 103367 h 1542553"/>
                <a:gd name="connsiteX189" fmla="*/ 377687 w 1952045"/>
                <a:gd name="connsiteY189" fmla="*/ 55659 h 1542553"/>
                <a:gd name="connsiteX190" fmla="*/ 361784 w 1952045"/>
                <a:gd name="connsiteY190" fmla="*/ 31805 h 1542553"/>
                <a:gd name="connsiteX191" fmla="*/ 314076 w 1952045"/>
                <a:gd name="connsiteY191" fmla="*/ 27829 h 1542553"/>
                <a:gd name="connsiteX192" fmla="*/ 262393 w 1952045"/>
                <a:gd name="connsiteY192" fmla="*/ 55659 h 1542553"/>
                <a:gd name="connsiteX193" fmla="*/ 246490 w 1952045"/>
                <a:gd name="connsiteY193" fmla="*/ 91440 h 1542553"/>
                <a:gd name="connsiteX194" fmla="*/ 222636 w 1952045"/>
                <a:gd name="connsiteY194" fmla="*/ 123245 h 1542553"/>
                <a:gd name="connsiteX195" fmla="*/ 222636 w 1952045"/>
                <a:gd name="connsiteY195" fmla="*/ 214685 h 1542553"/>
                <a:gd name="connsiteX196" fmla="*/ 250466 w 1952045"/>
                <a:gd name="connsiteY196" fmla="*/ 298174 h 1542553"/>
                <a:gd name="connsiteX197" fmla="*/ 246490 w 1952045"/>
                <a:gd name="connsiteY197" fmla="*/ 365760 h 1542553"/>
                <a:gd name="connsiteX198" fmla="*/ 226612 w 1952045"/>
                <a:gd name="connsiteY198" fmla="*/ 401540 h 1542553"/>
                <a:gd name="connsiteX199" fmla="*/ 178904 w 1952045"/>
                <a:gd name="connsiteY199" fmla="*/ 333954 h 1542553"/>
                <a:gd name="connsiteX200" fmla="*/ 170953 w 1952045"/>
                <a:gd name="connsiteY200" fmla="*/ 294198 h 1542553"/>
                <a:gd name="connsiteX201" fmla="*/ 182880 w 1952045"/>
                <a:gd name="connsiteY201" fmla="*/ 246490 h 1542553"/>
                <a:gd name="connsiteX202" fmla="*/ 174929 w 1952045"/>
                <a:gd name="connsiteY202" fmla="*/ 186855 h 1542553"/>
                <a:gd name="connsiteX203" fmla="*/ 170953 w 1952045"/>
                <a:gd name="connsiteY203" fmla="*/ 131196 h 1542553"/>
                <a:gd name="connsiteX204" fmla="*/ 182880 w 1952045"/>
                <a:gd name="connsiteY204" fmla="*/ 95415 h 1542553"/>
                <a:gd name="connsiteX205" fmla="*/ 155050 w 1952045"/>
                <a:gd name="connsiteY205" fmla="*/ 43732 h 154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952045" h="1542553">
                  <a:moveTo>
                    <a:pt x="155050" y="43732"/>
                  </a:moveTo>
                  <a:lnTo>
                    <a:pt x="95416" y="59634"/>
                  </a:lnTo>
                  <a:lnTo>
                    <a:pt x="71562" y="99391"/>
                  </a:lnTo>
                  <a:lnTo>
                    <a:pt x="51683" y="139147"/>
                  </a:lnTo>
                  <a:lnTo>
                    <a:pt x="27830" y="166977"/>
                  </a:lnTo>
                  <a:lnTo>
                    <a:pt x="19878" y="222636"/>
                  </a:lnTo>
                  <a:lnTo>
                    <a:pt x="7951" y="306125"/>
                  </a:lnTo>
                  <a:lnTo>
                    <a:pt x="0" y="381662"/>
                  </a:lnTo>
                  <a:lnTo>
                    <a:pt x="3976" y="425394"/>
                  </a:lnTo>
                  <a:lnTo>
                    <a:pt x="15903" y="449248"/>
                  </a:lnTo>
                  <a:lnTo>
                    <a:pt x="67586" y="465151"/>
                  </a:lnTo>
                  <a:lnTo>
                    <a:pt x="111318" y="473102"/>
                  </a:lnTo>
                  <a:lnTo>
                    <a:pt x="131196" y="485029"/>
                  </a:lnTo>
                  <a:lnTo>
                    <a:pt x="131196" y="485029"/>
                  </a:lnTo>
                  <a:lnTo>
                    <a:pt x="135172" y="524786"/>
                  </a:lnTo>
                  <a:lnTo>
                    <a:pt x="95416" y="520810"/>
                  </a:lnTo>
                  <a:lnTo>
                    <a:pt x="67586" y="508883"/>
                  </a:lnTo>
                  <a:lnTo>
                    <a:pt x="47708" y="500932"/>
                  </a:lnTo>
                  <a:lnTo>
                    <a:pt x="47708" y="560567"/>
                  </a:lnTo>
                  <a:lnTo>
                    <a:pt x="103367" y="600323"/>
                  </a:lnTo>
                  <a:lnTo>
                    <a:pt x="166977" y="628153"/>
                  </a:lnTo>
                  <a:lnTo>
                    <a:pt x="214685" y="632128"/>
                  </a:lnTo>
                  <a:lnTo>
                    <a:pt x="226612" y="628153"/>
                  </a:lnTo>
                  <a:lnTo>
                    <a:pt x="242515" y="663934"/>
                  </a:lnTo>
                  <a:lnTo>
                    <a:pt x="254442" y="679836"/>
                  </a:lnTo>
                  <a:lnTo>
                    <a:pt x="278296" y="636104"/>
                  </a:lnTo>
                  <a:lnTo>
                    <a:pt x="337930" y="636104"/>
                  </a:lnTo>
                  <a:lnTo>
                    <a:pt x="365760" y="636104"/>
                  </a:lnTo>
                  <a:lnTo>
                    <a:pt x="405516" y="636104"/>
                  </a:lnTo>
                  <a:lnTo>
                    <a:pt x="409492" y="632128"/>
                  </a:lnTo>
                  <a:lnTo>
                    <a:pt x="441297" y="632128"/>
                  </a:lnTo>
                  <a:lnTo>
                    <a:pt x="489005" y="655982"/>
                  </a:lnTo>
                  <a:lnTo>
                    <a:pt x="556591" y="659958"/>
                  </a:lnTo>
                  <a:lnTo>
                    <a:pt x="592372" y="667909"/>
                  </a:lnTo>
                  <a:cubicBezTo>
                    <a:pt x="629470" y="672031"/>
                    <a:pt x="616153" y="671885"/>
                    <a:pt x="632129" y="671885"/>
                  </a:cubicBezTo>
                  <a:lnTo>
                    <a:pt x="659958" y="612250"/>
                  </a:lnTo>
                  <a:lnTo>
                    <a:pt x="667910" y="568518"/>
                  </a:lnTo>
                  <a:lnTo>
                    <a:pt x="763325" y="620201"/>
                  </a:lnTo>
                  <a:lnTo>
                    <a:pt x="791155" y="640080"/>
                  </a:lnTo>
                  <a:lnTo>
                    <a:pt x="830911" y="667909"/>
                  </a:lnTo>
                  <a:lnTo>
                    <a:pt x="974035" y="747422"/>
                  </a:lnTo>
                  <a:lnTo>
                    <a:pt x="1053548" y="755374"/>
                  </a:lnTo>
                  <a:lnTo>
                    <a:pt x="1117158" y="815008"/>
                  </a:lnTo>
                  <a:lnTo>
                    <a:pt x="1129085" y="866692"/>
                  </a:lnTo>
                  <a:lnTo>
                    <a:pt x="1133061" y="914400"/>
                  </a:lnTo>
                  <a:lnTo>
                    <a:pt x="1113183" y="997888"/>
                  </a:lnTo>
                  <a:lnTo>
                    <a:pt x="1081377" y="1053547"/>
                  </a:lnTo>
                  <a:lnTo>
                    <a:pt x="1081377" y="1117158"/>
                  </a:lnTo>
                  <a:lnTo>
                    <a:pt x="1133061" y="1144987"/>
                  </a:lnTo>
                  <a:lnTo>
                    <a:pt x="1152939" y="1168841"/>
                  </a:lnTo>
                  <a:lnTo>
                    <a:pt x="1141012" y="1200647"/>
                  </a:lnTo>
                  <a:lnTo>
                    <a:pt x="1101256" y="1200647"/>
                  </a:lnTo>
                  <a:lnTo>
                    <a:pt x="1073426" y="1224500"/>
                  </a:lnTo>
                  <a:lnTo>
                    <a:pt x="1037645" y="1256306"/>
                  </a:lnTo>
                  <a:lnTo>
                    <a:pt x="962108" y="1260281"/>
                  </a:lnTo>
                  <a:lnTo>
                    <a:pt x="926327" y="1272208"/>
                  </a:lnTo>
                  <a:lnTo>
                    <a:pt x="922351" y="1319916"/>
                  </a:lnTo>
                  <a:lnTo>
                    <a:pt x="898497" y="1363648"/>
                  </a:lnTo>
                  <a:lnTo>
                    <a:pt x="898497" y="1443161"/>
                  </a:lnTo>
                  <a:lnTo>
                    <a:pt x="989937" y="1455088"/>
                  </a:lnTo>
                  <a:lnTo>
                    <a:pt x="1057523" y="1447137"/>
                  </a:lnTo>
                  <a:lnTo>
                    <a:pt x="1101256" y="1411356"/>
                  </a:lnTo>
                  <a:lnTo>
                    <a:pt x="1105231" y="1371600"/>
                  </a:lnTo>
                  <a:lnTo>
                    <a:pt x="1184744" y="1375575"/>
                  </a:lnTo>
                  <a:lnTo>
                    <a:pt x="1228476" y="1375575"/>
                  </a:lnTo>
                  <a:lnTo>
                    <a:pt x="1248355" y="1375575"/>
                  </a:lnTo>
                  <a:lnTo>
                    <a:pt x="1304014" y="1407380"/>
                  </a:lnTo>
                  <a:cubicBezTo>
                    <a:pt x="1364367" y="1450492"/>
                    <a:pt x="1304644" y="1413580"/>
                    <a:pt x="1351722" y="1431234"/>
                  </a:cubicBezTo>
                  <a:cubicBezTo>
                    <a:pt x="1356196" y="1432912"/>
                    <a:pt x="1363649" y="1439186"/>
                    <a:pt x="1363649" y="1439186"/>
                  </a:cubicBezTo>
                  <a:lnTo>
                    <a:pt x="1363649" y="1439186"/>
                  </a:lnTo>
                  <a:lnTo>
                    <a:pt x="1419308" y="1478942"/>
                  </a:lnTo>
                  <a:lnTo>
                    <a:pt x="1482918" y="1518699"/>
                  </a:lnTo>
                  <a:lnTo>
                    <a:pt x="1566407" y="1514723"/>
                  </a:lnTo>
                  <a:lnTo>
                    <a:pt x="1610139" y="1514723"/>
                  </a:lnTo>
                  <a:lnTo>
                    <a:pt x="1649896" y="1518699"/>
                  </a:lnTo>
                  <a:cubicBezTo>
                    <a:pt x="1684475" y="1531666"/>
                    <a:pt x="1671574" y="1525563"/>
                    <a:pt x="1689652" y="1534601"/>
                  </a:cubicBezTo>
                  <a:lnTo>
                    <a:pt x="1713506" y="1534601"/>
                  </a:lnTo>
                  <a:lnTo>
                    <a:pt x="1796995" y="1542553"/>
                  </a:lnTo>
                  <a:lnTo>
                    <a:pt x="1840727" y="1530626"/>
                  </a:lnTo>
                  <a:lnTo>
                    <a:pt x="1884459" y="1530626"/>
                  </a:lnTo>
                  <a:lnTo>
                    <a:pt x="1876508" y="1498820"/>
                  </a:lnTo>
                  <a:lnTo>
                    <a:pt x="1836751" y="1470991"/>
                  </a:lnTo>
                  <a:lnTo>
                    <a:pt x="1757238" y="1443161"/>
                  </a:lnTo>
                  <a:lnTo>
                    <a:pt x="1693628" y="1423283"/>
                  </a:lnTo>
                  <a:cubicBezTo>
                    <a:pt x="1656553" y="1415045"/>
                    <a:pt x="1657847" y="1427550"/>
                    <a:pt x="1657847" y="1411356"/>
                  </a:cubicBezTo>
                  <a:lnTo>
                    <a:pt x="1606163" y="1387502"/>
                  </a:lnTo>
                  <a:lnTo>
                    <a:pt x="1570383" y="1359673"/>
                  </a:lnTo>
                  <a:lnTo>
                    <a:pt x="1566407" y="1319916"/>
                  </a:lnTo>
                  <a:lnTo>
                    <a:pt x="1630017" y="1327867"/>
                  </a:lnTo>
                  <a:lnTo>
                    <a:pt x="1661823" y="1339794"/>
                  </a:lnTo>
                  <a:lnTo>
                    <a:pt x="1689652" y="1339794"/>
                  </a:lnTo>
                  <a:lnTo>
                    <a:pt x="1741336" y="1371600"/>
                  </a:lnTo>
                  <a:lnTo>
                    <a:pt x="1777116" y="1379551"/>
                  </a:lnTo>
                  <a:lnTo>
                    <a:pt x="1816873" y="1379551"/>
                  </a:lnTo>
                  <a:lnTo>
                    <a:pt x="1852654" y="1371600"/>
                  </a:lnTo>
                  <a:lnTo>
                    <a:pt x="1892410" y="1395454"/>
                  </a:lnTo>
                  <a:lnTo>
                    <a:pt x="1920240" y="1399429"/>
                  </a:lnTo>
                  <a:lnTo>
                    <a:pt x="1952045" y="1399429"/>
                  </a:lnTo>
                  <a:lnTo>
                    <a:pt x="1952045" y="1399429"/>
                  </a:lnTo>
                  <a:lnTo>
                    <a:pt x="1948070" y="1363648"/>
                  </a:lnTo>
                  <a:lnTo>
                    <a:pt x="1904337" y="1359673"/>
                  </a:lnTo>
                  <a:lnTo>
                    <a:pt x="1868556" y="1347746"/>
                  </a:lnTo>
                  <a:lnTo>
                    <a:pt x="1864581" y="1323892"/>
                  </a:lnTo>
                  <a:lnTo>
                    <a:pt x="1848678" y="1300038"/>
                  </a:lnTo>
                  <a:lnTo>
                    <a:pt x="1836751" y="1264257"/>
                  </a:lnTo>
                  <a:lnTo>
                    <a:pt x="1888435" y="1256306"/>
                  </a:lnTo>
                  <a:lnTo>
                    <a:pt x="1872532" y="1208598"/>
                  </a:lnTo>
                  <a:lnTo>
                    <a:pt x="1872532" y="1208598"/>
                  </a:lnTo>
                  <a:lnTo>
                    <a:pt x="1816873" y="1176793"/>
                  </a:lnTo>
                  <a:lnTo>
                    <a:pt x="1753263" y="1176793"/>
                  </a:lnTo>
                  <a:lnTo>
                    <a:pt x="1745311" y="1160890"/>
                  </a:lnTo>
                  <a:lnTo>
                    <a:pt x="1773141" y="1137036"/>
                  </a:lnTo>
                  <a:lnTo>
                    <a:pt x="1721457" y="1101255"/>
                  </a:lnTo>
                  <a:lnTo>
                    <a:pt x="1721457" y="1101255"/>
                  </a:lnTo>
                  <a:lnTo>
                    <a:pt x="1669774" y="1077401"/>
                  </a:lnTo>
                  <a:lnTo>
                    <a:pt x="1633993" y="1077401"/>
                  </a:lnTo>
                  <a:lnTo>
                    <a:pt x="1602188" y="1069450"/>
                  </a:lnTo>
                  <a:lnTo>
                    <a:pt x="1546529" y="1029694"/>
                  </a:lnTo>
                  <a:lnTo>
                    <a:pt x="1534602" y="1009815"/>
                  </a:lnTo>
                  <a:lnTo>
                    <a:pt x="1482918" y="997888"/>
                  </a:lnTo>
                  <a:lnTo>
                    <a:pt x="1498821" y="962107"/>
                  </a:lnTo>
                  <a:lnTo>
                    <a:pt x="1490870" y="934278"/>
                  </a:lnTo>
                  <a:lnTo>
                    <a:pt x="1490870" y="934278"/>
                  </a:lnTo>
                  <a:lnTo>
                    <a:pt x="1506772" y="894521"/>
                  </a:lnTo>
                  <a:lnTo>
                    <a:pt x="1590261" y="906448"/>
                  </a:lnTo>
                  <a:lnTo>
                    <a:pt x="1645920" y="918375"/>
                  </a:lnTo>
                  <a:lnTo>
                    <a:pt x="1673750" y="950180"/>
                  </a:lnTo>
                  <a:lnTo>
                    <a:pt x="1725433" y="993913"/>
                  </a:lnTo>
                  <a:lnTo>
                    <a:pt x="1745311" y="1017767"/>
                  </a:lnTo>
                  <a:lnTo>
                    <a:pt x="1781092" y="1009815"/>
                  </a:lnTo>
                  <a:lnTo>
                    <a:pt x="1808922" y="1009815"/>
                  </a:lnTo>
                  <a:lnTo>
                    <a:pt x="1800970" y="966083"/>
                  </a:lnTo>
                  <a:lnTo>
                    <a:pt x="1773141" y="918375"/>
                  </a:lnTo>
                  <a:lnTo>
                    <a:pt x="1769165" y="878619"/>
                  </a:lnTo>
                  <a:lnTo>
                    <a:pt x="1832776" y="846814"/>
                  </a:lnTo>
                  <a:lnTo>
                    <a:pt x="1812897" y="811033"/>
                  </a:lnTo>
                  <a:lnTo>
                    <a:pt x="1789043" y="767300"/>
                  </a:lnTo>
                  <a:lnTo>
                    <a:pt x="1785068" y="739471"/>
                  </a:lnTo>
                  <a:lnTo>
                    <a:pt x="1781092" y="687787"/>
                  </a:lnTo>
                  <a:lnTo>
                    <a:pt x="1745311" y="648031"/>
                  </a:lnTo>
                  <a:lnTo>
                    <a:pt x="1689652" y="632128"/>
                  </a:lnTo>
                  <a:lnTo>
                    <a:pt x="1653871" y="636104"/>
                  </a:lnTo>
                  <a:lnTo>
                    <a:pt x="1606163" y="659958"/>
                  </a:lnTo>
                  <a:lnTo>
                    <a:pt x="1582310" y="683812"/>
                  </a:lnTo>
                  <a:lnTo>
                    <a:pt x="1570383" y="628153"/>
                  </a:lnTo>
                  <a:lnTo>
                    <a:pt x="1526650" y="612250"/>
                  </a:lnTo>
                  <a:lnTo>
                    <a:pt x="1498821" y="604299"/>
                  </a:lnTo>
                  <a:lnTo>
                    <a:pt x="1443162" y="608274"/>
                  </a:lnTo>
                  <a:lnTo>
                    <a:pt x="1387503" y="616226"/>
                  </a:lnTo>
                  <a:lnTo>
                    <a:pt x="1300038" y="592372"/>
                  </a:lnTo>
                  <a:lnTo>
                    <a:pt x="1268233" y="556591"/>
                  </a:lnTo>
                  <a:lnTo>
                    <a:pt x="1244379" y="508883"/>
                  </a:lnTo>
                  <a:lnTo>
                    <a:pt x="1276184" y="492980"/>
                  </a:lnTo>
                  <a:lnTo>
                    <a:pt x="1304014" y="477078"/>
                  </a:lnTo>
                  <a:lnTo>
                    <a:pt x="1296063" y="445273"/>
                  </a:lnTo>
                  <a:cubicBezTo>
                    <a:pt x="1251229" y="431823"/>
                    <a:pt x="1270142" y="433346"/>
                    <a:pt x="1240403" y="433346"/>
                  </a:cubicBezTo>
                  <a:lnTo>
                    <a:pt x="1224501" y="433346"/>
                  </a:lnTo>
                  <a:lnTo>
                    <a:pt x="1224501" y="433346"/>
                  </a:lnTo>
                  <a:lnTo>
                    <a:pt x="1212574" y="373711"/>
                  </a:lnTo>
                  <a:lnTo>
                    <a:pt x="1172817" y="337930"/>
                  </a:lnTo>
                  <a:lnTo>
                    <a:pt x="1097280" y="306125"/>
                  </a:lnTo>
                  <a:lnTo>
                    <a:pt x="1021743" y="314076"/>
                  </a:lnTo>
                  <a:lnTo>
                    <a:pt x="989937" y="306125"/>
                  </a:lnTo>
                  <a:lnTo>
                    <a:pt x="926327" y="254441"/>
                  </a:lnTo>
                  <a:lnTo>
                    <a:pt x="862716" y="238539"/>
                  </a:lnTo>
                  <a:lnTo>
                    <a:pt x="807057" y="238539"/>
                  </a:lnTo>
                  <a:lnTo>
                    <a:pt x="743447" y="210709"/>
                  </a:lnTo>
                  <a:lnTo>
                    <a:pt x="711642" y="174928"/>
                  </a:lnTo>
                  <a:lnTo>
                    <a:pt x="667910" y="151074"/>
                  </a:lnTo>
                  <a:lnTo>
                    <a:pt x="624177" y="147099"/>
                  </a:lnTo>
                  <a:lnTo>
                    <a:pt x="596348" y="163001"/>
                  </a:lnTo>
                  <a:lnTo>
                    <a:pt x="560567" y="194807"/>
                  </a:lnTo>
                  <a:lnTo>
                    <a:pt x="496956" y="202758"/>
                  </a:lnTo>
                  <a:lnTo>
                    <a:pt x="536713" y="155050"/>
                  </a:lnTo>
                  <a:lnTo>
                    <a:pt x="576470" y="131196"/>
                  </a:lnTo>
                  <a:lnTo>
                    <a:pt x="620202" y="111318"/>
                  </a:lnTo>
                  <a:lnTo>
                    <a:pt x="620202" y="111318"/>
                  </a:lnTo>
                  <a:lnTo>
                    <a:pt x="588396" y="47707"/>
                  </a:lnTo>
                  <a:lnTo>
                    <a:pt x="544664" y="11927"/>
                  </a:lnTo>
                  <a:lnTo>
                    <a:pt x="512859" y="0"/>
                  </a:lnTo>
                  <a:lnTo>
                    <a:pt x="512859" y="0"/>
                  </a:lnTo>
                  <a:lnTo>
                    <a:pt x="465151" y="3975"/>
                  </a:lnTo>
                  <a:lnTo>
                    <a:pt x="465151" y="3975"/>
                  </a:lnTo>
                  <a:lnTo>
                    <a:pt x="413468" y="23854"/>
                  </a:lnTo>
                  <a:lnTo>
                    <a:pt x="417443" y="59634"/>
                  </a:lnTo>
                  <a:lnTo>
                    <a:pt x="465151" y="127220"/>
                  </a:lnTo>
                  <a:lnTo>
                    <a:pt x="473103" y="170953"/>
                  </a:lnTo>
                  <a:lnTo>
                    <a:pt x="437322" y="147099"/>
                  </a:lnTo>
                  <a:lnTo>
                    <a:pt x="397565" y="103367"/>
                  </a:lnTo>
                  <a:lnTo>
                    <a:pt x="377687" y="55659"/>
                  </a:lnTo>
                  <a:lnTo>
                    <a:pt x="361784" y="31805"/>
                  </a:lnTo>
                  <a:lnTo>
                    <a:pt x="314076" y="27829"/>
                  </a:lnTo>
                  <a:lnTo>
                    <a:pt x="262393" y="55659"/>
                  </a:lnTo>
                  <a:lnTo>
                    <a:pt x="246490" y="91440"/>
                  </a:lnTo>
                  <a:lnTo>
                    <a:pt x="222636" y="123245"/>
                  </a:lnTo>
                  <a:lnTo>
                    <a:pt x="222636" y="214685"/>
                  </a:lnTo>
                  <a:lnTo>
                    <a:pt x="250466" y="298174"/>
                  </a:lnTo>
                  <a:lnTo>
                    <a:pt x="246490" y="365760"/>
                  </a:lnTo>
                  <a:lnTo>
                    <a:pt x="226612" y="401540"/>
                  </a:lnTo>
                  <a:lnTo>
                    <a:pt x="178904" y="333954"/>
                  </a:lnTo>
                  <a:lnTo>
                    <a:pt x="170953" y="294198"/>
                  </a:lnTo>
                  <a:lnTo>
                    <a:pt x="182880" y="246490"/>
                  </a:lnTo>
                  <a:lnTo>
                    <a:pt x="174929" y="186855"/>
                  </a:lnTo>
                  <a:lnTo>
                    <a:pt x="170953" y="131196"/>
                  </a:lnTo>
                  <a:cubicBezTo>
                    <a:pt x="183345" y="98150"/>
                    <a:pt x="182880" y="110714"/>
                    <a:pt x="182880" y="95415"/>
                  </a:cubicBezTo>
                  <a:lnTo>
                    <a:pt x="155050" y="437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8" name="37 Forma libre"/>
            <p:cNvSpPr/>
            <p:nvPr/>
          </p:nvSpPr>
          <p:spPr>
            <a:xfrm>
              <a:off x="7705725" y="4148138"/>
              <a:ext cx="666750" cy="742950"/>
            </a:xfrm>
            <a:custGeom>
              <a:avLst/>
              <a:gdLst>
                <a:gd name="connsiteX0" fmla="*/ 76200 w 666750"/>
                <a:gd name="connsiteY0" fmla="*/ 0 h 742950"/>
                <a:gd name="connsiteX1" fmla="*/ 52388 w 666750"/>
                <a:gd name="connsiteY1" fmla="*/ 47625 h 742950"/>
                <a:gd name="connsiteX2" fmla="*/ 19050 w 666750"/>
                <a:gd name="connsiteY2" fmla="*/ 71437 h 742950"/>
                <a:gd name="connsiteX3" fmla="*/ 9525 w 666750"/>
                <a:gd name="connsiteY3" fmla="*/ 123825 h 742950"/>
                <a:gd name="connsiteX4" fmla="*/ 0 w 666750"/>
                <a:gd name="connsiteY4" fmla="*/ 195262 h 742950"/>
                <a:gd name="connsiteX5" fmla="*/ 4763 w 666750"/>
                <a:gd name="connsiteY5" fmla="*/ 304800 h 742950"/>
                <a:gd name="connsiteX6" fmla="*/ 28575 w 666750"/>
                <a:gd name="connsiteY6" fmla="*/ 414337 h 742950"/>
                <a:gd name="connsiteX7" fmla="*/ 38100 w 666750"/>
                <a:gd name="connsiteY7" fmla="*/ 500062 h 742950"/>
                <a:gd name="connsiteX8" fmla="*/ 42863 w 666750"/>
                <a:gd name="connsiteY8" fmla="*/ 557212 h 742950"/>
                <a:gd name="connsiteX9" fmla="*/ 28575 w 666750"/>
                <a:gd name="connsiteY9" fmla="*/ 585787 h 742950"/>
                <a:gd name="connsiteX10" fmla="*/ 4763 w 666750"/>
                <a:gd name="connsiteY10" fmla="*/ 628650 h 742950"/>
                <a:gd name="connsiteX11" fmla="*/ 19050 w 666750"/>
                <a:gd name="connsiteY11" fmla="*/ 633412 h 742950"/>
                <a:gd name="connsiteX12" fmla="*/ 47625 w 666750"/>
                <a:gd name="connsiteY12" fmla="*/ 623887 h 742950"/>
                <a:gd name="connsiteX13" fmla="*/ 66675 w 666750"/>
                <a:gd name="connsiteY13" fmla="*/ 661987 h 742950"/>
                <a:gd name="connsiteX14" fmla="*/ 42863 w 666750"/>
                <a:gd name="connsiteY14" fmla="*/ 714375 h 742950"/>
                <a:gd name="connsiteX15" fmla="*/ 61913 w 666750"/>
                <a:gd name="connsiteY15" fmla="*/ 742950 h 742950"/>
                <a:gd name="connsiteX16" fmla="*/ 123825 w 666750"/>
                <a:gd name="connsiteY16" fmla="*/ 742950 h 742950"/>
                <a:gd name="connsiteX17" fmla="*/ 161925 w 666750"/>
                <a:gd name="connsiteY17" fmla="*/ 695325 h 742950"/>
                <a:gd name="connsiteX18" fmla="*/ 242888 w 666750"/>
                <a:gd name="connsiteY18" fmla="*/ 642937 h 742950"/>
                <a:gd name="connsiteX19" fmla="*/ 295275 w 666750"/>
                <a:gd name="connsiteY19" fmla="*/ 628650 h 742950"/>
                <a:gd name="connsiteX20" fmla="*/ 338138 w 666750"/>
                <a:gd name="connsiteY20" fmla="*/ 595312 h 742950"/>
                <a:gd name="connsiteX21" fmla="*/ 376238 w 666750"/>
                <a:gd name="connsiteY21" fmla="*/ 581025 h 742950"/>
                <a:gd name="connsiteX22" fmla="*/ 400050 w 666750"/>
                <a:gd name="connsiteY22" fmla="*/ 557212 h 742950"/>
                <a:gd name="connsiteX23" fmla="*/ 419100 w 666750"/>
                <a:gd name="connsiteY23" fmla="*/ 533400 h 742950"/>
                <a:gd name="connsiteX24" fmla="*/ 442913 w 666750"/>
                <a:gd name="connsiteY24" fmla="*/ 504825 h 742950"/>
                <a:gd name="connsiteX25" fmla="*/ 447675 w 666750"/>
                <a:gd name="connsiteY25" fmla="*/ 571500 h 742950"/>
                <a:gd name="connsiteX26" fmla="*/ 419100 w 666750"/>
                <a:gd name="connsiteY26" fmla="*/ 604837 h 742950"/>
                <a:gd name="connsiteX27" fmla="*/ 409575 w 666750"/>
                <a:gd name="connsiteY27" fmla="*/ 623887 h 742950"/>
                <a:gd name="connsiteX28" fmla="*/ 404813 w 666750"/>
                <a:gd name="connsiteY28" fmla="*/ 657225 h 742950"/>
                <a:gd name="connsiteX29" fmla="*/ 438150 w 666750"/>
                <a:gd name="connsiteY29" fmla="*/ 642937 h 742950"/>
                <a:gd name="connsiteX30" fmla="*/ 438150 w 666750"/>
                <a:gd name="connsiteY30" fmla="*/ 642937 h 742950"/>
                <a:gd name="connsiteX31" fmla="*/ 471488 w 666750"/>
                <a:gd name="connsiteY31" fmla="*/ 604837 h 742950"/>
                <a:gd name="connsiteX32" fmla="*/ 471488 w 666750"/>
                <a:gd name="connsiteY32" fmla="*/ 604837 h 742950"/>
                <a:gd name="connsiteX33" fmla="*/ 476250 w 666750"/>
                <a:gd name="connsiteY33" fmla="*/ 538162 h 742950"/>
                <a:gd name="connsiteX34" fmla="*/ 495300 w 666750"/>
                <a:gd name="connsiteY34" fmla="*/ 504825 h 742950"/>
                <a:gd name="connsiteX35" fmla="*/ 519113 w 666750"/>
                <a:gd name="connsiteY35" fmla="*/ 457200 h 742950"/>
                <a:gd name="connsiteX36" fmla="*/ 519113 w 666750"/>
                <a:gd name="connsiteY36" fmla="*/ 457200 h 742950"/>
                <a:gd name="connsiteX37" fmla="*/ 519113 w 666750"/>
                <a:gd name="connsiteY37" fmla="*/ 457200 h 742950"/>
                <a:gd name="connsiteX38" fmla="*/ 528638 w 666750"/>
                <a:gd name="connsiteY38" fmla="*/ 519112 h 742950"/>
                <a:gd name="connsiteX39" fmla="*/ 571500 w 666750"/>
                <a:gd name="connsiteY39" fmla="*/ 552450 h 742950"/>
                <a:gd name="connsiteX40" fmla="*/ 595313 w 666750"/>
                <a:gd name="connsiteY40" fmla="*/ 481012 h 742950"/>
                <a:gd name="connsiteX41" fmla="*/ 638175 w 666750"/>
                <a:gd name="connsiteY41" fmla="*/ 538162 h 742950"/>
                <a:gd name="connsiteX42" fmla="*/ 666750 w 666750"/>
                <a:gd name="connsiteY42" fmla="*/ 495300 h 742950"/>
                <a:gd name="connsiteX43" fmla="*/ 657225 w 666750"/>
                <a:gd name="connsiteY43" fmla="*/ 414337 h 742950"/>
                <a:gd name="connsiteX44" fmla="*/ 633413 w 666750"/>
                <a:gd name="connsiteY44" fmla="*/ 357187 h 742950"/>
                <a:gd name="connsiteX45" fmla="*/ 628650 w 666750"/>
                <a:gd name="connsiteY45" fmla="*/ 333375 h 742950"/>
                <a:gd name="connsiteX46" fmla="*/ 600075 w 666750"/>
                <a:gd name="connsiteY46" fmla="*/ 371475 h 742950"/>
                <a:gd name="connsiteX47" fmla="*/ 600075 w 666750"/>
                <a:gd name="connsiteY47" fmla="*/ 400050 h 742950"/>
                <a:gd name="connsiteX48" fmla="*/ 600075 w 666750"/>
                <a:gd name="connsiteY48" fmla="*/ 400050 h 742950"/>
                <a:gd name="connsiteX49" fmla="*/ 585788 w 666750"/>
                <a:gd name="connsiteY49" fmla="*/ 347662 h 742950"/>
                <a:gd name="connsiteX50" fmla="*/ 581025 w 666750"/>
                <a:gd name="connsiteY50" fmla="*/ 304800 h 742950"/>
                <a:gd name="connsiteX51" fmla="*/ 581025 w 666750"/>
                <a:gd name="connsiteY51" fmla="*/ 304800 h 742950"/>
                <a:gd name="connsiteX52" fmla="*/ 552450 w 666750"/>
                <a:gd name="connsiteY52" fmla="*/ 328612 h 742950"/>
                <a:gd name="connsiteX53" fmla="*/ 552450 w 666750"/>
                <a:gd name="connsiteY53" fmla="*/ 366712 h 742950"/>
                <a:gd name="connsiteX54" fmla="*/ 552450 w 666750"/>
                <a:gd name="connsiteY54" fmla="*/ 366712 h 742950"/>
                <a:gd name="connsiteX55" fmla="*/ 538163 w 666750"/>
                <a:gd name="connsiteY55" fmla="*/ 400050 h 742950"/>
                <a:gd name="connsiteX56" fmla="*/ 533400 w 666750"/>
                <a:gd name="connsiteY56" fmla="*/ 366712 h 742950"/>
                <a:gd name="connsiteX57" fmla="*/ 533400 w 666750"/>
                <a:gd name="connsiteY57" fmla="*/ 366712 h 742950"/>
                <a:gd name="connsiteX58" fmla="*/ 523875 w 666750"/>
                <a:gd name="connsiteY58" fmla="*/ 290512 h 742950"/>
                <a:gd name="connsiteX59" fmla="*/ 523875 w 666750"/>
                <a:gd name="connsiteY59" fmla="*/ 252412 h 742950"/>
                <a:gd name="connsiteX60" fmla="*/ 523875 w 666750"/>
                <a:gd name="connsiteY60" fmla="*/ 252412 h 742950"/>
                <a:gd name="connsiteX61" fmla="*/ 481013 w 666750"/>
                <a:gd name="connsiteY61" fmla="*/ 266700 h 742950"/>
                <a:gd name="connsiteX62" fmla="*/ 452438 w 666750"/>
                <a:gd name="connsiteY62" fmla="*/ 261937 h 742950"/>
                <a:gd name="connsiteX63" fmla="*/ 452438 w 666750"/>
                <a:gd name="connsiteY63" fmla="*/ 261937 h 742950"/>
                <a:gd name="connsiteX64" fmla="*/ 433388 w 666750"/>
                <a:gd name="connsiteY64" fmla="*/ 190500 h 742950"/>
                <a:gd name="connsiteX65" fmla="*/ 381000 w 666750"/>
                <a:gd name="connsiteY65" fmla="*/ 190500 h 742950"/>
                <a:gd name="connsiteX66" fmla="*/ 381000 w 666750"/>
                <a:gd name="connsiteY66" fmla="*/ 190500 h 742950"/>
                <a:gd name="connsiteX67" fmla="*/ 352425 w 666750"/>
                <a:gd name="connsiteY67" fmla="*/ 176212 h 742950"/>
                <a:gd name="connsiteX68" fmla="*/ 323850 w 666750"/>
                <a:gd name="connsiteY68" fmla="*/ 200025 h 742950"/>
                <a:gd name="connsiteX69" fmla="*/ 309563 w 666750"/>
                <a:gd name="connsiteY69" fmla="*/ 209550 h 742950"/>
                <a:gd name="connsiteX70" fmla="*/ 280988 w 666750"/>
                <a:gd name="connsiteY70" fmla="*/ 233362 h 742950"/>
                <a:gd name="connsiteX71" fmla="*/ 261938 w 666750"/>
                <a:gd name="connsiteY71" fmla="*/ 257175 h 742950"/>
                <a:gd name="connsiteX72" fmla="*/ 261938 w 666750"/>
                <a:gd name="connsiteY72" fmla="*/ 257175 h 742950"/>
                <a:gd name="connsiteX73" fmla="*/ 261938 w 666750"/>
                <a:gd name="connsiteY73" fmla="*/ 257175 h 742950"/>
                <a:gd name="connsiteX74" fmla="*/ 214313 w 666750"/>
                <a:gd name="connsiteY74" fmla="*/ 276225 h 742950"/>
                <a:gd name="connsiteX75" fmla="*/ 214313 w 666750"/>
                <a:gd name="connsiteY75" fmla="*/ 242887 h 742950"/>
                <a:gd name="connsiteX76" fmla="*/ 209550 w 666750"/>
                <a:gd name="connsiteY76" fmla="*/ 228600 h 742950"/>
                <a:gd name="connsiteX77" fmla="*/ 152400 w 666750"/>
                <a:gd name="connsiteY77" fmla="*/ 228600 h 742950"/>
                <a:gd name="connsiteX78" fmla="*/ 152400 w 666750"/>
                <a:gd name="connsiteY78" fmla="*/ 228600 h 742950"/>
                <a:gd name="connsiteX79" fmla="*/ 138113 w 666750"/>
                <a:gd name="connsiteY79" fmla="*/ 290512 h 742950"/>
                <a:gd name="connsiteX80" fmla="*/ 123825 w 666750"/>
                <a:gd name="connsiteY80" fmla="*/ 261937 h 742950"/>
                <a:gd name="connsiteX81" fmla="*/ 119063 w 666750"/>
                <a:gd name="connsiteY81" fmla="*/ 180975 h 742950"/>
                <a:gd name="connsiteX82" fmla="*/ 109538 w 666750"/>
                <a:gd name="connsiteY82" fmla="*/ 109537 h 742950"/>
                <a:gd name="connsiteX83" fmla="*/ 104775 w 666750"/>
                <a:gd name="connsiteY83" fmla="*/ 42862 h 742950"/>
                <a:gd name="connsiteX84" fmla="*/ 76200 w 666750"/>
                <a:gd name="connsiteY84"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66750" h="742950">
                  <a:moveTo>
                    <a:pt x="76200" y="0"/>
                  </a:moveTo>
                  <a:lnTo>
                    <a:pt x="52388" y="47625"/>
                  </a:lnTo>
                  <a:lnTo>
                    <a:pt x="19050" y="71437"/>
                  </a:lnTo>
                  <a:lnTo>
                    <a:pt x="9525" y="123825"/>
                  </a:lnTo>
                  <a:lnTo>
                    <a:pt x="0" y="195262"/>
                  </a:lnTo>
                  <a:lnTo>
                    <a:pt x="4763" y="304800"/>
                  </a:lnTo>
                  <a:lnTo>
                    <a:pt x="28575" y="414337"/>
                  </a:lnTo>
                  <a:lnTo>
                    <a:pt x="38100" y="500062"/>
                  </a:lnTo>
                  <a:lnTo>
                    <a:pt x="42863" y="557212"/>
                  </a:lnTo>
                  <a:lnTo>
                    <a:pt x="28575" y="585787"/>
                  </a:lnTo>
                  <a:lnTo>
                    <a:pt x="4763" y="628650"/>
                  </a:lnTo>
                  <a:lnTo>
                    <a:pt x="19050" y="633412"/>
                  </a:lnTo>
                  <a:lnTo>
                    <a:pt x="47625" y="623887"/>
                  </a:lnTo>
                  <a:lnTo>
                    <a:pt x="66675" y="661987"/>
                  </a:lnTo>
                  <a:lnTo>
                    <a:pt x="42863" y="714375"/>
                  </a:lnTo>
                  <a:lnTo>
                    <a:pt x="61913" y="742950"/>
                  </a:lnTo>
                  <a:lnTo>
                    <a:pt x="123825" y="742950"/>
                  </a:lnTo>
                  <a:lnTo>
                    <a:pt x="161925" y="695325"/>
                  </a:lnTo>
                  <a:lnTo>
                    <a:pt x="242888" y="642937"/>
                  </a:lnTo>
                  <a:lnTo>
                    <a:pt x="295275" y="628650"/>
                  </a:lnTo>
                  <a:lnTo>
                    <a:pt x="338138" y="595312"/>
                  </a:lnTo>
                  <a:lnTo>
                    <a:pt x="376238" y="581025"/>
                  </a:lnTo>
                  <a:lnTo>
                    <a:pt x="400050" y="557212"/>
                  </a:lnTo>
                  <a:lnTo>
                    <a:pt x="419100" y="533400"/>
                  </a:lnTo>
                  <a:lnTo>
                    <a:pt x="442913" y="504825"/>
                  </a:lnTo>
                  <a:lnTo>
                    <a:pt x="447675" y="571500"/>
                  </a:lnTo>
                  <a:lnTo>
                    <a:pt x="419100" y="604837"/>
                  </a:lnTo>
                  <a:lnTo>
                    <a:pt x="409575" y="623887"/>
                  </a:lnTo>
                  <a:lnTo>
                    <a:pt x="404813" y="657225"/>
                  </a:lnTo>
                  <a:lnTo>
                    <a:pt x="438150" y="642937"/>
                  </a:lnTo>
                  <a:lnTo>
                    <a:pt x="438150" y="642937"/>
                  </a:lnTo>
                  <a:lnTo>
                    <a:pt x="471488" y="604837"/>
                  </a:lnTo>
                  <a:lnTo>
                    <a:pt x="471488" y="604837"/>
                  </a:lnTo>
                  <a:lnTo>
                    <a:pt x="476250" y="538162"/>
                  </a:lnTo>
                  <a:lnTo>
                    <a:pt x="495300" y="504825"/>
                  </a:lnTo>
                  <a:lnTo>
                    <a:pt x="519113" y="457200"/>
                  </a:lnTo>
                  <a:lnTo>
                    <a:pt x="519113" y="457200"/>
                  </a:lnTo>
                  <a:lnTo>
                    <a:pt x="519113" y="457200"/>
                  </a:lnTo>
                  <a:lnTo>
                    <a:pt x="528638" y="519112"/>
                  </a:lnTo>
                  <a:lnTo>
                    <a:pt x="571500" y="552450"/>
                  </a:lnTo>
                  <a:lnTo>
                    <a:pt x="595313" y="481012"/>
                  </a:lnTo>
                  <a:lnTo>
                    <a:pt x="638175" y="538162"/>
                  </a:lnTo>
                  <a:lnTo>
                    <a:pt x="666750" y="495300"/>
                  </a:lnTo>
                  <a:lnTo>
                    <a:pt x="657225" y="414337"/>
                  </a:lnTo>
                  <a:lnTo>
                    <a:pt x="633413" y="357187"/>
                  </a:lnTo>
                  <a:lnTo>
                    <a:pt x="628650" y="333375"/>
                  </a:lnTo>
                  <a:lnTo>
                    <a:pt x="600075" y="371475"/>
                  </a:lnTo>
                  <a:lnTo>
                    <a:pt x="600075" y="400050"/>
                  </a:lnTo>
                  <a:lnTo>
                    <a:pt x="600075" y="400050"/>
                  </a:lnTo>
                  <a:lnTo>
                    <a:pt x="585788" y="347662"/>
                  </a:lnTo>
                  <a:lnTo>
                    <a:pt x="581025" y="304800"/>
                  </a:lnTo>
                  <a:lnTo>
                    <a:pt x="581025" y="304800"/>
                  </a:lnTo>
                  <a:lnTo>
                    <a:pt x="552450" y="328612"/>
                  </a:lnTo>
                  <a:lnTo>
                    <a:pt x="552450" y="366712"/>
                  </a:lnTo>
                  <a:lnTo>
                    <a:pt x="552450" y="366712"/>
                  </a:lnTo>
                  <a:lnTo>
                    <a:pt x="538163" y="400050"/>
                  </a:lnTo>
                  <a:lnTo>
                    <a:pt x="533400" y="366712"/>
                  </a:lnTo>
                  <a:lnTo>
                    <a:pt x="533400" y="366712"/>
                  </a:lnTo>
                  <a:lnTo>
                    <a:pt x="523875" y="290512"/>
                  </a:lnTo>
                  <a:lnTo>
                    <a:pt x="523875" y="252412"/>
                  </a:lnTo>
                  <a:lnTo>
                    <a:pt x="523875" y="252412"/>
                  </a:lnTo>
                  <a:lnTo>
                    <a:pt x="481013" y="266700"/>
                  </a:lnTo>
                  <a:lnTo>
                    <a:pt x="452438" y="261937"/>
                  </a:lnTo>
                  <a:lnTo>
                    <a:pt x="452438" y="261937"/>
                  </a:lnTo>
                  <a:lnTo>
                    <a:pt x="433388" y="190500"/>
                  </a:lnTo>
                  <a:lnTo>
                    <a:pt x="381000" y="190500"/>
                  </a:lnTo>
                  <a:lnTo>
                    <a:pt x="381000" y="190500"/>
                  </a:lnTo>
                  <a:lnTo>
                    <a:pt x="352425" y="176212"/>
                  </a:lnTo>
                  <a:lnTo>
                    <a:pt x="323850" y="200025"/>
                  </a:lnTo>
                  <a:lnTo>
                    <a:pt x="309563" y="209550"/>
                  </a:lnTo>
                  <a:lnTo>
                    <a:pt x="280988" y="233362"/>
                  </a:lnTo>
                  <a:lnTo>
                    <a:pt x="261938" y="257175"/>
                  </a:lnTo>
                  <a:lnTo>
                    <a:pt x="261938" y="257175"/>
                  </a:lnTo>
                  <a:lnTo>
                    <a:pt x="261938" y="257175"/>
                  </a:lnTo>
                  <a:lnTo>
                    <a:pt x="214313" y="276225"/>
                  </a:lnTo>
                  <a:lnTo>
                    <a:pt x="214313" y="242887"/>
                  </a:lnTo>
                  <a:lnTo>
                    <a:pt x="209550" y="228600"/>
                  </a:lnTo>
                  <a:lnTo>
                    <a:pt x="152400" y="228600"/>
                  </a:lnTo>
                  <a:lnTo>
                    <a:pt x="152400" y="228600"/>
                  </a:lnTo>
                  <a:lnTo>
                    <a:pt x="138113" y="290512"/>
                  </a:lnTo>
                  <a:lnTo>
                    <a:pt x="123825" y="261937"/>
                  </a:lnTo>
                  <a:lnTo>
                    <a:pt x="119063" y="180975"/>
                  </a:lnTo>
                  <a:lnTo>
                    <a:pt x="109538" y="109537"/>
                  </a:lnTo>
                  <a:lnTo>
                    <a:pt x="104775" y="42862"/>
                  </a:lnTo>
                  <a:lnTo>
                    <a:pt x="762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9" name="38 Forma libre"/>
            <p:cNvSpPr/>
            <p:nvPr/>
          </p:nvSpPr>
          <p:spPr>
            <a:xfrm>
              <a:off x="4719099" y="2938463"/>
              <a:ext cx="473103" cy="480598"/>
            </a:xfrm>
            <a:custGeom>
              <a:avLst/>
              <a:gdLst>
                <a:gd name="connsiteX0" fmla="*/ 59635 w 473103"/>
                <a:gd name="connsiteY0" fmla="*/ 0 h 457200"/>
                <a:gd name="connsiteX1" fmla="*/ 47708 w 473103"/>
                <a:gd name="connsiteY1" fmla="*/ 39756 h 457200"/>
                <a:gd name="connsiteX2" fmla="*/ 47708 w 473103"/>
                <a:gd name="connsiteY2" fmla="*/ 87464 h 457200"/>
                <a:gd name="connsiteX3" fmla="*/ 47708 w 473103"/>
                <a:gd name="connsiteY3" fmla="*/ 170953 h 457200"/>
                <a:gd name="connsiteX4" fmla="*/ 51684 w 473103"/>
                <a:gd name="connsiteY4" fmla="*/ 250466 h 457200"/>
                <a:gd name="connsiteX5" fmla="*/ 51684 w 473103"/>
                <a:gd name="connsiteY5" fmla="*/ 322028 h 457200"/>
                <a:gd name="connsiteX6" fmla="*/ 51684 w 473103"/>
                <a:gd name="connsiteY6" fmla="*/ 322028 h 457200"/>
                <a:gd name="connsiteX7" fmla="*/ 19878 w 473103"/>
                <a:gd name="connsiteY7" fmla="*/ 349857 h 457200"/>
                <a:gd name="connsiteX8" fmla="*/ 0 w 473103"/>
                <a:gd name="connsiteY8" fmla="*/ 377687 h 457200"/>
                <a:gd name="connsiteX9" fmla="*/ 0 w 473103"/>
                <a:gd name="connsiteY9" fmla="*/ 401541 h 457200"/>
                <a:gd name="connsiteX10" fmla="*/ 31805 w 473103"/>
                <a:gd name="connsiteY10" fmla="*/ 401541 h 457200"/>
                <a:gd name="connsiteX11" fmla="*/ 83489 w 473103"/>
                <a:gd name="connsiteY11" fmla="*/ 377687 h 457200"/>
                <a:gd name="connsiteX12" fmla="*/ 103367 w 473103"/>
                <a:gd name="connsiteY12" fmla="*/ 369736 h 457200"/>
                <a:gd name="connsiteX13" fmla="*/ 119270 w 473103"/>
                <a:gd name="connsiteY13" fmla="*/ 421419 h 457200"/>
                <a:gd name="connsiteX14" fmla="*/ 131197 w 473103"/>
                <a:gd name="connsiteY14" fmla="*/ 453224 h 457200"/>
                <a:gd name="connsiteX15" fmla="*/ 159026 w 473103"/>
                <a:gd name="connsiteY15" fmla="*/ 457200 h 457200"/>
                <a:gd name="connsiteX16" fmla="*/ 198783 w 473103"/>
                <a:gd name="connsiteY16" fmla="*/ 413468 h 457200"/>
                <a:gd name="connsiteX17" fmla="*/ 230588 w 473103"/>
                <a:gd name="connsiteY17" fmla="*/ 361784 h 457200"/>
                <a:gd name="connsiteX18" fmla="*/ 278296 w 473103"/>
                <a:gd name="connsiteY18" fmla="*/ 306125 h 457200"/>
                <a:gd name="connsiteX19" fmla="*/ 262393 w 473103"/>
                <a:gd name="connsiteY19" fmla="*/ 278296 h 457200"/>
                <a:gd name="connsiteX20" fmla="*/ 286247 w 473103"/>
                <a:gd name="connsiteY20" fmla="*/ 254442 h 457200"/>
                <a:gd name="connsiteX21" fmla="*/ 302150 w 473103"/>
                <a:gd name="connsiteY21" fmla="*/ 298174 h 457200"/>
                <a:gd name="connsiteX22" fmla="*/ 341906 w 473103"/>
                <a:gd name="connsiteY22" fmla="*/ 326003 h 457200"/>
                <a:gd name="connsiteX23" fmla="*/ 401541 w 473103"/>
                <a:gd name="connsiteY23" fmla="*/ 337930 h 457200"/>
                <a:gd name="connsiteX24" fmla="*/ 453224 w 473103"/>
                <a:gd name="connsiteY24" fmla="*/ 333955 h 457200"/>
                <a:gd name="connsiteX25" fmla="*/ 473103 w 473103"/>
                <a:gd name="connsiteY25" fmla="*/ 282271 h 457200"/>
                <a:gd name="connsiteX26" fmla="*/ 449249 w 473103"/>
                <a:gd name="connsiteY26" fmla="*/ 250466 h 457200"/>
                <a:gd name="connsiteX27" fmla="*/ 425395 w 473103"/>
                <a:gd name="connsiteY27" fmla="*/ 214685 h 457200"/>
                <a:gd name="connsiteX28" fmla="*/ 401541 w 473103"/>
                <a:gd name="connsiteY28" fmla="*/ 214685 h 457200"/>
                <a:gd name="connsiteX29" fmla="*/ 341906 w 473103"/>
                <a:gd name="connsiteY29" fmla="*/ 198782 h 457200"/>
                <a:gd name="connsiteX30" fmla="*/ 310101 w 473103"/>
                <a:gd name="connsiteY30" fmla="*/ 159026 h 457200"/>
                <a:gd name="connsiteX31" fmla="*/ 286247 w 473103"/>
                <a:gd name="connsiteY31" fmla="*/ 135172 h 457200"/>
                <a:gd name="connsiteX32" fmla="*/ 234564 w 473103"/>
                <a:gd name="connsiteY32" fmla="*/ 107342 h 457200"/>
                <a:gd name="connsiteX33" fmla="*/ 198783 w 473103"/>
                <a:gd name="connsiteY33" fmla="*/ 91440 h 457200"/>
                <a:gd name="connsiteX34" fmla="*/ 159026 w 473103"/>
                <a:gd name="connsiteY34" fmla="*/ 79513 h 457200"/>
                <a:gd name="connsiteX0" fmla="*/ 162029 w 473103"/>
                <a:gd name="connsiteY0" fmla="*/ 41206 h 417444"/>
                <a:gd name="connsiteX1" fmla="*/ 47708 w 473103"/>
                <a:gd name="connsiteY1" fmla="*/ 0 h 417444"/>
                <a:gd name="connsiteX2" fmla="*/ 47708 w 473103"/>
                <a:gd name="connsiteY2" fmla="*/ 47708 h 417444"/>
                <a:gd name="connsiteX3" fmla="*/ 47708 w 473103"/>
                <a:gd name="connsiteY3" fmla="*/ 131197 h 417444"/>
                <a:gd name="connsiteX4" fmla="*/ 51684 w 473103"/>
                <a:gd name="connsiteY4" fmla="*/ 210710 h 417444"/>
                <a:gd name="connsiteX5" fmla="*/ 51684 w 473103"/>
                <a:gd name="connsiteY5" fmla="*/ 282272 h 417444"/>
                <a:gd name="connsiteX6" fmla="*/ 51684 w 473103"/>
                <a:gd name="connsiteY6" fmla="*/ 282272 h 417444"/>
                <a:gd name="connsiteX7" fmla="*/ 19878 w 473103"/>
                <a:gd name="connsiteY7" fmla="*/ 310101 h 417444"/>
                <a:gd name="connsiteX8" fmla="*/ 0 w 473103"/>
                <a:gd name="connsiteY8" fmla="*/ 337931 h 417444"/>
                <a:gd name="connsiteX9" fmla="*/ 0 w 473103"/>
                <a:gd name="connsiteY9" fmla="*/ 361785 h 417444"/>
                <a:gd name="connsiteX10" fmla="*/ 31805 w 473103"/>
                <a:gd name="connsiteY10" fmla="*/ 361785 h 417444"/>
                <a:gd name="connsiteX11" fmla="*/ 83489 w 473103"/>
                <a:gd name="connsiteY11" fmla="*/ 337931 h 417444"/>
                <a:gd name="connsiteX12" fmla="*/ 103367 w 473103"/>
                <a:gd name="connsiteY12" fmla="*/ 329980 h 417444"/>
                <a:gd name="connsiteX13" fmla="*/ 119270 w 473103"/>
                <a:gd name="connsiteY13" fmla="*/ 381663 h 417444"/>
                <a:gd name="connsiteX14" fmla="*/ 131197 w 473103"/>
                <a:gd name="connsiteY14" fmla="*/ 413468 h 417444"/>
                <a:gd name="connsiteX15" fmla="*/ 159026 w 473103"/>
                <a:gd name="connsiteY15" fmla="*/ 417444 h 417444"/>
                <a:gd name="connsiteX16" fmla="*/ 198783 w 473103"/>
                <a:gd name="connsiteY16" fmla="*/ 373712 h 417444"/>
                <a:gd name="connsiteX17" fmla="*/ 230588 w 473103"/>
                <a:gd name="connsiteY17" fmla="*/ 322028 h 417444"/>
                <a:gd name="connsiteX18" fmla="*/ 278296 w 473103"/>
                <a:gd name="connsiteY18" fmla="*/ 266369 h 417444"/>
                <a:gd name="connsiteX19" fmla="*/ 262393 w 473103"/>
                <a:gd name="connsiteY19" fmla="*/ 238540 h 417444"/>
                <a:gd name="connsiteX20" fmla="*/ 286247 w 473103"/>
                <a:gd name="connsiteY20" fmla="*/ 214686 h 417444"/>
                <a:gd name="connsiteX21" fmla="*/ 302150 w 473103"/>
                <a:gd name="connsiteY21" fmla="*/ 258418 h 417444"/>
                <a:gd name="connsiteX22" fmla="*/ 341906 w 473103"/>
                <a:gd name="connsiteY22" fmla="*/ 286247 h 417444"/>
                <a:gd name="connsiteX23" fmla="*/ 401541 w 473103"/>
                <a:gd name="connsiteY23" fmla="*/ 298174 h 417444"/>
                <a:gd name="connsiteX24" fmla="*/ 453224 w 473103"/>
                <a:gd name="connsiteY24" fmla="*/ 294199 h 417444"/>
                <a:gd name="connsiteX25" fmla="*/ 473103 w 473103"/>
                <a:gd name="connsiteY25" fmla="*/ 242515 h 417444"/>
                <a:gd name="connsiteX26" fmla="*/ 449249 w 473103"/>
                <a:gd name="connsiteY26" fmla="*/ 210710 h 417444"/>
                <a:gd name="connsiteX27" fmla="*/ 425395 w 473103"/>
                <a:gd name="connsiteY27" fmla="*/ 174929 h 417444"/>
                <a:gd name="connsiteX28" fmla="*/ 401541 w 473103"/>
                <a:gd name="connsiteY28" fmla="*/ 174929 h 417444"/>
                <a:gd name="connsiteX29" fmla="*/ 341906 w 473103"/>
                <a:gd name="connsiteY29" fmla="*/ 159026 h 417444"/>
                <a:gd name="connsiteX30" fmla="*/ 310101 w 473103"/>
                <a:gd name="connsiteY30" fmla="*/ 119270 h 417444"/>
                <a:gd name="connsiteX31" fmla="*/ 286247 w 473103"/>
                <a:gd name="connsiteY31" fmla="*/ 95416 h 417444"/>
                <a:gd name="connsiteX32" fmla="*/ 234564 w 473103"/>
                <a:gd name="connsiteY32" fmla="*/ 67586 h 417444"/>
                <a:gd name="connsiteX33" fmla="*/ 198783 w 473103"/>
                <a:gd name="connsiteY33" fmla="*/ 51684 h 417444"/>
                <a:gd name="connsiteX34" fmla="*/ 159026 w 473103"/>
                <a:gd name="connsiteY34" fmla="*/ 39757 h 417444"/>
                <a:gd name="connsiteX0" fmla="*/ 162029 w 473103"/>
                <a:gd name="connsiteY0" fmla="*/ 41206 h 417444"/>
                <a:gd name="connsiteX1" fmla="*/ 47708 w 473103"/>
                <a:gd name="connsiteY1" fmla="*/ 0 h 417444"/>
                <a:gd name="connsiteX2" fmla="*/ 47708 w 473103"/>
                <a:gd name="connsiteY2" fmla="*/ 47708 h 417444"/>
                <a:gd name="connsiteX3" fmla="*/ 47708 w 473103"/>
                <a:gd name="connsiteY3" fmla="*/ 131197 h 417444"/>
                <a:gd name="connsiteX4" fmla="*/ 51684 w 473103"/>
                <a:gd name="connsiteY4" fmla="*/ 210710 h 417444"/>
                <a:gd name="connsiteX5" fmla="*/ 51684 w 473103"/>
                <a:gd name="connsiteY5" fmla="*/ 282272 h 417444"/>
                <a:gd name="connsiteX6" fmla="*/ 51684 w 473103"/>
                <a:gd name="connsiteY6" fmla="*/ 282272 h 417444"/>
                <a:gd name="connsiteX7" fmla="*/ 19878 w 473103"/>
                <a:gd name="connsiteY7" fmla="*/ 310101 h 417444"/>
                <a:gd name="connsiteX8" fmla="*/ 0 w 473103"/>
                <a:gd name="connsiteY8" fmla="*/ 337931 h 417444"/>
                <a:gd name="connsiteX9" fmla="*/ 0 w 473103"/>
                <a:gd name="connsiteY9" fmla="*/ 361785 h 417444"/>
                <a:gd name="connsiteX10" fmla="*/ 31805 w 473103"/>
                <a:gd name="connsiteY10" fmla="*/ 361785 h 417444"/>
                <a:gd name="connsiteX11" fmla="*/ 83489 w 473103"/>
                <a:gd name="connsiteY11" fmla="*/ 337931 h 417444"/>
                <a:gd name="connsiteX12" fmla="*/ 103367 w 473103"/>
                <a:gd name="connsiteY12" fmla="*/ 329980 h 417444"/>
                <a:gd name="connsiteX13" fmla="*/ 119270 w 473103"/>
                <a:gd name="connsiteY13" fmla="*/ 381663 h 417444"/>
                <a:gd name="connsiteX14" fmla="*/ 131197 w 473103"/>
                <a:gd name="connsiteY14" fmla="*/ 413468 h 417444"/>
                <a:gd name="connsiteX15" fmla="*/ 159026 w 473103"/>
                <a:gd name="connsiteY15" fmla="*/ 417444 h 417444"/>
                <a:gd name="connsiteX16" fmla="*/ 198783 w 473103"/>
                <a:gd name="connsiteY16" fmla="*/ 373712 h 417444"/>
                <a:gd name="connsiteX17" fmla="*/ 230588 w 473103"/>
                <a:gd name="connsiteY17" fmla="*/ 322028 h 417444"/>
                <a:gd name="connsiteX18" fmla="*/ 278296 w 473103"/>
                <a:gd name="connsiteY18" fmla="*/ 266369 h 417444"/>
                <a:gd name="connsiteX19" fmla="*/ 262393 w 473103"/>
                <a:gd name="connsiteY19" fmla="*/ 238540 h 417444"/>
                <a:gd name="connsiteX20" fmla="*/ 286247 w 473103"/>
                <a:gd name="connsiteY20" fmla="*/ 214686 h 417444"/>
                <a:gd name="connsiteX21" fmla="*/ 302150 w 473103"/>
                <a:gd name="connsiteY21" fmla="*/ 258418 h 417444"/>
                <a:gd name="connsiteX22" fmla="*/ 341906 w 473103"/>
                <a:gd name="connsiteY22" fmla="*/ 286247 h 417444"/>
                <a:gd name="connsiteX23" fmla="*/ 401541 w 473103"/>
                <a:gd name="connsiteY23" fmla="*/ 298174 h 417444"/>
                <a:gd name="connsiteX24" fmla="*/ 453224 w 473103"/>
                <a:gd name="connsiteY24" fmla="*/ 294199 h 417444"/>
                <a:gd name="connsiteX25" fmla="*/ 473103 w 473103"/>
                <a:gd name="connsiteY25" fmla="*/ 242515 h 417444"/>
                <a:gd name="connsiteX26" fmla="*/ 449249 w 473103"/>
                <a:gd name="connsiteY26" fmla="*/ 210710 h 417444"/>
                <a:gd name="connsiteX27" fmla="*/ 425395 w 473103"/>
                <a:gd name="connsiteY27" fmla="*/ 174929 h 417444"/>
                <a:gd name="connsiteX28" fmla="*/ 401541 w 473103"/>
                <a:gd name="connsiteY28" fmla="*/ 174929 h 417444"/>
                <a:gd name="connsiteX29" fmla="*/ 341906 w 473103"/>
                <a:gd name="connsiteY29" fmla="*/ 159026 h 417444"/>
                <a:gd name="connsiteX30" fmla="*/ 310101 w 473103"/>
                <a:gd name="connsiteY30" fmla="*/ 119270 h 417444"/>
                <a:gd name="connsiteX31" fmla="*/ 286247 w 473103"/>
                <a:gd name="connsiteY31" fmla="*/ 95416 h 417444"/>
                <a:gd name="connsiteX32" fmla="*/ 234564 w 473103"/>
                <a:gd name="connsiteY32" fmla="*/ 67586 h 417444"/>
                <a:gd name="connsiteX33" fmla="*/ 198783 w 473103"/>
                <a:gd name="connsiteY33" fmla="*/ 51684 h 417444"/>
                <a:gd name="connsiteX34" fmla="*/ 159026 w 473103"/>
                <a:gd name="connsiteY34" fmla="*/ 39757 h 417444"/>
                <a:gd name="connsiteX35" fmla="*/ 162029 w 473103"/>
                <a:gd name="connsiteY35" fmla="*/ 41206 h 417444"/>
                <a:gd name="connsiteX0" fmla="*/ 162029 w 473103"/>
                <a:gd name="connsiteY0" fmla="*/ 104360 h 480598"/>
                <a:gd name="connsiteX1" fmla="*/ 88645 w 473103"/>
                <a:gd name="connsiteY1" fmla="*/ 0 h 480598"/>
                <a:gd name="connsiteX2" fmla="*/ 47708 w 473103"/>
                <a:gd name="connsiteY2" fmla="*/ 63154 h 480598"/>
                <a:gd name="connsiteX3" fmla="*/ 47708 w 473103"/>
                <a:gd name="connsiteY3" fmla="*/ 110862 h 480598"/>
                <a:gd name="connsiteX4" fmla="*/ 47708 w 473103"/>
                <a:gd name="connsiteY4" fmla="*/ 194351 h 480598"/>
                <a:gd name="connsiteX5" fmla="*/ 51684 w 473103"/>
                <a:gd name="connsiteY5" fmla="*/ 273864 h 480598"/>
                <a:gd name="connsiteX6" fmla="*/ 51684 w 473103"/>
                <a:gd name="connsiteY6" fmla="*/ 345426 h 480598"/>
                <a:gd name="connsiteX7" fmla="*/ 51684 w 473103"/>
                <a:gd name="connsiteY7" fmla="*/ 345426 h 480598"/>
                <a:gd name="connsiteX8" fmla="*/ 19878 w 473103"/>
                <a:gd name="connsiteY8" fmla="*/ 373255 h 480598"/>
                <a:gd name="connsiteX9" fmla="*/ 0 w 473103"/>
                <a:gd name="connsiteY9" fmla="*/ 401085 h 480598"/>
                <a:gd name="connsiteX10" fmla="*/ 0 w 473103"/>
                <a:gd name="connsiteY10" fmla="*/ 424939 h 480598"/>
                <a:gd name="connsiteX11" fmla="*/ 31805 w 473103"/>
                <a:gd name="connsiteY11" fmla="*/ 424939 h 480598"/>
                <a:gd name="connsiteX12" fmla="*/ 83489 w 473103"/>
                <a:gd name="connsiteY12" fmla="*/ 401085 h 480598"/>
                <a:gd name="connsiteX13" fmla="*/ 103367 w 473103"/>
                <a:gd name="connsiteY13" fmla="*/ 393134 h 480598"/>
                <a:gd name="connsiteX14" fmla="*/ 119270 w 473103"/>
                <a:gd name="connsiteY14" fmla="*/ 444817 h 480598"/>
                <a:gd name="connsiteX15" fmla="*/ 131197 w 473103"/>
                <a:gd name="connsiteY15" fmla="*/ 476622 h 480598"/>
                <a:gd name="connsiteX16" fmla="*/ 159026 w 473103"/>
                <a:gd name="connsiteY16" fmla="*/ 480598 h 480598"/>
                <a:gd name="connsiteX17" fmla="*/ 198783 w 473103"/>
                <a:gd name="connsiteY17" fmla="*/ 436866 h 480598"/>
                <a:gd name="connsiteX18" fmla="*/ 230588 w 473103"/>
                <a:gd name="connsiteY18" fmla="*/ 385182 h 480598"/>
                <a:gd name="connsiteX19" fmla="*/ 278296 w 473103"/>
                <a:gd name="connsiteY19" fmla="*/ 329523 h 480598"/>
                <a:gd name="connsiteX20" fmla="*/ 262393 w 473103"/>
                <a:gd name="connsiteY20" fmla="*/ 301694 h 480598"/>
                <a:gd name="connsiteX21" fmla="*/ 286247 w 473103"/>
                <a:gd name="connsiteY21" fmla="*/ 277840 h 480598"/>
                <a:gd name="connsiteX22" fmla="*/ 302150 w 473103"/>
                <a:gd name="connsiteY22" fmla="*/ 321572 h 480598"/>
                <a:gd name="connsiteX23" fmla="*/ 341906 w 473103"/>
                <a:gd name="connsiteY23" fmla="*/ 349401 h 480598"/>
                <a:gd name="connsiteX24" fmla="*/ 401541 w 473103"/>
                <a:gd name="connsiteY24" fmla="*/ 361328 h 480598"/>
                <a:gd name="connsiteX25" fmla="*/ 453224 w 473103"/>
                <a:gd name="connsiteY25" fmla="*/ 357353 h 480598"/>
                <a:gd name="connsiteX26" fmla="*/ 473103 w 473103"/>
                <a:gd name="connsiteY26" fmla="*/ 305669 h 480598"/>
                <a:gd name="connsiteX27" fmla="*/ 449249 w 473103"/>
                <a:gd name="connsiteY27" fmla="*/ 273864 h 480598"/>
                <a:gd name="connsiteX28" fmla="*/ 425395 w 473103"/>
                <a:gd name="connsiteY28" fmla="*/ 238083 h 480598"/>
                <a:gd name="connsiteX29" fmla="*/ 401541 w 473103"/>
                <a:gd name="connsiteY29" fmla="*/ 238083 h 480598"/>
                <a:gd name="connsiteX30" fmla="*/ 341906 w 473103"/>
                <a:gd name="connsiteY30" fmla="*/ 222180 h 480598"/>
                <a:gd name="connsiteX31" fmla="*/ 310101 w 473103"/>
                <a:gd name="connsiteY31" fmla="*/ 182424 h 480598"/>
                <a:gd name="connsiteX32" fmla="*/ 286247 w 473103"/>
                <a:gd name="connsiteY32" fmla="*/ 158570 h 480598"/>
                <a:gd name="connsiteX33" fmla="*/ 234564 w 473103"/>
                <a:gd name="connsiteY33" fmla="*/ 130740 h 480598"/>
                <a:gd name="connsiteX34" fmla="*/ 198783 w 473103"/>
                <a:gd name="connsiteY34" fmla="*/ 114838 h 480598"/>
                <a:gd name="connsiteX35" fmla="*/ 159026 w 473103"/>
                <a:gd name="connsiteY35" fmla="*/ 102911 h 480598"/>
                <a:gd name="connsiteX36" fmla="*/ 162029 w 473103"/>
                <a:gd name="connsiteY36" fmla="*/ 104360 h 480598"/>
                <a:gd name="connsiteX0" fmla="*/ 162029 w 473103"/>
                <a:gd name="connsiteY0" fmla="*/ 104360 h 480598"/>
                <a:gd name="connsiteX1" fmla="*/ 124364 w 473103"/>
                <a:gd name="connsiteY1" fmla="*/ 154781 h 480598"/>
                <a:gd name="connsiteX2" fmla="*/ 88645 w 473103"/>
                <a:gd name="connsiteY2" fmla="*/ 0 h 480598"/>
                <a:gd name="connsiteX3" fmla="*/ 47708 w 473103"/>
                <a:gd name="connsiteY3" fmla="*/ 63154 h 480598"/>
                <a:gd name="connsiteX4" fmla="*/ 47708 w 473103"/>
                <a:gd name="connsiteY4" fmla="*/ 110862 h 480598"/>
                <a:gd name="connsiteX5" fmla="*/ 47708 w 473103"/>
                <a:gd name="connsiteY5" fmla="*/ 194351 h 480598"/>
                <a:gd name="connsiteX6" fmla="*/ 51684 w 473103"/>
                <a:gd name="connsiteY6" fmla="*/ 273864 h 480598"/>
                <a:gd name="connsiteX7" fmla="*/ 51684 w 473103"/>
                <a:gd name="connsiteY7" fmla="*/ 345426 h 480598"/>
                <a:gd name="connsiteX8" fmla="*/ 51684 w 473103"/>
                <a:gd name="connsiteY8" fmla="*/ 345426 h 480598"/>
                <a:gd name="connsiteX9" fmla="*/ 19878 w 473103"/>
                <a:gd name="connsiteY9" fmla="*/ 373255 h 480598"/>
                <a:gd name="connsiteX10" fmla="*/ 0 w 473103"/>
                <a:gd name="connsiteY10" fmla="*/ 401085 h 480598"/>
                <a:gd name="connsiteX11" fmla="*/ 0 w 473103"/>
                <a:gd name="connsiteY11" fmla="*/ 424939 h 480598"/>
                <a:gd name="connsiteX12" fmla="*/ 31805 w 473103"/>
                <a:gd name="connsiteY12" fmla="*/ 424939 h 480598"/>
                <a:gd name="connsiteX13" fmla="*/ 83489 w 473103"/>
                <a:gd name="connsiteY13" fmla="*/ 401085 h 480598"/>
                <a:gd name="connsiteX14" fmla="*/ 103367 w 473103"/>
                <a:gd name="connsiteY14" fmla="*/ 393134 h 480598"/>
                <a:gd name="connsiteX15" fmla="*/ 119270 w 473103"/>
                <a:gd name="connsiteY15" fmla="*/ 444817 h 480598"/>
                <a:gd name="connsiteX16" fmla="*/ 131197 w 473103"/>
                <a:gd name="connsiteY16" fmla="*/ 476622 h 480598"/>
                <a:gd name="connsiteX17" fmla="*/ 159026 w 473103"/>
                <a:gd name="connsiteY17" fmla="*/ 480598 h 480598"/>
                <a:gd name="connsiteX18" fmla="*/ 198783 w 473103"/>
                <a:gd name="connsiteY18" fmla="*/ 436866 h 480598"/>
                <a:gd name="connsiteX19" fmla="*/ 230588 w 473103"/>
                <a:gd name="connsiteY19" fmla="*/ 385182 h 480598"/>
                <a:gd name="connsiteX20" fmla="*/ 278296 w 473103"/>
                <a:gd name="connsiteY20" fmla="*/ 329523 h 480598"/>
                <a:gd name="connsiteX21" fmla="*/ 262393 w 473103"/>
                <a:gd name="connsiteY21" fmla="*/ 301694 h 480598"/>
                <a:gd name="connsiteX22" fmla="*/ 286247 w 473103"/>
                <a:gd name="connsiteY22" fmla="*/ 277840 h 480598"/>
                <a:gd name="connsiteX23" fmla="*/ 302150 w 473103"/>
                <a:gd name="connsiteY23" fmla="*/ 321572 h 480598"/>
                <a:gd name="connsiteX24" fmla="*/ 341906 w 473103"/>
                <a:gd name="connsiteY24" fmla="*/ 349401 h 480598"/>
                <a:gd name="connsiteX25" fmla="*/ 401541 w 473103"/>
                <a:gd name="connsiteY25" fmla="*/ 361328 h 480598"/>
                <a:gd name="connsiteX26" fmla="*/ 453224 w 473103"/>
                <a:gd name="connsiteY26" fmla="*/ 357353 h 480598"/>
                <a:gd name="connsiteX27" fmla="*/ 473103 w 473103"/>
                <a:gd name="connsiteY27" fmla="*/ 305669 h 480598"/>
                <a:gd name="connsiteX28" fmla="*/ 449249 w 473103"/>
                <a:gd name="connsiteY28" fmla="*/ 273864 h 480598"/>
                <a:gd name="connsiteX29" fmla="*/ 425395 w 473103"/>
                <a:gd name="connsiteY29" fmla="*/ 238083 h 480598"/>
                <a:gd name="connsiteX30" fmla="*/ 401541 w 473103"/>
                <a:gd name="connsiteY30" fmla="*/ 238083 h 480598"/>
                <a:gd name="connsiteX31" fmla="*/ 341906 w 473103"/>
                <a:gd name="connsiteY31" fmla="*/ 222180 h 480598"/>
                <a:gd name="connsiteX32" fmla="*/ 310101 w 473103"/>
                <a:gd name="connsiteY32" fmla="*/ 182424 h 480598"/>
                <a:gd name="connsiteX33" fmla="*/ 286247 w 473103"/>
                <a:gd name="connsiteY33" fmla="*/ 158570 h 480598"/>
                <a:gd name="connsiteX34" fmla="*/ 234564 w 473103"/>
                <a:gd name="connsiteY34" fmla="*/ 130740 h 480598"/>
                <a:gd name="connsiteX35" fmla="*/ 198783 w 473103"/>
                <a:gd name="connsiteY35" fmla="*/ 114838 h 480598"/>
                <a:gd name="connsiteX36" fmla="*/ 159026 w 473103"/>
                <a:gd name="connsiteY36" fmla="*/ 102911 h 480598"/>
                <a:gd name="connsiteX37" fmla="*/ 162029 w 473103"/>
                <a:gd name="connsiteY37" fmla="*/ 104360 h 480598"/>
                <a:gd name="connsiteX0" fmla="*/ 162029 w 473103"/>
                <a:gd name="connsiteY0" fmla="*/ 104360 h 480598"/>
                <a:gd name="connsiteX1" fmla="*/ 124364 w 473103"/>
                <a:gd name="connsiteY1" fmla="*/ 154781 h 480598"/>
                <a:gd name="connsiteX2" fmla="*/ 136270 w 473103"/>
                <a:gd name="connsiteY2" fmla="*/ 57150 h 480598"/>
                <a:gd name="connsiteX3" fmla="*/ 88645 w 473103"/>
                <a:gd name="connsiteY3" fmla="*/ 0 h 480598"/>
                <a:gd name="connsiteX4" fmla="*/ 47708 w 473103"/>
                <a:gd name="connsiteY4" fmla="*/ 63154 h 480598"/>
                <a:gd name="connsiteX5" fmla="*/ 47708 w 473103"/>
                <a:gd name="connsiteY5" fmla="*/ 110862 h 480598"/>
                <a:gd name="connsiteX6" fmla="*/ 47708 w 473103"/>
                <a:gd name="connsiteY6" fmla="*/ 194351 h 480598"/>
                <a:gd name="connsiteX7" fmla="*/ 51684 w 473103"/>
                <a:gd name="connsiteY7" fmla="*/ 273864 h 480598"/>
                <a:gd name="connsiteX8" fmla="*/ 51684 w 473103"/>
                <a:gd name="connsiteY8" fmla="*/ 345426 h 480598"/>
                <a:gd name="connsiteX9" fmla="*/ 51684 w 473103"/>
                <a:gd name="connsiteY9" fmla="*/ 345426 h 480598"/>
                <a:gd name="connsiteX10" fmla="*/ 19878 w 473103"/>
                <a:gd name="connsiteY10" fmla="*/ 373255 h 480598"/>
                <a:gd name="connsiteX11" fmla="*/ 0 w 473103"/>
                <a:gd name="connsiteY11" fmla="*/ 401085 h 480598"/>
                <a:gd name="connsiteX12" fmla="*/ 0 w 473103"/>
                <a:gd name="connsiteY12" fmla="*/ 424939 h 480598"/>
                <a:gd name="connsiteX13" fmla="*/ 31805 w 473103"/>
                <a:gd name="connsiteY13" fmla="*/ 424939 h 480598"/>
                <a:gd name="connsiteX14" fmla="*/ 83489 w 473103"/>
                <a:gd name="connsiteY14" fmla="*/ 401085 h 480598"/>
                <a:gd name="connsiteX15" fmla="*/ 103367 w 473103"/>
                <a:gd name="connsiteY15" fmla="*/ 393134 h 480598"/>
                <a:gd name="connsiteX16" fmla="*/ 119270 w 473103"/>
                <a:gd name="connsiteY16" fmla="*/ 444817 h 480598"/>
                <a:gd name="connsiteX17" fmla="*/ 131197 w 473103"/>
                <a:gd name="connsiteY17" fmla="*/ 476622 h 480598"/>
                <a:gd name="connsiteX18" fmla="*/ 159026 w 473103"/>
                <a:gd name="connsiteY18" fmla="*/ 480598 h 480598"/>
                <a:gd name="connsiteX19" fmla="*/ 198783 w 473103"/>
                <a:gd name="connsiteY19" fmla="*/ 436866 h 480598"/>
                <a:gd name="connsiteX20" fmla="*/ 230588 w 473103"/>
                <a:gd name="connsiteY20" fmla="*/ 385182 h 480598"/>
                <a:gd name="connsiteX21" fmla="*/ 278296 w 473103"/>
                <a:gd name="connsiteY21" fmla="*/ 329523 h 480598"/>
                <a:gd name="connsiteX22" fmla="*/ 262393 w 473103"/>
                <a:gd name="connsiteY22" fmla="*/ 301694 h 480598"/>
                <a:gd name="connsiteX23" fmla="*/ 286247 w 473103"/>
                <a:gd name="connsiteY23" fmla="*/ 277840 h 480598"/>
                <a:gd name="connsiteX24" fmla="*/ 302150 w 473103"/>
                <a:gd name="connsiteY24" fmla="*/ 321572 h 480598"/>
                <a:gd name="connsiteX25" fmla="*/ 341906 w 473103"/>
                <a:gd name="connsiteY25" fmla="*/ 349401 h 480598"/>
                <a:gd name="connsiteX26" fmla="*/ 401541 w 473103"/>
                <a:gd name="connsiteY26" fmla="*/ 361328 h 480598"/>
                <a:gd name="connsiteX27" fmla="*/ 453224 w 473103"/>
                <a:gd name="connsiteY27" fmla="*/ 357353 h 480598"/>
                <a:gd name="connsiteX28" fmla="*/ 473103 w 473103"/>
                <a:gd name="connsiteY28" fmla="*/ 305669 h 480598"/>
                <a:gd name="connsiteX29" fmla="*/ 449249 w 473103"/>
                <a:gd name="connsiteY29" fmla="*/ 273864 h 480598"/>
                <a:gd name="connsiteX30" fmla="*/ 425395 w 473103"/>
                <a:gd name="connsiteY30" fmla="*/ 238083 h 480598"/>
                <a:gd name="connsiteX31" fmla="*/ 401541 w 473103"/>
                <a:gd name="connsiteY31" fmla="*/ 238083 h 480598"/>
                <a:gd name="connsiteX32" fmla="*/ 341906 w 473103"/>
                <a:gd name="connsiteY32" fmla="*/ 222180 h 480598"/>
                <a:gd name="connsiteX33" fmla="*/ 310101 w 473103"/>
                <a:gd name="connsiteY33" fmla="*/ 182424 h 480598"/>
                <a:gd name="connsiteX34" fmla="*/ 286247 w 473103"/>
                <a:gd name="connsiteY34" fmla="*/ 158570 h 480598"/>
                <a:gd name="connsiteX35" fmla="*/ 234564 w 473103"/>
                <a:gd name="connsiteY35" fmla="*/ 130740 h 480598"/>
                <a:gd name="connsiteX36" fmla="*/ 198783 w 473103"/>
                <a:gd name="connsiteY36" fmla="*/ 114838 h 480598"/>
                <a:gd name="connsiteX37" fmla="*/ 159026 w 473103"/>
                <a:gd name="connsiteY37" fmla="*/ 102911 h 480598"/>
                <a:gd name="connsiteX38" fmla="*/ 162029 w 473103"/>
                <a:gd name="connsiteY38" fmla="*/ 104360 h 480598"/>
                <a:gd name="connsiteX0" fmla="*/ 162029 w 473103"/>
                <a:gd name="connsiteY0" fmla="*/ 104360 h 480598"/>
                <a:gd name="connsiteX1" fmla="*/ 124364 w 473103"/>
                <a:gd name="connsiteY1" fmla="*/ 154781 h 480598"/>
                <a:gd name="connsiteX2" fmla="*/ 112457 w 473103"/>
                <a:gd name="connsiteY2" fmla="*/ 90487 h 480598"/>
                <a:gd name="connsiteX3" fmla="*/ 136270 w 473103"/>
                <a:gd name="connsiteY3" fmla="*/ 57150 h 480598"/>
                <a:gd name="connsiteX4" fmla="*/ 88645 w 473103"/>
                <a:gd name="connsiteY4" fmla="*/ 0 h 480598"/>
                <a:gd name="connsiteX5" fmla="*/ 47708 w 473103"/>
                <a:gd name="connsiteY5" fmla="*/ 63154 h 480598"/>
                <a:gd name="connsiteX6" fmla="*/ 47708 w 473103"/>
                <a:gd name="connsiteY6" fmla="*/ 110862 h 480598"/>
                <a:gd name="connsiteX7" fmla="*/ 47708 w 473103"/>
                <a:gd name="connsiteY7" fmla="*/ 194351 h 480598"/>
                <a:gd name="connsiteX8" fmla="*/ 51684 w 473103"/>
                <a:gd name="connsiteY8" fmla="*/ 273864 h 480598"/>
                <a:gd name="connsiteX9" fmla="*/ 51684 w 473103"/>
                <a:gd name="connsiteY9" fmla="*/ 345426 h 480598"/>
                <a:gd name="connsiteX10" fmla="*/ 51684 w 473103"/>
                <a:gd name="connsiteY10" fmla="*/ 345426 h 480598"/>
                <a:gd name="connsiteX11" fmla="*/ 19878 w 473103"/>
                <a:gd name="connsiteY11" fmla="*/ 373255 h 480598"/>
                <a:gd name="connsiteX12" fmla="*/ 0 w 473103"/>
                <a:gd name="connsiteY12" fmla="*/ 401085 h 480598"/>
                <a:gd name="connsiteX13" fmla="*/ 0 w 473103"/>
                <a:gd name="connsiteY13" fmla="*/ 424939 h 480598"/>
                <a:gd name="connsiteX14" fmla="*/ 31805 w 473103"/>
                <a:gd name="connsiteY14" fmla="*/ 424939 h 480598"/>
                <a:gd name="connsiteX15" fmla="*/ 83489 w 473103"/>
                <a:gd name="connsiteY15" fmla="*/ 401085 h 480598"/>
                <a:gd name="connsiteX16" fmla="*/ 103367 w 473103"/>
                <a:gd name="connsiteY16" fmla="*/ 393134 h 480598"/>
                <a:gd name="connsiteX17" fmla="*/ 119270 w 473103"/>
                <a:gd name="connsiteY17" fmla="*/ 444817 h 480598"/>
                <a:gd name="connsiteX18" fmla="*/ 131197 w 473103"/>
                <a:gd name="connsiteY18" fmla="*/ 476622 h 480598"/>
                <a:gd name="connsiteX19" fmla="*/ 159026 w 473103"/>
                <a:gd name="connsiteY19" fmla="*/ 480598 h 480598"/>
                <a:gd name="connsiteX20" fmla="*/ 198783 w 473103"/>
                <a:gd name="connsiteY20" fmla="*/ 436866 h 480598"/>
                <a:gd name="connsiteX21" fmla="*/ 230588 w 473103"/>
                <a:gd name="connsiteY21" fmla="*/ 385182 h 480598"/>
                <a:gd name="connsiteX22" fmla="*/ 278296 w 473103"/>
                <a:gd name="connsiteY22" fmla="*/ 329523 h 480598"/>
                <a:gd name="connsiteX23" fmla="*/ 262393 w 473103"/>
                <a:gd name="connsiteY23" fmla="*/ 301694 h 480598"/>
                <a:gd name="connsiteX24" fmla="*/ 286247 w 473103"/>
                <a:gd name="connsiteY24" fmla="*/ 277840 h 480598"/>
                <a:gd name="connsiteX25" fmla="*/ 302150 w 473103"/>
                <a:gd name="connsiteY25" fmla="*/ 321572 h 480598"/>
                <a:gd name="connsiteX26" fmla="*/ 341906 w 473103"/>
                <a:gd name="connsiteY26" fmla="*/ 349401 h 480598"/>
                <a:gd name="connsiteX27" fmla="*/ 401541 w 473103"/>
                <a:gd name="connsiteY27" fmla="*/ 361328 h 480598"/>
                <a:gd name="connsiteX28" fmla="*/ 453224 w 473103"/>
                <a:gd name="connsiteY28" fmla="*/ 357353 h 480598"/>
                <a:gd name="connsiteX29" fmla="*/ 473103 w 473103"/>
                <a:gd name="connsiteY29" fmla="*/ 305669 h 480598"/>
                <a:gd name="connsiteX30" fmla="*/ 449249 w 473103"/>
                <a:gd name="connsiteY30" fmla="*/ 273864 h 480598"/>
                <a:gd name="connsiteX31" fmla="*/ 425395 w 473103"/>
                <a:gd name="connsiteY31" fmla="*/ 238083 h 480598"/>
                <a:gd name="connsiteX32" fmla="*/ 401541 w 473103"/>
                <a:gd name="connsiteY32" fmla="*/ 238083 h 480598"/>
                <a:gd name="connsiteX33" fmla="*/ 341906 w 473103"/>
                <a:gd name="connsiteY33" fmla="*/ 222180 h 480598"/>
                <a:gd name="connsiteX34" fmla="*/ 310101 w 473103"/>
                <a:gd name="connsiteY34" fmla="*/ 182424 h 480598"/>
                <a:gd name="connsiteX35" fmla="*/ 286247 w 473103"/>
                <a:gd name="connsiteY35" fmla="*/ 158570 h 480598"/>
                <a:gd name="connsiteX36" fmla="*/ 234564 w 473103"/>
                <a:gd name="connsiteY36" fmla="*/ 130740 h 480598"/>
                <a:gd name="connsiteX37" fmla="*/ 198783 w 473103"/>
                <a:gd name="connsiteY37" fmla="*/ 114838 h 480598"/>
                <a:gd name="connsiteX38" fmla="*/ 159026 w 473103"/>
                <a:gd name="connsiteY38" fmla="*/ 102911 h 480598"/>
                <a:gd name="connsiteX39" fmla="*/ 162029 w 473103"/>
                <a:gd name="connsiteY39" fmla="*/ 104360 h 48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3103" h="480598">
                  <a:moveTo>
                    <a:pt x="162029" y="104360"/>
                  </a:moveTo>
                  <a:cubicBezTo>
                    <a:pt x="156649" y="98321"/>
                    <a:pt x="136595" y="172174"/>
                    <a:pt x="124364" y="154781"/>
                  </a:cubicBezTo>
                  <a:cubicBezTo>
                    <a:pt x="119277" y="154850"/>
                    <a:pt x="110473" y="106759"/>
                    <a:pt x="112457" y="90487"/>
                  </a:cubicBezTo>
                  <a:cubicBezTo>
                    <a:pt x="114441" y="74215"/>
                    <a:pt x="143414" y="74612"/>
                    <a:pt x="136270" y="57150"/>
                  </a:cubicBezTo>
                  <a:cubicBezTo>
                    <a:pt x="129126" y="39688"/>
                    <a:pt x="98246" y="4159"/>
                    <a:pt x="88645" y="0"/>
                  </a:cubicBezTo>
                  <a:lnTo>
                    <a:pt x="47708" y="63154"/>
                  </a:lnTo>
                  <a:lnTo>
                    <a:pt x="47708" y="110862"/>
                  </a:lnTo>
                  <a:lnTo>
                    <a:pt x="47708" y="194351"/>
                  </a:lnTo>
                  <a:lnTo>
                    <a:pt x="51684" y="273864"/>
                  </a:lnTo>
                  <a:lnTo>
                    <a:pt x="51684" y="345426"/>
                  </a:lnTo>
                  <a:lnTo>
                    <a:pt x="51684" y="345426"/>
                  </a:lnTo>
                  <a:lnTo>
                    <a:pt x="19878" y="373255"/>
                  </a:lnTo>
                  <a:lnTo>
                    <a:pt x="0" y="401085"/>
                  </a:lnTo>
                  <a:lnTo>
                    <a:pt x="0" y="424939"/>
                  </a:lnTo>
                  <a:lnTo>
                    <a:pt x="31805" y="424939"/>
                  </a:lnTo>
                  <a:lnTo>
                    <a:pt x="83489" y="401085"/>
                  </a:lnTo>
                  <a:lnTo>
                    <a:pt x="103367" y="393134"/>
                  </a:lnTo>
                  <a:lnTo>
                    <a:pt x="119270" y="444817"/>
                  </a:lnTo>
                  <a:lnTo>
                    <a:pt x="131197" y="476622"/>
                  </a:lnTo>
                  <a:lnTo>
                    <a:pt x="159026" y="480598"/>
                  </a:lnTo>
                  <a:lnTo>
                    <a:pt x="198783" y="436866"/>
                  </a:lnTo>
                  <a:lnTo>
                    <a:pt x="230588" y="385182"/>
                  </a:lnTo>
                  <a:lnTo>
                    <a:pt x="278296" y="329523"/>
                  </a:lnTo>
                  <a:lnTo>
                    <a:pt x="262393" y="301694"/>
                  </a:lnTo>
                  <a:lnTo>
                    <a:pt x="286247" y="277840"/>
                  </a:lnTo>
                  <a:lnTo>
                    <a:pt x="302150" y="321572"/>
                  </a:lnTo>
                  <a:lnTo>
                    <a:pt x="341906" y="349401"/>
                  </a:lnTo>
                  <a:lnTo>
                    <a:pt x="401541" y="361328"/>
                  </a:lnTo>
                  <a:lnTo>
                    <a:pt x="453224" y="357353"/>
                  </a:lnTo>
                  <a:lnTo>
                    <a:pt x="473103" y="305669"/>
                  </a:lnTo>
                  <a:lnTo>
                    <a:pt x="449249" y="273864"/>
                  </a:lnTo>
                  <a:lnTo>
                    <a:pt x="425395" y="238083"/>
                  </a:lnTo>
                  <a:lnTo>
                    <a:pt x="401541" y="238083"/>
                  </a:lnTo>
                  <a:lnTo>
                    <a:pt x="341906" y="222180"/>
                  </a:lnTo>
                  <a:lnTo>
                    <a:pt x="310101" y="182424"/>
                  </a:lnTo>
                  <a:lnTo>
                    <a:pt x="286247" y="158570"/>
                  </a:lnTo>
                  <a:lnTo>
                    <a:pt x="234564" y="130740"/>
                  </a:lnTo>
                  <a:lnTo>
                    <a:pt x="198783" y="114838"/>
                  </a:lnTo>
                  <a:lnTo>
                    <a:pt x="159026" y="102911"/>
                  </a:lnTo>
                  <a:lnTo>
                    <a:pt x="162029" y="104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40" name="39 Forma libre"/>
            <p:cNvSpPr/>
            <p:nvPr/>
          </p:nvSpPr>
          <p:spPr>
            <a:xfrm>
              <a:off x="5229225" y="2440781"/>
              <a:ext cx="197644" cy="221457"/>
            </a:xfrm>
            <a:custGeom>
              <a:avLst/>
              <a:gdLst>
                <a:gd name="connsiteX0" fmla="*/ 76200 w 197644"/>
                <a:gd name="connsiteY0" fmla="*/ 0 h 221457"/>
                <a:gd name="connsiteX1" fmla="*/ 45244 w 197644"/>
                <a:gd name="connsiteY1" fmla="*/ 9525 h 221457"/>
                <a:gd name="connsiteX2" fmla="*/ 14288 w 197644"/>
                <a:gd name="connsiteY2" fmla="*/ 40482 h 221457"/>
                <a:gd name="connsiteX3" fmla="*/ 2381 w 197644"/>
                <a:gd name="connsiteY3" fmla="*/ 83344 h 221457"/>
                <a:gd name="connsiteX4" fmla="*/ 0 w 197644"/>
                <a:gd name="connsiteY4" fmla="*/ 150019 h 221457"/>
                <a:gd name="connsiteX5" fmla="*/ 11906 w 197644"/>
                <a:gd name="connsiteY5" fmla="*/ 192882 h 221457"/>
                <a:gd name="connsiteX6" fmla="*/ 35719 w 197644"/>
                <a:gd name="connsiteY6" fmla="*/ 211932 h 221457"/>
                <a:gd name="connsiteX7" fmla="*/ 66675 w 197644"/>
                <a:gd name="connsiteY7" fmla="*/ 221457 h 221457"/>
                <a:gd name="connsiteX8" fmla="*/ 104775 w 197644"/>
                <a:gd name="connsiteY8" fmla="*/ 195263 h 221457"/>
                <a:gd name="connsiteX9" fmla="*/ 123825 w 197644"/>
                <a:gd name="connsiteY9" fmla="*/ 173832 h 221457"/>
                <a:gd name="connsiteX10" fmla="*/ 126206 w 197644"/>
                <a:gd name="connsiteY10" fmla="*/ 128588 h 221457"/>
                <a:gd name="connsiteX11" fmla="*/ 126206 w 197644"/>
                <a:gd name="connsiteY11" fmla="*/ 76200 h 221457"/>
                <a:gd name="connsiteX12" fmla="*/ 128588 w 197644"/>
                <a:gd name="connsiteY12" fmla="*/ 54769 h 221457"/>
                <a:gd name="connsiteX13" fmla="*/ 145256 w 197644"/>
                <a:gd name="connsiteY13" fmla="*/ 73819 h 221457"/>
                <a:gd name="connsiteX14" fmla="*/ 169069 w 197644"/>
                <a:gd name="connsiteY14" fmla="*/ 88107 h 221457"/>
                <a:gd name="connsiteX15" fmla="*/ 188119 w 197644"/>
                <a:gd name="connsiteY15" fmla="*/ 73819 h 221457"/>
                <a:gd name="connsiteX16" fmla="*/ 197644 w 197644"/>
                <a:gd name="connsiteY16" fmla="*/ 40482 h 221457"/>
                <a:gd name="connsiteX17" fmla="*/ 183356 w 197644"/>
                <a:gd name="connsiteY17" fmla="*/ 14288 h 221457"/>
                <a:gd name="connsiteX18" fmla="*/ 150019 w 197644"/>
                <a:gd name="connsiteY18" fmla="*/ 16669 h 221457"/>
                <a:gd name="connsiteX19" fmla="*/ 76200 w 197644"/>
                <a:gd name="connsiteY19" fmla="*/ 0 h 2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7644" h="221457">
                  <a:moveTo>
                    <a:pt x="76200" y="0"/>
                  </a:moveTo>
                  <a:lnTo>
                    <a:pt x="45244" y="9525"/>
                  </a:lnTo>
                  <a:lnTo>
                    <a:pt x="14288" y="40482"/>
                  </a:lnTo>
                  <a:lnTo>
                    <a:pt x="2381" y="83344"/>
                  </a:lnTo>
                  <a:cubicBezTo>
                    <a:pt x="1587" y="105569"/>
                    <a:pt x="794" y="127794"/>
                    <a:pt x="0" y="150019"/>
                  </a:cubicBezTo>
                  <a:lnTo>
                    <a:pt x="11906" y="192882"/>
                  </a:lnTo>
                  <a:lnTo>
                    <a:pt x="35719" y="211932"/>
                  </a:lnTo>
                  <a:lnTo>
                    <a:pt x="66675" y="221457"/>
                  </a:lnTo>
                  <a:lnTo>
                    <a:pt x="104775" y="195263"/>
                  </a:lnTo>
                  <a:lnTo>
                    <a:pt x="123825" y="173832"/>
                  </a:lnTo>
                  <a:lnTo>
                    <a:pt x="126206" y="128588"/>
                  </a:lnTo>
                  <a:lnTo>
                    <a:pt x="126206" y="76200"/>
                  </a:lnTo>
                  <a:lnTo>
                    <a:pt x="128588" y="54769"/>
                  </a:lnTo>
                  <a:lnTo>
                    <a:pt x="145256" y="73819"/>
                  </a:lnTo>
                  <a:lnTo>
                    <a:pt x="169069" y="88107"/>
                  </a:lnTo>
                  <a:lnTo>
                    <a:pt x="188119" y="73819"/>
                  </a:lnTo>
                  <a:lnTo>
                    <a:pt x="197644" y="40482"/>
                  </a:lnTo>
                  <a:lnTo>
                    <a:pt x="183356" y="14288"/>
                  </a:lnTo>
                  <a:lnTo>
                    <a:pt x="150019" y="16669"/>
                  </a:lnTo>
                  <a:lnTo>
                    <a:pt x="762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grpSp>
      <p:sp>
        <p:nvSpPr>
          <p:cNvPr id="41" name="40 Rectángulo"/>
          <p:cNvSpPr/>
          <p:nvPr/>
        </p:nvSpPr>
        <p:spPr>
          <a:xfrm>
            <a:off x="819172" y="3853336"/>
            <a:ext cx="7217629" cy="1200329"/>
          </a:xfrm>
          <a:prstGeom prst="rect">
            <a:avLst/>
          </a:prstGeom>
          <a:noFill/>
        </p:spPr>
        <p:txBody>
          <a:bodyPr wrap="square" rtlCol="0">
            <a:spAutoFit/>
          </a:bodyPr>
          <a:lstStyle/>
          <a:p>
            <a:r>
              <a:rPr lang="es-ES" sz="2400" b="1" dirty="0">
                <a:solidFill>
                  <a:srgbClr val="1F497D"/>
                </a:solidFill>
              </a:rPr>
              <a:t>El despliegue de fibra óptica ha sido asumido en la mayoría de los países como una política de estado bajo distintos modelos de gestión</a:t>
            </a:r>
            <a:endParaRPr lang="en-US" sz="2400" b="1" dirty="0">
              <a:solidFill>
                <a:srgbClr val="1F497D"/>
              </a:solidFill>
            </a:endParaRPr>
          </a:p>
        </p:txBody>
      </p:sp>
    </p:spTree>
    <p:extLst>
      <p:ext uri="{BB962C8B-B14F-4D97-AF65-F5344CB8AC3E}">
        <p14:creationId xmlns:p14="http://schemas.microsoft.com/office/powerpoint/2010/main" val="17410667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231775"/>
            <a:ext cx="6047587" cy="407142"/>
          </a:xfrm>
        </p:spPr>
        <p:txBody>
          <a:bodyPr/>
          <a:lstStyle/>
          <a:p>
            <a:r>
              <a:rPr lang="es-ES" sz="2000" b="1" dirty="0">
                <a:latin typeface="Calibri" charset="0"/>
                <a:ea typeface="Calibri" charset="0"/>
                <a:cs typeface="Calibri" charset="0"/>
              </a:rPr>
              <a:t>7. Conectar millones de nuevos dispositivos digitales </a:t>
            </a:r>
            <a:endParaRPr lang="en-US" sz="2000" dirty="0">
              <a:latin typeface="Calibri" charset="0"/>
              <a:ea typeface="Calibri" charset="0"/>
              <a:cs typeface="Calibri"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97004" y="791316"/>
            <a:ext cx="5016912" cy="2607540"/>
          </a:xfrm>
          <a:prstGeom prst="rect">
            <a:avLst/>
          </a:prstGeom>
          <a:noFill/>
          <a:ln>
            <a:solidFill>
              <a:schemeClr val="accent1"/>
            </a:solidFill>
          </a:ln>
        </p:spPr>
      </p:pic>
      <p:sp>
        <p:nvSpPr>
          <p:cNvPr id="5" name="4 Rectángulo"/>
          <p:cNvSpPr/>
          <p:nvPr/>
        </p:nvSpPr>
        <p:spPr>
          <a:xfrm>
            <a:off x="194423" y="3622331"/>
            <a:ext cx="8661902" cy="1200329"/>
          </a:xfrm>
          <a:prstGeom prst="rect">
            <a:avLst/>
          </a:prstGeom>
          <a:noFill/>
        </p:spPr>
        <p:txBody>
          <a:bodyPr wrap="square" rtlCol="0">
            <a:spAutoFit/>
          </a:bodyPr>
          <a:lstStyle/>
          <a:p>
            <a:r>
              <a:rPr lang="es-ES" sz="2400" b="1" dirty="0">
                <a:solidFill>
                  <a:srgbClr val="1F497D"/>
                </a:solidFill>
              </a:rPr>
              <a:t>El desarrollo de redes de banda ancha es el factor primordial de éxito para el desarrollo de las ciudades inteligentes que impactan a todos los aspectos de la vida y trabajo de los ciudadanos.</a:t>
            </a:r>
            <a:endParaRPr lang="en-US" sz="2400" b="1" dirty="0">
              <a:solidFill>
                <a:srgbClr val="1F497D"/>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762" y="1682597"/>
            <a:ext cx="1144375" cy="101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175" y="1351009"/>
            <a:ext cx="1214098" cy="31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8414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57" y="1909850"/>
            <a:ext cx="1219562" cy="146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503238" y="231775"/>
            <a:ext cx="5921351" cy="439680"/>
          </a:xfrm>
        </p:spPr>
        <p:txBody>
          <a:bodyPr/>
          <a:lstStyle/>
          <a:p>
            <a:r>
              <a:rPr lang="es-ES" sz="2000" b="1" dirty="0">
                <a:latin typeface="Calibri" charset="0"/>
                <a:ea typeface="Calibri" charset="0"/>
                <a:cs typeface="Calibri" charset="0"/>
              </a:rPr>
              <a:t>8. 	Red convergente para todos los servicios </a:t>
            </a:r>
            <a:r>
              <a:rPr lang="es-ES" sz="2000" b="1" dirty="0" smtClean="0">
                <a:latin typeface="Calibri" charset="0"/>
                <a:ea typeface="Calibri" charset="0"/>
                <a:cs typeface="Calibri" charset="0"/>
              </a:rPr>
              <a:t>digitales</a:t>
            </a:r>
            <a:endParaRPr lang="en-US" sz="2000" b="1" dirty="0">
              <a:latin typeface="Calibri" charset="0"/>
              <a:ea typeface="Calibri" charset="0"/>
              <a:cs typeface="Calibri" charset="0"/>
            </a:endParaRPr>
          </a:p>
        </p:txBody>
      </p:sp>
      <p:sp>
        <p:nvSpPr>
          <p:cNvPr id="4" name="2 Título"/>
          <p:cNvSpPr txBox="1">
            <a:spLocks/>
          </p:cNvSpPr>
          <p:nvPr/>
        </p:nvSpPr>
        <p:spPr bwMode="auto">
          <a:xfrm>
            <a:off x="2744469" y="3853349"/>
            <a:ext cx="6923348" cy="81009"/>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endParaRPr lang="es-CL" sz="1600" b="1" dirty="0">
              <a:solidFill>
                <a:srgbClr val="4F81BD"/>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945" y="2917141"/>
            <a:ext cx="357270" cy="22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021" y="2809128"/>
            <a:ext cx="470063" cy="17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4572003" y="3287101"/>
            <a:ext cx="1003501" cy="646331"/>
          </a:xfrm>
          <a:prstGeom prst="rect">
            <a:avLst/>
          </a:prstGeom>
          <a:noFill/>
        </p:spPr>
        <p:txBody>
          <a:bodyPr wrap="square" rtlCol="0">
            <a:spAutoFit/>
          </a:bodyPr>
          <a:lstStyle/>
          <a:p>
            <a:r>
              <a:rPr lang="es-ES" sz="1200" dirty="0" smtClean="0">
                <a:solidFill>
                  <a:prstClr val="black"/>
                </a:solidFill>
              </a:rPr>
              <a:t>Fijas  (TV Cable, xDSL, FFTx)</a:t>
            </a:r>
            <a:endParaRPr lang="en-US" sz="1200" dirty="0">
              <a:solidFill>
                <a:prstClr val="black"/>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49" y="2476802"/>
            <a:ext cx="498432" cy="34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4572003" y="2154308"/>
            <a:ext cx="792089" cy="461665"/>
          </a:xfrm>
          <a:prstGeom prst="rect">
            <a:avLst/>
          </a:prstGeom>
          <a:noFill/>
        </p:spPr>
        <p:txBody>
          <a:bodyPr wrap="square" rtlCol="0">
            <a:spAutoFit/>
          </a:bodyPr>
          <a:lstStyle/>
          <a:p>
            <a:r>
              <a:rPr lang="es-ES" sz="1200" dirty="0" smtClean="0">
                <a:solidFill>
                  <a:prstClr val="black"/>
                </a:solidFill>
              </a:rPr>
              <a:t>Servicios privados</a:t>
            </a:r>
            <a:endParaRPr lang="en-US" sz="1200" dirty="0">
              <a:solidFill>
                <a:prstClr val="black"/>
              </a:solidFill>
            </a:endParaRPr>
          </a:p>
        </p:txBody>
      </p:sp>
      <p:sp>
        <p:nvSpPr>
          <p:cNvPr id="10" name="9 CuadroTexto"/>
          <p:cNvSpPr txBox="1"/>
          <p:nvPr/>
        </p:nvSpPr>
        <p:spPr>
          <a:xfrm>
            <a:off x="4572002" y="2747485"/>
            <a:ext cx="1075509" cy="461665"/>
          </a:xfrm>
          <a:prstGeom prst="rect">
            <a:avLst/>
          </a:prstGeom>
          <a:noFill/>
        </p:spPr>
        <p:txBody>
          <a:bodyPr wrap="square" rtlCol="0">
            <a:spAutoFit/>
          </a:bodyPr>
          <a:lstStyle/>
          <a:p>
            <a:r>
              <a:rPr lang="es-ES" sz="1200" dirty="0" smtClean="0">
                <a:solidFill>
                  <a:prstClr val="black"/>
                </a:solidFill>
              </a:rPr>
              <a:t>Inalámbricas (Wifi, 3G, 4G)</a:t>
            </a:r>
            <a:endParaRPr lang="en-US" sz="1200" dirty="0">
              <a:solidFill>
                <a:prstClr val="black"/>
              </a:solidFill>
            </a:endParaRPr>
          </a:p>
        </p:txBody>
      </p:sp>
      <p:pic>
        <p:nvPicPr>
          <p:cNvPr id="1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441608"/>
            <a:ext cx="598272" cy="212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22 CuadroTexto"/>
          <p:cNvSpPr txBox="1">
            <a:spLocks noChangeArrowheads="1"/>
          </p:cNvSpPr>
          <p:nvPr/>
        </p:nvSpPr>
        <p:spPr bwMode="auto">
          <a:xfrm>
            <a:off x="1228826" y="920845"/>
            <a:ext cx="33910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charset="0"/>
              <a:buChar char="–"/>
              <a:defRPr>
                <a:solidFill>
                  <a:srgbClr val="595959"/>
                </a:solidFill>
                <a:latin typeface="Calibri" pitchFamily="34" charset="0"/>
                <a:ea typeface="ヒラギノ角ゴ Pro W3" charset="-128"/>
              </a:defRPr>
            </a:lvl2pPr>
            <a:lvl3pPr marL="1143000" indent="-228600" eaLnBrk="0" hangingPunct="0">
              <a:spcBef>
                <a:spcPct val="20000"/>
              </a:spcBef>
              <a:buFont typeface="Arial"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ES" altLang="es-CL" sz="1600" dirty="0" smtClean="0">
                <a:solidFill>
                  <a:prstClr val="black"/>
                </a:solidFill>
                <a:ea typeface="ＭＳ Ｐゴシック" pitchFamily="34" charset="-128"/>
              </a:rPr>
              <a:t>Red troncal  de transporte digital</a:t>
            </a:r>
            <a:endParaRPr lang="es-ES" altLang="es-CL" sz="1600" dirty="0">
              <a:solidFill>
                <a:prstClr val="black"/>
              </a:solidFill>
              <a:ea typeface="ＭＳ Ｐゴシック" pitchFamily="34" charset="-128"/>
            </a:endParaRPr>
          </a:p>
        </p:txBody>
      </p:sp>
      <p:sp>
        <p:nvSpPr>
          <p:cNvPr id="14" name="23 CuadroTexto"/>
          <p:cNvSpPr txBox="1">
            <a:spLocks noChangeArrowheads="1"/>
          </p:cNvSpPr>
          <p:nvPr/>
        </p:nvSpPr>
        <p:spPr bwMode="auto">
          <a:xfrm>
            <a:off x="713375" y="1199631"/>
            <a:ext cx="127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charset="0"/>
              <a:buChar char="–"/>
              <a:defRPr>
                <a:solidFill>
                  <a:srgbClr val="595959"/>
                </a:solidFill>
                <a:latin typeface="Calibri" pitchFamily="34" charset="0"/>
                <a:ea typeface="ヒラギノ角ゴ Pro W3" charset="-128"/>
              </a:defRPr>
            </a:lvl2pPr>
            <a:lvl3pPr marL="1143000" indent="-228600" eaLnBrk="0" hangingPunct="0">
              <a:spcBef>
                <a:spcPct val="20000"/>
              </a:spcBef>
              <a:buFont typeface="Arial"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ES" altLang="es-CL" sz="1400" dirty="0">
                <a:solidFill>
                  <a:prstClr val="black"/>
                </a:solidFill>
                <a:ea typeface="ＭＳ Ｐゴシック" pitchFamily="34" charset="-128"/>
              </a:rPr>
              <a:t>Internacional</a:t>
            </a:r>
          </a:p>
        </p:txBody>
      </p:sp>
      <p:sp>
        <p:nvSpPr>
          <p:cNvPr id="15" name="27 CuadroTexto"/>
          <p:cNvSpPr txBox="1">
            <a:spLocks noChangeArrowheads="1"/>
          </p:cNvSpPr>
          <p:nvPr/>
        </p:nvSpPr>
        <p:spPr bwMode="auto">
          <a:xfrm>
            <a:off x="2155545" y="1199020"/>
            <a:ext cx="8361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charset="0"/>
              <a:buChar char="–"/>
              <a:defRPr>
                <a:solidFill>
                  <a:srgbClr val="595959"/>
                </a:solidFill>
                <a:latin typeface="Calibri" pitchFamily="34" charset="0"/>
                <a:ea typeface="ヒラギノ角ゴ Pro W3" charset="-128"/>
              </a:defRPr>
            </a:lvl2pPr>
            <a:lvl3pPr marL="1143000" indent="-228600" eaLnBrk="0" hangingPunct="0">
              <a:spcBef>
                <a:spcPct val="20000"/>
              </a:spcBef>
              <a:buFont typeface="Arial"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ES" altLang="es-CL" sz="1400" dirty="0">
                <a:solidFill>
                  <a:prstClr val="black"/>
                </a:solidFill>
                <a:ea typeface="ＭＳ Ｐゴシック" pitchFamily="34" charset="-128"/>
              </a:rPr>
              <a:t>Nacional</a:t>
            </a:r>
          </a:p>
        </p:txBody>
      </p:sp>
      <p:sp>
        <p:nvSpPr>
          <p:cNvPr id="16" name="28 CuadroTexto"/>
          <p:cNvSpPr txBox="1">
            <a:spLocks noChangeArrowheads="1"/>
          </p:cNvSpPr>
          <p:nvPr/>
        </p:nvSpPr>
        <p:spPr bwMode="auto">
          <a:xfrm>
            <a:off x="3207209" y="1214092"/>
            <a:ext cx="8279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spcBef>
                <a:spcPct val="0"/>
              </a:spcBef>
              <a:buFontTx/>
              <a:buNone/>
              <a:defRPr sz="1400">
                <a:latin typeface="Calibri" pitchFamily="34" charset="0"/>
                <a:ea typeface="ＭＳ Ｐゴシック" pitchFamily="34" charset="-128"/>
              </a:defRPr>
            </a:lvl1pPr>
            <a:lvl2pPr marL="742950" indent="-285750" eaLnBrk="0" hangingPunct="0">
              <a:spcBef>
                <a:spcPct val="20000"/>
              </a:spcBef>
              <a:buFont typeface="Arial" charset="0"/>
              <a:buChar char="–"/>
              <a:defRPr>
                <a:solidFill>
                  <a:srgbClr val="595959"/>
                </a:solidFill>
                <a:latin typeface="Calibri" pitchFamily="34" charset="0"/>
                <a:ea typeface="ヒラギノ角ゴ Pro W3" charset="-128"/>
              </a:defRPr>
            </a:lvl2pPr>
            <a:lvl3pPr marL="1143000" indent="-228600" eaLnBrk="0" hangingPunct="0">
              <a:spcBef>
                <a:spcPct val="20000"/>
              </a:spcBef>
              <a:buFont typeface="Arial"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1400">
                <a:solidFill>
                  <a:srgbClr val="595959"/>
                </a:solidFill>
                <a:latin typeface="Calibri" pitchFamily="34" charset="0"/>
                <a:ea typeface="ヒラギノ角ゴ Pro W3" charset="-128"/>
              </a:defRPr>
            </a:lvl9pPr>
          </a:lstStyle>
          <a:p>
            <a:r>
              <a:rPr lang="es-ES" altLang="es-CL" dirty="0">
                <a:solidFill>
                  <a:prstClr val="black"/>
                </a:solidFill>
              </a:rPr>
              <a:t>Urbano</a:t>
            </a:r>
          </a:p>
        </p:txBody>
      </p:sp>
      <p:pic>
        <p:nvPicPr>
          <p:cNvPr id="1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2917141"/>
            <a:ext cx="404648" cy="15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928" y="2821778"/>
            <a:ext cx="404652" cy="38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5468" y="1574164"/>
            <a:ext cx="186492" cy="33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1944" y="1682834"/>
            <a:ext cx="300557" cy="1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211963" y="1574317"/>
            <a:ext cx="114543" cy="15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4572003" y="1550095"/>
            <a:ext cx="792089" cy="461665"/>
          </a:xfrm>
          <a:prstGeom prst="rect">
            <a:avLst/>
          </a:prstGeom>
          <a:noFill/>
        </p:spPr>
        <p:txBody>
          <a:bodyPr wrap="square" rtlCol="0">
            <a:spAutoFit/>
          </a:bodyPr>
          <a:lstStyle/>
          <a:p>
            <a:r>
              <a:rPr lang="es-ES" sz="1200" dirty="0" smtClean="0">
                <a:solidFill>
                  <a:prstClr val="black"/>
                </a:solidFill>
              </a:rPr>
              <a:t>Televisión Digital</a:t>
            </a:r>
            <a:endParaRPr lang="en-US" sz="1200" dirty="0">
              <a:solidFill>
                <a:prstClr val="black"/>
              </a:solidFill>
            </a:endParaRPr>
          </a:p>
        </p:txBody>
      </p:sp>
      <p:pic>
        <p:nvPicPr>
          <p:cNvPr id="23"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9792" y="2518105"/>
            <a:ext cx="780030" cy="379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23 Conector recto"/>
          <p:cNvCxnSpPr/>
          <p:nvPr/>
        </p:nvCxnSpPr>
        <p:spPr>
          <a:xfrm>
            <a:off x="3563891" y="2793829"/>
            <a:ext cx="214069" cy="454075"/>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endCxn id="39" idx="1"/>
          </p:cNvCxnSpPr>
          <p:nvPr/>
        </p:nvCxnSpPr>
        <p:spPr>
          <a:xfrm flipV="1">
            <a:off x="3563888" y="2409953"/>
            <a:ext cx="432048" cy="154829"/>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3563888" y="2732858"/>
            <a:ext cx="318266" cy="105726"/>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27"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9559" y="3260023"/>
            <a:ext cx="938919" cy="43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27 Conector recto"/>
          <p:cNvCxnSpPr/>
          <p:nvPr/>
        </p:nvCxnSpPr>
        <p:spPr>
          <a:xfrm flipH="1">
            <a:off x="3563888" y="2031691"/>
            <a:ext cx="413626" cy="477265"/>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29" name="28 Grupo"/>
          <p:cNvGrpSpPr/>
          <p:nvPr/>
        </p:nvGrpSpPr>
        <p:grpSpPr>
          <a:xfrm>
            <a:off x="5829327" y="1629777"/>
            <a:ext cx="373646" cy="262668"/>
            <a:chOff x="5950246" y="2537467"/>
            <a:chExt cx="443159" cy="404529"/>
          </a:xfrm>
        </p:grpSpPr>
        <p:pic>
          <p:nvPicPr>
            <p:cNvPr id="30"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50246" y="2537467"/>
              <a:ext cx="438605" cy="40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86845" y="2613350"/>
              <a:ext cx="306560" cy="2377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31 Grupo"/>
          <p:cNvGrpSpPr/>
          <p:nvPr/>
        </p:nvGrpSpPr>
        <p:grpSpPr>
          <a:xfrm>
            <a:off x="5858979" y="3322819"/>
            <a:ext cx="572468" cy="325335"/>
            <a:chOff x="5974687" y="4365104"/>
            <a:chExt cx="587186" cy="353195"/>
          </a:xfrm>
        </p:grpSpPr>
        <p:pic>
          <p:nvPicPr>
            <p:cNvPr id="33"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4687" y="4365104"/>
              <a:ext cx="587186" cy="35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15750" y="4400233"/>
              <a:ext cx="504804" cy="28772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34 Grupo"/>
          <p:cNvGrpSpPr/>
          <p:nvPr/>
        </p:nvGrpSpPr>
        <p:grpSpPr>
          <a:xfrm>
            <a:off x="5786971" y="2175710"/>
            <a:ext cx="644476" cy="449047"/>
            <a:chOff x="6613416" y="2753600"/>
            <a:chExt cx="694888" cy="531384"/>
          </a:xfrm>
        </p:grpSpPr>
        <p:pic>
          <p:nvPicPr>
            <p:cNvPr id="36"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3416" y="2753600"/>
              <a:ext cx="694888" cy="53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49189" y="2819013"/>
              <a:ext cx="195517" cy="125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9" name="Picture 1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95939" y="2275790"/>
            <a:ext cx="241191" cy="2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6714136" y="2826194"/>
            <a:ext cx="495649" cy="307777"/>
          </a:xfrm>
          <a:prstGeom prst="rect">
            <a:avLst/>
          </a:prstGeom>
          <a:noFill/>
        </p:spPr>
        <p:txBody>
          <a:bodyPr wrap="none" rtlCol="0">
            <a:spAutoFit/>
          </a:bodyPr>
          <a:lstStyle/>
          <a:p>
            <a:r>
              <a:rPr lang="es-ES" sz="1400" dirty="0" smtClean="0">
                <a:solidFill>
                  <a:prstClr val="black"/>
                </a:solidFill>
              </a:rPr>
              <a:t>14%</a:t>
            </a:r>
            <a:endParaRPr lang="en-US" sz="1400" dirty="0">
              <a:solidFill>
                <a:prstClr val="black"/>
              </a:solidFill>
            </a:endParaRPr>
          </a:p>
        </p:txBody>
      </p:sp>
      <p:sp>
        <p:nvSpPr>
          <p:cNvPr id="41" name="40 CuadroTexto"/>
          <p:cNvSpPr txBox="1"/>
          <p:nvPr/>
        </p:nvSpPr>
        <p:spPr>
          <a:xfrm>
            <a:off x="7620707" y="2826194"/>
            <a:ext cx="495649" cy="307777"/>
          </a:xfrm>
          <a:prstGeom prst="rect">
            <a:avLst/>
          </a:prstGeom>
          <a:noFill/>
        </p:spPr>
        <p:txBody>
          <a:bodyPr wrap="none" rtlCol="0">
            <a:spAutoFit/>
          </a:bodyPr>
          <a:lstStyle/>
          <a:p>
            <a:r>
              <a:rPr lang="es-ES" sz="1400" dirty="0" smtClean="0">
                <a:solidFill>
                  <a:prstClr val="black"/>
                </a:solidFill>
              </a:rPr>
              <a:t>36%</a:t>
            </a:r>
            <a:endParaRPr lang="en-US" sz="1400" dirty="0">
              <a:solidFill>
                <a:prstClr val="black"/>
              </a:solidFill>
            </a:endParaRPr>
          </a:p>
        </p:txBody>
      </p:sp>
      <p:sp>
        <p:nvSpPr>
          <p:cNvPr id="42" name="41 CuadroTexto"/>
          <p:cNvSpPr txBox="1"/>
          <p:nvPr/>
        </p:nvSpPr>
        <p:spPr>
          <a:xfrm>
            <a:off x="6714136" y="2237194"/>
            <a:ext cx="495649" cy="307777"/>
          </a:xfrm>
          <a:prstGeom prst="rect">
            <a:avLst/>
          </a:prstGeom>
          <a:noFill/>
        </p:spPr>
        <p:txBody>
          <a:bodyPr wrap="none" rtlCol="0">
            <a:spAutoFit/>
          </a:bodyPr>
          <a:lstStyle/>
          <a:p>
            <a:r>
              <a:rPr lang="es-ES" sz="1400" dirty="0" smtClean="0">
                <a:solidFill>
                  <a:prstClr val="black"/>
                </a:solidFill>
              </a:rPr>
              <a:t>27%</a:t>
            </a:r>
            <a:endParaRPr lang="en-US" sz="1400" dirty="0">
              <a:solidFill>
                <a:prstClr val="black"/>
              </a:solidFill>
            </a:endParaRPr>
          </a:p>
        </p:txBody>
      </p:sp>
      <p:sp>
        <p:nvSpPr>
          <p:cNvPr id="43" name="42 CuadroTexto"/>
          <p:cNvSpPr txBox="1"/>
          <p:nvPr/>
        </p:nvSpPr>
        <p:spPr>
          <a:xfrm>
            <a:off x="7620707" y="2237194"/>
            <a:ext cx="495649" cy="307777"/>
          </a:xfrm>
          <a:prstGeom prst="rect">
            <a:avLst/>
          </a:prstGeom>
          <a:noFill/>
        </p:spPr>
        <p:txBody>
          <a:bodyPr wrap="none" rtlCol="0">
            <a:spAutoFit/>
          </a:bodyPr>
          <a:lstStyle/>
          <a:p>
            <a:r>
              <a:rPr lang="es-ES" sz="1400" dirty="0" smtClean="0">
                <a:solidFill>
                  <a:prstClr val="black"/>
                </a:solidFill>
              </a:rPr>
              <a:t>13%</a:t>
            </a:r>
            <a:endParaRPr lang="en-US" sz="1400" dirty="0">
              <a:solidFill>
                <a:prstClr val="black"/>
              </a:solidFill>
            </a:endParaRPr>
          </a:p>
        </p:txBody>
      </p:sp>
      <p:sp>
        <p:nvSpPr>
          <p:cNvPr id="44" name="43 CuadroTexto"/>
          <p:cNvSpPr txBox="1"/>
          <p:nvPr/>
        </p:nvSpPr>
        <p:spPr>
          <a:xfrm>
            <a:off x="6714136" y="3322819"/>
            <a:ext cx="495649" cy="307777"/>
          </a:xfrm>
          <a:prstGeom prst="rect">
            <a:avLst/>
          </a:prstGeom>
          <a:noFill/>
        </p:spPr>
        <p:txBody>
          <a:bodyPr wrap="none" rtlCol="0">
            <a:spAutoFit/>
          </a:bodyPr>
          <a:lstStyle/>
          <a:p>
            <a:r>
              <a:rPr lang="es-ES" sz="1400" dirty="0" smtClean="0">
                <a:solidFill>
                  <a:prstClr val="black"/>
                </a:solidFill>
              </a:rPr>
              <a:t>59%</a:t>
            </a:r>
            <a:endParaRPr lang="en-US" sz="1400" dirty="0">
              <a:solidFill>
                <a:prstClr val="black"/>
              </a:solidFill>
            </a:endParaRPr>
          </a:p>
        </p:txBody>
      </p:sp>
      <p:sp>
        <p:nvSpPr>
          <p:cNvPr id="45" name="44 CuadroTexto"/>
          <p:cNvSpPr txBox="1"/>
          <p:nvPr/>
        </p:nvSpPr>
        <p:spPr>
          <a:xfrm>
            <a:off x="7620707" y="3322819"/>
            <a:ext cx="495649" cy="307777"/>
          </a:xfrm>
          <a:prstGeom prst="rect">
            <a:avLst/>
          </a:prstGeom>
          <a:noFill/>
        </p:spPr>
        <p:txBody>
          <a:bodyPr wrap="none" rtlCol="0">
            <a:spAutoFit/>
          </a:bodyPr>
          <a:lstStyle/>
          <a:p>
            <a:r>
              <a:rPr lang="es-ES" sz="1400" dirty="0" smtClean="0">
                <a:solidFill>
                  <a:prstClr val="black"/>
                </a:solidFill>
              </a:rPr>
              <a:t>56%</a:t>
            </a:r>
            <a:endParaRPr lang="en-US" sz="1400" dirty="0">
              <a:solidFill>
                <a:prstClr val="black"/>
              </a:solidFill>
            </a:endParaRPr>
          </a:p>
        </p:txBody>
      </p:sp>
      <p:sp>
        <p:nvSpPr>
          <p:cNvPr id="46" name="45 CuadroTexto"/>
          <p:cNvSpPr txBox="1"/>
          <p:nvPr/>
        </p:nvSpPr>
        <p:spPr>
          <a:xfrm>
            <a:off x="7652765" y="1594603"/>
            <a:ext cx="463588" cy="307777"/>
          </a:xfrm>
          <a:prstGeom prst="rect">
            <a:avLst/>
          </a:prstGeom>
          <a:noFill/>
        </p:spPr>
        <p:txBody>
          <a:bodyPr wrap="none" rtlCol="0">
            <a:spAutoFit/>
          </a:bodyPr>
          <a:lstStyle/>
          <a:p>
            <a:r>
              <a:rPr lang="es-ES" sz="1400" dirty="0" smtClean="0">
                <a:solidFill>
                  <a:prstClr val="black"/>
                </a:solidFill>
              </a:rPr>
              <a:t>n.d.</a:t>
            </a:r>
            <a:endParaRPr lang="en-US" sz="1400" dirty="0">
              <a:solidFill>
                <a:prstClr val="black"/>
              </a:solidFill>
            </a:endParaRPr>
          </a:p>
        </p:txBody>
      </p:sp>
      <p:sp>
        <p:nvSpPr>
          <p:cNvPr id="47" name="46 CuadroTexto"/>
          <p:cNvSpPr txBox="1"/>
          <p:nvPr/>
        </p:nvSpPr>
        <p:spPr>
          <a:xfrm>
            <a:off x="6805504" y="1594603"/>
            <a:ext cx="404278" cy="307777"/>
          </a:xfrm>
          <a:prstGeom prst="rect">
            <a:avLst/>
          </a:prstGeom>
          <a:noFill/>
        </p:spPr>
        <p:txBody>
          <a:bodyPr wrap="none" rtlCol="0">
            <a:spAutoFit/>
          </a:bodyPr>
          <a:lstStyle/>
          <a:p>
            <a:r>
              <a:rPr lang="es-ES" sz="1400" dirty="0" smtClean="0">
                <a:solidFill>
                  <a:prstClr val="black"/>
                </a:solidFill>
              </a:rPr>
              <a:t>0%</a:t>
            </a:r>
            <a:endParaRPr lang="en-US" sz="1400" dirty="0">
              <a:solidFill>
                <a:prstClr val="black"/>
              </a:solidFill>
            </a:endParaRPr>
          </a:p>
        </p:txBody>
      </p:sp>
      <p:sp>
        <p:nvSpPr>
          <p:cNvPr id="48" name="47 CuadroTexto"/>
          <p:cNvSpPr txBox="1"/>
          <p:nvPr/>
        </p:nvSpPr>
        <p:spPr>
          <a:xfrm>
            <a:off x="6610894" y="1212708"/>
            <a:ext cx="601447" cy="338554"/>
          </a:xfrm>
          <a:prstGeom prst="rect">
            <a:avLst/>
          </a:prstGeom>
          <a:noFill/>
        </p:spPr>
        <p:txBody>
          <a:bodyPr wrap="none" rtlCol="0">
            <a:spAutoFit/>
          </a:bodyPr>
          <a:lstStyle/>
          <a:p>
            <a:r>
              <a:rPr lang="es-ES" sz="1600" dirty="0" smtClean="0">
                <a:solidFill>
                  <a:prstClr val="black"/>
                </a:solidFill>
              </a:rPr>
              <a:t>2013</a:t>
            </a:r>
            <a:endParaRPr lang="en-US" sz="1600" dirty="0">
              <a:solidFill>
                <a:prstClr val="black"/>
              </a:solidFill>
            </a:endParaRPr>
          </a:p>
        </p:txBody>
      </p:sp>
      <p:sp>
        <p:nvSpPr>
          <p:cNvPr id="49" name="48 CuadroTexto"/>
          <p:cNvSpPr txBox="1"/>
          <p:nvPr/>
        </p:nvSpPr>
        <p:spPr>
          <a:xfrm>
            <a:off x="7255770" y="1212708"/>
            <a:ext cx="702436" cy="338554"/>
          </a:xfrm>
          <a:prstGeom prst="rect">
            <a:avLst/>
          </a:prstGeom>
          <a:noFill/>
        </p:spPr>
        <p:txBody>
          <a:bodyPr wrap="none" rtlCol="0">
            <a:spAutoFit/>
          </a:bodyPr>
          <a:lstStyle/>
          <a:p>
            <a:r>
              <a:rPr lang="es-ES" sz="1600" dirty="0" smtClean="0">
                <a:solidFill>
                  <a:prstClr val="black"/>
                </a:solidFill>
              </a:rPr>
              <a:t>2023E</a:t>
            </a:r>
            <a:endParaRPr lang="en-US" sz="1600" dirty="0">
              <a:solidFill>
                <a:prstClr val="black"/>
              </a:solidFill>
            </a:endParaRPr>
          </a:p>
        </p:txBody>
      </p:sp>
      <p:cxnSp>
        <p:nvCxnSpPr>
          <p:cNvPr id="50" name="49 Conector recto"/>
          <p:cNvCxnSpPr/>
          <p:nvPr/>
        </p:nvCxnSpPr>
        <p:spPr>
          <a:xfrm>
            <a:off x="6912228" y="3614678"/>
            <a:ext cx="2975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7789047" y="3611894"/>
            <a:ext cx="327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6622762" y="3645601"/>
            <a:ext cx="587020" cy="307777"/>
          </a:xfrm>
          <a:prstGeom prst="rect">
            <a:avLst/>
          </a:prstGeom>
          <a:noFill/>
        </p:spPr>
        <p:txBody>
          <a:bodyPr wrap="none" rtlCol="0">
            <a:spAutoFit/>
          </a:bodyPr>
          <a:lstStyle/>
          <a:p>
            <a:r>
              <a:rPr lang="es-ES" sz="1400" dirty="0" smtClean="0">
                <a:solidFill>
                  <a:prstClr val="black"/>
                </a:solidFill>
              </a:rPr>
              <a:t>100%</a:t>
            </a:r>
            <a:endParaRPr lang="en-US" sz="1400" dirty="0">
              <a:solidFill>
                <a:prstClr val="black"/>
              </a:solidFill>
            </a:endParaRPr>
          </a:p>
        </p:txBody>
      </p:sp>
      <p:sp>
        <p:nvSpPr>
          <p:cNvPr id="53" name="52 CuadroTexto"/>
          <p:cNvSpPr txBox="1"/>
          <p:nvPr/>
        </p:nvSpPr>
        <p:spPr>
          <a:xfrm>
            <a:off x="7529333" y="3645601"/>
            <a:ext cx="587020" cy="307777"/>
          </a:xfrm>
          <a:prstGeom prst="rect">
            <a:avLst/>
          </a:prstGeom>
          <a:noFill/>
        </p:spPr>
        <p:txBody>
          <a:bodyPr wrap="none" rtlCol="0">
            <a:spAutoFit/>
          </a:bodyPr>
          <a:lstStyle/>
          <a:p>
            <a:r>
              <a:rPr lang="es-ES" sz="1400" dirty="0" smtClean="0">
                <a:solidFill>
                  <a:prstClr val="black"/>
                </a:solidFill>
              </a:rPr>
              <a:t>100%</a:t>
            </a:r>
            <a:endParaRPr lang="en-US" sz="1400" dirty="0">
              <a:solidFill>
                <a:prstClr val="black"/>
              </a:solidFill>
            </a:endParaRPr>
          </a:p>
        </p:txBody>
      </p:sp>
      <p:sp>
        <p:nvSpPr>
          <p:cNvPr id="54" name="53 CuadroTexto"/>
          <p:cNvSpPr txBox="1"/>
          <p:nvPr/>
        </p:nvSpPr>
        <p:spPr>
          <a:xfrm>
            <a:off x="6540528" y="920845"/>
            <a:ext cx="1391471" cy="338554"/>
          </a:xfrm>
          <a:prstGeom prst="rect">
            <a:avLst/>
          </a:prstGeom>
          <a:noFill/>
        </p:spPr>
        <p:txBody>
          <a:bodyPr wrap="none" rtlCol="0">
            <a:spAutoFit/>
          </a:bodyPr>
          <a:lstStyle/>
          <a:p>
            <a:r>
              <a:rPr lang="es-ES" sz="1600" dirty="0" smtClean="0">
                <a:solidFill>
                  <a:prstClr val="black"/>
                </a:solidFill>
              </a:rPr>
              <a:t>Uso de troncal</a:t>
            </a:r>
            <a:endParaRPr lang="en-US" sz="1600" dirty="0">
              <a:solidFill>
                <a:prstClr val="black"/>
              </a:solidFill>
            </a:endParaRPr>
          </a:p>
        </p:txBody>
      </p:sp>
      <p:sp>
        <p:nvSpPr>
          <p:cNvPr id="56" name="55 Rectángulo"/>
          <p:cNvSpPr/>
          <p:nvPr/>
        </p:nvSpPr>
        <p:spPr>
          <a:xfrm>
            <a:off x="618921" y="3935030"/>
            <a:ext cx="7606601" cy="1200329"/>
          </a:xfrm>
          <a:prstGeom prst="rect">
            <a:avLst/>
          </a:prstGeom>
          <a:noFill/>
        </p:spPr>
        <p:txBody>
          <a:bodyPr wrap="square" rtlCol="0">
            <a:spAutoFit/>
          </a:bodyPr>
          <a:lstStyle/>
          <a:p>
            <a:r>
              <a:rPr lang="es-CL" sz="2400" b="1" dirty="0">
                <a:solidFill>
                  <a:srgbClr val="1F497D"/>
                </a:solidFill>
              </a:rPr>
              <a:t>Las redes digitales utilizan el misma troncal de transporte</a:t>
            </a:r>
          </a:p>
          <a:p>
            <a:r>
              <a:rPr lang="es-ES" sz="2400" b="1" dirty="0">
                <a:solidFill>
                  <a:srgbClr val="1F497D"/>
                </a:solidFill>
              </a:rPr>
              <a:t>De aquí al 2018 se espera que las necesidades de redes troncales en Chile aumenten  5 veces</a:t>
            </a:r>
            <a:endParaRPr lang="en-US" sz="2400" b="1" dirty="0">
              <a:solidFill>
                <a:srgbClr val="1F497D"/>
              </a:solidFill>
            </a:endParaRPr>
          </a:p>
        </p:txBody>
      </p:sp>
    </p:spTree>
    <p:extLst>
      <p:ext uri="{BB962C8B-B14F-4D97-AF65-F5344CB8AC3E}">
        <p14:creationId xmlns:p14="http://schemas.microsoft.com/office/powerpoint/2010/main" val="1883491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9743" y="231775"/>
            <a:ext cx="8164513" cy="375557"/>
          </a:xfrm>
        </p:spPr>
        <p:txBody>
          <a:bodyPr/>
          <a:lstStyle/>
          <a:p>
            <a:r>
              <a:rPr lang="es-ES" sz="2000" b="1" dirty="0">
                <a:latin typeface="Calibri" charset="0"/>
                <a:ea typeface="Calibri" charset="0"/>
                <a:cs typeface="Calibri" charset="0"/>
              </a:rPr>
              <a:t>9. 	Explosiva demanda de video </a:t>
            </a:r>
            <a:r>
              <a:rPr lang="es-ES" sz="2000" b="1" dirty="0" smtClean="0">
                <a:latin typeface="Calibri" charset="0"/>
                <a:ea typeface="Calibri" charset="0"/>
                <a:cs typeface="Calibri" charset="0"/>
              </a:rPr>
              <a:t>digital</a:t>
            </a:r>
            <a:endParaRPr lang="en-US" sz="2000" dirty="0">
              <a:latin typeface="Calibri" charset="0"/>
              <a:ea typeface="Calibri" charset="0"/>
              <a:cs typeface="Calibri"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5638" y="727160"/>
            <a:ext cx="5366260" cy="3166231"/>
          </a:xfrm>
          <a:prstGeom prst="rect">
            <a:avLst/>
          </a:prstGeom>
          <a:noFill/>
          <a:ln>
            <a:solidFill>
              <a:schemeClr val="bg1">
                <a:lumMod val="50000"/>
              </a:schemeClr>
            </a:solidFill>
          </a:ln>
        </p:spPr>
      </p:pic>
      <p:sp>
        <p:nvSpPr>
          <p:cNvPr id="6" name="5 Rectángulo"/>
          <p:cNvSpPr/>
          <p:nvPr/>
        </p:nvSpPr>
        <p:spPr>
          <a:xfrm>
            <a:off x="142128" y="3966261"/>
            <a:ext cx="8745017" cy="1200329"/>
          </a:xfrm>
          <a:prstGeom prst="rect">
            <a:avLst/>
          </a:prstGeom>
          <a:noFill/>
        </p:spPr>
        <p:txBody>
          <a:bodyPr wrap="square" rtlCol="0">
            <a:spAutoFit/>
          </a:bodyPr>
          <a:lstStyle/>
          <a:p>
            <a:r>
              <a:rPr lang="es-ES" sz="2400" b="1" dirty="0">
                <a:solidFill>
                  <a:srgbClr val="1F497D"/>
                </a:solidFill>
              </a:rPr>
              <a:t>El crecimiento de internet viene impulsado principalmente por la demanda de video </a:t>
            </a:r>
            <a:r>
              <a:rPr lang="es-ES" sz="2400" b="1" dirty="0" err="1">
                <a:solidFill>
                  <a:srgbClr val="1F497D"/>
                </a:solidFill>
              </a:rPr>
              <a:t>streaming</a:t>
            </a:r>
            <a:r>
              <a:rPr lang="es-ES" sz="2400" b="1" dirty="0">
                <a:solidFill>
                  <a:srgbClr val="1F497D"/>
                </a:solidFill>
              </a:rPr>
              <a:t> que está migrando hacia el contenido audiovisual de alta y ultra definición</a:t>
            </a:r>
            <a:endParaRPr lang="en-US" sz="2400" b="1" dirty="0">
              <a:solidFill>
                <a:srgbClr val="1F497D"/>
              </a:solidFill>
            </a:endParaRPr>
          </a:p>
        </p:txBody>
      </p:sp>
    </p:spTree>
    <p:extLst>
      <p:ext uri="{BB962C8B-B14F-4D97-AF65-F5344CB8AC3E}">
        <p14:creationId xmlns:p14="http://schemas.microsoft.com/office/powerpoint/2010/main" val="1636942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9743" y="231775"/>
            <a:ext cx="8164513" cy="362251"/>
          </a:xfrm>
          <a:noFill/>
          <a:ln w="9525">
            <a:noFill/>
            <a:miter lim="800000"/>
            <a:headEnd/>
            <a:tailEnd/>
          </a:ln>
        </p:spPr>
        <p:txBody>
          <a:bodyPr vert="horz" wrap="square" lIns="91440" tIns="45720" rIns="91440" bIns="45720" numCol="1" anchor="t" anchorCtr="0" compatLnSpc="1">
            <a:prstTxWarp prst="textNoShape">
              <a:avLst/>
            </a:prstTxWarp>
          </a:bodyPr>
          <a:lstStyle/>
          <a:p>
            <a:r>
              <a:rPr lang="es-ES" sz="2000" b="1" dirty="0">
                <a:latin typeface="Calibri" charset="0"/>
                <a:ea typeface="Calibri" charset="0"/>
                <a:cs typeface="Calibri" charset="0"/>
              </a:rPr>
              <a:t>10. Potencial de hub digital del Pacífico </a:t>
            </a:r>
            <a:r>
              <a:rPr lang="es-ES" sz="2000" b="1" dirty="0" smtClean="0">
                <a:latin typeface="Calibri" charset="0"/>
                <a:ea typeface="Calibri" charset="0"/>
                <a:cs typeface="Calibri" charset="0"/>
              </a:rPr>
              <a:t>Sur</a:t>
            </a:r>
            <a:endParaRPr lang="en-US" sz="2000" b="1" dirty="0">
              <a:latin typeface="Calibri" charset="0"/>
              <a:ea typeface="Calibri" charset="0"/>
              <a:cs typeface="Calibri" charset="0"/>
            </a:endParaRPr>
          </a:p>
        </p:txBody>
      </p:sp>
      <p:sp>
        <p:nvSpPr>
          <p:cNvPr id="4" name="Rectangle 2"/>
          <p:cNvSpPr>
            <a:spLocks noChangeArrowheads="1"/>
          </p:cNvSpPr>
          <p:nvPr/>
        </p:nvSpPr>
        <p:spPr bwMode="auto">
          <a:xfrm>
            <a:off x="2"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49"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104" y="699795"/>
            <a:ext cx="5170942" cy="367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03238" y="4624706"/>
            <a:ext cx="7711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altLang="en-US" sz="1000" dirty="0" smtClean="0">
                <a:solidFill>
                  <a:schemeClr val="bg1">
                    <a:lumMod val="65000"/>
                  </a:schemeClr>
                </a:solidFill>
                <a:ea typeface="Calibri" pitchFamily="34" charset="0"/>
                <a:cs typeface="Times New Roman" pitchFamily="18" charset="0"/>
              </a:rPr>
              <a:t>Fuente:  Análisis de Subtel en base a información de  prospectos de proyectos Tahití, </a:t>
            </a:r>
            <a:r>
              <a:rPr lang="es-ES" altLang="en-US" sz="1000" dirty="0" err="1" smtClean="0">
                <a:solidFill>
                  <a:schemeClr val="bg1">
                    <a:lumMod val="65000"/>
                  </a:schemeClr>
                </a:solidFill>
                <a:ea typeface="Calibri" pitchFamily="34" charset="0"/>
                <a:cs typeface="Times New Roman" pitchFamily="18" charset="0"/>
              </a:rPr>
              <a:t>Embratel</a:t>
            </a:r>
            <a:r>
              <a:rPr lang="es-ES" altLang="en-US" sz="1000" dirty="0" smtClean="0">
                <a:solidFill>
                  <a:schemeClr val="bg1">
                    <a:lumMod val="65000"/>
                  </a:schemeClr>
                </a:solidFill>
                <a:ea typeface="Calibri" pitchFamily="34" charset="0"/>
                <a:cs typeface="Times New Roman" pitchFamily="18" charset="0"/>
              </a:rPr>
              <a:t>-Isla Link, Comunidad Europea, </a:t>
            </a:r>
            <a:r>
              <a:rPr lang="es-ES" altLang="en-US" sz="1000" dirty="0" err="1" smtClean="0">
                <a:solidFill>
                  <a:schemeClr val="bg1">
                    <a:lumMod val="65000"/>
                  </a:schemeClr>
                </a:solidFill>
                <a:ea typeface="Calibri" pitchFamily="34" charset="0"/>
                <a:cs typeface="Times New Roman" pitchFamily="18" charset="0"/>
              </a:rPr>
              <a:t>Unasur</a:t>
            </a:r>
            <a:r>
              <a:rPr lang="es-ES" altLang="en-US" sz="1000" dirty="0" smtClean="0">
                <a:solidFill>
                  <a:schemeClr val="bg1">
                    <a:lumMod val="65000"/>
                  </a:schemeClr>
                </a:solidFill>
                <a:ea typeface="Calibri" pitchFamily="34" charset="0"/>
                <a:cs typeface="Times New Roman" pitchFamily="18" charset="0"/>
              </a:rPr>
              <a:t> y </a:t>
            </a:r>
            <a:r>
              <a:rPr lang="es-ES" altLang="en-US" sz="1000" dirty="0" err="1" smtClean="0">
                <a:solidFill>
                  <a:schemeClr val="bg1">
                    <a:lumMod val="65000"/>
                  </a:schemeClr>
                </a:solidFill>
                <a:ea typeface="Calibri" pitchFamily="34" charset="0"/>
                <a:cs typeface="Times New Roman" pitchFamily="18" charset="0"/>
              </a:rPr>
              <a:t>Datacenters</a:t>
            </a:r>
            <a:r>
              <a:rPr lang="es-ES" altLang="en-US" sz="1000" dirty="0" smtClean="0">
                <a:solidFill>
                  <a:schemeClr val="bg1">
                    <a:lumMod val="65000"/>
                  </a:schemeClr>
                </a:solidFill>
                <a:ea typeface="Calibri" pitchFamily="34" charset="0"/>
                <a:cs typeface="Times New Roman" pitchFamily="18" charset="0"/>
              </a:rPr>
              <a:t> en Chile</a:t>
            </a:r>
            <a:endParaRPr lang="es-ES" altLang="en-US" sz="1000" dirty="0" smtClean="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9824675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376187817"/>
              </p:ext>
            </p:extLst>
          </p:nvPr>
        </p:nvGraphicFramePr>
        <p:xfrm>
          <a:off x="847106" y="1047750"/>
          <a:ext cx="7311242"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503238" y="231775"/>
            <a:ext cx="8164513" cy="428996"/>
          </a:xfrm>
        </p:spPr>
        <p:txBody>
          <a:bodyPr/>
          <a:lstStyle/>
          <a:p>
            <a:r>
              <a:rPr lang="es-CL" sz="3600" b="1" dirty="0" smtClean="0">
                <a:latin typeface="Calibri" charset="0"/>
                <a:ea typeface="Calibri" charset="0"/>
                <a:cs typeface="Calibri" charset="0"/>
              </a:rPr>
              <a:t>Temario:</a:t>
            </a:r>
            <a:endParaRPr lang="es-CL" sz="3600" b="1" dirty="0">
              <a:latin typeface="Calibri" charset="0"/>
              <a:ea typeface="Calibri" charset="0"/>
              <a:cs typeface="Calibri" charset="0"/>
            </a:endParaRPr>
          </a:p>
        </p:txBody>
      </p:sp>
    </p:spTree>
    <p:extLst>
      <p:ext uri="{BB962C8B-B14F-4D97-AF65-F5344CB8AC3E}">
        <p14:creationId xmlns:p14="http://schemas.microsoft.com/office/powerpoint/2010/main" val="16613064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231775"/>
            <a:ext cx="8164513" cy="428996"/>
          </a:xfrm>
        </p:spPr>
        <p:txBody>
          <a:bodyPr/>
          <a:lstStyle/>
          <a:p>
            <a:r>
              <a:rPr lang="es-CL" sz="3600" b="1" dirty="0" smtClean="0">
                <a:latin typeface="Calibri" charset="0"/>
                <a:ea typeface="Calibri" charset="0"/>
                <a:cs typeface="Calibri" charset="0"/>
              </a:rPr>
              <a:t>Temario:</a:t>
            </a:r>
            <a:endParaRPr lang="es-CL" sz="3600" b="1" dirty="0">
              <a:latin typeface="Calibri" charset="0"/>
              <a:ea typeface="Calibri" charset="0"/>
              <a:cs typeface="Calibri" charset="0"/>
            </a:endParaRPr>
          </a:p>
        </p:txBody>
      </p:sp>
      <p:graphicFrame>
        <p:nvGraphicFramePr>
          <p:cNvPr id="3" name="2 Diagrama"/>
          <p:cNvGraphicFramePr/>
          <p:nvPr>
            <p:extLst>
              <p:ext uri="{D42A27DB-BD31-4B8C-83A1-F6EECF244321}">
                <p14:modId xmlns:p14="http://schemas.microsoft.com/office/powerpoint/2010/main" val="546719020"/>
              </p:ext>
            </p:extLst>
          </p:nvPr>
        </p:nvGraphicFramePr>
        <p:xfrm>
          <a:off x="847106" y="1047750"/>
          <a:ext cx="7311242"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2565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ángulo redondeado 6"/>
          <p:cNvSpPr/>
          <p:nvPr/>
        </p:nvSpPr>
        <p:spPr>
          <a:xfrm>
            <a:off x="4975244" y="118317"/>
            <a:ext cx="3895106" cy="4911725"/>
          </a:xfrm>
          <a:prstGeom prst="roundRect">
            <a:avLst>
              <a:gd name="adj" fmla="val 2010"/>
            </a:avLst>
          </a:prstGeom>
          <a:solidFill>
            <a:srgbClr val="004C8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CL" sz="2800" b="1" dirty="0" smtClean="0">
              <a:solidFill>
                <a:schemeClr val="bg1"/>
              </a:solidFill>
            </a:endParaRPr>
          </a:p>
          <a:p>
            <a:r>
              <a:rPr lang="es-CL" sz="3200" b="1" dirty="0" smtClean="0">
                <a:solidFill>
                  <a:schemeClr val="bg1"/>
                </a:solidFill>
              </a:rPr>
              <a:t>El Proyecto Fibra Óptica Austral</a:t>
            </a:r>
            <a:r>
              <a:rPr lang="es-CL" sz="2400" b="1" dirty="0" smtClean="0">
                <a:solidFill>
                  <a:schemeClr val="bg1"/>
                </a:solidFill>
              </a:rPr>
              <a:t/>
            </a:r>
            <a:br>
              <a:rPr lang="es-CL" sz="2400" b="1" dirty="0" smtClean="0">
                <a:solidFill>
                  <a:schemeClr val="bg1"/>
                </a:solidFill>
              </a:rPr>
            </a:br>
            <a:endParaRPr lang="es-CL" sz="2800" b="1" dirty="0" smtClean="0">
              <a:solidFill>
                <a:schemeClr val="bg1"/>
              </a:solidFill>
            </a:endParaRPr>
          </a:p>
          <a:p>
            <a:pPr marL="342900" indent="-342900">
              <a:spcBef>
                <a:spcPts val="900"/>
              </a:spcBef>
              <a:buFont typeface="Arial" panose="020B0604020202020204" pitchFamily="34" charset="0"/>
              <a:buChar char="•"/>
            </a:pPr>
            <a:r>
              <a:rPr lang="es-CL" sz="2000" dirty="0" smtClean="0">
                <a:solidFill>
                  <a:schemeClr val="bg1"/>
                </a:solidFill>
              </a:rPr>
              <a:t>Subsidio del Gobierno:     USD$ 100 MM</a:t>
            </a:r>
          </a:p>
          <a:p>
            <a:pPr marL="342900" indent="-342900">
              <a:spcBef>
                <a:spcPts val="900"/>
              </a:spcBef>
              <a:buFont typeface="Arial" panose="020B0604020202020204" pitchFamily="34" charset="0"/>
              <a:buChar char="•"/>
            </a:pPr>
            <a:r>
              <a:rPr lang="es-CL" sz="2000" dirty="0" smtClean="0">
                <a:solidFill>
                  <a:schemeClr val="bg1"/>
                </a:solidFill>
              </a:rPr>
              <a:t>Concurso Público, participación de empresas extranjeras</a:t>
            </a:r>
          </a:p>
          <a:p>
            <a:pPr marL="342900" indent="-342900">
              <a:spcBef>
                <a:spcPts val="900"/>
              </a:spcBef>
              <a:buFont typeface="Arial" panose="020B0604020202020204" pitchFamily="34" charset="0"/>
              <a:buChar char="•"/>
            </a:pPr>
            <a:r>
              <a:rPr lang="es-CL" sz="2000" dirty="0" smtClean="0">
                <a:solidFill>
                  <a:schemeClr val="bg1"/>
                </a:solidFill>
              </a:rPr>
              <a:t>Longitud: 3.000 km</a:t>
            </a:r>
          </a:p>
          <a:p>
            <a:pPr marL="342900" indent="-342900">
              <a:spcBef>
                <a:spcPts val="900"/>
              </a:spcBef>
              <a:buFont typeface="Arial" panose="020B0604020202020204" pitchFamily="34" charset="0"/>
              <a:buChar char="•"/>
            </a:pPr>
            <a:r>
              <a:rPr lang="es-CL" sz="2000" dirty="0" smtClean="0">
                <a:solidFill>
                  <a:schemeClr val="bg1"/>
                </a:solidFill>
              </a:rPr>
              <a:t>El nodo óptico más austral del mundo.</a:t>
            </a:r>
          </a:p>
          <a:p>
            <a:endParaRPr lang="es-CL" dirty="0">
              <a:solidFill>
                <a:srgbClr val="FFFFFF"/>
              </a:solidFill>
            </a:endParaRPr>
          </a:p>
        </p:txBody>
      </p:sp>
      <p:grpSp>
        <p:nvGrpSpPr>
          <p:cNvPr id="4" name="3 Grupo"/>
          <p:cNvGrpSpPr/>
          <p:nvPr/>
        </p:nvGrpSpPr>
        <p:grpSpPr>
          <a:xfrm>
            <a:off x="504233" y="3206357"/>
            <a:ext cx="3272141" cy="1461663"/>
            <a:chOff x="1" y="4524498"/>
            <a:chExt cx="2612570" cy="1511140"/>
          </a:xfrm>
        </p:grpSpPr>
        <p:grpSp>
          <p:nvGrpSpPr>
            <p:cNvPr id="6" name="5 Grupo"/>
            <p:cNvGrpSpPr/>
            <p:nvPr/>
          </p:nvGrpSpPr>
          <p:grpSpPr>
            <a:xfrm>
              <a:off x="1" y="4524498"/>
              <a:ext cx="2612570" cy="1511140"/>
              <a:chOff x="0" y="856488"/>
              <a:chExt cx="9144000" cy="5263903"/>
            </a:xfrm>
          </p:grpSpPr>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
            <p:nvSpPr>
              <p:cNvPr id="10" name="9 Elipse"/>
              <p:cNvSpPr/>
              <p:nvPr/>
            </p:nvSpPr>
            <p:spPr>
              <a:xfrm>
                <a:off x="2339438" y="5011388"/>
                <a:ext cx="641267" cy="736270"/>
              </a:xfrm>
              <a:prstGeom prst="ellipse">
                <a:avLst/>
              </a:prstGeom>
              <a:noFill/>
              <a:ln>
                <a:solidFill>
                  <a:srgbClr val="FF2D2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sz="900"/>
              </a:p>
            </p:txBody>
          </p:sp>
          <p:sp>
            <p:nvSpPr>
              <p:cNvPr id="11" name="10 CuadroTexto"/>
              <p:cNvSpPr txBox="1"/>
              <p:nvPr/>
            </p:nvSpPr>
            <p:spPr>
              <a:xfrm>
                <a:off x="1204301" y="5233673"/>
                <a:ext cx="516231" cy="886718"/>
              </a:xfrm>
              <a:prstGeom prst="rect">
                <a:avLst/>
              </a:prstGeom>
              <a:noFill/>
            </p:spPr>
            <p:txBody>
              <a:bodyPr wrap="none" rtlCol="0">
                <a:spAutoFit/>
              </a:bodyPr>
              <a:lstStyle/>
              <a:p>
                <a:endParaRPr lang="es-CL" sz="1000" b="1" dirty="0">
                  <a:solidFill>
                    <a:srgbClr val="FF0000"/>
                  </a:solidFill>
                  <a:effectLst>
                    <a:outerShdw blurRad="38100" dist="38100" dir="2700000" algn="tl">
                      <a:srgbClr val="000000">
                        <a:alpha val="43137"/>
                      </a:srgbClr>
                    </a:outerShdw>
                  </a:effectLst>
                </a:endParaRPr>
              </a:p>
            </p:txBody>
          </p:sp>
        </p:grpSp>
        <p:cxnSp>
          <p:nvCxnSpPr>
            <p:cNvPr id="8" name="7 Conector recto de flecha"/>
            <p:cNvCxnSpPr>
              <a:endCxn id="10" idx="3"/>
            </p:cNvCxnSpPr>
            <p:nvPr/>
          </p:nvCxnSpPr>
          <p:spPr>
            <a:xfrm flipV="1">
              <a:off x="528818" y="5897681"/>
              <a:ext cx="166425" cy="103830"/>
            </a:xfrm>
            <a:prstGeom prst="straightConnector1">
              <a:avLst/>
            </a:prstGeom>
            <a:ln w="19050">
              <a:solidFill>
                <a:srgbClr val="FF2D2D"/>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72288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90" t="175" r="11731" b="6075"/>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redondeado 2"/>
          <p:cNvSpPr/>
          <p:nvPr/>
        </p:nvSpPr>
        <p:spPr>
          <a:xfrm>
            <a:off x="4967288" y="231775"/>
            <a:ext cx="3716175" cy="4754041"/>
          </a:xfrm>
          <a:prstGeom prst="roundRect">
            <a:avLst>
              <a:gd name="adj" fmla="val 2699"/>
            </a:avLst>
          </a:prstGeom>
          <a:solidFill>
            <a:srgbClr val="004C8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CL" sz="2800" b="1" dirty="0" smtClean="0">
                <a:solidFill>
                  <a:srgbClr val="FFFFFF"/>
                </a:solidFill>
              </a:rPr>
              <a:t>Objetivos Clave</a:t>
            </a:r>
          </a:p>
          <a:p>
            <a:pPr algn="just"/>
            <a:endParaRPr lang="es-CL" sz="1400" dirty="0" smtClean="0">
              <a:solidFill>
                <a:srgbClr val="FFFFFF"/>
              </a:solidFill>
            </a:endParaRPr>
          </a:p>
          <a:p>
            <a:r>
              <a:rPr lang="es-CL" dirty="0" smtClean="0">
                <a:solidFill>
                  <a:srgbClr val="FFFFFF"/>
                </a:solidFill>
              </a:rPr>
              <a:t>Desarrollar una infraestructura para telecomunicaciones de alta capacidad, con acceso abierto y no discriminatorio, para el sur de Chile, que sea operada con una concesión de servicio intermedio que únicamente provea infraestructura para telecomunicaciones.</a:t>
            </a:r>
          </a:p>
          <a:p>
            <a:endParaRPr lang="es-CL" sz="1400" dirty="0" smtClean="0">
              <a:solidFill>
                <a:srgbClr val="FFFFFF"/>
              </a:solidFill>
            </a:endParaRPr>
          </a:p>
          <a:p>
            <a:r>
              <a:rPr lang="es-CL" dirty="0" smtClean="0">
                <a:solidFill>
                  <a:srgbClr val="FFFFFF"/>
                </a:solidFill>
              </a:rPr>
              <a:t>Permitir al Gobierno de Chile apoyar políticas </a:t>
            </a:r>
            <a:r>
              <a:rPr lang="es-CL" dirty="0" smtClean="0">
                <a:solidFill>
                  <a:srgbClr val="FFFFFF"/>
                </a:solidFill>
              </a:rPr>
              <a:t>públicas para </a:t>
            </a:r>
            <a:r>
              <a:rPr lang="es-CL" dirty="0" smtClean="0">
                <a:solidFill>
                  <a:srgbClr val="FFFFFF"/>
                </a:solidFill>
              </a:rPr>
              <a:t>el Desarrollo Digital del país.</a:t>
            </a:r>
          </a:p>
          <a:p>
            <a:pPr algn="just"/>
            <a:endParaRPr lang="es-CL" dirty="0">
              <a:solidFill>
                <a:srgbClr val="FFFFFF"/>
              </a:solidFill>
            </a:endParaRPr>
          </a:p>
        </p:txBody>
      </p:sp>
    </p:spTree>
    <p:extLst>
      <p:ext uri="{BB962C8B-B14F-4D97-AF65-F5344CB8AC3E}">
        <p14:creationId xmlns:p14="http://schemas.microsoft.com/office/powerpoint/2010/main" val="1641287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p:cNvCxnSpPr/>
          <p:nvPr/>
        </p:nvCxnSpPr>
        <p:spPr>
          <a:xfrm>
            <a:off x="6319733" y="1816297"/>
            <a:ext cx="73029" cy="2530418"/>
          </a:xfrm>
          <a:prstGeom prst="line">
            <a:avLst/>
          </a:prstGeom>
          <a:ln>
            <a:solidFill>
              <a:srgbClr val="FF2D2D"/>
            </a:solidFill>
          </a:ln>
        </p:spPr>
        <p:style>
          <a:lnRef idx="2">
            <a:schemeClr val="accent1"/>
          </a:lnRef>
          <a:fillRef idx="0">
            <a:schemeClr val="accent1"/>
          </a:fillRef>
          <a:effectRef idx="1">
            <a:schemeClr val="accent1"/>
          </a:effectRef>
          <a:fontRef idx="minor">
            <a:schemeClr val="tx1"/>
          </a:fontRef>
        </p:style>
      </p:cxnSp>
      <p:sp>
        <p:nvSpPr>
          <p:cNvPr id="5" name="Abrir llave 16"/>
          <p:cNvSpPr/>
          <p:nvPr/>
        </p:nvSpPr>
        <p:spPr>
          <a:xfrm rot="5400000">
            <a:off x="4167195" y="-258956"/>
            <a:ext cx="233887" cy="4084034"/>
          </a:xfrm>
          <a:prstGeom prst="leftBrace">
            <a:avLst/>
          </a:prstGeom>
          <a:ln>
            <a:solidFill>
              <a:srgbClr val="D22733"/>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Rectángulo redondeado 3"/>
          <p:cNvSpPr/>
          <p:nvPr/>
        </p:nvSpPr>
        <p:spPr>
          <a:xfrm>
            <a:off x="902356" y="908186"/>
            <a:ext cx="6764182" cy="742403"/>
          </a:xfrm>
          <a:prstGeom prst="roundRect">
            <a:avLst>
              <a:gd name="adj" fmla="val 6601"/>
            </a:avLst>
          </a:prstGeom>
          <a:solidFill>
            <a:schemeClr val="accent1">
              <a:lumMod val="5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S">
              <a:solidFill>
                <a:schemeClr val="bg1"/>
              </a:solidFill>
            </a:endParaRPr>
          </a:p>
        </p:txBody>
      </p:sp>
      <p:sp>
        <p:nvSpPr>
          <p:cNvPr id="7" name="Rectángulo redondeado 7"/>
          <p:cNvSpPr/>
          <p:nvPr/>
        </p:nvSpPr>
        <p:spPr>
          <a:xfrm>
            <a:off x="670172" y="1883140"/>
            <a:ext cx="2611178" cy="2573167"/>
          </a:xfrm>
          <a:prstGeom prst="roundRect">
            <a:avLst>
              <a:gd name="adj" fmla="val 3412"/>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9"/>
          <p:cNvSpPr/>
          <p:nvPr/>
        </p:nvSpPr>
        <p:spPr>
          <a:xfrm>
            <a:off x="3307999" y="2246220"/>
            <a:ext cx="798617" cy="1569660"/>
          </a:xfrm>
          <a:prstGeom prst="rect">
            <a:avLst/>
          </a:prstGeom>
        </p:spPr>
        <p:txBody>
          <a:bodyPr wrap="none" anchor="ctr">
            <a:spAutoFit/>
          </a:bodyPr>
          <a:lstStyle/>
          <a:p>
            <a:r>
              <a:rPr lang="es-CL" sz="9600" b="1" dirty="0" smtClean="0">
                <a:solidFill>
                  <a:srgbClr val="D22733"/>
                </a:solidFill>
              </a:rPr>
              <a:t>+</a:t>
            </a:r>
            <a:endParaRPr lang="es-CL" sz="9600" b="1" dirty="0">
              <a:solidFill>
                <a:srgbClr val="D22733"/>
              </a:solidFill>
            </a:endParaRPr>
          </a:p>
        </p:txBody>
      </p:sp>
      <p:grpSp>
        <p:nvGrpSpPr>
          <p:cNvPr id="9" name="8 Grupo"/>
          <p:cNvGrpSpPr/>
          <p:nvPr/>
        </p:nvGrpSpPr>
        <p:grpSpPr>
          <a:xfrm>
            <a:off x="4184528" y="1877859"/>
            <a:ext cx="4131888" cy="1038119"/>
            <a:chOff x="4714505" y="2564904"/>
            <a:chExt cx="4429495" cy="1741476"/>
          </a:xfrm>
          <a:solidFill>
            <a:srgbClr val="0099CC"/>
          </a:solidFill>
          <a:effectLst>
            <a:outerShdw blurRad="50800" dist="38100" dir="2700000" algn="tl" rotWithShape="0">
              <a:prstClr val="black">
                <a:alpha val="40000"/>
              </a:prstClr>
            </a:outerShdw>
          </a:effectLst>
        </p:grpSpPr>
        <p:sp>
          <p:nvSpPr>
            <p:cNvPr id="20" name="Rectángulo redondeado 8"/>
            <p:cNvSpPr/>
            <p:nvPr/>
          </p:nvSpPr>
          <p:spPr>
            <a:xfrm>
              <a:off x="4714505" y="2564904"/>
              <a:ext cx="4429495" cy="1330202"/>
            </a:xfrm>
            <a:prstGeom prst="roundRect">
              <a:avLst>
                <a:gd name="adj" fmla="val 809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a:p>
          </p:txBody>
        </p:sp>
        <p:sp>
          <p:nvSpPr>
            <p:cNvPr id="21" name="Rectángulo 14"/>
            <p:cNvSpPr/>
            <p:nvPr/>
          </p:nvSpPr>
          <p:spPr>
            <a:xfrm>
              <a:off x="5555296" y="2602575"/>
              <a:ext cx="3052951" cy="619565"/>
            </a:xfrm>
            <a:prstGeom prst="rect">
              <a:avLst/>
            </a:prstGeom>
            <a:grpFill/>
          </p:spPr>
          <p:txBody>
            <a:bodyPr wrap="none">
              <a:spAutoFit/>
            </a:bodyPr>
            <a:lstStyle/>
            <a:p>
              <a:r>
                <a:rPr lang="es-CL" b="1" dirty="0" smtClean="0">
                  <a:solidFill>
                    <a:srgbClr val="FFFFFF"/>
                  </a:solidFill>
                </a:rPr>
                <a:t>Troncal Terrestre: Los Lagos </a:t>
              </a:r>
              <a:endParaRPr lang="es-CL" b="1" dirty="0">
                <a:solidFill>
                  <a:srgbClr val="FFFFFF"/>
                </a:solidFill>
              </a:endParaRPr>
            </a:p>
          </p:txBody>
        </p:sp>
        <p:sp>
          <p:nvSpPr>
            <p:cNvPr id="22" name="Rectángulo 15"/>
            <p:cNvSpPr/>
            <p:nvPr/>
          </p:nvSpPr>
          <p:spPr>
            <a:xfrm>
              <a:off x="5228545" y="3052990"/>
              <a:ext cx="3915455" cy="877717"/>
            </a:xfrm>
            <a:prstGeom prst="rect">
              <a:avLst/>
            </a:prstGeom>
            <a:grpFill/>
          </p:spPr>
          <p:txBody>
            <a:bodyPr wrap="square">
              <a:spAutoFit/>
            </a:bodyPr>
            <a:lstStyle/>
            <a:p>
              <a:pPr marL="285750" indent="-104775">
                <a:buFont typeface="Arial" panose="020B0604020202020204" pitchFamily="34" charset="0"/>
                <a:buChar char="•"/>
              </a:pPr>
              <a:r>
                <a:rPr lang="es-CL" sz="1400" dirty="0" smtClean="0">
                  <a:solidFill>
                    <a:schemeClr val="bg1"/>
                  </a:solidFill>
                </a:rPr>
                <a:t>Tendido aéreo, soterrado y/o subacuático.</a:t>
              </a:r>
            </a:p>
            <a:p>
              <a:pPr marL="285750" indent="-104775">
                <a:buFont typeface="Arial" panose="020B0604020202020204" pitchFamily="34" charset="0"/>
                <a:buChar char="•"/>
              </a:pPr>
              <a:r>
                <a:rPr lang="es-CL" sz="1400" dirty="0" smtClean="0">
                  <a:solidFill>
                    <a:schemeClr val="bg1"/>
                  </a:solidFill>
                </a:rPr>
                <a:t>Canal Óptico: Par de filamentos de FO.</a:t>
              </a:r>
            </a:p>
          </p:txBody>
        </p:sp>
        <p:sp>
          <p:nvSpPr>
            <p:cNvPr id="23" name="Rectángulo 13"/>
            <p:cNvSpPr/>
            <p:nvPr/>
          </p:nvSpPr>
          <p:spPr>
            <a:xfrm>
              <a:off x="4826885" y="2602575"/>
              <a:ext cx="579348" cy="1703805"/>
            </a:xfrm>
            <a:prstGeom prst="rect">
              <a:avLst/>
            </a:prstGeom>
            <a:grpFill/>
          </p:spPr>
          <p:txBody>
            <a:bodyPr wrap="square">
              <a:spAutoFit/>
            </a:bodyPr>
            <a:lstStyle/>
            <a:p>
              <a:r>
                <a:rPr lang="es-MX" sz="6000" b="1" dirty="0">
                  <a:solidFill>
                    <a:schemeClr val="bg1"/>
                  </a:solidFill>
                </a:rPr>
                <a:t>1</a:t>
              </a:r>
              <a:endParaRPr lang="es-CL" sz="6000" b="1" dirty="0">
                <a:solidFill>
                  <a:schemeClr val="bg1"/>
                </a:solidFill>
              </a:endParaRPr>
            </a:p>
          </p:txBody>
        </p:sp>
      </p:grpSp>
      <p:grpSp>
        <p:nvGrpSpPr>
          <p:cNvPr id="10" name="9 Grupo"/>
          <p:cNvGrpSpPr/>
          <p:nvPr/>
        </p:nvGrpSpPr>
        <p:grpSpPr>
          <a:xfrm>
            <a:off x="4190522" y="2766203"/>
            <a:ext cx="4125899" cy="1038119"/>
            <a:chOff x="4714505" y="2564904"/>
            <a:chExt cx="4429495" cy="1741476"/>
          </a:xfrm>
          <a:solidFill>
            <a:schemeClr val="accent2">
              <a:lumMod val="50000"/>
            </a:schemeClr>
          </a:solidFill>
          <a:effectLst>
            <a:outerShdw blurRad="50800" dist="38100" dir="2700000" algn="tl" rotWithShape="0">
              <a:prstClr val="black">
                <a:alpha val="40000"/>
              </a:prstClr>
            </a:outerShdw>
          </a:effectLst>
        </p:grpSpPr>
        <p:sp>
          <p:nvSpPr>
            <p:cNvPr id="16" name="Rectángulo redondeado 8"/>
            <p:cNvSpPr/>
            <p:nvPr/>
          </p:nvSpPr>
          <p:spPr>
            <a:xfrm>
              <a:off x="4714505" y="2564904"/>
              <a:ext cx="4429495" cy="1330202"/>
            </a:xfrm>
            <a:prstGeom prst="roundRect">
              <a:avLst>
                <a:gd name="adj" fmla="val 8098"/>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p>
          </p:txBody>
        </p:sp>
        <p:sp>
          <p:nvSpPr>
            <p:cNvPr id="17" name="Rectángulo 14"/>
            <p:cNvSpPr/>
            <p:nvPr/>
          </p:nvSpPr>
          <p:spPr>
            <a:xfrm>
              <a:off x="5610822" y="2602575"/>
              <a:ext cx="2648140" cy="1084239"/>
            </a:xfrm>
            <a:prstGeom prst="rect">
              <a:avLst/>
            </a:prstGeom>
            <a:solidFill>
              <a:srgbClr val="3366CC"/>
            </a:solidFill>
          </p:spPr>
          <p:txBody>
            <a:bodyPr wrap="none">
              <a:spAutoFit/>
            </a:bodyPr>
            <a:lstStyle/>
            <a:p>
              <a:r>
                <a:rPr lang="es-CL" b="1" dirty="0" smtClean="0">
                  <a:solidFill>
                    <a:srgbClr val="FFFFFF"/>
                  </a:solidFill>
                </a:rPr>
                <a:t>Troncal Terrestre: Aysén</a:t>
              </a:r>
            </a:p>
            <a:p>
              <a:endParaRPr lang="es-CL" b="1" dirty="0">
                <a:solidFill>
                  <a:srgbClr val="FFFFFF"/>
                </a:solidFill>
              </a:endParaRPr>
            </a:p>
          </p:txBody>
        </p:sp>
        <p:sp>
          <p:nvSpPr>
            <p:cNvPr id="18" name="Rectángulo 15"/>
            <p:cNvSpPr/>
            <p:nvPr/>
          </p:nvSpPr>
          <p:spPr>
            <a:xfrm>
              <a:off x="5228545" y="3052990"/>
              <a:ext cx="3908697" cy="877717"/>
            </a:xfrm>
            <a:prstGeom prst="rect">
              <a:avLst/>
            </a:prstGeom>
            <a:solidFill>
              <a:srgbClr val="3366CC"/>
            </a:solidFill>
          </p:spPr>
          <p:txBody>
            <a:bodyPr wrap="square">
              <a:spAutoFit/>
            </a:bodyPr>
            <a:lstStyle/>
            <a:p>
              <a:pPr marL="285750" indent="-104775">
                <a:buFont typeface="Arial" panose="020B0604020202020204" pitchFamily="34" charset="0"/>
                <a:buChar char="•"/>
              </a:pPr>
              <a:r>
                <a:rPr lang="es-CL" sz="1400" dirty="0" smtClean="0">
                  <a:solidFill>
                    <a:schemeClr val="bg1"/>
                  </a:solidFill>
                </a:rPr>
                <a:t>Tendido aéreo, soterrado y/o subacuático.</a:t>
              </a:r>
            </a:p>
            <a:p>
              <a:pPr marL="285750" indent="-104775">
                <a:buFont typeface="Arial" panose="020B0604020202020204" pitchFamily="34" charset="0"/>
                <a:buChar char="•"/>
              </a:pPr>
              <a:r>
                <a:rPr lang="es-CL" sz="1400" dirty="0" smtClean="0">
                  <a:solidFill>
                    <a:schemeClr val="bg1"/>
                  </a:solidFill>
                </a:rPr>
                <a:t>Canal Óptico: Par de filamentos de FO.</a:t>
              </a:r>
            </a:p>
          </p:txBody>
        </p:sp>
        <p:sp>
          <p:nvSpPr>
            <p:cNvPr id="19" name="Rectángulo 13"/>
            <p:cNvSpPr/>
            <p:nvPr/>
          </p:nvSpPr>
          <p:spPr>
            <a:xfrm>
              <a:off x="4820126" y="2602575"/>
              <a:ext cx="471954" cy="1703805"/>
            </a:xfrm>
            <a:prstGeom prst="rect">
              <a:avLst/>
            </a:prstGeom>
            <a:solidFill>
              <a:srgbClr val="3366CC"/>
            </a:solidFill>
          </p:spPr>
          <p:txBody>
            <a:bodyPr wrap="square">
              <a:spAutoFit/>
            </a:bodyPr>
            <a:lstStyle/>
            <a:p>
              <a:r>
                <a:rPr lang="es-MX" sz="6000" b="1" dirty="0">
                  <a:solidFill>
                    <a:schemeClr val="bg1"/>
                  </a:solidFill>
                </a:rPr>
                <a:t>1</a:t>
              </a:r>
              <a:endParaRPr lang="es-CL" sz="6000" b="1" dirty="0">
                <a:solidFill>
                  <a:schemeClr val="bg1"/>
                </a:solidFill>
              </a:endParaRPr>
            </a:p>
          </p:txBody>
        </p:sp>
      </p:grpSp>
      <p:grpSp>
        <p:nvGrpSpPr>
          <p:cNvPr id="11" name="10 Grupo"/>
          <p:cNvGrpSpPr/>
          <p:nvPr/>
        </p:nvGrpSpPr>
        <p:grpSpPr>
          <a:xfrm>
            <a:off x="4187536" y="3663329"/>
            <a:ext cx="4128893" cy="1038119"/>
            <a:chOff x="4714505" y="2564904"/>
            <a:chExt cx="4429495" cy="1741476"/>
          </a:xfrm>
          <a:solidFill>
            <a:schemeClr val="accent4">
              <a:lumMod val="50000"/>
            </a:schemeClr>
          </a:solidFill>
          <a:effectLst>
            <a:outerShdw blurRad="50800" dist="38100" dir="2700000" algn="tl" rotWithShape="0">
              <a:prstClr val="black">
                <a:alpha val="40000"/>
              </a:prstClr>
            </a:outerShdw>
          </a:effectLst>
        </p:grpSpPr>
        <p:sp>
          <p:nvSpPr>
            <p:cNvPr id="12" name="Rectángulo redondeado 8"/>
            <p:cNvSpPr/>
            <p:nvPr/>
          </p:nvSpPr>
          <p:spPr>
            <a:xfrm>
              <a:off x="4714505" y="2564904"/>
              <a:ext cx="4429495" cy="1330202"/>
            </a:xfrm>
            <a:prstGeom prst="roundRect">
              <a:avLst>
                <a:gd name="adj" fmla="val 809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4"/>
            <p:cNvSpPr/>
            <p:nvPr/>
          </p:nvSpPr>
          <p:spPr>
            <a:xfrm>
              <a:off x="5403521" y="2602575"/>
              <a:ext cx="3261393" cy="619565"/>
            </a:xfrm>
            <a:prstGeom prst="rect">
              <a:avLst/>
            </a:prstGeom>
            <a:grpFill/>
          </p:spPr>
          <p:txBody>
            <a:bodyPr wrap="none">
              <a:spAutoFit/>
            </a:bodyPr>
            <a:lstStyle/>
            <a:p>
              <a:r>
                <a:rPr lang="es-CL" b="1" dirty="0" smtClean="0">
                  <a:solidFill>
                    <a:srgbClr val="FFFFFF"/>
                  </a:solidFill>
                </a:rPr>
                <a:t>Troncal Terrestre: Magallanes </a:t>
              </a:r>
              <a:endParaRPr lang="es-CL" b="1" dirty="0">
                <a:solidFill>
                  <a:srgbClr val="FFFFFF"/>
                </a:solidFill>
              </a:endParaRPr>
            </a:p>
          </p:txBody>
        </p:sp>
        <p:sp>
          <p:nvSpPr>
            <p:cNvPr id="14" name="Rectángulo 15"/>
            <p:cNvSpPr/>
            <p:nvPr/>
          </p:nvSpPr>
          <p:spPr>
            <a:xfrm>
              <a:off x="5228545" y="3052990"/>
              <a:ext cx="3912076" cy="877717"/>
            </a:xfrm>
            <a:prstGeom prst="rect">
              <a:avLst/>
            </a:prstGeom>
            <a:grpFill/>
          </p:spPr>
          <p:txBody>
            <a:bodyPr wrap="square">
              <a:spAutoFit/>
            </a:bodyPr>
            <a:lstStyle/>
            <a:p>
              <a:pPr marL="285750" indent="-104775">
                <a:buFont typeface="Arial" panose="020B0604020202020204" pitchFamily="34" charset="0"/>
                <a:buChar char="•"/>
              </a:pPr>
              <a:r>
                <a:rPr lang="es-CL" sz="1400" dirty="0" smtClean="0">
                  <a:solidFill>
                    <a:schemeClr val="bg1"/>
                  </a:solidFill>
                </a:rPr>
                <a:t>Tendido aéreo, soterrado y/o subacuático.</a:t>
              </a:r>
            </a:p>
            <a:p>
              <a:pPr marL="285750" indent="-104775">
                <a:buFont typeface="Arial" panose="020B0604020202020204" pitchFamily="34" charset="0"/>
                <a:buChar char="•"/>
              </a:pPr>
              <a:r>
                <a:rPr lang="es-CL" sz="1400" dirty="0" smtClean="0">
                  <a:solidFill>
                    <a:schemeClr val="bg1"/>
                  </a:solidFill>
                </a:rPr>
                <a:t>Canal Óptico: Par de filamentos de FO.</a:t>
              </a:r>
            </a:p>
          </p:txBody>
        </p:sp>
        <p:sp>
          <p:nvSpPr>
            <p:cNvPr id="15" name="Rectángulo 13"/>
            <p:cNvSpPr/>
            <p:nvPr/>
          </p:nvSpPr>
          <p:spPr>
            <a:xfrm>
              <a:off x="4823876" y="2602575"/>
              <a:ext cx="468204" cy="1703805"/>
            </a:xfrm>
            <a:prstGeom prst="rect">
              <a:avLst/>
            </a:prstGeom>
            <a:grpFill/>
          </p:spPr>
          <p:txBody>
            <a:bodyPr wrap="square">
              <a:spAutoFit/>
            </a:bodyPr>
            <a:lstStyle/>
            <a:p>
              <a:r>
                <a:rPr lang="es-MX" sz="6000" b="1" dirty="0">
                  <a:solidFill>
                    <a:schemeClr val="bg1"/>
                  </a:solidFill>
                </a:rPr>
                <a:t>1</a:t>
              </a:r>
              <a:endParaRPr lang="es-CL" sz="6000" b="1" dirty="0">
                <a:solidFill>
                  <a:schemeClr val="bg1"/>
                </a:solidFill>
              </a:endParaRPr>
            </a:p>
          </p:txBody>
        </p:sp>
      </p:grpSp>
      <p:grpSp>
        <p:nvGrpSpPr>
          <p:cNvPr id="24" name="Agrupar 4"/>
          <p:cNvGrpSpPr/>
          <p:nvPr/>
        </p:nvGrpSpPr>
        <p:grpSpPr>
          <a:xfrm>
            <a:off x="803432" y="888845"/>
            <a:ext cx="6699926" cy="1015663"/>
            <a:chOff x="819499" y="1352147"/>
            <a:chExt cx="7280893" cy="1354220"/>
          </a:xfrm>
        </p:grpSpPr>
        <p:sp>
          <p:nvSpPr>
            <p:cNvPr id="25" name="Rectángulo 5"/>
            <p:cNvSpPr/>
            <p:nvPr/>
          </p:nvSpPr>
          <p:spPr>
            <a:xfrm>
              <a:off x="819499" y="1352147"/>
              <a:ext cx="813864" cy="1354220"/>
            </a:xfrm>
            <a:prstGeom prst="rect">
              <a:avLst/>
            </a:prstGeom>
          </p:spPr>
          <p:txBody>
            <a:bodyPr wrap="none">
              <a:spAutoFit/>
            </a:bodyPr>
            <a:lstStyle/>
            <a:p>
              <a:r>
                <a:rPr lang="es-CL" sz="6000" b="1" dirty="0" smtClean="0">
                  <a:solidFill>
                    <a:schemeClr val="bg1"/>
                  </a:solidFill>
                  <a:cs typeface="Arial" panose="020B0604020202020204" pitchFamily="34" charset="0"/>
                </a:rPr>
                <a:t> 4</a:t>
              </a:r>
              <a:endParaRPr lang="es-ES" sz="6000" dirty="0">
                <a:solidFill>
                  <a:schemeClr val="bg1"/>
                </a:solidFill>
              </a:endParaRPr>
            </a:p>
          </p:txBody>
        </p:sp>
        <p:sp>
          <p:nvSpPr>
            <p:cNvPr id="26" name="Rectángulo 6"/>
            <p:cNvSpPr/>
            <p:nvPr/>
          </p:nvSpPr>
          <p:spPr>
            <a:xfrm>
              <a:off x="1691680" y="1490647"/>
              <a:ext cx="6408712" cy="943850"/>
            </a:xfrm>
            <a:prstGeom prst="rect">
              <a:avLst/>
            </a:prstGeom>
          </p:spPr>
          <p:txBody>
            <a:bodyPr wrap="square">
              <a:spAutoFit/>
            </a:bodyPr>
            <a:lstStyle/>
            <a:p>
              <a:pPr>
                <a:spcAft>
                  <a:spcPts val="600"/>
                </a:spcAft>
              </a:pPr>
              <a:r>
                <a:rPr lang="es-CL" sz="2000" b="1" dirty="0" smtClean="0">
                  <a:solidFill>
                    <a:schemeClr val="bg1"/>
                  </a:solidFill>
                  <a:cs typeface="Arial" panose="020B0604020202020204" pitchFamily="34" charset="0"/>
                </a:rPr>
                <a:t>Proyectos independientes desplegados en territorio nacional, en un solo proceso de Concurso.</a:t>
              </a:r>
              <a:endParaRPr lang="es-CL" sz="2000" b="1" baseline="30000" dirty="0">
                <a:solidFill>
                  <a:schemeClr val="bg1"/>
                </a:solidFill>
                <a:cs typeface="Arial" panose="020B0604020202020204" pitchFamily="34" charset="0"/>
              </a:endParaRPr>
            </a:p>
          </p:txBody>
        </p:sp>
      </p:grpSp>
      <p:sp>
        <p:nvSpPr>
          <p:cNvPr id="27" name="Rectángulo 10"/>
          <p:cNvSpPr/>
          <p:nvPr/>
        </p:nvSpPr>
        <p:spPr>
          <a:xfrm>
            <a:off x="539559" y="1863685"/>
            <a:ext cx="748923" cy="1015663"/>
          </a:xfrm>
          <a:prstGeom prst="rect">
            <a:avLst/>
          </a:prstGeom>
        </p:spPr>
        <p:txBody>
          <a:bodyPr wrap="none">
            <a:spAutoFit/>
          </a:bodyPr>
          <a:lstStyle/>
          <a:p>
            <a:r>
              <a:rPr lang="es-CL" sz="6000" b="1" dirty="0" smtClean="0">
                <a:solidFill>
                  <a:schemeClr val="bg1"/>
                </a:solidFill>
              </a:rPr>
              <a:t> 1</a:t>
            </a:r>
            <a:endParaRPr lang="es-CL" sz="6000" b="1" dirty="0">
              <a:solidFill>
                <a:schemeClr val="bg1"/>
              </a:solidFill>
            </a:endParaRPr>
          </a:p>
        </p:txBody>
      </p:sp>
      <p:sp>
        <p:nvSpPr>
          <p:cNvPr id="28" name="Rectángulo 11"/>
          <p:cNvSpPr/>
          <p:nvPr/>
        </p:nvSpPr>
        <p:spPr>
          <a:xfrm>
            <a:off x="916861" y="2122160"/>
            <a:ext cx="2238113" cy="369332"/>
          </a:xfrm>
          <a:prstGeom prst="rect">
            <a:avLst/>
          </a:prstGeom>
        </p:spPr>
        <p:txBody>
          <a:bodyPr wrap="none">
            <a:spAutoFit/>
          </a:bodyPr>
          <a:lstStyle/>
          <a:p>
            <a:pPr algn="ctr"/>
            <a:r>
              <a:rPr lang="es-CL" b="1" dirty="0" smtClean="0">
                <a:solidFill>
                  <a:srgbClr val="FFFFFF"/>
                </a:solidFill>
              </a:rPr>
              <a:t>    Troncal</a:t>
            </a:r>
            <a:r>
              <a:rPr lang="en-US" b="1" dirty="0" smtClean="0">
                <a:solidFill>
                  <a:srgbClr val="FFFFFF"/>
                </a:solidFill>
              </a:rPr>
              <a:t> </a:t>
            </a:r>
            <a:r>
              <a:rPr lang="es-CL" b="1" dirty="0" smtClean="0">
                <a:solidFill>
                  <a:srgbClr val="FFFFFF"/>
                </a:solidFill>
              </a:rPr>
              <a:t>Submarina</a:t>
            </a:r>
            <a:r>
              <a:rPr lang="en-US" b="1" dirty="0" smtClean="0">
                <a:solidFill>
                  <a:srgbClr val="FFFFFF"/>
                </a:solidFill>
              </a:rPr>
              <a:t>:</a:t>
            </a:r>
            <a:endParaRPr lang="en-US" b="1" dirty="0">
              <a:solidFill>
                <a:srgbClr val="FFFFFF"/>
              </a:solidFill>
            </a:endParaRPr>
          </a:p>
        </p:txBody>
      </p:sp>
      <p:sp>
        <p:nvSpPr>
          <p:cNvPr id="29" name="Rectángulo 12"/>
          <p:cNvSpPr/>
          <p:nvPr/>
        </p:nvSpPr>
        <p:spPr>
          <a:xfrm>
            <a:off x="608536" y="2610643"/>
            <a:ext cx="2739328" cy="1815882"/>
          </a:xfrm>
          <a:prstGeom prst="rect">
            <a:avLst/>
          </a:prstGeom>
        </p:spPr>
        <p:txBody>
          <a:bodyPr wrap="square">
            <a:spAutoFit/>
          </a:bodyPr>
          <a:lstStyle/>
          <a:p>
            <a:endParaRPr lang="es-CL" sz="1600" dirty="0" smtClean="0">
              <a:solidFill>
                <a:schemeClr val="bg1"/>
              </a:solidFill>
            </a:endParaRPr>
          </a:p>
          <a:p>
            <a:pPr marL="285750" indent="-285750">
              <a:buFont typeface="Arial" panose="020B0604020202020204" pitchFamily="34" charset="0"/>
              <a:buChar char="•"/>
            </a:pPr>
            <a:r>
              <a:rPr lang="es-CL" sz="1600" dirty="0" smtClean="0">
                <a:solidFill>
                  <a:schemeClr val="bg1"/>
                </a:solidFill>
              </a:rPr>
              <a:t>Trazado </a:t>
            </a:r>
            <a:r>
              <a:rPr lang="es-CL" sz="1600" u="sng" dirty="0" smtClean="0">
                <a:solidFill>
                  <a:schemeClr val="bg1"/>
                </a:solidFill>
              </a:rPr>
              <a:t>preferentemente</a:t>
            </a:r>
            <a:r>
              <a:rPr lang="es-CL" sz="1600" dirty="0" smtClean="0">
                <a:solidFill>
                  <a:schemeClr val="bg1"/>
                </a:solidFill>
              </a:rPr>
              <a:t> submarino.</a:t>
            </a:r>
          </a:p>
          <a:p>
            <a:pPr marL="285750" indent="-285750">
              <a:buFont typeface="Arial" panose="020B0604020202020204" pitchFamily="34" charset="0"/>
              <a:buChar char="•"/>
            </a:pPr>
            <a:r>
              <a:rPr lang="es-CL" sz="1600" dirty="0" smtClean="0">
                <a:solidFill>
                  <a:schemeClr val="bg1"/>
                </a:solidFill>
              </a:rPr>
              <a:t>Solución técnica con o sin repetidores ópticos submarinos.</a:t>
            </a:r>
          </a:p>
          <a:p>
            <a:pPr marL="285750" indent="-285750">
              <a:buFont typeface="Arial" panose="020B0604020202020204" pitchFamily="34" charset="0"/>
              <a:buChar char="•"/>
            </a:pPr>
            <a:r>
              <a:rPr lang="es-CL" sz="1600" dirty="0" smtClean="0">
                <a:solidFill>
                  <a:schemeClr val="bg1"/>
                </a:solidFill>
              </a:rPr>
              <a:t>Canal Óptico</a:t>
            </a:r>
            <a:r>
              <a:rPr lang="es-CL" sz="1600" dirty="0" smtClean="0">
                <a:solidFill>
                  <a:srgbClr val="FFFFFF"/>
                </a:solidFill>
              </a:rPr>
              <a:t>: DWDM (</a:t>
            </a:r>
            <a:r>
              <a:rPr lang="el-GR" sz="1600" dirty="0" smtClean="0">
                <a:solidFill>
                  <a:srgbClr val="FFFFFF"/>
                </a:solidFill>
              </a:rPr>
              <a:t>λ</a:t>
            </a:r>
            <a:r>
              <a:rPr lang="es-CL" sz="1600" dirty="0" smtClean="0">
                <a:solidFill>
                  <a:srgbClr val="FFFFFF"/>
                </a:solidFill>
              </a:rPr>
              <a:t>).</a:t>
            </a:r>
          </a:p>
        </p:txBody>
      </p:sp>
      <p:sp>
        <p:nvSpPr>
          <p:cNvPr id="31" name="1 Título"/>
          <p:cNvSpPr txBox="1">
            <a:spLocks/>
          </p:cNvSpPr>
          <p:nvPr/>
        </p:nvSpPr>
        <p:spPr>
          <a:xfrm>
            <a:off x="130200" y="181715"/>
            <a:ext cx="7373175" cy="523220"/>
          </a:xfrm>
          <a:prstGeom prst="rect">
            <a:avLst/>
          </a:prstGeom>
          <a:solidFill>
            <a:schemeClr val="bg1"/>
          </a:solidFill>
        </p:spPr>
        <p:txBody>
          <a:bodyPr wrap="square" rtlCol="0">
            <a:spAutoFit/>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ctr" defTabSz="914400" eaLnBrk="1" hangingPunct="1"/>
            <a:r>
              <a:rPr lang="en-US" sz="2800" b="1" dirty="0" err="1" smtClean="0">
                <a:solidFill>
                  <a:srgbClr val="00487E"/>
                </a:solidFill>
                <a:latin typeface="Calibri" charset="0"/>
                <a:ea typeface="Calibri" charset="0"/>
                <a:cs typeface="Calibri" charset="0"/>
              </a:rPr>
              <a:t>Requerimientos</a:t>
            </a:r>
            <a:r>
              <a:rPr lang="en-US" sz="2800" b="1" dirty="0" smtClean="0">
                <a:solidFill>
                  <a:srgbClr val="00487E"/>
                </a:solidFill>
                <a:latin typeface="Calibri" charset="0"/>
                <a:ea typeface="Calibri" charset="0"/>
                <a:cs typeface="Calibri" charset="0"/>
              </a:rPr>
              <a:t> para la </a:t>
            </a:r>
            <a:r>
              <a:rPr lang="en-US" sz="2800" b="1" dirty="0" err="1" smtClean="0">
                <a:solidFill>
                  <a:srgbClr val="00487E"/>
                </a:solidFill>
                <a:latin typeface="Calibri" charset="0"/>
                <a:ea typeface="Calibri" charset="0"/>
                <a:cs typeface="Calibri" charset="0"/>
              </a:rPr>
              <a:t>Infraestructura</a:t>
            </a:r>
            <a:r>
              <a:rPr lang="en-US" sz="2800" b="1" dirty="0" smtClean="0">
                <a:solidFill>
                  <a:srgbClr val="00487E"/>
                </a:solidFill>
                <a:latin typeface="Calibri" charset="0"/>
                <a:ea typeface="Calibri" charset="0"/>
                <a:cs typeface="Calibri" charset="0"/>
              </a:rPr>
              <a:t> </a:t>
            </a:r>
            <a:r>
              <a:rPr lang="en-US" sz="2800" b="1" dirty="0" err="1" smtClean="0">
                <a:solidFill>
                  <a:srgbClr val="00487E"/>
                </a:solidFill>
                <a:latin typeface="Calibri" charset="0"/>
                <a:ea typeface="Calibri" charset="0"/>
                <a:cs typeface="Calibri" charset="0"/>
              </a:rPr>
              <a:t>Óptica</a:t>
            </a:r>
            <a:endParaRPr lang="en-US" sz="2800" b="1" dirty="0">
              <a:solidFill>
                <a:srgbClr val="00487E"/>
              </a:solidFill>
              <a:latin typeface="Calibri" charset="0"/>
              <a:ea typeface="Calibri" charset="0"/>
              <a:cs typeface="Calibri" charset="0"/>
            </a:endParaRPr>
          </a:p>
        </p:txBody>
      </p:sp>
    </p:spTree>
    <p:extLst>
      <p:ext uri="{BB962C8B-B14F-4D97-AF65-F5344CB8AC3E}">
        <p14:creationId xmlns:p14="http://schemas.microsoft.com/office/powerpoint/2010/main" val="19662602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124" y="411123"/>
            <a:ext cx="2173250" cy="464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18 Grupo"/>
          <p:cNvGrpSpPr/>
          <p:nvPr/>
        </p:nvGrpSpPr>
        <p:grpSpPr>
          <a:xfrm>
            <a:off x="5914335" y="3682511"/>
            <a:ext cx="2525645" cy="1028406"/>
            <a:chOff x="1" y="4524498"/>
            <a:chExt cx="2612570" cy="1477013"/>
          </a:xfrm>
        </p:grpSpPr>
        <p:grpSp>
          <p:nvGrpSpPr>
            <p:cNvPr id="20" name="19 Grupo"/>
            <p:cNvGrpSpPr/>
            <p:nvPr/>
          </p:nvGrpSpPr>
          <p:grpSpPr>
            <a:xfrm>
              <a:off x="1" y="4524498"/>
              <a:ext cx="2612570" cy="1477013"/>
              <a:chOff x="0" y="856488"/>
              <a:chExt cx="9144000" cy="5145024"/>
            </a:xfrm>
          </p:grpSpPr>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
            <p:nvSpPr>
              <p:cNvPr id="23" name="22 Elipse"/>
              <p:cNvSpPr/>
              <p:nvPr/>
            </p:nvSpPr>
            <p:spPr>
              <a:xfrm>
                <a:off x="2339438" y="5011388"/>
                <a:ext cx="641267" cy="736270"/>
              </a:xfrm>
              <a:prstGeom prst="ellipse">
                <a:avLst/>
              </a:prstGeom>
              <a:noFill/>
              <a:ln>
                <a:solidFill>
                  <a:srgbClr val="FF2D2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sz="900"/>
              </a:p>
            </p:txBody>
          </p:sp>
        </p:grpSp>
        <p:cxnSp>
          <p:nvCxnSpPr>
            <p:cNvPr id="21" name="20 Conector recto de flecha"/>
            <p:cNvCxnSpPr>
              <a:endCxn id="23" idx="3"/>
            </p:cNvCxnSpPr>
            <p:nvPr/>
          </p:nvCxnSpPr>
          <p:spPr>
            <a:xfrm flipV="1">
              <a:off x="528818" y="5897681"/>
              <a:ext cx="166425" cy="103830"/>
            </a:xfrm>
            <a:prstGeom prst="straightConnector1">
              <a:avLst/>
            </a:prstGeom>
            <a:ln w="19050">
              <a:solidFill>
                <a:srgbClr val="FF2D2D"/>
              </a:solidFill>
              <a:tailEnd type="arrow"/>
            </a:ln>
          </p:spPr>
          <p:style>
            <a:lnRef idx="2">
              <a:schemeClr val="accent1"/>
            </a:lnRef>
            <a:fillRef idx="0">
              <a:schemeClr val="accent1"/>
            </a:fillRef>
            <a:effectRef idx="1">
              <a:schemeClr val="accent1"/>
            </a:effectRef>
            <a:fontRef idx="minor">
              <a:schemeClr val="tx1"/>
            </a:fontRef>
          </p:style>
        </p:cxnSp>
      </p:grpSp>
      <p:sp>
        <p:nvSpPr>
          <p:cNvPr id="7" name="1 Rectángulo"/>
          <p:cNvSpPr/>
          <p:nvPr/>
        </p:nvSpPr>
        <p:spPr>
          <a:xfrm>
            <a:off x="477928" y="-19720"/>
            <a:ext cx="7473739" cy="461665"/>
          </a:xfrm>
          <a:prstGeom prst="rect">
            <a:avLst/>
          </a:prstGeom>
          <a:solidFill>
            <a:schemeClr val="bg1"/>
          </a:solidFill>
        </p:spPr>
        <p:txBody>
          <a:bodyPr wrap="square" rtlCol="0">
            <a:spAutoFit/>
          </a:bodyPr>
          <a:lstStyle/>
          <a:p>
            <a:pPr algn="ctr"/>
            <a:r>
              <a:rPr lang="en-US" sz="2400" b="1" dirty="0" smtClean="0">
                <a:solidFill>
                  <a:srgbClr val="00487E"/>
                </a:solidFill>
                <a:latin typeface="Calibri" charset="0"/>
                <a:ea typeface="Calibri" charset="0"/>
                <a:cs typeface="Calibri" charset="0"/>
              </a:rPr>
              <a:t>Los </a:t>
            </a:r>
            <a:r>
              <a:rPr lang="en-US" sz="2400" b="1" dirty="0" err="1" smtClean="0">
                <a:solidFill>
                  <a:srgbClr val="00487E"/>
                </a:solidFill>
                <a:latin typeface="Calibri" charset="0"/>
                <a:ea typeface="Calibri" charset="0"/>
                <a:cs typeface="Calibri" charset="0"/>
              </a:rPr>
              <a:t>Proyectos</a:t>
            </a:r>
            <a:r>
              <a:rPr lang="en-US" sz="2400" b="1" dirty="0" smtClean="0">
                <a:solidFill>
                  <a:srgbClr val="00487E"/>
                </a:solidFill>
                <a:latin typeface="Calibri" charset="0"/>
                <a:ea typeface="Calibri" charset="0"/>
                <a:cs typeface="Calibri" charset="0"/>
              </a:rPr>
              <a:t> </a:t>
            </a:r>
            <a:r>
              <a:rPr lang="en-US" sz="2400" b="1" dirty="0" err="1" smtClean="0">
                <a:solidFill>
                  <a:srgbClr val="00487E"/>
                </a:solidFill>
                <a:latin typeface="Calibri" charset="0"/>
                <a:ea typeface="Calibri" charset="0"/>
                <a:cs typeface="Calibri" charset="0"/>
              </a:rPr>
              <a:t>cubrirán</a:t>
            </a:r>
            <a:r>
              <a:rPr lang="en-US" sz="2400" b="1" dirty="0" smtClean="0">
                <a:solidFill>
                  <a:srgbClr val="00487E"/>
                </a:solidFill>
                <a:latin typeface="Calibri" charset="0"/>
                <a:ea typeface="Calibri" charset="0"/>
                <a:cs typeface="Calibri" charset="0"/>
              </a:rPr>
              <a:t> un </a:t>
            </a:r>
            <a:r>
              <a:rPr lang="en-US" sz="2400" b="1" dirty="0" err="1" smtClean="0">
                <a:solidFill>
                  <a:srgbClr val="00487E"/>
                </a:solidFill>
                <a:latin typeface="Calibri" charset="0"/>
                <a:ea typeface="Calibri" charset="0"/>
                <a:cs typeface="Calibri" charset="0"/>
              </a:rPr>
              <a:t>tercio</a:t>
            </a:r>
            <a:r>
              <a:rPr lang="en-US" sz="2400" b="1" dirty="0" smtClean="0">
                <a:solidFill>
                  <a:srgbClr val="00487E"/>
                </a:solidFill>
                <a:latin typeface="Calibri" charset="0"/>
                <a:ea typeface="Calibri" charset="0"/>
                <a:cs typeface="Calibri" charset="0"/>
              </a:rPr>
              <a:t> del </a:t>
            </a:r>
            <a:r>
              <a:rPr lang="en-US" sz="2400" b="1" dirty="0" err="1" smtClean="0">
                <a:solidFill>
                  <a:srgbClr val="00487E"/>
                </a:solidFill>
                <a:latin typeface="Calibri" charset="0"/>
                <a:ea typeface="Calibri" charset="0"/>
                <a:cs typeface="Calibri" charset="0"/>
              </a:rPr>
              <a:t>territorio</a:t>
            </a:r>
            <a:r>
              <a:rPr lang="en-US" sz="2400" b="1" dirty="0" smtClean="0">
                <a:solidFill>
                  <a:srgbClr val="00487E"/>
                </a:solidFill>
                <a:latin typeface="Calibri" charset="0"/>
                <a:ea typeface="Calibri" charset="0"/>
                <a:cs typeface="Calibri" charset="0"/>
              </a:rPr>
              <a:t> </a:t>
            </a:r>
            <a:r>
              <a:rPr lang="en-US" sz="2400" b="1" dirty="0" err="1" smtClean="0">
                <a:solidFill>
                  <a:srgbClr val="00487E"/>
                </a:solidFill>
                <a:latin typeface="Calibri" charset="0"/>
                <a:ea typeface="Calibri" charset="0"/>
                <a:cs typeface="Calibri" charset="0"/>
              </a:rPr>
              <a:t>Chileno</a:t>
            </a:r>
            <a:endParaRPr lang="en-US" sz="2400" b="1" dirty="0">
              <a:solidFill>
                <a:srgbClr val="00487E"/>
              </a:solidFill>
              <a:latin typeface="Calibri" charset="0"/>
              <a:ea typeface="Calibri" charset="0"/>
              <a:cs typeface="Calibri" charset="0"/>
            </a:endParaRPr>
          </a:p>
        </p:txBody>
      </p:sp>
      <p:sp>
        <p:nvSpPr>
          <p:cNvPr id="3" name="2 Rectángulo redondeado"/>
          <p:cNvSpPr/>
          <p:nvPr/>
        </p:nvSpPr>
        <p:spPr>
          <a:xfrm>
            <a:off x="479917" y="1688057"/>
            <a:ext cx="2110905" cy="987504"/>
          </a:xfrm>
          <a:prstGeom prst="roundRect">
            <a:avLst/>
          </a:prstGeom>
          <a:solidFill>
            <a:schemeClr val="accent1">
              <a:lumMod val="75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MX" sz="1600" b="1" dirty="0" smtClean="0">
                <a:solidFill>
                  <a:schemeClr val="lt1"/>
                </a:solidFill>
              </a:rPr>
              <a:t>Troncal Submarina:</a:t>
            </a:r>
            <a:endParaRPr lang="es-MX" sz="1600" b="1" dirty="0">
              <a:solidFill>
                <a:schemeClr val="lt1"/>
              </a:solidFill>
            </a:endParaRPr>
          </a:p>
          <a:p>
            <a:pPr marL="285750" indent="-285750">
              <a:buFont typeface="Arial" panose="020B0604020202020204" pitchFamily="34" charset="0"/>
              <a:buChar char="•"/>
            </a:pPr>
            <a:r>
              <a:rPr lang="es-MX" sz="1200" dirty="0" smtClean="0">
                <a:solidFill>
                  <a:schemeClr val="lt1"/>
                </a:solidFill>
              </a:rPr>
              <a:t>6 POIIT Exigibles</a:t>
            </a:r>
          </a:p>
          <a:p>
            <a:pPr marL="285750" indent="-285750">
              <a:buFont typeface="Arial" panose="020B0604020202020204" pitchFamily="34" charset="0"/>
              <a:buChar char="•"/>
            </a:pPr>
            <a:r>
              <a:rPr lang="es-MX" sz="1200" dirty="0" smtClean="0"/>
              <a:t>60 canales ópticos </a:t>
            </a:r>
            <a:r>
              <a:rPr lang="es-MX" sz="1200" dirty="0" smtClean="0">
                <a:solidFill>
                  <a:schemeClr val="lt1"/>
                </a:solidFill>
              </a:rPr>
              <a:t>(DWDM)</a:t>
            </a:r>
            <a:endParaRPr lang="es-MX" sz="1200" dirty="0">
              <a:solidFill>
                <a:schemeClr val="lt1"/>
              </a:solidFill>
            </a:endParaRPr>
          </a:p>
        </p:txBody>
      </p:sp>
      <p:sp>
        <p:nvSpPr>
          <p:cNvPr id="6" name="5 Rectángulo redondeado"/>
          <p:cNvSpPr/>
          <p:nvPr/>
        </p:nvSpPr>
        <p:spPr>
          <a:xfrm>
            <a:off x="5591079" y="589723"/>
            <a:ext cx="2857596" cy="1191816"/>
          </a:xfrm>
          <a:prstGeom prst="roundRect">
            <a:avLst/>
          </a:prstGeom>
          <a:solidFill>
            <a:schemeClr val="accent2">
              <a:lumMod val="75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err="1" smtClean="0">
                <a:solidFill>
                  <a:schemeClr val="bg1"/>
                </a:solidFill>
              </a:rPr>
              <a:t>Troncal</a:t>
            </a:r>
            <a:r>
              <a:rPr lang="en-US" sz="1600" b="1" dirty="0" smtClean="0">
                <a:solidFill>
                  <a:schemeClr val="bg1"/>
                </a:solidFill>
              </a:rPr>
              <a:t> </a:t>
            </a:r>
            <a:r>
              <a:rPr lang="en-US" sz="1600" b="1" dirty="0" err="1" smtClean="0">
                <a:solidFill>
                  <a:schemeClr val="bg1"/>
                </a:solidFill>
              </a:rPr>
              <a:t>Terrestre</a:t>
            </a:r>
            <a:r>
              <a:rPr lang="en-US" sz="1600" b="1" dirty="0" smtClean="0">
                <a:solidFill>
                  <a:schemeClr val="bg1"/>
                </a:solidFill>
              </a:rPr>
              <a:t> Los </a:t>
            </a:r>
            <a:r>
              <a:rPr lang="en-US" sz="1600" b="1" dirty="0">
                <a:solidFill>
                  <a:schemeClr val="bg1"/>
                </a:solidFill>
              </a:rPr>
              <a:t>Lagos</a:t>
            </a:r>
            <a:r>
              <a:rPr lang="en-US" sz="1600" b="1" dirty="0" smtClean="0">
                <a:solidFill>
                  <a:schemeClr val="bg1"/>
                </a:solidFill>
              </a:rPr>
              <a:t>:</a:t>
            </a:r>
          </a:p>
          <a:p>
            <a:pPr marL="171450" indent="-171450">
              <a:buFont typeface="Arial" panose="020B0604020202020204" pitchFamily="34" charset="0"/>
              <a:buChar char="•"/>
            </a:pPr>
            <a:r>
              <a:rPr lang="en-US" sz="1200" dirty="0" smtClean="0">
                <a:solidFill>
                  <a:schemeClr val="bg1"/>
                </a:solidFill>
              </a:rPr>
              <a:t>15 POIIT </a:t>
            </a:r>
            <a:r>
              <a:rPr lang="en-US" sz="1200" dirty="0" err="1" smtClean="0">
                <a:solidFill>
                  <a:schemeClr val="bg1"/>
                </a:solidFill>
              </a:rPr>
              <a:t>Exigibles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3 POIIT </a:t>
            </a:r>
            <a:r>
              <a:rPr lang="en-US" sz="1200" dirty="0" err="1" smtClean="0">
                <a:solidFill>
                  <a:schemeClr val="bg1"/>
                </a:solidFill>
              </a:rPr>
              <a:t>Adicionales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48 </a:t>
            </a:r>
            <a:r>
              <a:rPr lang="en-US" sz="1200" dirty="0" err="1" smtClean="0">
                <a:solidFill>
                  <a:schemeClr val="bg1"/>
                </a:solidFill>
              </a:rPr>
              <a:t>canales</a:t>
            </a:r>
            <a:r>
              <a:rPr lang="en-US" sz="1200" dirty="0" smtClean="0">
                <a:solidFill>
                  <a:schemeClr val="bg1"/>
                </a:solidFill>
              </a:rPr>
              <a:t> </a:t>
            </a:r>
            <a:r>
              <a:rPr lang="en-US" sz="1200" dirty="0" err="1" smtClean="0">
                <a:solidFill>
                  <a:schemeClr val="bg1"/>
                </a:solidFill>
              </a:rPr>
              <a:t>ópticos</a:t>
            </a:r>
            <a:r>
              <a:rPr lang="en-US" sz="1200" dirty="0" smtClean="0">
                <a:solidFill>
                  <a:schemeClr val="bg1"/>
                </a:solidFill>
              </a:rPr>
              <a:t> (pares de </a:t>
            </a:r>
            <a:r>
              <a:rPr lang="en-US" sz="1200" dirty="0" err="1" smtClean="0">
                <a:solidFill>
                  <a:schemeClr val="bg1"/>
                </a:solidFill>
              </a:rPr>
              <a:t>filamentos</a:t>
            </a:r>
            <a:r>
              <a:rPr lang="en-US" sz="1200" dirty="0" smtClean="0">
                <a:solidFill>
                  <a:schemeClr val="bg1"/>
                </a:solidFill>
              </a:rPr>
              <a:t> de FO)</a:t>
            </a:r>
            <a:endParaRPr lang="en-US" sz="1200" dirty="0">
              <a:solidFill>
                <a:schemeClr val="bg1"/>
              </a:solidFill>
            </a:endParaRPr>
          </a:p>
        </p:txBody>
      </p:sp>
      <p:sp>
        <p:nvSpPr>
          <p:cNvPr id="36" name="35 Rectángulo redondeado"/>
          <p:cNvSpPr/>
          <p:nvPr/>
        </p:nvSpPr>
        <p:spPr>
          <a:xfrm>
            <a:off x="5605849" y="1688056"/>
            <a:ext cx="2857596" cy="1191816"/>
          </a:xfrm>
          <a:prstGeom prst="roundRect">
            <a:avLst/>
          </a:prstGeom>
          <a:solidFill>
            <a:schemeClr val="accent2">
              <a:lumMod val="50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b="1" dirty="0" err="1" smtClean="0">
                <a:solidFill>
                  <a:schemeClr val="bg1"/>
                </a:solidFill>
              </a:rPr>
              <a:t>Troncal</a:t>
            </a:r>
            <a:r>
              <a:rPr lang="en-US" sz="1600" b="1" dirty="0" smtClean="0">
                <a:solidFill>
                  <a:schemeClr val="bg1"/>
                </a:solidFill>
              </a:rPr>
              <a:t> </a:t>
            </a:r>
            <a:r>
              <a:rPr lang="en-US" sz="1600" b="1" dirty="0" err="1" smtClean="0">
                <a:solidFill>
                  <a:schemeClr val="bg1"/>
                </a:solidFill>
              </a:rPr>
              <a:t>Terrestre</a:t>
            </a:r>
            <a:r>
              <a:rPr lang="en-US" sz="1600" b="1" dirty="0" smtClean="0">
                <a:solidFill>
                  <a:schemeClr val="bg1"/>
                </a:solidFill>
              </a:rPr>
              <a:t> </a:t>
            </a:r>
            <a:r>
              <a:rPr lang="en-US" sz="1600" b="1" dirty="0" err="1" smtClean="0">
                <a:solidFill>
                  <a:schemeClr val="bg1"/>
                </a:solidFill>
              </a:rPr>
              <a:t>Aysén</a:t>
            </a:r>
            <a:r>
              <a:rPr lang="en-US" sz="1600" b="1" dirty="0" smtClean="0">
                <a:solidFill>
                  <a:schemeClr val="bg1"/>
                </a:solidFill>
              </a:rPr>
              <a:t>:</a:t>
            </a:r>
          </a:p>
          <a:p>
            <a:pPr marL="171450" indent="-171450">
              <a:buFont typeface="Arial" panose="020B0604020202020204" pitchFamily="34" charset="0"/>
              <a:buChar char="•"/>
            </a:pPr>
            <a:r>
              <a:rPr lang="en-US" sz="1200" dirty="0" smtClean="0">
                <a:solidFill>
                  <a:schemeClr val="bg1"/>
                </a:solidFill>
              </a:rPr>
              <a:t>12 POIIT </a:t>
            </a:r>
            <a:r>
              <a:rPr lang="en-US" sz="1200" dirty="0" err="1" smtClean="0">
                <a:solidFill>
                  <a:schemeClr val="bg1"/>
                </a:solidFill>
              </a:rPr>
              <a:t>Exigibles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4 POIIT </a:t>
            </a:r>
            <a:r>
              <a:rPr lang="en-US" sz="1200" dirty="0" err="1" smtClean="0">
                <a:solidFill>
                  <a:schemeClr val="bg1"/>
                </a:solidFill>
              </a:rPr>
              <a:t>Adicionales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48 </a:t>
            </a:r>
            <a:r>
              <a:rPr lang="en-US" sz="1200" dirty="0" err="1">
                <a:solidFill>
                  <a:schemeClr val="bg1"/>
                </a:solidFill>
              </a:rPr>
              <a:t>canales</a:t>
            </a:r>
            <a:r>
              <a:rPr lang="en-US" sz="1200" dirty="0">
                <a:solidFill>
                  <a:schemeClr val="bg1"/>
                </a:solidFill>
              </a:rPr>
              <a:t> </a:t>
            </a:r>
            <a:r>
              <a:rPr lang="en-US" sz="1200" dirty="0" err="1">
                <a:solidFill>
                  <a:schemeClr val="bg1"/>
                </a:solidFill>
              </a:rPr>
              <a:t>ópticos</a:t>
            </a:r>
            <a:r>
              <a:rPr lang="en-US" sz="1200" dirty="0">
                <a:solidFill>
                  <a:schemeClr val="bg1"/>
                </a:solidFill>
              </a:rPr>
              <a:t> (pares de </a:t>
            </a:r>
            <a:r>
              <a:rPr lang="en-US" sz="1200" dirty="0" err="1">
                <a:solidFill>
                  <a:schemeClr val="bg1"/>
                </a:solidFill>
              </a:rPr>
              <a:t>filamentos</a:t>
            </a:r>
            <a:r>
              <a:rPr lang="en-US" sz="1200" dirty="0">
                <a:solidFill>
                  <a:schemeClr val="bg1"/>
                </a:solidFill>
              </a:rPr>
              <a:t> de FO)</a:t>
            </a:r>
          </a:p>
        </p:txBody>
      </p:sp>
      <p:sp>
        <p:nvSpPr>
          <p:cNvPr id="37" name="36 Rectángulo redondeado"/>
          <p:cNvSpPr/>
          <p:nvPr/>
        </p:nvSpPr>
        <p:spPr>
          <a:xfrm>
            <a:off x="5605849" y="2745664"/>
            <a:ext cx="2857596" cy="1191816"/>
          </a:xfrm>
          <a:prstGeom prst="roundRect">
            <a:avLst/>
          </a:prstGeom>
          <a:solidFill>
            <a:schemeClr val="accent4">
              <a:lumMod val="50000"/>
            </a:schemeClr>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600" b="1" dirty="0" err="1" smtClean="0">
                <a:solidFill>
                  <a:schemeClr val="bg1"/>
                </a:solidFill>
              </a:rPr>
              <a:t>Troncal</a:t>
            </a:r>
            <a:r>
              <a:rPr lang="en-US" sz="1600" b="1" dirty="0" smtClean="0">
                <a:solidFill>
                  <a:schemeClr val="bg1"/>
                </a:solidFill>
              </a:rPr>
              <a:t> </a:t>
            </a:r>
            <a:r>
              <a:rPr lang="en-US" sz="1600" b="1" dirty="0" err="1">
                <a:solidFill>
                  <a:schemeClr val="bg1"/>
                </a:solidFill>
              </a:rPr>
              <a:t>T</a:t>
            </a:r>
            <a:r>
              <a:rPr lang="en-US" sz="1600" b="1" dirty="0" err="1" smtClean="0">
                <a:solidFill>
                  <a:schemeClr val="bg1"/>
                </a:solidFill>
              </a:rPr>
              <a:t>errestre</a:t>
            </a:r>
            <a:r>
              <a:rPr lang="en-US" sz="1600" b="1" dirty="0" smtClean="0">
                <a:solidFill>
                  <a:schemeClr val="bg1"/>
                </a:solidFill>
              </a:rPr>
              <a:t> Magallanes:</a:t>
            </a:r>
          </a:p>
          <a:p>
            <a:pPr marL="171450" indent="-171450">
              <a:buFont typeface="Arial" panose="020B0604020202020204" pitchFamily="34" charset="0"/>
              <a:buChar char="•"/>
            </a:pPr>
            <a:r>
              <a:rPr lang="en-US" sz="1200" dirty="0" smtClean="0">
                <a:solidFill>
                  <a:schemeClr val="bg1"/>
                </a:solidFill>
              </a:rPr>
              <a:t>3 POIIT </a:t>
            </a:r>
            <a:r>
              <a:rPr lang="en-US" sz="1200" dirty="0" err="1" smtClean="0">
                <a:solidFill>
                  <a:schemeClr val="bg1"/>
                </a:solidFill>
              </a:rPr>
              <a:t>Exigibles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3 POIIT </a:t>
            </a:r>
            <a:r>
              <a:rPr lang="en-US" sz="1200" dirty="0" err="1" smtClean="0">
                <a:solidFill>
                  <a:schemeClr val="bg1"/>
                </a:solidFill>
              </a:rPr>
              <a:t>Adicionales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48 </a:t>
            </a:r>
            <a:r>
              <a:rPr lang="en-US" sz="1200" dirty="0" err="1">
                <a:solidFill>
                  <a:schemeClr val="bg1"/>
                </a:solidFill>
              </a:rPr>
              <a:t>canales</a:t>
            </a:r>
            <a:r>
              <a:rPr lang="en-US" sz="1200" dirty="0">
                <a:solidFill>
                  <a:schemeClr val="bg1"/>
                </a:solidFill>
              </a:rPr>
              <a:t> </a:t>
            </a:r>
            <a:r>
              <a:rPr lang="en-US" sz="1200" dirty="0" err="1">
                <a:solidFill>
                  <a:schemeClr val="bg1"/>
                </a:solidFill>
              </a:rPr>
              <a:t>ópticos</a:t>
            </a:r>
            <a:r>
              <a:rPr lang="en-US" sz="1200" dirty="0">
                <a:solidFill>
                  <a:schemeClr val="bg1"/>
                </a:solidFill>
              </a:rPr>
              <a:t> (pares de </a:t>
            </a:r>
            <a:r>
              <a:rPr lang="en-US" sz="1200" dirty="0" err="1">
                <a:solidFill>
                  <a:schemeClr val="bg1"/>
                </a:solidFill>
              </a:rPr>
              <a:t>filamentos</a:t>
            </a:r>
            <a:r>
              <a:rPr lang="en-US" sz="1200" dirty="0">
                <a:solidFill>
                  <a:schemeClr val="bg1"/>
                </a:solidFill>
              </a:rPr>
              <a:t> de FO)</a:t>
            </a:r>
          </a:p>
        </p:txBody>
      </p:sp>
      <p:grpSp>
        <p:nvGrpSpPr>
          <p:cNvPr id="40" name="39 Grupo"/>
          <p:cNvGrpSpPr/>
          <p:nvPr/>
        </p:nvGrpSpPr>
        <p:grpSpPr>
          <a:xfrm>
            <a:off x="264160" y="3096308"/>
            <a:ext cx="2889286" cy="1842593"/>
            <a:chOff x="708992" y="5268153"/>
            <a:chExt cx="2889286" cy="2456790"/>
          </a:xfrm>
        </p:grpSpPr>
        <p:sp>
          <p:nvSpPr>
            <p:cNvPr id="41" name="40 Rectángulo redondeado"/>
            <p:cNvSpPr/>
            <p:nvPr/>
          </p:nvSpPr>
          <p:spPr>
            <a:xfrm>
              <a:off x="708992" y="5268153"/>
              <a:ext cx="2412764" cy="2456790"/>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solidFill>
                    <a:schemeClr val="tx1">
                      <a:lumMod val="85000"/>
                      <a:lumOff val="15000"/>
                    </a:schemeClr>
                  </a:solidFill>
                </a:rPr>
                <a:t>Notas</a:t>
              </a:r>
              <a:r>
                <a:rPr lang="en-US" sz="1200" b="1" dirty="0" smtClean="0">
                  <a:solidFill>
                    <a:schemeClr val="tx1">
                      <a:lumMod val="85000"/>
                      <a:lumOff val="15000"/>
                    </a:schemeClr>
                  </a:solidFill>
                </a:rPr>
                <a:t>:</a:t>
              </a:r>
            </a:p>
            <a:p>
              <a:pPr algn="ctr"/>
              <a:endParaRPr lang="en-US" sz="700" b="1" dirty="0" smtClean="0">
                <a:solidFill>
                  <a:schemeClr val="tx1">
                    <a:lumMod val="85000"/>
                    <a:lumOff val="15000"/>
                  </a:schemeClr>
                </a:solidFill>
              </a:endParaRPr>
            </a:p>
            <a:p>
              <a:pPr marL="180975" indent="-180975">
                <a:buFont typeface="Arial" panose="020B0604020202020204" pitchFamily="34" charset="0"/>
                <a:buChar char="•"/>
              </a:pPr>
              <a:r>
                <a:rPr lang="en-US" sz="1200" i="1" dirty="0" smtClean="0">
                  <a:solidFill>
                    <a:schemeClr val="tx1">
                      <a:lumMod val="85000"/>
                      <a:lumOff val="15000"/>
                    </a:schemeClr>
                  </a:solidFill>
                </a:rPr>
                <a:t>POIIT: </a:t>
              </a:r>
              <a:r>
                <a:rPr lang="es-CL" sz="1200" dirty="0" smtClean="0">
                  <a:solidFill>
                    <a:schemeClr val="tx1">
                      <a:lumMod val="85000"/>
                      <a:lumOff val="15000"/>
                    </a:schemeClr>
                  </a:solidFill>
                </a:rPr>
                <a:t>Puntos de Operación e Interconexión de Infraestructura para Telecomunicaciones</a:t>
              </a:r>
              <a:endParaRPr lang="en-US" sz="1200" dirty="0">
                <a:solidFill>
                  <a:schemeClr val="tx1">
                    <a:lumMod val="85000"/>
                    <a:lumOff val="15000"/>
                  </a:schemeClr>
                </a:solidFill>
              </a:endParaRPr>
            </a:p>
            <a:p>
              <a:pPr marL="180975" indent="-180975">
                <a:buFont typeface="Arial" panose="020B0604020202020204" pitchFamily="34" charset="0"/>
                <a:buChar char="•"/>
              </a:pPr>
              <a:r>
                <a:rPr lang="en-US" sz="1200" dirty="0" smtClean="0">
                  <a:solidFill>
                    <a:schemeClr val="tx1">
                      <a:lumMod val="85000"/>
                      <a:lumOff val="15000"/>
                    </a:schemeClr>
                  </a:solidFill>
                </a:rPr>
                <a:t>La </a:t>
              </a:r>
              <a:r>
                <a:rPr lang="en-US" sz="1200" dirty="0" err="1" smtClean="0">
                  <a:solidFill>
                    <a:schemeClr val="tx1">
                      <a:lumMod val="85000"/>
                      <a:lumOff val="15000"/>
                    </a:schemeClr>
                  </a:solidFill>
                </a:rPr>
                <a:t>ruta</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definitiva</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será</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propuesta</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por</a:t>
              </a:r>
              <a:r>
                <a:rPr lang="en-US" sz="1200" dirty="0" smtClean="0">
                  <a:solidFill>
                    <a:schemeClr val="tx1">
                      <a:lumMod val="85000"/>
                      <a:lumOff val="15000"/>
                    </a:schemeClr>
                  </a:solidFill>
                </a:rPr>
                <a:t> la </a:t>
              </a:r>
              <a:r>
                <a:rPr lang="en-US" sz="1200" dirty="0" err="1" smtClean="0">
                  <a:solidFill>
                    <a:schemeClr val="tx1">
                      <a:lumMod val="85000"/>
                      <a:lumOff val="15000"/>
                    </a:schemeClr>
                  </a:solidFill>
                </a:rPr>
                <a:t>Oferta</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ganadora</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ésta</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es</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sólo</a:t>
              </a:r>
              <a:r>
                <a:rPr lang="en-US" sz="1200" dirty="0" smtClean="0">
                  <a:solidFill>
                    <a:schemeClr val="tx1">
                      <a:lumMod val="85000"/>
                      <a:lumOff val="15000"/>
                    </a:schemeClr>
                  </a:solidFill>
                </a:rPr>
                <a:t> un </a:t>
              </a:r>
              <a:r>
                <a:rPr lang="en-US" sz="1200" dirty="0" err="1" smtClean="0">
                  <a:solidFill>
                    <a:schemeClr val="tx1">
                      <a:lumMod val="85000"/>
                      <a:lumOff val="15000"/>
                    </a:schemeClr>
                  </a:solidFill>
                </a:rPr>
                <a:t>modelo</a:t>
              </a:r>
              <a:r>
                <a:rPr lang="en-US" sz="1200" dirty="0" smtClean="0">
                  <a:solidFill>
                    <a:schemeClr val="tx1">
                      <a:lumMod val="85000"/>
                      <a:lumOff val="15000"/>
                    </a:schemeClr>
                  </a:solidFill>
                </a:rPr>
                <a:t> </a:t>
              </a:r>
              <a:r>
                <a:rPr lang="en-US" sz="1200" dirty="0" err="1" smtClean="0">
                  <a:solidFill>
                    <a:schemeClr val="tx1">
                      <a:lumMod val="85000"/>
                      <a:lumOff val="15000"/>
                    </a:schemeClr>
                  </a:solidFill>
                </a:rPr>
                <a:t>esquemático</a:t>
              </a:r>
              <a:r>
                <a:rPr lang="en-US" sz="1200" dirty="0" smtClean="0">
                  <a:solidFill>
                    <a:schemeClr val="tx1">
                      <a:lumMod val="85000"/>
                      <a:lumOff val="15000"/>
                    </a:schemeClr>
                  </a:solidFill>
                </a:rPr>
                <a:t>. </a:t>
              </a:r>
              <a:endParaRPr lang="es-CL" sz="1200" dirty="0">
                <a:solidFill>
                  <a:schemeClr val="tx1">
                    <a:lumMod val="85000"/>
                    <a:lumOff val="15000"/>
                  </a:schemeClr>
                </a:solidFill>
              </a:endParaRPr>
            </a:p>
          </p:txBody>
        </p:sp>
        <p:sp>
          <p:nvSpPr>
            <p:cNvPr id="42" name="41 Flecha izquierda"/>
            <p:cNvSpPr/>
            <p:nvPr/>
          </p:nvSpPr>
          <p:spPr>
            <a:xfrm rot="10800000">
              <a:off x="3107306" y="6363900"/>
              <a:ext cx="490972" cy="466725"/>
            </a:xfrm>
            <a:prstGeom prst="leftArrow">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3" name="42 Conector angular"/>
          <p:cNvCxnSpPr>
            <a:stCxn id="6" idx="1"/>
          </p:cNvCxnSpPr>
          <p:nvPr/>
        </p:nvCxnSpPr>
        <p:spPr>
          <a:xfrm rot="10800000">
            <a:off x="3951277" y="660771"/>
            <a:ext cx="1639803" cy="524860"/>
          </a:xfrm>
          <a:prstGeom prst="bentConnector3">
            <a:avLst/>
          </a:prstGeom>
          <a:ln w="381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46 Conector angular"/>
          <p:cNvCxnSpPr/>
          <p:nvPr/>
        </p:nvCxnSpPr>
        <p:spPr>
          <a:xfrm rot="10800000">
            <a:off x="4111464" y="1908893"/>
            <a:ext cx="1494403" cy="187800"/>
          </a:xfrm>
          <a:prstGeom prst="bentConnector3">
            <a:avLst>
              <a:gd name="adj1" fmla="val 50000"/>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52 Conector recto"/>
          <p:cNvCxnSpPr>
            <a:stCxn id="37" idx="1"/>
          </p:cNvCxnSpPr>
          <p:nvPr/>
        </p:nvCxnSpPr>
        <p:spPr>
          <a:xfrm flipH="1">
            <a:off x="4629151" y="3341572"/>
            <a:ext cx="976698" cy="161916"/>
          </a:xfrm>
          <a:prstGeom prst="line">
            <a:avLst/>
          </a:prstGeom>
          <a:ln w="38100">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57 Conector recto"/>
          <p:cNvCxnSpPr>
            <a:stCxn id="3" idx="3"/>
          </p:cNvCxnSpPr>
          <p:nvPr/>
        </p:nvCxnSpPr>
        <p:spPr>
          <a:xfrm flipV="1">
            <a:off x="2590822" y="2096681"/>
            <a:ext cx="425286" cy="8512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0242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1176870731"/>
              </p:ext>
            </p:extLst>
          </p:nvPr>
        </p:nvGraphicFramePr>
        <p:xfrm>
          <a:off x="368424" y="744401"/>
          <a:ext cx="8308032"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1 Título"/>
          <p:cNvSpPr>
            <a:spLocks noGrp="1"/>
          </p:cNvSpPr>
          <p:nvPr>
            <p:ph type="title"/>
          </p:nvPr>
        </p:nvSpPr>
        <p:spPr>
          <a:xfrm>
            <a:off x="539573" y="249502"/>
            <a:ext cx="7729377" cy="461665"/>
          </a:xfrm>
          <a:solidFill>
            <a:schemeClr val="bg1"/>
          </a:solidFill>
        </p:spPr>
        <p:txBody>
          <a:bodyPr wrap="square" rtlCol="0">
            <a:spAutoFit/>
          </a:bodyPr>
          <a:lstStyle/>
          <a:p>
            <a:pPr algn="ctr" defTabSz="914400" eaLnBrk="1" hangingPunct="1"/>
            <a:r>
              <a:rPr lang="en-US" b="1" dirty="0" err="1" smtClean="0">
                <a:solidFill>
                  <a:srgbClr val="00487E"/>
                </a:solidFill>
                <a:latin typeface="Calibri" charset="0"/>
                <a:ea typeface="Calibri" charset="0"/>
                <a:cs typeface="Calibri" charset="0"/>
              </a:rPr>
              <a:t>Puntos</a:t>
            </a:r>
            <a:r>
              <a:rPr lang="en-US" b="1" dirty="0" smtClean="0">
                <a:solidFill>
                  <a:srgbClr val="00487E"/>
                </a:solidFill>
                <a:latin typeface="Calibri" charset="0"/>
                <a:ea typeface="Calibri" charset="0"/>
                <a:cs typeface="Calibri" charset="0"/>
              </a:rPr>
              <a:t> Clave del </a:t>
            </a:r>
            <a:r>
              <a:rPr lang="en-US" b="1" dirty="0" err="1" smtClean="0">
                <a:solidFill>
                  <a:srgbClr val="00487E"/>
                </a:solidFill>
                <a:latin typeface="Calibri" charset="0"/>
                <a:ea typeface="Calibri" charset="0"/>
                <a:cs typeface="Calibri" charset="0"/>
              </a:rPr>
              <a:t>Concurso</a:t>
            </a:r>
            <a:endParaRPr lang="en-US" b="1" dirty="0">
              <a:solidFill>
                <a:srgbClr val="00487E"/>
              </a:solidFill>
              <a:latin typeface="Calibri" charset="0"/>
              <a:ea typeface="Calibri" charset="0"/>
              <a:cs typeface="Calibri" charset="0"/>
            </a:endParaRPr>
          </a:p>
        </p:txBody>
      </p:sp>
    </p:spTree>
    <p:extLst>
      <p:ext uri="{BB962C8B-B14F-4D97-AF65-F5344CB8AC3E}">
        <p14:creationId xmlns:p14="http://schemas.microsoft.com/office/powerpoint/2010/main" val="591198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3238" y="231775"/>
            <a:ext cx="8164513" cy="428996"/>
          </a:xfrm>
        </p:spPr>
        <p:txBody>
          <a:bodyPr/>
          <a:lstStyle/>
          <a:p>
            <a:r>
              <a:rPr lang="es-CL" sz="2800" b="1" dirty="0" smtClean="0">
                <a:latin typeface="Calibri" charset="0"/>
                <a:ea typeface="Calibri" charset="0"/>
                <a:cs typeface="Calibri" charset="0"/>
              </a:rPr>
              <a:t>Diagrama de Concurso</a:t>
            </a:r>
            <a:endParaRPr lang="es-CL" sz="2800" b="1" dirty="0">
              <a:latin typeface="Calibri" charset="0"/>
              <a:ea typeface="Calibri" charset="0"/>
              <a:cs typeface="Calibri" charset="0"/>
            </a:endParaRPr>
          </a:p>
        </p:txBody>
      </p:sp>
      <p:graphicFrame>
        <p:nvGraphicFramePr>
          <p:cNvPr id="4" name="3 Diagrama"/>
          <p:cNvGraphicFramePr/>
          <p:nvPr>
            <p:extLst>
              <p:ext uri="{D42A27DB-BD31-4B8C-83A1-F6EECF244321}">
                <p14:modId xmlns:p14="http://schemas.microsoft.com/office/powerpoint/2010/main" val="516037645"/>
              </p:ext>
            </p:extLst>
          </p:nvPr>
        </p:nvGraphicFramePr>
        <p:xfrm>
          <a:off x="783772" y="1160324"/>
          <a:ext cx="8152410" cy="102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5 Conector recto"/>
          <p:cNvCxnSpPr/>
          <p:nvPr/>
        </p:nvCxnSpPr>
        <p:spPr>
          <a:xfrm>
            <a:off x="665016" y="881753"/>
            <a:ext cx="0" cy="37674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rot="16200000">
            <a:off x="-27204" y="1240275"/>
            <a:ext cx="909439" cy="369332"/>
          </a:xfrm>
          <a:prstGeom prst="rect">
            <a:avLst/>
          </a:prstGeom>
          <a:noFill/>
        </p:spPr>
        <p:txBody>
          <a:bodyPr wrap="square" rtlCol="0">
            <a:spAutoFit/>
          </a:bodyPr>
          <a:lstStyle/>
          <a:p>
            <a:r>
              <a:rPr lang="es-CL" dirty="0" smtClean="0"/>
              <a:t>2016</a:t>
            </a:r>
            <a:endParaRPr lang="es-CL" dirty="0"/>
          </a:p>
        </p:txBody>
      </p:sp>
      <p:sp>
        <p:nvSpPr>
          <p:cNvPr id="10" name="9 Llamada rectangular"/>
          <p:cNvSpPr/>
          <p:nvPr/>
        </p:nvSpPr>
        <p:spPr>
          <a:xfrm>
            <a:off x="1365674" y="774864"/>
            <a:ext cx="2268187" cy="333994"/>
          </a:xfrm>
          <a:prstGeom prst="wedgeRectCallout">
            <a:avLst>
              <a:gd name="adj1" fmla="val -17826"/>
              <a:gd name="adj2" fmla="val 103363"/>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smtClean="0">
                <a:solidFill>
                  <a:schemeClr val="tx2"/>
                </a:solidFill>
              </a:rPr>
              <a:t>Etapa Actual</a:t>
            </a:r>
            <a:endParaRPr lang="es-CL" b="1" dirty="0">
              <a:solidFill>
                <a:schemeClr val="tx2"/>
              </a:solidFill>
            </a:endParaRPr>
          </a:p>
        </p:txBody>
      </p:sp>
      <p:sp>
        <p:nvSpPr>
          <p:cNvPr id="12" name="11 Rectángulo"/>
          <p:cNvSpPr/>
          <p:nvPr/>
        </p:nvSpPr>
        <p:spPr>
          <a:xfrm>
            <a:off x="1009404" y="1986151"/>
            <a:ext cx="1140030" cy="24047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05 sept</a:t>
            </a:r>
            <a:r>
              <a:rPr lang="es-CL" sz="1400" dirty="0" smtClean="0"/>
              <a:t>.</a:t>
            </a:r>
            <a:endParaRPr lang="es-CL" sz="1400" dirty="0"/>
          </a:p>
        </p:txBody>
      </p:sp>
      <p:sp>
        <p:nvSpPr>
          <p:cNvPr id="13" name="12 Rectángulo"/>
          <p:cNvSpPr/>
          <p:nvPr/>
        </p:nvSpPr>
        <p:spPr>
          <a:xfrm>
            <a:off x="2511630" y="1987384"/>
            <a:ext cx="1272638" cy="24047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25 octubre</a:t>
            </a:r>
            <a:endParaRPr lang="es-CL" sz="1400" dirty="0"/>
          </a:p>
        </p:txBody>
      </p:sp>
      <p:sp>
        <p:nvSpPr>
          <p:cNvPr id="14" name="13 Rectángulo"/>
          <p:cNvSpPr/>
          <p:nvPr/>
        </p:nvSpPr>
        <p:spPr>
          <a:xfrm>
            <a:off x="4089069" y="1985902"/>
            <a:ext cx="1272638" cy="24047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26 octubre</a:t>
            </a:r>
            <a:endParaRPr lang="es-CL" sz="1400" dirty="0"/>
          </a:p>
        </p:txBody>
      </p:sp>
      <p:sp>
        <p:nvSpPr>
          <p:cNvPr id="15" name="14 Rectángulo"/>
          <p:cNvSpPr/>
          <p:nvPr/>
        </p:nvSpPr>
        <p:spPr>
          <a:xfrm>
            <a:off x="5642758" y="1984165"/>
            <a:ext cx="1272638" cy="24047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 Diciembre</a:t>
            </a:r>
            <a:endParaRPr lang="es-CL" sz="1400" dirty="0"/>
          </a:p>
        </p:txBody>
      </p:sp>
      <p:sp>
        <p:nvSpPr>
          <p:cNvPr id="16" name="15 Rectángulo"/>
          <p:cNvSpPr/>
          <p:nvPr/>
        </p:nvSpPr>
        <p:spPr>
          <a:xfrm>
            <a:off x="7178861" y="1978228"/>
            <a:ext cx="1272638" cy="24047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 Diciembre</a:t>
            </a:r>
            <a:endParaRPr lang="es-CL" sz="1400" dirty="0"/>
          </a:p>
        </p:txBody>
      </p:sp>
      <p:graphicFrame>
        <p:nvGraphicFramePr>
          <p:cNvPr id="17" name="16 Diagrama"/>
          <p:cNvGraphicFramePr/>
          <p:nvPr>
            <p:extLst>
              <p:ext uri="{D42A27DB-BD31-4B8C-83A1-F6EECF244321}">
                <p14:modId xmlns:p14="http://schemas.microsoft.com/office/powerpoint/2010/main" val="2272305772"/>
              </p:ext>
            </p:extLst>
          </p:nvPr>
        </p:nvGraphicFramePr>
        <p:xfrm>
          <a:off x="783772" y="2966858"/>
          <a:ext cx="8152410" cy="1027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17 Rectángulo"/>
          <p:cNvSpPr/>
          <p:nvPr/>
        </p:nvSpPr>
        <p:spPr>
          <a:xfrm>
            <a:off x="932214" y="3811480"/>
            <a:ext cx="2852054" cy="27660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1° Semestre 2017</a:t>
            </a:r>
            <a:endParaRPr lang="es-CL" sz="1400" dirty="0"/>
          </a:p>
        </p:txBody>
      </p:sp>
      <p:sp>
        <p:nvSpPr>
          <p:cNvPr id="19" name="18 Rectángulo"/>
          <p:cNvSpPr/>
          <p:nvPr/>
        </p:nvSpPr>
        <p:spPr>
          <a:xfrm>
            <a:off x="3978248" y="3811477"/>
            <a:ext cx="1555667" cy="24047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solidFill>
                  <a:schemeClr val="tx2"/>
                </a:solidFill>
              </a:rPr>
              <a:t>2° Semestre 2017</a:t>
            </a:r>
            <a:endParaRPr lang="es-CL" sz="1400" dirty="0"/>
          </a:p>
        </p:txBody>
      </p:sp>
      <p:sp>
        <p:nvSpPr>
          <p:cNvPr id="20" name="19 Rectángulo"/>
          <p:cNvSpPr/>
          <p:nvPr/>
        </p:nvSpPr>
        <p:spPr>
          <a:xfrm>
            <a:off x="5752834" y="3782521"/>
            <a:ext cx="2852054" cy="27660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solidFill>
                  <a:schemeClr val="tx2"/>
                </a:solidFill>
              </a:rPr>
              <a:t>2</a:t>
            </a:r>
            <a:r>
              <a:rPr lang="es-CL" sz="1400" b="1" dirty="0" smtClean="0">
                <a:solidFill>
                  <a:schemeClr val="tx2"/>
                </a:solidFill>
              </a:rPr>
              <a:t>° Semestre 2018</a:t>
            </a:r>
            <a:endParaRPr lang="es-CL" sz="1400" dirty="0"/>
          </a:p>
        </p:txBody>
      </p:sp>
      <p:sp>
        <p:nvSpPr>
          <p:cNvPr id="21" name="20 CuadroTexto"/>
          <p:cNvSpPr txBox="1"/>
          <p:nvPr/>
        </p:nvSpPr>
        <p:spPr>
          <a:xfrm rot="16200000">
            <a:off x="-79390" y="3390074"/>
            <a:ext cx="1013801" cy="646331"/>
          </a:xfrm>
          <a:prstGeom prst="rect">
            <a:avLst/>
          </a:prstGeom>
          <a:noFill/>
        </p:spPr>
        <p:txBody>
          <a:bodyPr wrap="square" rtlCol="0">
            <a:spAutoFit/>
          </a:bodyPr>
          <a:lstStyle/>
          <a:p>
            <a:r>
              <a:rPr lang="es-CL" dirty="0" smtClean="0"/>
              <a:t>2017-2018</a:t>
            </a:r>
            <a:endParaRPr lang="es-CL" dirty="0"/>
          </a:p>
        </p:txBody>
      </p:sp>
    </p:spTree>
    <p:extLst>
      <p:ext uri="{BB962C8B-B14F-4D97-AF65-F5344CB8AC3E}">
        <p14:creationId xmlns:p14="http://schemas.microsoft.com/office/powerpoint/2010/main" val="81947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685799" y="2210892"/>
            <a:ext cx="7772400" cy="9934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2700"/>
              </a:lnSpc>
            </a:pPr>
            <a:r>
              <a:rPr lang="es-ES" sz="5400" b="1" dirty="0" smtClean="0">
                <a:solidFill>
                  <a:srgbClr val="558ED5"/>
                </a:solidFill>
                <a:latin typeface="Calibri" charset="0"/>
                <a:ea typeface="Calibri" charset="0"/>
                <a:cs typeface="Calibri" charset="0"/>
              </a:rPr>
              <a:t>Gracias</a:t>
            </a:r>
          </a:p>
        </p:txBody>
      </p:sp>
      <p:sp>
        <p:nvSpPr>
          <p:cNvPr id="5" name="Título 1"/>
          <p:cNvSpPr txBox="1">
            <a:spLocks/>
          </p:cNvSpPr>
          <p:nvPr/>
        </p:nvSpPr>
        <p:spPr>
          <a:xfrm>
            <a:off x="685799" y="3217087"/>
            <a:ext cx="7772400" cy="15536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558ED5"/>
                </a:solidFill>
                <a:latin typeface="Calibri" charset="0"/>
                <a:ea typeface="Calibri" charset="0"/>
                <a:cs typeface="Calibri" charset="0"/>
              </a:rPr>
              <a:t>Raúl Lazcano Moyano</a:t>
            </a:r>
          </a:p>
          <a:p>
            <a:r>
              <a:rPr lang="es-ES" sz="1600" b="1" dirty="0" smtClean="0">
                <a:solidFill>
                  <a:srgbClr val="558ED5"/>
                </a:solidFill>
                <a:latin typeface="Calibri" charset="0"/>
                <a:ea typeface="Calibri" charset="0"/>
                <a:cs typeface="Calibri" charset="0"/>
              </a:rPr>
              <a:t>Jefe División Política Regulatoria y Estudios</a:t>
            </a:r>
            <a:endParaRPr lang="es-ES" sz="1600" b="1" dirty="0" smtClean="0">
              <a:solidFill>
                <a:srgbClr val="558ED5"/>
              </a:solidFill>
              <a:latin typeface="Calibri" charset="0"/>
              <a:ea typeface="Calibri" charset="0"/>
              <a:cs typeface="Calibri" charset="0"/>
            </a:endParaRPr>
          </a:p>
          <a:p>
            <a:r>
              <a:rPr lang="es-ES" sz="1600" dirty="0" smtClean="0">
                <a:solidFill>
                  <a:srgbClr val="558ED5"/>
                </a:solidFill>
                <a:latin typeface="Calibri" charset="0"/>
                <a:ea typeface="Calibri" charset="0"/>
                <a:cs typeface="Calibri" charset="0"/>
              </a:rPr>
              <a:t>Subsecretaría </a:t>
            </a:r>
            <a:r>
              <a:rPr lang="es-ES" sz="1600" dirty="0" smtClean="0">
                <a:solidFill>
                  <a:srgbClr val="558ED5"/>
                </a:solidFill>
                <a:latin typeface="Calibri" charset="0"/>
                <a:ea typeface="Calibri" charset="0"/>
                <a:cs typeface="Calibri" charset="0"/>
              </a:rPr>
              <a:t>de Telecomunicaciones</a:t>
            </a:r>
          </a:p>
          <a:p>
            <a:r>
              <a:rPr lang="es-ES" sz="1600" dirty="0" smtClean="0">
                <a:solidFill>
                  <a:srgbClr val="558ED5"/>
                </a:solidFill>
                <a:latin typeface="Calibri" charset="0"/>
                <a:ea typeface="Calibri" charset="0"/>
                <a:cs typeface="Calibri" charset="0"/>
              </a:rPr>
              <a:t>Gobierno de Chile</a:t>
            </a:r>
          </a:p>
        </p:txBody>
      </p:sp>
    </p:spTree>
    <p:extLst>
      <p:ext uri="{BB962C8B-B14F-4D97-AF65-F5344CB8AC3E}">
        <p14:creationId xmlns:p14="http://schemas.microsoft.com/office/powerpoint/2010/main" val="210787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44932944"/>
              </p:ext>
            </p:extLst>
          </p:nvPr>
        </p:nvGraphicFramePr>
        <p:xfrm>
          <a:off x="847106" y="1047750"/>
          <a:ext cx="7311242"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03238" y="231775"/>
            <a:ext cx="8164513" cy="615880"/>
          </a:xfrm>
        </p:spPr>
        <p:txBody>
          <a:bodyPr/>
          <a:lstStyle/>
          <a:p>
            <a:r>
              <a:rPr lang="es-CL" sz="3600" b="1" dirty="0" smtClean="0">
                <a:latin typeface="Calibri" charset="0"/>
                <a:ea typeface="Calibri" charset="0"/>
                <a:cs typeface="Calibri" charset="0"/>
              </a:rPr>
              <a:t>Temario:</a:t>
            </a:r>
            <a:endParaRPr lang="es-CL" sz="3600" b="1" dirty="0">
              <a:latin typeface="Calibri" charset="0"/>
              <a:ea typeface="Calibri" charset="0"/>
              <a:cs typeface="Calibri" charset="0"/>
            </a:endParaRPr>
          </a:p>
        </p:txBody>
      </p:sp>
    </p:spTree>
    <p:extLst>
      <p:ext uri="{BB962C8B-B14F-4D97-AF65-F5344CB8AC3E}">
        <p14:creationId xmlns:p14="http://schemas.microsoft.com/office/powerpoint/2010/main" val="5096232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931" y="3716867"/>
            <a:ext cx="1344191" cy="116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12 Conector recto"/>
          <p:cNvCxnSpPr>
            <a:endCxn id="3081" idx="2"/>
          </p:cNvCxnSpPr>
          <p:nvPr/>
        </p:nvCxnSpPr>
        <p:spPr>
          <a:xfrm>
            <a:off x="2963531" y="2459320"/>
            <a:ext cx="891137" cy="5292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21 Conector recto"/>
          <p:cNvCxnSpPr>
            <a:endCxn id="3081" idx="3"/>
          </p:cNvCxnSpPr>
          <p:nvPr/>
        </p:nvCxnSpPr>
        <p:spPr>
          <a:xfrm flipV="1">
            <a:off x="3278554" y="3546373"/>
            <a:ext cx="834206" cy="1704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26 Conector recto"/>
          <p:cNvCxnSpPr>
            <a:endCxn id="3081" idx="5"/>
          </p:cNvCxnSpPr>
          <p:nvPr/>
        </p:nvCxnSpPr>
        <p:spPr>
          <a:xfrm flipH="1" flipV="1">
            <a:off x="5358937" y="3546373"/>
            <a:ext cx="596610" cy="22513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a:endCxn id="3081" idx="6"/>
          </p:cNvCxnSpPr>
          <p:nvPr/>
        </p:nvCxnSpPr>
        <p:spPr>
          <a:xfrm flipH="1">
            <a:off x="5617029" y="2405429"/>
            <a:ext cx="740422" cy="5831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22 Conector recto"/>
          <p:cNvCxnSpPr>
            <a:stCxn id="1026" idx="4"/>
            <a:endCxn id="3081" idx="0"/>
          </p:cNvCxnSpPr>
          <p:nvPr/>
        </p:nvCxnSpPr>
        <p:spPr>
          <a:xfrm>
            <a:off x="4698479" y="1770456"/>
            <a:ext cx="37370" cy="42919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28 Rectángulo"/>
          <p:cNvSpPr/>
          <p:nvPr/>
        </p:nvSpPr>
        <p:spPr>
          <a:xfrm>
            <a:off x="6749354" y="2862048"/>
            <a:ext cx="2456993" cy="923330"/>
          </a:xfrm>
          <a:prstGeom prst="rect">
            <a:avLst/>
          </a:prstGeom>
        </p:spPr>
        <p:txBody>
          <a:bodyPr wrap="square">
            <a:spAutoFit/>
          </a:bodyPr>
          <a:lstStyle/>
          <a:p>
            <a:pPr defTabSz="457200"/>
            <a:r>
              <a:rPr lang="en-US" b="1" dirty="0" smtClean="0">
                <a:solidFill>
                  <a:srgbClr val="1F497D"/>
                </a:solidFill>
              </a:rPr>
              <a:t>100Mbps </a:t>
            </a:r>
            <a:r>
              <a:rPr lang="en-US" b="1" dirty="0" smtClean="0">
                <a:solidFill>
                  <a:prstClr val="white">
                    <a:lumMod val="65000"/>
                  </a:prstClr>
                </a:solidFill>
              </a:rPr>
              <a:t>para </a:t>
            </a:r>
            <a:r>
              <a:rPr lang="en-US" b="1" dirty="0" err="1" smtClean="0">
                <a:solidFill>
                  <a:prstClr val="white">
                    <a:lumMod val="65000"/>
                  </a:prstClr>
                </a:solidFill>
              </a:rPr>
              <a:t>Industrias</a:t>
            </a:r>
            <a:r>
              <a:rPr lang="en-US" b="1" dirty="0" smtClean="0">
                <a:solidFill>
                  <a:prstClr val="white">
                    <a:lumMod val="65000"/>
                  </a:prstClr>
                </a:solidFill>
              </a:rPr>
              <a:t> </a:t>
            </a:r>
            <a:r>
              <a:rPr lang="en-US" b="1" dirty="0" err="1" smtClean="0">
                <a:solidFill>
                  <a:prstClr val="white">
                    <a:lumMod val="65000"/>
                  </a:prstClr>
                </a:solidFill>
              </a:rPr>
              <a:t>inteligentes</a:t>
            </a:r>
            <a:r>
              <a:rPr lang="en-US" b="1" dirty="0" smtClean="0">
                <a:solidFill>
                  <a:prstClr val="white">
                    <a:lumMod val="65000"/>
                  </a:prstClr>
                </a:solidFill>
              </a:rPr>
              <a:t> al </a:t>
            </a:r>
            <a:r>
              <a:rPr lang="en-US" b="1" dirty="0">
                <a:solidFill>
                  <a:prstClr val="white">
                    <a:lumMod val="65000"/>
                  </a:prstClr>
                </a:solidFill>
              </a:rPr>
              <a:t>2025.</a:t>
            </a:r>
            <a:endParaRPr lang="es-ES" b="1" dirty="0">
              <a:solidFill>
                <a:prstClr val="white">
                  <a:lumMod val="65000"/>
                </a:prst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34" y="1779791"/>
            <a:ext cx="1271300" cy="1217595"/>
          </a:xfrm>
          <a:prstGeom prst="ellipse">
            <a:avLst/>
          </a:prstGeom>
          <a:solidFill>
            <a:schemeClr val="tx2"/>
          </a:solidFill>
          <a:effectLst>
            <a:glow rad="101600">
              <a:schemeClr val="accent1">
                <a:satMod val="175000"/>
                <a:alpha val="40000"/>
              </a:schemeClr>
            </a:glow>
          </a:effectLst>
          <a:extLst>
            <a:ext uri="{91240B29-F687-4F45-9708-019B960494DF}">
              <a14:hiddenLine xmlns:a14="http://schemas.microsoft.com/office/drawing/2010/main" w="9525">
                <a:solidFill>
                  <a:schemeClr val="tx1"/>
                </a:solidFill>
                <a:miter lim="800000"/>
                <a:headEnd/>
                <a:tailEnd/>
              </a14:hiddenLine>
            </a:ext>
          </a:extLst>
        </p:spPr>
      </p:pic>
      <p:sp>
        <p:nvSpPr>
          <p:cNvPr id="25" name="24 Rectángulo"/>
          <p:cNvSpPr/>
          <p:nvPr/>
        </p:nvSpPr>
        <p:spPr>
          <a:xfrm>
            <a:off x="555895" y="1041039"/>
            <a:ext cx="2112704" cy="646331"/>
          </a:xfrm>
          <a:prstGeom prst="rect">
            <a:avLst/>
          </a:prstGeom>
        </p:spPr>
        <p:txBody>
          <a:bodyPr wrap="square">
            <a:spAutoFit/>
          </a:bodyPr>
          <a:lstStyle/>
          <a:p>
            <a:pPr defTabSz="457200"/>
            <a:r>
              <a:rPr lang="en-US" b="1" dirty="0">
                <a:solidFill>
                  <a:srgbClr val="1F497D"/>
                </a:solidFill>
              </a:rPr>
              <a:t>100%  </a:t>
            </a:r>
            <a:r>
              <a:rPr lang="en-US" b="1" dirty="0">
                <a:solidFill>
                  <a:prstClr val="white">
                    <a:lumMod val="65000"/>
                  </a:prstClr>
                </a:solidFill>
              </a:rPr>
              <a:t>de </a:t>
            </a:r>
            <a:r>
              <a:rPr lang="en-US" b="1" dirty="0" err="1">
                <a:solidFill>
                  <a:prstClr val="white">
                    <a:lumMod val="65000"/>
                  </a:prstClr>
                </a:solidFill>
              </a:rPr>
              <a:t>escuelas</a:t>
            </a:r>
            <a:r>
              <a:rPr lang="en-US" b="1" dirty="0">
                <a:solidFill>
                  <a:prstClr val="white">
                    <a:lumMod val="65000"/>
                  </a:prstClr>
                </a:solidFill>
              </a:rPr>
              <a:t> </a:t>
            </a:r>
            <a:r>
              <a:rPr lang="en-US" b="1" dirty="0" err="1" smtClean="0">
                <a:solidFill>
                  <a:prstClr val="white">
                    <a:lumMod val="65000"/>
                  </a:prstClr>
                </a:solidFill>
              </a:rPr>
              <a:t>públicas</a:t>
            </a:r>
            <a:r>
              <a:rPr lang="en-US" b="1" dirty="0" smtClean="0">
                <a:solidFill>
                  <a:prstClr val="white">
                    <a:lumMod val="65000"/>
                  </a:prstClr>
                </a:solidFill>
              </a:rPr>
              <a:t> </a:t>
            </a:r>
            <a:r>
              <a:rPr lang="en-US" b="1" dirty="0" err="1" smtClean="0">
                <a:solidFill>
                  <a:prstClr val="white">
                    <a:lumMod val="65000"/>
                  </a:prstClr>
                </a:solidFill>
              </a:rPr>
              <a:t>conectadas</a:t>
            </a:r>
            <a:endParaRPr lang="en-US" dirty="0">
              <a:solidFill>
                <a:prstClr val="white">
                  <a:lumMod val="65000"/>
                </a:prstClr>
              </a:solidFill>
            </a:endParaRPr>
          </a:p>
        </p:txBody>
      </p:sp>
      <p:sp>
        <p:nvSpPr>
          <p:cNvPr id="28" name="27 Rectángulo"/>
          <p:cNvSpPr/>
          <p:nvPr/>
        </p:nvSpPr>
        <p:spPr>
          <a:xfrm>
            <a:off x="6861253" y="3922183"/>
            <a:ext cx="1549134" cy="923330"/>
          </a:xfrm>
          <a:prstGeom prst="rect">
            <a:avLst/>
          </a:prstGeom>
        </p:spPr>
        <p:txBody>
          <a:bodyPr wrap="square">
            <a:spAutoFit/>
          </a:bodyPr>
          <a:lstStyle/>
          <a:p>
            <a:pPr defTabSz="457200"/>
            <a:r>
              <a:rPr lang="en-US" b="1" dirty="0" smtClean="0">
                <a:solidFill>
                  <a:srgbClr val="1F497D"/>
                </a:solidFill>
              </a:rPr>
              <a:t>90</a:t>
            </a:r>
            <a:r>
              <a:rPr lang="en-US" b="1" dirty="0">
                <a:solidFill>
                  <a:srgbClr val="1F497D"/>
                </a:solidFill>
              </a:rPr>
              <a:t>% </a:t>
            </a:r>
            <a:r>
              <a:rPr lang="en-US" b="1" dirty="0">
                <a:solidFill>
                  <a:prstClr val="white">
                    <a:lumMod val="65000"/>
                  </a:prstClr>
                </a:solidFill>
              </a:rPr>
              <a:t>de las </a:t>
            </a:r>
            <a:r>
              <a:rPr lang="en-US" b="1" dirty="0" err="1" smtClean="0">
                <a:solidFill>
                  <a:prstClr val="white">
                    <a:lumMod val="65000"/>
                  </a:prstClr>
                </a:solidFill>
              </a:rPr>
              <a:t>comunas</a:t>
            </a:r>
            <a:r>
              <a:rPr lang="en-US" b="1" dirty="0" smtClean="0">
                <a:solidFill>
                  <a:prstClr val="white">
                    <a:lumMod val="65000"/>
                  </a:prstClr>
                </a:solidFill>
              </a:rPr>
              <a:t> con </a:t>
            </a:r>
            <a:r>
              <a:rPr lang="en-US" b="1" dirty="0" err="1" smtClean="0">
                <a:solidFill>
                  <a:prstClr val="white">
                    <a:lumMod val="65000"/>
                  </a:prstClr>
                </a:solidFill>
              </a:rPr>
              <a:t>Wifi</a:t>
            </a:r>
            <a:r>
              <a:rPr lang="en-US" b="1" dirty="0" smtClean="0">
                <a:solidFill>
                  <a:prstClr val="white">
                    <a:lumMod val="65000"/>
                  </a:prstClr>
                </a:solidFill>
              </a:rPr>
              <a:t> </a:t>
            </a:r>
            <a:r>
              <a:rPr lang="en-US" b="1" dirty="0" err="1" smtClean="0">
                <a:solidFill>
                  <a:prstClr val="white">
                    <a:lumMod val="65000"/>
                  </a:prstClr>
                </a:solidFill>
              </a:rPr>
              <a:t>gratuito</a:t>
            </a:r>
            <a:endParaRPr lang="en-US" b="1" dirty="0">
              <a:solidFill>
                <a:prstClr val="white">
                  <a:lumMod val="65000"/>
                </a:prstClr>
              </a:solidFill>
            </a:endParaRPr>
          </a:p>
        </p:txBody>
      </p:sp>
      <p:sp>
        <p:nvSpPr>
          <p:cNvPr id="30" name="29 Rectángulo"/>
          <p:cNvSpPr/>
          <p:nvPr/>
        </p:nvSpPr>
        <p:spPr>
          <a:xfrm>
            <a:off x="5340993" y="623529"/>
            <a:ext cx="2067020" cy="923330"/>
          </a:xfrm>
          <a:prstGeom prst="rect">
            <a:avLst/>
          </a:prstGeom>
        </p:spPr>
        <p:txBody>
          <a:bodyPr wrap="square">
            <a:spAutoFit/>
          </a:bodyPr>
          <a:lstStyle/>
          <a:p>
            <a:pPr defTabSz="457200"/>
            <a:r>
              <a:rPr lang="en-US" b="1" dirty="0">
                <a:solidFill>
                  <a:srgbClr val="1F497D"/>
                </a:solidFill>
              </a:rPr>
              <a:t>90% </a:t>
            </a:r>
            <a:r>
              <a:rPr lang="en-US" b="1" dirty="0">
                <a:solidFill>
                  <a:prstClr val="white">
                    <a:lumMod val="65000"/>
                  </a:prstClr>
                </a:solidFill>
              </a:rPr>
              <a:t>de </a:t>
            </a:r>
            <a:r>
              <a:rPr lang="en-US" b="1" dirty="0" err="1">
                <a:solidFill>
                  <a:prstClr val="white">
                    <a:lumMod val="65000"/>
                  </a:prstClr>
                </a:solidFill>
              </a:rPr>
              <a:t>Hogares</a:t>
            </a:r>
            <a:r>
              <a:rPr lang="en-US" b="1" dirty="0">
                <a:solidFill>
                  <a:prstClr val="white">
                    <a:lumMod val="65000"/>
                  </a:prstClr>
                </a:solidFill>
              </a:rPr>
              <a:t> </a:t>
            </a:r>
            <a:r>
              <a:rPr lang="en-US" b="1" dirty="0" smtClean="0">
                <a:solidFill>
                  <a:prstClr val="white">
                    <a:lumMod val="65000"/>
                  </a:prstClr>
                </a:solidFill>
              </a:rPr>
              <a:t> con </a:t>
            </a:r>
            <a:r>
              <a:rPr lang="en-US" b="1" dirty="0">
                <a:solidFill>
                  <a:srgbClr val="1F497D"/>
                </a:solidFill>
              </a:rPr>
              <a:t>10 Mbps</a:t>
            </a:r>
            <a:br>
              <a:rPr lang="en-US" b="1" dirty="0">
                <a:solidFill>
                  <a:srgbClr val="1F497D"/>
                </a:solidFill>
              </a:rPr>
            </a:br>
            <a:r>
              <a:rPr lang="en-US" dirty="0" smtClean="0">
                <a:solidFill>
                  <a:srgbClr val="1F497D"/>
                </a:solidFill>
              </a:rPr>
              <a:t>(</a:t>
            </a:r>
            <a:r>
              <a:rPr lang="en-US" dirty="0">
                <a:solidFill>
                  <a:srgbClr val="1F497D"/>
                </a:solidFill>
              </a:rPr>
              <a:t>20% </a:t>
            </a:r>
            <a:r>
              <a:rPr lang="en-US" dirty="0" err="1">
                <a:solidFill>
                  <a:srgbClr val="1F497D"/>
                </a:solidFill>
              </a:rPr>
              <a:t>Fibra</a:t>
            </a:r>
            <a:r>
              <a:rPr lang="en-US" dirty="0">
                <a:solidFill>
                  <a:srgbClr val="1F497D"/>
                </a:solidFill>
              </a:rPr>
              <a:t> </a:t>
            </a:r>
            <a:r>
              <a:rPr lang="en-US" dirty="0" err="1">
                <a:solidFill>
                  <a:srgbClr val="1F497D"/>
                </a:solidFill>
              </a:rPr>
              <a:t>Óptica</a:t>
            </a:r>
            <a:r>
              <a:rPr lang="en-US" dirty="0">
                <a:solidFill>
                  <a:srgbClr val="1F497D"/>
                </a:solidFill>
              </a:rPr>
              <a:t>)</a:t>
            </a:r>
          </a:p>
        </p:txBody>
      </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457" y="1733158"/>
            <a:ext cx="1177438" cy="1131974"/>
          </a:xfrm>
          <a:prstGeom prst="ellipse">
            <a:avLst/>
          </a:prstGeom>
          <a:solidFill>
            <a:schemeClr val="tx2"/>
          </a:solidFill>
          <a:effectLst>
            <a:glow rad="101600">
              <a:schemeClr val="accent1">
                <a:satMod val="175000"/>
                <a:alpha val="40000"/>
              </a:schemeClr>
            </a:glow>
          </a:effectLst>
          <a:extLst>
            <a:ext uri="{91240B29-F687-4F45-9708-019B960494DF}">
              <a14:hiddenLine xmlns:a14="http://schemas.microsoft.com/office/drawing/2010/main" w="9525">
                <a:solidFill>
                  <a:schemeClr val="tx1"/>
                </a:solidFill>
                <a:miter lim="800000"/>
                <a:headEnd/>
                <a:tailEnd/>
              </a14:hiddenLine>
            </a:ext>
          </a:extLst>
        </p:spPr>
      </p:pic>
      <p:sp>
        <p:nvSpPr>
          <p:cNvPr id="32" name="1 Título"/>
          <p:cNvSpPr txBox="1">
            <a:spLocks/>
          </p:cNvSpPr>
          <p:nvPr/>
        </p:nvSpPr>
        <p:spPr bwMode="auto">
          <a:xfrm>
            <a:off x="0" y="69546"/>
            <a:ext cx="8794044" cy="434447"/>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n-US" sz="2000" b="1" dirty="0">
                <a:solidFill>
                  <a:schemeClr val="bg1"/>
                </a:solidFill>
                <a:latin typeface="Calibri" charset="0"/>
                <a:ea typeface="Calibri" charset="0"/>
                <a:cs typeface="Calibri" charset="0"/>
              </a:rPr>
              <a:t>	</a:t>
            </a:r>
            <a:r>
              <a:rPr lang="en-US" sz="2000" b="1" dirty="0" err="1" smtClean="0">
                <a:solidFill>
                  <a:schemeClr val="bg1"/>
                </a:solidFill>
                <a:latin typeface="Calibri" charset="0"/>
                <a:ea typeface="Calibri" charset="0"/>
                <a:cs typeface="Calibri" charset="0"/>
              </a:rPr>
              <a:t>Objetivos</a:t>
            </a:r>
            <a:r>
              <a:rPr lang="en-US" sz="2000" b="1" dirty="0" smtClean="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de </a:t>
            </a:r>
            <a:r>
              <a:rPr lang="en-US" sz="2000" b="1" dirty="0" err="1" smtClean="0">
                <a:solidFill>
                  <a:schemeClr val="bg1"/>
                </a:solidFill>
                <a:latin typeface="Calibri" charset="0"/>
                <a:ea typeface="Calibri" charset="0"/>
                <a:cs typeface="Calibri" charset="0"/>
              </a:rPr>
              <a:t>Conectividad</a:t>
            </a:r>
            <a:r>
              <a:rPr lang="en-US" sz="2000" b="1" dirty="0" smtClean="0">
                <a:solidFill>
                  <a:schemeClr val="bg1"/>
                </a:solidFill>
                <a:latin typeface="Calibri" charset="0"/>
                <a:ea typeface="Calibri" charset="0"/>
                <a:cs typeface="Calibri" charset="0"/>
              </a:rPr>
              <a:t> de </a:t>
            </a:r>
            <a:r>
              <a:rPr lang="en-US" sz="2000" b="1" dirty="0">
                <a:solidFill>
                  <a:schemeClr val="bg1"/>
                </a:solidFill>
                <a:latin typeface="Calibri" charset="0"/>
                <a:ea typeface="Calibri" charset="0"/>
                <a:cs typeface="Calibri" charset="0"/>
              </a:rPr>
              <a:t>la Agenda </a:t>
            </a:r>
            <a:r>
              <a:rPr lang="en-US" sz="2000" b="1" dirty="0" smtClean="0">
                <a:solidFill>
                  <a:schemeClr val="bg1"/>
                </a:solidFill>
                <a:latin typeface="Calibri" charset="0"/>
                <a:ea typeface="Calibri" charset="0"/>
                <a:cs typeface="Calibri" charset="0"/>
              </a:rPr>
              <a:t>de Digital </a:t>
            </a:r>
            <a:r>
              <a:rPr lang="en-US" sz="2000" b="1" dirty="0">
                <a:solidFill>
                  <a:schemeClr val="bg1"/>
                </a:solidFill>
                <a:latin typeface="Calibri" charset="0"/>
                <a:ea typeface="Calibri" charset="0"/>
                <a:cs typeface="Calibri" charset="0"/>
              </a:rPr>
              <a:t>2020</a:t>
            </a:r>
          </a:p>
        </p:txBody>
      </p:sp>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668" y="2199648"/>
            <a:ext cx="1762361" cy="1577787"/>
          </a:xfrm>
          <a:prstGeom prst="ellipse">
            <a:avLst/>
          </a:prstGeom>
          <a:solidFill>
            <a:schemeClr val="tx2"/>
          </a:solidFill>
          <a:effectLst>
            <a:glow rad="101600">
              <a:schemeClr val="accent1">
                <a:satMod val="175000"/>
                <a:alpha val="40000"/>
              </a:schemeClr>
            </a:glow>
          </a:effectLst>
          <a:extLst>
            <a:ext uri="{91240B29-F687-4F45-9708-019B960494DF}">
              <a14:hiddenLine xmlns:a14="http://schemas.microsoft.com/office/drawing/2010/main" w="9525">
                <a:solidFill>
                  <a:schemeClr val="tx1"/>
                </a:solidFill>
                <a:miter lim="800000"/>
                <a:headEnd/>
                <a:tailEnd/>
              </a14:hiddenLine>
            </a:ext>
          </a:extLst>
        </p:spPr>
      </p:pic>
      <p:sp>
        <p:nvSpPr>
          <p:cNvPr id="40" name="39 Rectángulo"/>
          <p:cNvSpPr/>
          <p:nvPr/>
        </p:nvSpPr>
        <p:spPr>
          <a:xfrm>
            <a:off x="1310808" y="4652425"/>
            <a:ext cx="2798053" cy="369332"/>
          </a:xfrm>
          <a:prstGeom prst="rect">
            <a:avLst/>
          </a:prstGeom>
        </p:spPr>
        <p:txBody>
          <a:bodyPr wrap="square">
            <a:spAutoFit/>
          </a:bodyPr>
          <a:lstStyle/>
          <a:p>
            <a:pPr defTabSz="457200"/>
            <a:r>
              <a:rPr lang="en-US" b="1" dirty="0" err="1" smtClean="0">
                <a:solidFill>
                  <a:srgbClr val="1F497D"/>
                </a:solidFill>
              </a:rPr>
              <a:t>Integrar</a:t>
            </a:r>
            <a:r>
              <a:rPr lang="en-US" b="1" dirty="0" smtClean="0">
                <a:solidFill>
                  <a:srgbClr val="1F497D"/>
                </a:solidFill>
              </a:rPr>
              <a:t> </a:t>
            </a:r>
            <a:r>
              <a:rPr lang="en-US" b="1" dirty="0" err="1" smtClean="0">
                <a:solidFill>
                  <a:srgbClr val="1F497D"/>
                </a:solidFill>
              </a:rPr>
              <a:t>digitalmente</a:t>
            </a:r>
            <a:r>
              <a:rPr lang="en-US" b="1" dirty="0" smtClean="0">
                <a:solidFill>
                  <a:srgbClr val="1F497D"/>
                </a:solidFill>
              </a:rPr>
              <a:t> Chile</a:t>
            </a:r>
            <a:endParaRPr lang="en-US" dirty="0">
              <a:solidFill>
                <a:srgbClr val="1F497D"/>
              </a:solidFill>
            </a:endParaRPr>
          </a:p>
        </p:txBody>
      </p:sp>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684" y="3482411"/>
            <a:ext cx="1236033" cy="1147305"/>
          </a:xfrm>
          <a:prstGeom prst="ellipse">
            <a:avLst/>
          </a:prstGeom>
          <a:solidFill>
            <a:schemeClr val="tx2"/>
          </a:solidFill>
          <a:effectLst>
            <a:glow rad="101600">
              <a:schemeClr val="accent1">
                <a:satMod val="175000"/>
                <a:alpha val="40000"/>
              </a:schemeClr>
            </a:glow>
          </a:effectLst>
          <a:extLs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9939" y="677461"/>
            <a:ext cx="1077079" cy="1092995"/>
          </a:xfrm>
          <a:prstGeom prst="ellipse">
            <a:avLst/>
          </a:prstGeom>
          <a:solidFill>
            <a:schemeClr val="tx2"/>
          </a:solidFill>
          <a:effectLst>
            <a:glow rad="101600">
              <a:schemeClr val="accent1">
                <a:satMod val="175000"/>
                <a:alpha val="40000"/>
              </a:schemeClr>
            </a:glo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702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Rectángulo"/>
          <p:cNvSpPr/>
          <p:nvPr/>
        </p:nvSpPr>
        <p:spPr>
          <a:xfrm>
            <a:off x="278389" y="3682638"/>
            <a:ext cx="7848600" cy="33528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45" name="44 Rectángulo"/>
          <p:cNvSpPr/>
          <p:nvPr/>
        </p:nvSpPr>
        <p:spPr>
          <a:xfrm>
            <a:off x="286624" y="2697418"/>
            <a:ext cx="7848600" cy="33528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44" name="43 Rectángulo"/>
          <p:cNvSpPr/>
          <p:nvPr/>
        </p:nvSpPr>
        <p:spPr>
          <a:xfrm>
            <a:off x="286624" y="1857678"/>
            <a:ext cx="7848600" cy="3048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3" name="2 Rectángulo"/>
          <p:cNvSpPr/>
          <p:nvPr/>
        </p:nvSpPr>
        <p:spPr>
          <a:xfrm>
            <a:off x="271816" y="992801"/>
            <a:ext cx="7848600" cy="3048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4" name="1 Título"/>
          <p:cNvSpPr txBox="1">
            <a:spLocks/>
          </p:cNvSpPr>
          <p:nvPr/>
        </p:nvSpPr>
        <p:spPr bwMode="auto">
          <a:xfrm>
            <a:off x="0" y="106986"/>
            <a:ext cx="8120416" cy="370285"/>
          </a:xfrm>
          <a:prstGeom prst="rect">
            <a:avLst/>
          </a:prstGeom>
          <a:solidFill>
            <a:schemeClr val="tx2">
              <a:lumMod val="75000"/>
            </a:schemeClr>
          </a:solidFill>
          <a:ln w="9525">
            <a:noFill/>
            <a:miter lim="800000"/>
            <a:headEnd/>
            <a:tailEnd/>
          </a:ln>
        </p:spPr>
        <p:txBody>
          <a:bodyPr anchor="ct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a:defRPr/>
            </a:pPr>
            <a:r>
              <a:rPr lang="es-CL" sz="2000" b="1" dirty="0" smtClean="0">
                <a:solidFill>
                  <a:schemeClr val="bg1"/>
                </a:solidFill>
                <a:latin typeface="Calibri" charset="0"/>
                <a:ea typeface="Calibri" charset="0"/>
                <a:cs typeface="Calibri" charset="0"/>
              </a:rPr>
              <a:t>	Situación </a:t>
            </a:r>
            <a:r>
              <a:rPr lang="es-CL" sz="2000" b="1" dirty="0" smtClean="0">
                <a:solidFill>
                  <a:schemeClr val="bg1"/>
                </a:solidFill>
                <a:latin typeface="Calibri" charset="0"/>
                <a:ea typeface="Calibri" charset="0"/>
                <a:cs typeface="Calibri" charset="0"/>
              </a:rPr>
              <a:t>actual infraestructura digital</a:t>
            </a:r>
          </a:p>
        </p:txBody>
      </p:sp>
      <p:sp>
        <p:nvSpPr>
          <p:cNvPr id="50179" name="2 CuadroTexto"/>
          <p:cNvSpPr txBox="1">
            <a:spLocks noChangeArrowheads="1"/>
          </p:cNvSpPr>
          <p:nvPr/>
        </p:nvSpPr>
        <p:spPr bwMode="auto">
          <a:xfrm>
            <a:off x="341666" y="3172723"/>
            <a:ext cx="3506788" cy="369332"/>
          </a:xfrm>
          <a:prstGeom prst="rect">
            <a:avLst/>
          </a:prstGeom>
          <a:noFill/>
          <a:ln w="9525">
            <a:noFill/>
            <a:miter lim="800000"/>
            <a:headEnd/>
            <a:tailEnd/>
          </a:ln>
        </p:spPr>
        <p:txBody>
          <a:bodyPr>
            <a:spAutoFit/>
          </a:bodyPr>
          <a:lstStyle/>
          <a:p>
            <a:r>
              <a:rPr lang="es-CL" b="1">
                <a:solidFill>
                  <a:srgbClr val="1F497D"/>
                </a:solidFill>
              </a:rPr>
              <a:t>Resiliencia troncal</a:t>
            </a:r>
          </a:p>
        </p:txBody>
      </p:sp>
      <p:sp>
        <p:nvSpPr>
          <p:cNvPr id="50180" name="5 Rectángulo"/>
          <p:cNvSpPr>
            <a:spLocks noChangeArrowheads="1"/>
          </p:cNvSpPr>
          <p:nvPr/>
        </p:nvSpPr>
        <p:spPr bwMode="auto">
          <a:xfrm>
            <a:off x="341666" y="1857678"/>
            <a:ext cx="3930650" cy="369332"/>
          </a:xfrm>
          <a:prstGeom prst="rect">
            <a:avLst/>
          </a:prstGeom>
          <a:noFill/>
          <a:ln w="9525">
            <a:noFill/>
            <a:miter lim="800000"/>
            <a:headEnd/>
            <a:tailEnd/>
          </a:ln>
        </p:spPr>
        <p:txBody>
          <a:bodyPr>
            <a:spAutoFit/>
          </a:bodyPr>
          <a:lstStyle/>
          <a:p>
            <a:r>
              <a:rPr lang="es-CL" b="1" dirty="0">
                <a:solidFill>
                  <a:srgbClr val="1F497D"/>
                </a:solidFill>
              </a:rPr>
              <a:t>Fibra óptica </a:t>
            </a:r>
            <a:r>
              <a:rPr lang="es-CL" dirty="0">
                <a:solidFill>
                  <a:srgbClr val="1F497D"/>
                </a:solidFill>
              </a:rPr>
              <a:t>(sobre accesos fijos</a:t>
            </a:r>
            <a:r>
              <a:rPr lang="es-CL" b="1" dirty="0">
                <a:solidFill>
                  <a:srgbClr val="1F497D"/>
                </a:solidFill>
              </a:rPr>
              <a:t>)</a:t>
            </a:r>
          </a:p>
        </p:txBody>
      </p:sp>
      <p:sp>
        <p:nvSpPr>
          <p:cNvPr id="50181" name="6 CuadroTexto"/>
          <p:cNvSpPr txBox="1">
            <a:spLocks noChangeArrowheads="1"/>
          </p:cNvSpPr>
          <p:nvPr/>
        </p:nvSpPr>
        <p:spPr bwMode="auto">
          <a:xfrm>
            <a:off x="3966152" y="587988"/>
            <a:ext cx="657552" cy="369332"/>
          </a:xfrm>
          <a:prstGeom prst="rect">
            <a:avLst/>
          </a:prstGeom>
          <a:noFill/>
          <a:ln w="9525">
            <a:noFill/>
            <a:miter lim="800000"/>
            <a:headEnd/>
            <a:tailEnd/>
          </a:ln>
        </p:spPr>
        <p:txBody>
          <a:bodyPr wrap="none">
            <a:spAutoFit/>
          </a:bodyPr>
          <a:lstStyle/>
          <a:p>
            <a:r>
              <a:rPr lang="es-CL" b="1" dirty="0">
                <a:solidFill>
                  <a:srgbClr val="FF0000"/>
                </a:solidFill>
              </a:rPr>
              <a:t>Chile</a:t>
            </a:r>
          </a:p>
        </p:txBody>
      </p:sp>
      <p:sp>
        <p:nvSpPr>
          <p:cNvPr id="50182" name="7 CuadroTexto"/>
          <p:cNvSpPr txBox="1">
            <a:spLocks noChangeArrowheads="1"/>
          </p:cNvSpPr>
          <p:nvPr/>
        </p:nvSpPr>
        <p:spPr bwMode="auto">
          <a:xfrm>
            <a:off x="4169351" y="1871965"/>
            <a:ext cx="470000" cy="369332"/>
          </a:xfrm>
          <a:prstGeom prst="rect">
            <a:avLst/>
          </a:prstGeom>
          <a:noFill/>
          <a:ln w="9525">
            <a:noFill/>
            <a:miter lim="800000"/>
            <a:headEnd/>
            <a:tailEnd/>
          </a:ln>
        </p:spPr>
        <p:txBody>
          <a:bodyPr wrap="none">
            <a:spAutoFit/>
          </a:bodyPr>
          <a:lstStyle/>
          <a:p>
            <a:r>
              <a:rPr lang="es-CL" b="1">
                <a:solidFill>
                  <a:srgbClr val="FF0000"/>
                </a:solidFill>
              </a:rPr>
              <a:t>3%</a:t>
            </a:r>
          </a:p>
        </p:txBody>
      </p:sp>
      <p:sp>
        <p:nvSpPr>
          <p:cNvPr id="50183" name="9 CuadroTexto"/>
          <p:cNvSpPr txBox="1">
            <a:spLocks noChangeArrowheads="1"/>
          </p:cNvSpPr>
          <p:nvPr/>
        </p:nvSpPr>
        <p:spPr bwMode="auto">
          <a:xfrm>
            <a:off x="5627799" y="587998"/>
            <a:ext cx="720069" cy="615553"/>
          </a:xfrm>
          <a:prstGeom prst="rect">
            <a:avLst/>
          </a:prstGeom>
          <a:noFill/>
          <a:ln w="9525">
            <a:noFill/>
            <a:miter lim="800000"/>
            <a:headEnd/>
            <a:tailEnd/>
          </a:ln>
        </p:spPr>
        <p:txBody>
          <a:bodyPr wrap="none">
            <a:spAutoFit/>
          </a:bodyPr>
          <a:lstStyle/>
          <a:p>
            <a:pPr algn="ctr"/>
            <a:r>
              <a:rPr lang="es-CL" b="1">
                <a:solidFill>
                  <a:srgbClr val="1F497D"/>
                </a:solidFill>
              </a:rPr>
              <a:t>OCDE</a:t>
            </a:r>
            <a:br>
              <a:rPr lang="es-CL" b="1">
                <a:solidFill>
                  <a:srgbClr val="1F497D"/>
                </a:solidFill>
              </a:rPr>
            </a:br>
            <a:endParaRPr lang="es-CL" sz="1600" i="1">
              <a:solidFill>
                <a:srgbClr val="1F497D"/>
              </a:solidFill>
            </a:endParaRPr>
          </a:p>
        </p:txBody>
      </p:sp>
      <p:sp>
        <p:nvSpPr>
          <p:cNvPr id="50184" name="10 CuadroTexto"/>
          <p:cNvSpPr txBox="1">
            <a:spLocks noChangeArrowheads="1"/>
          </p:cNvSpPr>
          <p:nvPr/>
        </p:nvSpPr>
        <p:spPr bwMode="auto">
          <a:xfrm>
            <a:off x="341687" y="2735708"/>
            <a:ext cx="4195763" cy="369332"/>
          </a:xfrm>
          <a:prstGeom prst="rect">
            <a:avLst/>
          </a:prstGeom>
          <a:noFill/>
          <a:ln w="9525">
            <a:noFill/>
            <a:miter lim="800000"/>
            <a:headEnd/>
            <a:tailEnd/>
          </a:ln>
        </p:spPr>
        <p:txBody>
          <a:bodyPr>
            <a:spAutoFit/>
          </a:bodyPr>
          <a:lstStyle/>
          <a:p>
            <a:r>
              <a:rPr lang="es-CL" b="1">
                <a:solidFill>
                  <a:srgbClr val="1F497D"/>
                </a:solidFill>
              </a:rPr>
              <a:t>Velocidad  </a:t>
            </a:r>
            <a:r>
              <a:rPr lang="es-CL">
                <a:solidFill>
                  <a:srgbClr val="1F497D"/>
                </a:solidFill>
              </a:rPr>
              <a:t>(</a:t>
            </a:r>
            <a:r>
              <a:rPr lang="es-CL" i="1">
                <a:solidFill>
                  <a:srgbClr val="1F497D"/>
                </a:solidFill>
              </a:rPr>
              <a:t>real, Mbps</a:t>
            </a:r>
            <a:r>
              <a:rPr lang="es-CL">
                <a:solidFill>
                  <a:srgbClr val="1F497D"/>
                </a:solidFill>
              </a:rPr>
              <a:t>) </a:t>
            </a:r>
          </a:p>
        </p:txBody>
      </p:sp>
      <p:sp>
        <p:nvSpPr>
          <p:cNvPr id="50185" name="11 CuadroTexto"/>
          <p:cNvSpPr txBox="1">
            <a:spLocks noChangeArrowheads="1"/>
          </p:cNvSpPr>
          <p:nvPr/>
        </p:nvSpPr>
        <p:spPr bwMode="auto">
          <a:xfrm>
            <a:off x="4194752" y="2735708"/>
            <a:ext cx="301686" cy="369332"/>
          </a:xfrm>
          <a:prstGeom prst="rect">
            <a:avLst/>
          </a:prstGeom>
          <a:noFill/>
          <a:ln w="9525">
            <a:noFill/>
            <a:miter lim="800000"/>
            <a:headEnd/>
            <a:tailEnd/>
          </a:ln>
        </p:spPr>
        <p:txBody>
          <a:bodyPr wrap="none">
            <a:spAutoFit/>
          </a:bodyPr>
          <a:lstStyle/>
          <a:p>
            <a:r>
              <a:rPr lang="es-CL" b="1">
                <a:solidFill>
                  <a:srgbClr val="FF0000"/>
                </a:solidFill>
              </a:rPr>
              <a:t>4</a:t>
            </a:r>
          </a:p>
        </p:txBody>
      </p:sp>
      <p:sp>
        <p:nvSpPr>
          <p:cNvPr id="50186" name="12 CuadroTexto"/>
          <p:cNvSpPr txBox="1">
            <a:spLocks noChangeArrowheads="1"/>
          </p:cNvSpPr>
          <p:nvPr/>
        </p:nvSpPr>
        <p:spPr bwMode="auto">
          <a:xfrm>
            <a:off x="7093322" y="567748"/>
            <a:ext cx="745717" cy="369332"/>
          </a:xfrm>
          <a:prstGeom prst="rect">
            <a:avLst/>
          </a:prstGeom>
          <a:noFill/>
          <a:ln w="9525">
            <a:noFill/>
            <a:miter lim="800000"/>
            <a:headEnd/>
            <a:tailEnd/>
          </a:ln>
        </p:spPr>
        <p:txBody>
          <a:bodyPr wrap="none">
            <a:spAutoFit/>
          </a:bodyPr>
          <a:lstStyle/>
          <a:p>
            <a:r>
              <a:rPr lang="es-CL" b="1" dirty="0">
                <a:solidFill>
                  <a:srgbClr val="1F497D"/>
                </a:solidFill>
              </a:rPr>
              <a:t>Japón</a:t>
            </a:r>
          </a:p>
        </p:txBody>
      </p:sp>
      <p:sp>
        <p:nvSpPr>
          <p:cNvPr id="50187" name="14 CuadroTexto"/>
          <p:cNvSpPr txBox="1">
            <a:spLocks noChangeArrowheads="1"/>
          </p:cNvSpPr>
          <p:nvPr/>
        </p:nvSpPr>
        <p:spPr bwMode="auto">
          <a:xfrm>
            <a:off x="5785426" y="2746424"/>
            <a:ext cx="418704" cy="369332"/>
          </a:xfrm>
          <a:prstGeom prst="rect">
            <a:avLst/>
          </a:prstGeom>
          <a:noFill/>
          <a:ln w="9525">
            <a:noFill/>
            <a:miter lim="800000"/>
            <a:headEnd/>
            <a:tailEnd/>
          </a:ln>
        </p:spPr>
        <p:txBody>
          <a:bodyPr wrap="none">
            <a:spAutoFit/>
          </a:bodyPr>
          <a:lstStyle/>
          <a:p>
            <a:r>
              <a:rPr lang="es-CL" dirty="0">
                <a:solidFill>
                  <a:srgbClr val="1F497D"/>
                </a:solidFill>
              </a:rPr>
              <a:t>10</a:t>
            </a:r>
          </a:p>
        </p:txBody>
      </p:sp>
      <p:sp>
        <p:nvSpPr>
          <p:cNvPr id="50188" name="15 Rectángulo"/>
          <p:cNvSpPr>
            <a:spLocks noChangeArrowheads="1"/>
          </p:cNvSpPr>
          <p:nvPr/>
        </p:nvSpPr>
        <p:spPr bwMode="auto">
          <a:xfrm>
            <a:off x="341670" y="992801"/>
            <a:ext cx="4721225" cy="369332"/>
          </a:xfrm>
          <a:prstGeom prst="rect">
            <a:avLst/>
          </a:prstGeom>
          <a:noFill/>
          <a:ln w="9525">
            <a:noFill/>
            <a:miter lim="800000"/>
            <a:headEnd/>
            <a:tailEnd/>
          </a:ln>
        </p:spPr>
        <p:txBody>
          <a:bodyPr>
            <a:spAutoFit/>
          </a:bodyPr>
          <a:lstStyle/>
          <a:p>
            <a:r>
              <a:rPr lang="es-CL" b="1" dirty="0">
                <a:solidFill>
                  <a:srgbClr val="1F497D"/>
                </a:solidFill>
              </a:rPr>
              <a:t>Empresas con alta </a:t>
            </a:r>
            <a:r>
              <a:rPr lang="es-CL" b="1" dirty="0" smtClean="0">
                <a:solidFill>
                  <a:srgbClr val="1F497D"/>
                </a:solidFill>
              </a:rPr>
              <a:t>velocidad</a:t>
            </a:r>
            <a:endParaRPr lang="es-CL" sz="1400" dirty="0">
              <a:solidFill>
                <a:srgbClr val="1F497D"/>
              </a:solidFill>
            </a:endParaRPr>
          </a:p>
        </p:txBody>
      </p:sp>
      <p:sp>
        <p:nvSpPr>
          <p:cNvPr id="50189" name="16 CuadroTexto"/>
          <p:cNvSpPr txBox="1">
            <a:spLocks noChangeArrowheads="1"/>
          </p:cNvSpPr>
          <p:nvPr/>
        </p:nvSpPr>
        <p:spPr bwMode="auto">
          <a:xfrm>
            <a:off x="4172527" y="1021376"/>
            <a:ext cx="470000" cy="369332"/>
          </a:xfrm>
          <a:prstGeom prst="rect">
            <a:avLst/>
          </a:prstGeom>
          <a:noFill/>
          <a:ln w="9525">
            <a:noFill/>
            <a:miter lim="800000"/>
            <a:headEnd/>
            <a:tailEnd/>
          </a:ln>
        </p:spPr>
        <p:txBody>
          <a:bodyPr wrap="none">
            <a:spAutoFit/>
          </a:bodyPr>
          <a:lstStyle/>
          <a:p>
            <a:r>
              <a:rPr lang="es-CL" b="1" dirty="0">
                <a:solidFill>
                  <a:srgbClr val="FF0000"/>
                </a:solidFill>
              </a:rPr>
              <a:t>8%</a:t>
            </a:r>
          </a:p>
        </p:txBody>
      </p:sp>
      <p:sp>
        <p:nvSpPr>
          <p:cNvPr id="50190" name="17 CuadroTexto"/>
          <p:cNvSpPr txBox="1">
            <a:spLocks noChangeArrowheads="1"/>
          </p:cNvSpPr>
          <p:nvPr/>
        </p:nvSpPr>
        <p:spPr bwMode="auto">
          <a:xfrm>
            <a:off x="6994879" y="2747614"/>
            <a:ext cx="651140" cy="369332"/>
          </a:xfrm>
          <a:prstGeom prst="rect">
            <a:avLst/>
          </a:prstGeom>
          <a:noFill/>
          <a:ln w="9525">
            <a:noFill/>
            <a:miter lim="800000"/>
            <a:headEnd/>
            <a:tailEnd/>
          </a:ln>
        </p:spPr>
        <p:txBody>
          <a:bodyPr wrap="none">
            <a:spAutoFit/>
          </a:bodyPr>
          <a:lstStyle>
            <a:defPPr>
              <a:defRPr lang="es-ES"/>
            </a:defPPr>
            <a:lvl1pPr>
              <a:defRPr>
                <a:solidFill>
                  <a:schemeClr val="tx2"/>
                </a:solidFill>
              </a:defRPr>
            </a:lvl1pPr>
          </a:lstStyle>
          <a:p>
            <a:r>
              <a:rPr lang="es-CL" dirty="0" smtClean="0">
                <a:solidFill>
                  <a:srgbClr val="1F497D"/>
                </a:solidFill>
              </a:rPr>
              <a:t>+100</a:t>
            </a:r>
            <a:endParaRPr lang="es-CL" dirty="0">
              <a:solidFill>
                <a:srgbClr val="1F497D"/>
              </a:solidFill>
            </a:endParaRPr>
          </a:p>
        </p:txBody>
      </p:sp>
      <p:sp>
        <p:nvSpPr>
          <p:cNvPr id="50191" name="18 CuadroTexto"/>
          <p:cNvSpPr txBox="1">
            <a:spLocks noChangeArrowheads="1"/>
          </p:cNvSpPr>
          <p:nvPr/>
        </p:nvSpPr>
        <p:spPr bwMode="auto">
          <a:xfrm>
            <a:off x="5720339" y="1868393"/>
            <a:ext cx="583814" cy="369332"/>
          </a:xfrm>
          <a:prstGeom prst="rect">
            <a:avLst/>
          </a:prstGeom>
          <a:noFill/>
          <a:ln w="9525">
            <a:noFill/>
            <a:miter lim="800000"/>
            <a:headEnd/>
            <a:tailEnd/>
          </a:ln>
        </p:spPr>
        <p:txBody>
          <a:bodyPr wrap="none">
            <a:spAutoFit/>
          </a:bodyPr>
          <a:lstStyle/>
          <a:p>
            <a:r>
              <a:rPr lang="es-CL">
                <a:solidFill>
                  <a:srgbClr val="1F497D"/>
                </a:solidFill>
              </a:rPr>
              <a:t>17%</a:t>
            </a:r>
          </a:p>
        </p:txBody>
      </p:sp>
      <p:sp>
        <p:nvSpPr>
          <p:cNvPr id="50192" name="19 CuadroTexto"/>
          <p:cNvSpPr txBox="1">
            <a:spLocks noChangeArrowheads="1"/>
          </p:cNvSpPr>
          <p:nvPr/>
        </p:nvSpPr>
        <p:spPr bwMode="auto">
          <a:xfrm>
            <a:off x="4021714" y="3101296"/>
            <a:ext cx="1630362" cy="646331"/>
          </a:xfrm>
          <a:prstGeom prst="rect">
            <a:avLst/>
          </a:prstGeom>
          <a:noFill/>
          <a:ln w="9525">
            <a:noFill/>
            <a:miter lim="800000"/>
            <a:headEnd/>
            <a:tailEnd/>
          </a:ln>
        </p:spPr>
        <p:txBody>
          <a:bodyPr>
            <a:spAutoFit/>
          </a:bodyPr>
          <a:lstStyle/>
          <a:p>
            <a:r>
              <a:rPr lang="es-CL" b="1">
                <a:solidFill>
                  <a:srgbClr val="FF0000"/>
                </a:solidFill>
              </a:rPr>
              <a:t>Santiago y</a:t>
            </a:r>
            <a:br>
              <a:rPr lang="es-CL" b="1">
                <a:solidFill>
                  <a:srgbClr val="FF0000"/>
                </a:solidFill>
              </a:rPr>
            </a:br>
            <a:r>
              <a:rPr lang="es-CL" b="1">
                <a:solidFill>
                  <a:srgbClr val="FF0000"/>
                </a:solidFill>
              </a:rPr>
              <a:t>Valparaíso </a:t>
            </a:r>
          </a:p>
        </p:txBody>
      </p:sp>
      <p:sp>
        <p:nvSpPr>
          <p:cNvPr id="50193" name="20 CuadroTexto"/>
          <p:cNvSpPr txBox="1">
            <a:spLocks noChangeArrowheads="1"/>
          </p:cNvSpPr>
          <p:nvPr/>
        </p:nvSpPr>
        <p:spPr bwMode="auto">
          <a:xfrm>
            <a:off x="5580639" y="3101296"/>
            <a:ext cx="1114425" cy="646331"/>
          </a:xfrm>
          <a:prstGeom prst="rect">
            <a:avLst/>
          </a:prstGeom>
          <a:noFill/>
          <a:ln w="9525">
            <a:noFill/>
            <a:miter lim="800000"/>
            <a:headEnd/>
            <a:tailEnd/>
          </a:ln>
        </p:spPr>
        <p:txBody>
          <a:bodyPr>
            <a:spAutoFit/>
          </a:bodyPr>
          <a:lstStyle/>
          <a:p>
            <a:r>
              <a:rPr lang="es-CL">
                <a:solidFill>
                  <a:srgbClr val="1F497D"/>
                </a:solidFill>
              </a:rPr>
              <a:t>Todas las ciudades</a:t>
            </a:r>
          </a:p>
        </p:txBody>
      </p:sp>
      <p:sp>
        <p:nvSpPr>
          <p:cNvPr id="50194" name="21 CuadroTexto"/>
          <p:cNvSpPr txBox="1">
            <a:spLocks noChangeArrowheads="1"/>
          </p:cNvSpPr>
          <p:nvPr/>
        </p:nvSpPr>
        <p:spPr bwMode="auto">
          <a:xfrm>
            <a:off x="7123467" y="1868393"/>
            <a:ext cx="583814" cy="369332"/>
          </a:xfrm>
          <a:prstGeom prst="rect">
            <a:avLst/>
          </a:prstGeom>
          <a:noFill/>
          <a:ln w="9525">
            <a:noFill/>
            <a:miter lim="800000"/>
            <a:headEnd/>
            <a:tailEnd/>
          </a:ln>
        </p:spPr>
        <p:txBody>
          <a:bodyPr wrap="none">
            <a:spAutoFit/>
          </a:bodyPr>
          <a:lstStyle/>
          <a:p>
            <a:r>
              <a:rPr lang="es-CL">
                <a:solidFill>
                  <a:srgbClr val="1F497D"/>
                </a:solidFill>
              </a:rPr>
              <a:t>98%</a:t>
            </a:r>
          </a:p>
        </p:txBody>
      </p:sp>
      <p:sp>
        <p:nvSpPr>
          <p:cNvPr id="50195" name="22 CuadroTexto"/>
          <p:cNvSpPr txBox="1">
            <a:spLocks noChangeArrowheads="1"/>
          </p:cNvSpPr>
          <p:nvPr/>
        </p:nvSpPr>
        <p:spPr bwMode="auto">
          <a:xfrm>
            <a:off x="6955197" y="3101285"/>
            <a:ext cx="1002197" cy="369332"/>
          </a:xfrm>
          <a:prstGeom prst="rect">
            <a:avLst/>
          </a:prstGeom>
          <a:noFill/>
          <a:ln w="9525">
            <a:noFill/>
            <a:miter lim="800000"/>
            <a:headEnd/>
            <a:tailEnd/>
          </a:ln>
        </p:spPr>
        <p:txBody>
          <a:bodyPr wrap="none">
            <a:spAutoFit/>
          </a:bodyPr>
          <a:lstStyle/>
          <a:p>
            <a:r>
              <a:rPr lang="es-CL">
                <a:solidFill>
                  <a:srgbClr val="1F497D"/>
                </a:solidFill>
              </a:rPr>
              <a:t>Nacional</a:t>
            </a:r>
          </a:p>
        </p:txBody>
      </p:sp>
      <p:sp>
        <p:nvSpPr>
          <p:cNvPr id="50196" name="23 CuadroTexto"/>
          <p:cNvSpPr txBox="1">
            <a:spLocks noChangeArrowheads="1"/>
          </p:cNvSpPr>
          <p:nvPr/>
        </p:nvSpPr>
        <p:spPr bwMode="auto">
          <a:xfrm>
            <a:off x="341666" y="3708617"/>
            <a:ext cx="3506788" cy="369332"/>
          </a:xfrm>
          <a:prstGeom prst="rect">
            <a:avLst/>
          </a:prstGeom>
          <a:noFill/>
          <a:ln w="9525">
            <a:noFill/>
            <a:miter lim="800000"/>
            <a:headEnd/>
            <a:tailEnd/>
          </a:ln>
        </p:spPr>
        <p:txBody>
          <a:bodyPr>
            <a:spAutoFit/>
          </a:bodyPr>
          <a:lstStyle/>
          <a:p>
            <a:r>
              <a:rPr lang="es-CL" b="1">
                <a:solidFill>
                  <a:srgbClr val="1F497D"/>
                </a:solidFill>
              </a:rPr>
              <a:t>Cables Submarinos</a:t>
            </a:r>
          </a:p>
        </p:txBody>
      </p:sp>
      <p:sp>
        <p:nvSpPr>
          <p:cNvPr id="50197" name="24 CuadroTexto"/>
          <p:cNvSpPr txBox="1">
            <a:spLocks noChangeArrowheads="1"/>
          </p:cNvSpPr>
          <p:nvPr/>
        </p:nvSpPr>
        <p:spPr bwMode="auto">
          <a:xfrm>
            <a:off x="4202689" y="3708617"/>
            <a:ext cx="354584" cy="369332"/>
          </a:xfrm>
          <a:prstGeom prst="rect">
            <a:avLst/>
          </a:prstGeom>
          <a:noFill/>
          <a:ln w="9525">
            <a:noFill/>
            <a:miter lim="800000"/>
            <a:headEnd/>
            <a:tailEnd/>
          </a:ln>
        </p:spPr>
        <p:txBody>
          <a:bodyPr wrap="none">
            <a:spAutoFit/>
          </a:bodyPr>
          <a:lstStyle/>
          <a:p>
            <a:r>
              <a:rPr lang="es-CL" b="1">
                <a:solidFill>
                  <a:srgbClr val="FF0000"/>
                </a:solidFill>
              </a:rPr>
              <a:t>2 </a:t>
            </a:r>
          </a:p>
        </p:txBody>
      </p:sp>
      <p:sp>
        <p:nvSpPr>
          <p:cNvPr id="50198" name="25 CuadroTexto"/>
          <p:cNvSpPr txBox="1">
            <a:spLocks noChangeArrowheads="1"/>
          </p:cNvSpPr>
          <p:nvPr/>
        </p:nvSpPr>
        <p:spPr bwMode="auto">
          <a:xfrm>
            <a:off x="5871151" y="3710998"/>
            <a:ext cx="433388" cy="369332"/>
          </a:xfrm>
          <a:prstGeom prst="rect">
            <a:avLst/>
          </a:prstGeom>
          <a:noFill/>
          <a:ln w="9525">
            <a:noFill/>
            <a:miter lim="800000"/>
            <a:headEnd/>
            <a:tailEnd/>
          </a:ln>
        </p:spPr>
        <p:txBody>
          <a:bodyPr>
            <a:spAutoFit/>
          </a:bodyPr>
          <a:lstStyle/>
          <a:p>
            <a:r>
              <a:rPr lang="es-CL">
                <a:solidFill>
                  <a:srgbClr val="1F497D"/>
                </a:solidFill>
              </a:rPr>
              <a:t>12</a:t>
            </a:r>
          </a:p>
        </p:txBody>
      </p:sp>
      <p:sp>
        <p:nvSpPr>
          <p:cNvPr id="50199" name="26 Rectángulo"/>
          <p:cNvSpPr>
            <a:spLocks noChangeArrowheads="1"/>
          </p:cNvSpPr>
          <p:nvPr/>
        </p:nvSpPr>
        <p:spPr bwMode="auto">
          <a:xfrm>
            <a:off x="341666" y="1425630"/>
            <a:ext cx="3930650" cy="369332"/>
          </a:xfrm>
          <a:prstGeom prst="rect">
            <a:avLst/>
          </a:prstGeom>
          <a:noFill/>
          <a:ln w="9525">
            <a:noFill/>
            <a:miter lim="800000"/>
            <a:headEnd/>
            <a:tailEnd/>
          </a:ln>
        </p:spPr>
        <p:txBody>
          <a:bodyPr>
            <a:spAutoFit/>
          </a:bodyPr>
          <a:lstStyle/>
          <a:p>
            <a:r>
              <a:rPr lang="es-CL" b="1">
                <a:solidFill>
                  <a:srgbClr val="1F497D"/>
                </a:solidFill>
              </a:rPr>
              <a:t>Hogares con alta velocidad</a:t>
            </a:r>
          </a:p>
        </p:txBody>
      </p:sp>
      <p:sp>
        <p:nvSpPr>
          <p:cNvPr id="50200" name="27 CuadroTexto"/>
          <p:cNvSpPr txBox="1">
            <a:spLocks noChangeArrowheads="1"/>
          </p:cNvSpPr>
          <p:nvPr/>
        </p:nvSpPr>
        <p:spPr bwMode="auto">
          <a:xfrm>
            <a:off x="7272695" y="3710998"/>
            <a:ext cx="415925" cy="369332"/>
          </a:xfrm>
          <a:prstGeom prst="rect">
            <a:avLst/>
          </a:prstGeom>
          <a:noFill/>
          <a:ln w="9525">
            <a:noFill/>
            <a:miter lim="800000"/>
            <a:headEnd/>
            <a:tailEnd/>
          </a:ln>
        </p:spPr>
        <p:txBody>
          <a:bodyPr>
            <a:spAutoFit/>
          </a:bodyPr>
          <a:lstStyle/>
          <a:p>
            <a:r>
              <a:rPr lang="es-CL">
                <a:solidFill>
                  <a:srgbClr val="1F497D"/>
                </a:solidFill>
              </a:rPr>
              <a:t>18</a:t>
            </a:r>
          </a:p>
        </p:txBody>
      </p:sp>
      <p:sp>
        <p:nvSpPr>
          <p:cNvPr id="50201" name="28 CuadroTexto"/>
          <p:cNvSpPr txBox="1">
            <a:spLocks noChangeArrowheads="1"/>
          </p:cNvSpPr>
          <p:nvPr/>
        </p:nvSpPr>
        <p:spPr bwMode="auto">
          <a:xfrm>
            <a:off x="4172527" y="1450633"/>
            <a:ext cx="470000" cy="369332"/>
          </a:xfrm>
          <a:prstGeom prst="rect">
            <a:avLst/>
          </a:prstGeom>
          <a:noFill/>
          <a:ln w="9525">
            <a:noFill/>
            <a:miter lim="800000"/>
            <a:headEnd/>
            <a:tailEnd/>
          </a:ln>
        </p:spPr>
        <p:txBody>
          <a:bodyPr wrap="none">
            <a:spAutoFit/>
          </a:bodyPr>
          <a:lstStyle/>
          <a:p>
            <a:r>
              <a:rPr lang="es-CL" b="1">
                <a:solidFill>
                  <a:srgbClr val="FF0000"/>
                </a:solidFill>
              </a:rPr>
              <a:t>2%</a:t>
            </a:r>
          </a:p>
        </p:txBody>
      </p:sp>
      <p:sp>
        <p:nvSpPr>
          <p:cNvPr id="50202" name="29 CuadroTexto"/>
          <p:cNvSpPr txBox="1">
            <a:spLocks noChangeArrowheads="1"/>
          </p:cNvSpPr>
          <p:nvPr/>
        </p:nvSpPr>
        <p:spPr bwMode="auto">
          <a:xfrm>
            <a:off x="5750501" y="1447062"/>
            <a:ext cx="583814" cy="369332"/>
          </a:xfrm>
          <a:prstGeom prst="rect">
            <a:avLst/>
          </a:prstGeom>
          <a:noFill/>
          <a:ln w="9525">
            <a:noFill/>
            <a:miter lim="800000"/>
            <a:headEnd/>
            <a:tailEnd/>
          </a:ln>
        </p:spPr>
        <p:txBody>
          <a:bodyPr wrap="none">
            <a:spAutoFit/>
          </a:bodyPr>
          <a:lstStyle/>
          <a:p>
            <a:r>
              <a:rPr lang="es-CL">
                <a:solidFill>
                  <a:srgbClr val="1F497D"/>
                </a:solidFill>
              </a:rPr>
              <a:t>25%</a:t>
            </a:r>
          </a:p>
        </p:txBody>
      </p:sp>
      <p:sp>
        <p:nvSpPr>
          <p:cNvPr id="50203" name="30 CuadroTexto"/>
          <p:cNvSpPr txBox="1">
            <a:spLocks noChangeArrowheads="1"/>
          </p:cNvSpPr>
          <p:nvPr/>
        </p:nvSpPr>
        <p:spPr bwMode="auto">
          <a:xfrm>
            <a:off x="7139341" y="1448251"/>
            <a:ext cx="583814" cy="369332"/>
          </a:xfrm>
          <a:prstGeom prst="rect">
            <a:avLst/>
          </a:prstGeom>
          <a:noFill/>
          <a:ln w="9525">
            <a:noFill/>
            <a:miter lim="800000"/>
            <a:headEnd/>
            <a:tailEnd/>
          </a:ln>
        </p:spPr>
        <p:txBody>
          <a:bodyPr wrap="none">
            <a:spAutoFit/>
          </a:bodyPr>
          <a:lstStyle/>
          <a:p>
            <a:r>
              <a:rPr lang="es-CL">
                <a:solidFill>
                  <a:srgbClr val="1F497D"/>
                </a:solidFill>
              </a:rPr>
              <a:t>54%</a:t>
            </a:r>
          </a:p>
        </p:txBody>
      </p:sp>
      <p:sp>
        <p:nvSpPr>
          <p:cNvPr id="50204" name="31 CuadroTexto"/>
          <p:cNvSpPr txBox="1">
            <a:spLocks noChangeArrowheads="1"/>
          </p:cNvSpPr>
          <p:nvPr/>
        </p:nvSpPr>
        <p:spPr bwMode="auto">
          <a:xfrm>
            <a:off x="333743" y="4183509"/>
            <a:ext cx="3506787" cy="369332"/>
          </a:xfrm>
          <a:prstGeom prst="rect">
            <a:avLst/>
          </a:prstGeom>
          <a:noFill/>
          <a:ln w="9525">
            <a:noFill/>
            <a:miter lim="800000"/>
            <a:headEnd/>
            <a:tailEnd/>
          </a:ln>
        </p:spPr>
        <p:txBody>
          <a:bodyPr>
            <a:spAutoFit/>
          </a:bodyPr>
          <a:lstStyle/>
          <a:p>
            <a:r>
              <a:rPr lang="es-CL" b="1">
                <a:solidFill>
                  <a:srgbClr val="1F497D"/>
                </a:solidFill>
              </a:rPr>
              <a:t>Inversión Teleco </a:t>
            </a:r>
            <a:r>
              <a:rPr lang="es-CL">
                <a:solidFill>
                  <a:srgbClr val="1F497D"/>
                </a:solidFill>
              </a:rPr>
              <a:t>(USD/Hab) </a:t>
            </a:r>
          </a:p>
        </p:txBody>
      </p:sp>
      <p:sp>
        <p:nvSpPr>
          <p:cNvPr id="50205" name="32 CuadroTexto"/>
          <p:cNvSpPr txBox="1">
            <a:spLocks noChangeArrowheads="1"/>
          </p:cNvSpPr>
          <p:nvPr/>
        </p:nvSpPr>
        <p:spPr bwMode="auto">
          <a:xfrm>
            <a:off x="4121726" y="4183509"/>
            <a:ext cx="535724" cy="369332"/>
          </a:xfrm>
          <a:prstGeom prst="rect">
            <a:avLst/>
          </a:prstGeom>
          <a:noFill/>
          <a:ln w="9525">
            <a:noFill/>
            <a:miter lim="800000"/>
            <a:headEnd/>
            <a:tailEnd/>
          </a:ln>
        </p:spPr>
        <p:txBody>
          <a:bodyPr wrap="none">
            <a:spAutoFit/>
          </a:bodyPr>
          <a:lstStyle/>
          <a:p>
            <a:r>
              <a:rPr lang="es-CL" b="1">
                <a:solidFill>
                  <a:srgbClr val="FF0000"/>
                </a:solidFill>
              </a:rPr>
              <a:t>114</a:t>
            </a:r>
          </a:p>
        </p:txBody>
      </p:sp>
      <p:sp>
        <p:nvSpPr>
          <p:cNvPr id="50206" name="33 CuadroTexto"/>
          <p:cNvSpPr txBox="1">
            <a:spLocks noChangeArrowheads="1"/>
          </p:cNvSpPr>
          <p:nvPr/>
        </p:nvSpPr>
        <p:spPr bwMode="auto">
          <a:xfrm>
            <a:off x="5841008" y="4179936"/>
            <a:ext cx="588623" cy="369332"/>
          </a:xfrm>
          <a:prstGeom prst="rect">
            <a:avLst/>
          </a:prstGeom>
          <a:noFill/>
          <a:ln w="9525">
            <a:noFill/>
            <a:miter lim="800000"/>
            <a:headEnd/>
            <a:tailEnd/>
          </a:ln>
        </p:spPr>
        <p:txBody>
          <a:bodyPr wrap="none">
            <a:spAutoFit/>
          </a:bodyPr>
          <a:lstStyle/>
          <a:p>
            <a:r>
              <a:rPr lang="es-CL">
                <a:solidFill>
                  <a:srgbClr val="1F497D"/>
                </a:solidFill>
              </a:rPr>
              <a:t>153 </a:t>
            </a:r>
          </a:p>
        </p:txBody>
      </p:sp>
      <p:sp>
        <p:nvSpPr>
          <p:cNvPr id="50210" name="40 CuadroTexto"/>
          <p:cNvSpPr txBox="1">
            <a:spLocks noChangeArrowheads="1"/>
          </p:cNvSpPr>
          <p:nvPr/>
        </p:nvSpPr>
        <p:spPr bwMode="auto">
          <a:xfrm>
            <a:off x="7137754" y="1021376"/>
            <a:ext cx="583814" cy="369332"/>
          </a:xfrm>
          <a:prstGeom prst="rect">
            <a:avLst/>
          </a:prstGeom>
          <a:noFill/>
          <a:ln w="9525">
            <a:noFill/>
            <a:miter lim="800000"/>
            <a:headEnd/>
            <a:tailEnd/>
          </a:ln>
        </p:spPr>
        <p:txBody>
          <a:bodyPr wrap="none">
            <a:spAutoFit/>
          </a:bodyPr>
          <a:lstStyle/>
          <a:p>
            <a:r>
              <a:rPr lang="es-CL">
                <a:solidFill>
                  <a:srgbClr val="1F497D"/>
                </a:solidFill>
              </a:rPr>
              <a:t>95%</a:t>
            </a:r>
          </a:p>
        </p:txBody>
      </p:sp>
      <p:sp>
        <p:nvSpPr>
          <p:cNvPr id="50211" name="41 CuadroTexto"/>
          <p:cNvSpPr txBox="1">
            <a:spLocks noChangeArrowheads="1"/>
          </p:cNvSpPr>
          <p:nvPr/>
        </p:nvSpPr>
        <p:spPr bwMode="auto">
          <a:xfrm>
            <a:off x="7193319" y="4182317"/>
            <a:ext cx="588623" cy="369332"/>
          </a:xfrm>
          <a:prstGeom prst="rect">
            <a:avLst/>
          </a:prstGeom>
          <a:noFill/>
          <a:ln w="9525">
            <a:noFill/>
            <a:miter lim="800000"/>
            <a:headEnd/>
            <a:tailEnd/>
          </a:ln>
        </p:spPr>
        <p:txBody>
          <a:bodyPr wrap="none">
            <a:spAutoFit/>
          </a:bodyPr>
          <a:lstStyle/>
          <a:p>
            <a:r>
              <a:rPr lang="es-CL">
                <a:solidFill>
                  <a:srgbClr val="1F497D"/>
                </a:solidFill>
              </a:rPr>
              <a:t>180 </a:t>
            </a:r>
          </a:p>
        </p:txBody>
      </p:sp>
      <p:sp>
        <p:nvSpPr>
          <p:cNvPr id="50212" name="42 CuadroTexto"/>
          <p:cNvSpPr txBox="1">
            <a:spLocks noChangeArrowheads="1"/>
          </p:cNvSpPr>
          <p:nvPr/>
        </p:nvSpPr>
        <p:spPr bwMode="auto">
          <a:xfrm>
            <a:off x="333734" y="4402593"/>
            <a:ext cx="2723823" cy="246221"/>
          </a:xfrm>
          <a:prstGeom prst="rect">
            <a:avLst/>
          </a:prstGeom>
          <a:noFill/>
          <a:ln w="9525">
            <a:noFill/>
            <a:miter lim="800000"/>
            <a:headEnd/>
            <a:tailEnd/>
          </a:ln>
        </p:spPr>
        <p:txBody>
          <a:bodyPr wrap="none">
            <a:spAutoFit/>
          </a:bodyPr>
          <a:lstStyle/>
          <a:p>
            <a:r>
              <a:rPr lang="es-CL" sz="1000">
                <a:solidFill>
                  <a:srgbClr val="1F497D"/>
                </a:solidFill>
              </a:rPr>
              <a:t> Promedio nominal 2009-2013, Japón ultimo año</a:t>
            </a:r>
          </a:p>
        </p:txBody>
      </p:sp>
      <p:sp>
        <p:nvSpPr>
          <p:cNvPr id="50213" name="43 CuadroTexto"/>
          <p:cNvSpPr txBox="1">
            <a:spLocks noChangeArrowheads="1"/>
          </p:cNvSpPr>
          <p:nvPr/>
        </p:nvSpPr>
        <p:spPr bwMode="auto">
          <a:xfrm>
            <a:off x="5498089" y="1016613"/>
            <a:ext cx="1053494" cy="369332"/>
          </a:xfrm>
          <a:prstGeom prst="rect">
            <a:avLst/>
          </a:prstGeom>
          <a:noFill/>
          <a:ln w="9525">
            <a:noFill/>
            <a:miter lim="800000"/>
            <a:headEnd/>
            <a:tailEnd/>
          </a:ln>
        </p:spPr>
        <p:txBody>
          <a:bodyPr wrap="none">
            <a:spAutoFit/>
          </a:bodyPr>
          <a:lstStyle/>
          <a:p>
            <a:r>
              <a:rPr lang="es-CL">
                <a:solidFill>
                  <a:srgbClr val="1F497D"/>
                </a:solidFill>
              </a:rPr>
              <a:t>50%-60%</a:t>
            </a:r>
          </a:p>
        </p:txBody>
      </p:sp>
      <p:sp>
        <p:nvSpPr>
          <p:cNvPr id="38" name="10 CuadroTexto"/>
          <p:cNvSpPr txBox="1">
            <a:spLocks noChangeArrowheads="1"/>
          </p:cNvSpPr>
          <p:nvPr/>
        </p:nvSpPr>
        <p:spPr bwMode="auto">
          <a:xfrm>
            <a:off x="358361" y="2332012"/>
            <a:ext cx="3763366" cy="369332"/>
          </a:xfrm>
          <a:prstGeom prst="rect">
            <a:avLst/>
          </a:prstGeom>
          <a:noFill/>
          <a:ln w="9525">
            <a:noFill/>
            <a:miter lim="800000"/>
            <a:headEnd/>
            <a:tailEnd/>
          </a:ln>
        </p:spPr>
        <p:txBody>
          <a:bodyPr wrap="square">
            <a:spAutoFit/>
          </a:bodyPr>
          <a:lstStyle/>
          <a:p>
            <a:r>
              <a:rPr lang="es-CL" b="1" dirty="0" smtClean="0">
                <a:solidFill>
                  <a:srgbClr val="1F497D"/>
                </a:solidFill>
              </a:rPr>
              <a:t>Precio </a:t>
            </a:r>
            <a:r>
              <a:rPr lang="es-CL" dirty="0" smtClean="0">
                <a:solidFill>
                  <a:srgbClr val="1F497D"/>
                </a:solidFill>
              </a:rPr>
              <a:t>(USD, </a:t>
            </a:r>
            <a:r>
              <a:rPr lang="es-CL" i="1" dirty="0" smtClean="0">
                <a:solidFill>
                  <a:srgbClr val="1F497D"/>
                </a:solidFill>
              </a:rPr>
              <a:t>plan 15 </a:t>
            </a:r>
            <a:r>
              <a:rPr lang="es-CL" i="1" dirty="0" err="1" smtClean="0">
                <a:solidFill>
                  <a:srgbClr val="1F497D"/>
                </a:solidFill>
              </a:rPr>
              <a:t>mbps</a:t>
            </a:r>
            <a:r>
              <a:rPr lang="es-CL" i="1" dirty="0" smtClean="0">
                <a:solidFill>
                  <a:srgbClr val="1F497D"/>
                </a:solidFill>
              </a:rPr>
              <a:t>, PPP</a:t>
            </a:r>
            <a:r>
              <a:rPr lang="es-CL" dirty="0" smtClean="0">
                <a:solidFill>
                  <a:srgbClr val="1F497D"/>
                </a:solidFill>
              </a:rPr>
              <a:t>) </a:t>
            </a:r>
            <a:endParaRPr lang="es-CL" dirty="0">
              <a:solidFill>
                <a:srgbClr val="1F497D"/>
              </a:solidFill>
            </a:endParaRPr>
          </a:p>
        </p:txBody>
      </p:sp>
      <p:sp>
        <p:nvSpPr>
          <p:cNvPr id="41" name="11 CuadroTexto"/>
          <p:cNvSpPr txBox="1">
            <a:spLocks noChangeArrowheads="1"/>
          </p:cNvSpPr>
          <p:nvPr/>
        </p:nvSpPr>
        <p:spPr bwMode="auto">
          <a:xfrm>
            <a:off x="4211445" y="2332012"/>
            <a:ext cx="418704" cy="369332"/>
          </a:xfrm>
          <a:prstGeom prst="rect">
            <a:avLst/>
          </a:prstGeom>
          <a:noFill/>
          <a:ln w="9525">
            <a:noFill/>
            <a:miter lim="800000"/>
            <a:headEnd/>
            <a:tailEnd/>
          </a:ln>
        </p:spPr>
        <p:txBody>
          <a:bodyPr wrap="none">
            <a:spAutoFit/>
          </a:bodyPr>
          <a:lstStyle/>
          <a:p>
            <a:r>
              <a:rPr lang="es-CL" b="1" dirty="0" smtClean="0">
                <a:solidFill>
                  <a:srgbClr val="FF0000"/>
                </a:solidFill>
              </a:rPr>
              <a:t>58</a:t>
            </a:r>
            <a:endParaRPr lang="es-CL" b="1" dirty="0">
              <a:solidFill>
                <a:srgbClr val="FF0000"/>
              </a:solidFill>
            </a:endParaRPr>
          </a:p>
        </p:txBody>
      </p:sp>
      <p:sp>
        <p:nvSpPr>
          <p:cNvPr id="42" name="14 CuadroTexto"/>
          <p:cNvSpPr txBox="1">
            <a:spLocks noChangeArrowheads="1"/>
          </p:cNvSpPr>
          <p:nvPr/>
        </p:nvSpPr>
        <p:spPr bwMode="auto">
          <a:xfrm>
            <a:off x="5802120" y="2342728"/>
            <a:ext cx="418704" cy="369332"/>
          </a:xfrm>
          <a:prstGeom prst="rect">
            <a:avLst/>
          </a:prstGeom>
          <a:noFill/>
          <a:ln w="9525">
            <a:noFill/>
            <a:miter lim="800000"/>
            <a:headEnd/>
            <a:tailEnd/>
          </a:ln>
        </p:spPr>
        <p:txBody>
          <a:bodyPr wrap="none">
            <a:spAutoFit/>
          </a:bodyPr>
          <a:lstStyle/>
          <a:p>
            <a:r>
              <a:rPr lang="es-CL" dirty="0" smtClean="0">
                <a:solidFill>
                  <a:srgbClr val="1F497D"/>
                </a:solidFill>
              </a:rPr>
              <a:t>34</a:t>
            </a:r>
            <a:endParaRPr lang="es-CL" dirty="0">
              <a:solidFill>
                <a:srgbClr val="1F497D"/>
              </a:solidFill>
            </a:endParaRPr>
          </a:p>
        </p:txBody>
      </p:sp>
      <p:sp>
        <p:nvSpPr>
          <p:cNvPr id="43" name="17 CuadroTexto"/>
          <p:cNvSpPr txBox="1">
            <a:spLocks noChangeArrowheads="1"/>
          </p:cNvSpPr>
          <p:nvPr/>
        </p:nvSpPr>
        <p:spPr bwMode="auto">
          <a:xfrm>
            <a:off x="7212464" y="2332198"/>
            <a:ext cx="418704" cy="369332"/>
          </a:xfrm>
          <a:prstGeom prst="rect">
            <a:avLst/>
          </a:prstGeom>
          <a:noFill/>
          <a:ln w="9525">
            <a:noFill/>
            <a:miter lim="800000"/>
            <a:headEnd/>
            <a:tailEnd/>
          </a:ln>
        </p:spPr>
        <p:txBody>
          <a:bodyPr wrap="none">
            <a:spAutoFit/>
          </a:bodyPr>
          <a:lstStyle>
            <a:defPPr>
              <a:defRPr lang="es-ES"/>
            </a:defPPr>
            <a:lvl1pPr>
              <a:defRPr>
                <a:solidFill>
                  <a:schemeClr val="tx2"/>
                </a:solidFill>
              </a:defRPr>
            </a:lvl1pPr>
          </a:lstStyle>
          <a:p>
            <a:r>
              <a:rPr lang="es-CL" dirty="0">
                <a:solidFill>
                  <a:srgbClr val="1F497D"/>
                </a:solidFill>
              </a:rPr>
              <a:t>30</a:t>
            </a:r>
          </a:p>
        </p:txBody>
      </p:sp>
      <p:sp>
        <p:nvSpPr>
          <p:cNvPr id="2" name="1 CuadroTexto"/>
          <p:cNvSpPr txBox="1"/>
          <p:nvPr/>
        </p:nvSpPr>
        <p:spPr>
          <a:xfrm>
            <a:off x="259328" y="4616354"/>
            <a:ext cx="7848600" cy="523220"/>
          </a:xfrm>
          <a:prstGeom prst="rect">
            <a:avLst/>
          </a:prstGeom>
          <a:noFill/>
        </p:spPr>
        <p:txBody>
          <a:bodyPr wrap="square" rtlCol="0">
            <a:spAutoFit/>
          </a:bodyPr>
          <a:lstStyle/>
          <a:p>
            <a:r>
              <a:rPr lang="es-MX" sz="1400" b="1" dirty="0" smtClean="0">
                <a:solidFill>
                  <a:srgbClr val="FF0000"/>
                </a:solidFill>
              </a:rPr>
              <a:t>EL ESTADO DEBE TENER UN ROL MÁS ACTIVO EN LA DEFINICIÓN DE DÓNDE, CÓMO Y CUÁNDO SE DESARROLLAN REDES DE TELECOMUNICACIONES</a:t>
            </a:r>
            <a:endParaRPr lang="es-CL" sz="1400" b="1" dirty="0">
              <a:solidFill>
                <a:srgbClr val="FF0000"/>
              </a:solidFill>
            </a:endParaRPr>
          </a:p>
        </p:txBody>
      </p:sp>
    </p:spTree>
    <p:extLst>
      <p:ext uri="{BB962C8B-B14F-4D97-AF65-F5344CB8AC3E}">
        <p14:creationId xmlns:p14="http://schemas.microsoft.com/office/powerpoint/2010/main" val="1568626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146838"/>
            <a:ext cx="8229601" cy="341560"/>
          </a:xfrm>
          <a:prstGeom prst="rect">
            <a:avLst/>
          </a:prstGeom>
          <a:solidFill>
            <a:srgbClr val="1F497D">
              <a:lumMod val="75000"/>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sz="2000" b="1" i="0" u="none" strike="noStrike" kern="1200" cap="none" spc="0" normalizeH="0" baseline="0" noProof="0" dirty="0" smtClean="0">
                <a:ln>
                  <a:noFill/>
                </a:ln>
                <a:solidFill>
                  <a:schemeClr val="bg1"/>
                </a:solidFill>
                <a:uLnTx/>
                <a:uFillTx/>
                <a:latin typeface="Calibri" charset="0"/>
                <a:ea typeface="Calibri" charset="0"/>
                <a:cs typeface="Calibri" charset="0"/>
              </a:rPr>
              <a:t>	Necesidad </a:t>
            </a:r>
            <a:r>
              <a:rPr kumimoji="0" lang="es-CL" sz="2000" b="1" i="0" u="none" strike="noStrike" kern="1200" cap="none" spc="0" normalizeH="0" baseline="0" noProof="0" dirty="0" smtClean="0">
                <a:ln>
                  <a:noFill/>
                </a:ln>
                <a:solidFill>
                  <a:schemeClr val="bg1"/>
                </a:solidFill>
                <a:uLnTx/>
                <a:uFillTx/>
                <a:latin typeface="Calibri" charset="0"/>
                <a:ea typeface="Calibri" charset="0"/>
                <a:cs typeface="Calibri" charset="0"/>
              </a:rPr>
              <a:t>resiliencia de redes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11" y="745287"/>
            <a:ext cx="2942771" cy="188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178" y="2661714"/>
            <a:ext cx="3785327" cy="138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944" y="770112"/>
            <a:ext cx="3411300" cy="151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17" y="2830221"/>
            <a:ext cx="4030095" cy="94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490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65107199"/>
              </p:ext>
            </p:extLst>
          </p:nvPr>
        </p:nvGraphicFramePr>
        <p:xfrm>
          <a:off x="185895" y="751655"/>
          <a:ext cx="8790634" cy="4084525"/>
        </p:xfrm>
        <a:graphic>
          <a:graphicData uri="http://schemas.openxmlformats.org/drawingml/2006/table">
            <a:tbl>
              <a:tblPr firstRow="1" bandRow="1">
                <a:tableStyleId>{5C22544A-7EE6-4342-B048-85BDC9FD1C3A}</a:tableStyleId>
              </a:tblPr>
              <a:tblGrid>
                <a:gridCol w="1137091"/>
                <a:gridCol w="1231133"/>
                <a:gridCol w="1015555"/>
                <a:gridCol w="1005555"/>
                <a:gridCol w="728420"/>
                <a:gridCol w="1432099"/>
                <a:gridCol w="2240781"/>
              </a:tblGrid>
              <a:tr h="287006">
                <a:tc rowSpan="2">
                  <a:txBody>
                    <a:bodyPr/>
                    <a:lstStyle/>
                    <a:p>
                      <a:pPr algn="ctr"/>
                      <a:r>
                        <a:rPr lang="es-ES" sz="1200" b="1" dirty="0" smtClean="0"/>
                        <a:t>Países</a:t>
                      </a:r>
                      <a:endParaRPr lang="en-US" sz="1200" b="1" dirty="0"/>
                    </a:p>
                  </a:txBody>
                  <a:tcPr marT="34290" marB="34290">
                    <a:lnB w="9525" cap="flat" cmpd="sng" algn="ctr">
                      <a:solidFill>
                        <a:schemeClr val="bg1"/>
                      </a:solidFill>
                      <a:prstDash val="solid"/>
                      <a:round/>
                      <a:headEnd type="none" w="med" len="med"/>
                      <a:tailEnd type="none" w="med" len="med"/>
                    </a:lnB>
                  </a:tcPr>
                </a:tc>
                <a:tc rowSpan="2">
                  <a:txBody>
                    <a:bodyPr/>
                    <a:lstStyle/>
                    <a:p>
                      <a:pPr algn="ctr"/>
                      <a:r>
                        <a:rPr lang="es-ES" sz="1200" b="1" dirty="0" smtClean="0"/>
                        <a:t>Año</a:t>
                      </a:r>
                      <a:endParaRPr lang="en-US" sz="1200" b="1" dirty="0"/>
                    </a:p>
                  </a:txBody>
                  <a:tcPr marT="34290" marB="34290">
                    <a:lnB w="9525" cap="flat" cmpd="sng" algn="ctr">
                      <a:solidFill>
                        <a:schemeClr val="bg1"/>
                      </a:solidFill>
                      <a:prstDash val="solid"/>
                      <a:round/>
                      <a:headEnd type="none" w="med" len="med"/>
                      <a:tailEnd type="none" w="med" len="med"/>
                    </a:lnB>
                  </a:tcPr>
                </a:tc>
                <a:tc gridSpan="3">
                  <a:txBody>
                    <a:bodyPr/>
                    <a:lstStyle/>
                    <a:p>
                      <a:pPr algn="ctr"/>
                      <a:r>
                        <a:rPr lang="es-ES" sz="1200" b="1" dirty="0" smtClean="0"/>
                        <a:t>Inversión</a:t>
                      </a:r>
                      <a:endParaRPr lang="en-US" sz="1200" b="1" dirty="0"/>
                    </a:p>
                  </a:txBody>
                  <a:tcPr marT="34290" marB="34290">
                    <a:lnB w="12700" cap="flat" cmpd="sng" algn="ctr">
                      <a:solidFill>
                        <a:schemeClr val="bg1"/>
                      </a:solidFill>
                      <a:prstDash val="solid"/>
                      <a:round/>
                      <a:headEnd type="none" w="med" len="med"/>
                      <a:tailEnd type="none" w="med" len="med"/>
                    </a:lnB>
                  </a:tcPr>
                </a:tc>
                <a:tc hMerge="1">
                  <a:txBody>
                    <a:bodyPr/>
                    <a:lstStyle/>
                    <a:p>
                      <a:pPr algn="ctr"/>
                      <a:endParaRPr lang="en-US" sz="1600" b="0" dirty="0"/>
                    </a:p>
                  </a:txBody>
                  <a:tcPr/>
                </a:tc>
                <a:tc hMerge="1">
                  <a:txBody>
                    <a:bodyPr/>
                    <a:lstStyle/>
                    <a:p>
                      <a:pPr algn="ctr"/>
                      <a:endParaRPr lang="en-US" sz="1600" b="1" dirty="0"/>
                    </a:p>
                  </a:txBody>
                  <a:tcPr>
                    <a:lnB w="12700" cap="flat" cmpd="sng" algn="ctr">
                      <a:solidFill>
                        <a:schemeClr val="bg1"/>
                      </a:solidFill>
                      <a:prstDash val="solid"/>
                      <a:round/>
                      <a:headEnd type="none" w="med" len="med"/>
                      <a:tailEnd type="none" w="med" len="med"/>
                    </a:lnB>
                  </a:tcPr>
                </a:tc>
                <a:tc rowSpan="2">
                  <a:txBody>
                    <a:bodyPr/>
                    <a:lstStyle/>
                    <a:p>
                      <a:pPr algn="ctr"/>
                      <a:r>
                        <a:rPr lang="es-ES" sz="1200" b="1" dirty="0" smtClean="0"/>
                        <a:t>Modelo</a:t>
                      </a:r>
                      <a:endParaRPr lang="en-US" sz="1200" b="1" dirty="0"/>
                    </a:p>
                  </a:txBody>
                  <a:tcPr marT="34290" marB="34290">
                    <a:lnB w="9525" cap="flat" cmpd="sng" algn="ctr">
                      <a:solidFill>
                        <a:schemeClr val="bg1"/>
                      </a:solidFill>
                      <a:prstDash val="solid"/>
                      <a:round/>
                      <a:headEnd type="none" w="med" len="med"/>
                      <a:tailEnd type="none" w="med" len="med"/>
                    </a:lnB>
                  </a:tcPr>
                </a:tc>
                <a:tc rowSpan="2">
                  <a:txBody>
                    <a:bodyPr/>
                    <a:lstStyle/>
                    <a:p>
                      <a:pPr algn="ctr"/>
                      <a:r>
                        <a:rPr lang="es-ES" sz="1200" b="1" dirty="0" smtClean="0"/>
                        <a:t>Comentario</a:t>
                      </a:r>
                      <a:endParaRPr lang="en-US" sz="1200" b="1" dirty="0"/>
                    </a:p>
                  </a:txBody>
                  <a:tcPr marT="34290" marB="34290">
                    <a:lnB w="9525" cap="flat" cmpd="sng" algn="ctr">
                      <a:solidFill>
                        <a:schemeClr val="bg1"/>
                      </a:solidFill>
                      <a:prstDash val="solid"/>
                      <a:round/>
                      <a:headEnd type="none" w="med" len="med"/>
                      <a:tailEnd type="none" w="med" len="med"/>
                    </a:lnB>
                  </a:tcPr>
                </a:tc>
              </a:tr>
              <a:tr h="405689">
                <a:tc vMerge="1">
                  <a:txBody>
                    <a:bodyPr/>
                    <a:lstStyle/>
                    <a:p>
                      <a:endParaRPr lang="en-US" sz="1400" dirty="0">
                        <a:solidFill>
                          <a:schemeClr val="bg1"/>
                        </a:solidFill>
                      </a:endParaRPr>
                    </a:p>
                  </a:txBody>
                  <a:tcPr>
                    <a:solidFill>
                      <a:schemeClr val="accent1"/>
                    </a:solidFill>
                  </a:tcPr>
                </a:tc>
                <a:tc vMerge="1">
                  <a:txBody>
                    <a:bodyPr/>
                    <a:lstStyle/>
                    <a:p>
                      <a:endParaRPr lang="en-US" sz="1400" dirty="0">
                        <a:solidFill>
                          <a:schemeClr val="bg1"/>
                        </a:solidFill>
                      </a:endParaRPr>
                    </a:p>
                  </a:txBody>
                  <a:tcPr>
                    <a:solidFill>
                      <a:schemeClr val="accent1"/>
                    </a:solidFill>
                  </a:tcPr>
                </a:tc>
                <a:tc>
                  <a:txBody>
                    <a:bodyPr/>
                    <a:lstStyle/>
                    <a:p>
                      <a:pPr algn="ctr"/>
                      <a:r>
                        <a:rPr lang="es-ES" sz="1200" b="1" dirty="0" smtClean="0">
                          <a:solidFill>
                            <a:schemeClr val="bg1"/>
                          </a:solidFill>
                        </a:rPr>
                        <a:t>Total</a:t>
                      </a:r>
                    </a:p>
                    <a:p>
                      <a:pPr algn="ctr"/>
                      <a:r>
                        <a:rPr lang="es-ES" sz="900" dirty="0" smtClean="0">
                          <a:solidFill>
                            <a:schemeClr val="bg1"/>
                          </a:solidFill>
                        </a:rPr>
                        <a:t>Millones</a:t>
                      </a:r>
                      <a:r>
                        <a:rPr lang="es-ES" sz="900" baseline="0" dirty="0" smtClean="0">
                          <a:solidFill>
                            <a:schemeClr val="bg1"/>
                          </a:solidFill>
                        </a:rPr>
                        <a:t> USD</a:t>
                      </a:r>
                      <a:endParaRPr lang="es-ES" sz="900" dirty="0" smtClean="0">
                        <a:solidFill>
                          <a:schemeClr val="bg1"/>
                        </a:solidFill>
                      </a:endParaRPr>
                    </a:p>
                  </a:txBody>
                  <a:tcPr marT="34290" marB="3429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s-ES" sz="1200" b="1" dirty="0" smtClean="0">
                          <a:solidFill>
                            <a:schemeClr val="bg1"/>
                          </a:solidFill>
                        </a:rPr>
                        <a:t>Percápita</a:t>
                      </a:r>
                    </a:p>
                    <a:p>
                      <a:pPr algn="ctr"/>
                      <a:r>
                        <a:rPr lang="es-ES" sz="900" dirty="0" smtClean="0">
                          <a:solidFill>
                            <a:schemeClr val="bg1"/>
                          </a:solidFill>
                        </a:rPr>
                        <a:t>USD</a:t>
                      </a:r>
                      <a:endParaRPr lang="en-US" sz="900" dirty="0">
                        <a:solidFill>
                          <a:schemeClr val="bg1"/>
                        </a:solidFill>
                      </a:endParaRPr>
                    </a:p>
                  </a:txBody>
                  <a:tcPr marT="34290" marB="3429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457200" rtl="0" eaLnBrk="1" latinLnBrk="0" hangingPunct="1"/>
                      <a:r>
                        <a:rPr lang="es-ES" sz="1200" b="1" kern="1200" dirty="0" smtClean="0">
                          <a:solidFill>
                            <a:schemeClr val="bg1"/>
                          </a:solidFill>
                          <a:latin typeface="+mn-lt"/>
                          <a:ea typeface="+mn-ea"/>
                          <a:cs typeface="+mn-cs"/>
                        </a:rPr>
                        <a:t>% PIB</a:t>
                      </a:r>
                      <a:endParaRPr lang="en-US" sz="1200" b="1" kern="1200" dirty="0">
                        <a:solidFill>
                          <a:schemeClr val="bg1"/>
                        </a:solidFill>
                        <a:latin typeface="+mn-lt"/>
                        <a:ea typeface="+mn-ea"/>
                        <a:cs typeface="+mn-cs"/>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lang="en-US" sz="1400" dirty="0">
                        <a:solidFill>
                          <a:schemeClr val="bg1"/>
                        </a:solidFill>
                      </a:endParaRPr>
                    </a:p>
                  </a:txBody>
                  <a:tcPr>
                    <a:solidFill>
                      <a:schemeClr val="accent1"/>
                    </a:solidFill>
                  </a:tcPr>
                </a:tc>
                <a:tc vMerge="1">
                  <a:txBody>
                    <a:bodyPr/>
                    <a:lstStyle/>
                    <a:p>
                      <a:endParaRPr lang="en-US" sz="1400" dirty="0">
                        <a:solidFill>
                          <a:schemeClr val="bg1"/>
                        </a:solidFill>
                      </a:endParaRPr>
                    </a:p>
                  </a:txBody>
                  <a:tcPr>
                    <a:solidFill>
                      <a:schemeClr val="accent1"/>
                    </a:solidFill>
                  </a:tcPr>
                </a:tc>
              </a:tr>
              <a:tr h="582930">
                <a:tc>
                  <a:txBody>
                    <a:bodyPr/>
                    <a:lstStyle/>
                    <a:p>
                      <a:pPr marL="0" algn="l" defTabSz="457200" rtl="0" eaLnBrk="1" latinLnBrk="0" hangingPunct="1"/>
                      <a:r>
                        <a:rPr lang="es-ES" sz="1100" b="1" kern="1200" dirty="0" smtClean="0">
                          <a:solidFill>
                            <a:schemeClr val="tx2"/>
                          </a:solidFill>
                          <a:latin typeface="+mn-lt"/>
                          <a:ea typeface="+mn-ea"/>
                          <a:cs typeface="+mn-cs"/>
                        </a:rPr>
                        <a:t>Australia</a:t>
                      </a:r>
                      <a:endParaRPr lang="en-US" sz="1100" b="1" kern="1200" dirty="0">
                        <a:solidFill>
                          <a:schemeClr val="tx2"/>
                        </a:solidFill>
                        <a:latin typeface="+mn-lt"/>
                        <a:ea typeface="+mn-ea"/>
                        <a:cs typeface="+mn-cs"/>
                      </a:endParaRPr>
                    </a:p>
                  </a:txBody>
                  <a:tcPr marT="34290" marB="34290">
                    <a:lnT w="9525" cap="flat" cmpd="sng" algn="ctr">
                      <a:solidFill>
                        <a:schemeClr val="bg1"/>
                      </a:solidFill>
                      <a:prstDash val="solid"/>
                      <a:round/>
                      <a:headEnd type="none" w="med" len="med"/>
                      <a:tailEnd type="none" w="med" len="med"/>
                    </a:lnT>
                  </a:tcPr>
                </a:tc>
                <a:tc>
                  <a:txBody>
                    <a:bodyPr/>
                    <a:lstStyle/>
                    <a:p>
                      <a:r>
                        <a:rPr lang="es-ES" sz="1100" dirty="0" smtClean="0"/>
                        <a:t>2009-2017(e)</a:t>
                      </a:r>
                      <a:endParaRPr lang="en-US" sz="1100" dirty="0"/>
                    </a:p>
                  </a:txBody>
                  <a:tcPr marT="34290" marB="34290">
                    <a:lnT w="9525" cap="flat" cmpd="sng" algn="ctr">
                      <a:solidFill>
                        <a:schemeClr val="bg1"/>
                      </a:solidFill>
                      <a:prstDash val="solid"/>
                      <a:round/>
                      <a:headEnd type="none" w="med" len="med"/>
                      <a:tailEnd type="none" w="med" len="med"/>
                    </a:lnT>
                  </a:tcPr>
                </a:tc>
                <a:tc>
                  <a:txBody>
                    <a:bodyPr/>
                    <a:lstStyle/>
                    <a:p>
                      <a:pPr algn="r"/>
                      <a:r>
                        <a:rPr lang="es-ES" sz="1100" dirty="0" smtClean="0"/>
                        <a:t>28.000</a:t>
                      </a:r>
                      <a:endParaRPr lang="en-US" sz="1100" dirty="0"/>
                    </a:p>
                  </a:txBody>
                  <a:tcPr marT="34290" marB="34290"/>
                </a:tc>
                <a:tc>
                  <a:txBody>
                    <a:bodyPr/>
                    <a:lstStyle/>
                    <a:p>
                      <a:pPr algn="r"/>
                      <a:r>
                        <a:rPr lang="es-ES" sz="1100" dirty="0" smtClean="0"/>
                        <a:t>1.250</a:t>
                      </a:r>
                      <a:endParaRPr lang="en-US" sz="1100" dirty="0"/>
                    </a:p>
                  </a:txBody>
                  <a:tcPr marT="34290" marB="34290"/>
                </a:tc>
                <a:tc>
                  <a:txBody>
                    <a:bodyPr/>
                    <a:lstStyle/>
                    <a:p>
                      <a:pPr algn="ctr"/>
                      <a:r>
                        <a:rPr lang="es-ES" sz="1100" dirty="0" smtClean="0"/>
                        <a:t>2,2%</a:t>
                      </a:r>
                      <a:endParaRPr lang="en-US" sz="1100" dirty="0"/>
                    </a:p>
                  </a:txBody>
                  <a:tcPr marT="34290" marB="34290"/>
                </a:tc>
                <a:tc>
                  <a:txBody>
                    <a:bodyPr/>
                    <a:lstStyle/>
                    <a:p>
                      <a:r>
                        <a:rPr lang="es-ES" sz="1100" dirty="0" smtClean="0"/>
                        <a:t>Mayorista Estatal</a:t>
                      </a:r>
                      <a:endParaRPr lang="en-US" sz="1100" dirty="0"/>
                    </a:p>
                  </a:txBody>
                  <a:tcPr marT="34290" marB="34290">
                    <a:lnT w="9525" cap="flat" cmpd="sng" algn="ctr">
                      <a:solidFill>
                        <a:schemeClr val="bg1"/>
                      </a:solidFill>
                      <a:prstDash val="solid"/>
                      <a:round/>
                      <a:headEnd type="none" w="med" len="med"/>
                      <a:tailEnd type="none" w="med" len="med"/>
                    </a:lnT>
                  </a:tcPr>
                </a:tc>
                <a:tc>
                  <a:txBody>
                    <a:bodyPr/>
                    <a:lstStyle/>
                    <a:p>
                      <a:r>
                        <a:rPr lang="es-ES" sz="1100" dirty="0" smtClean="0"/>
                        <a:t>Contempla venta a</a:t>
                      </a:r>
                      <a:r>
                        <a:rPr lang="es-ES" sz="1100" baseline="0" dirty="0" smtClean="0"/>
                        <a:t> privado al año 5. Incluye 23% de cobertura FTTH</a:t>
                      </a:r>
                      <a:endParaRPr lang="en-US" sz="1100" dirty="0"/>
                    </a:p>
                  </a:txBody>
                  <a:tcPr marT="34290" marB="34290">
                    <a:lnT w="9525" cap="flat" cmpd="sng" algn="ctr">
                      <a:solidFill>
                        <a:schemeClr val="bg1"/>
                      </a:solidFill>
                      <a:prstDash val="solid"/>
                      <a:round/>
                      <a:headEnd type="none" w="med" len="med"/>
                      <a:tailEnd type="none" w="med" len="med"/>
                    </a:lnT>
                  </a:tcPr>
                </a:tc>
              </a:tr>
              <a:tr h="456683">
                <a:tc>
                  <a:txBody>
                    <a:bodyPr/>
                    <a:lstStyle/>
                    <a:p>
                      <a:r>
                        <a:rPr lang="es-ES" sz="1100" b="1" dirty="0" smtClean="0">
                          <a:solidFill>
                            <a:schemeClr val="tx2"/>
                          </a:solidFill>
                        </a:rPr>
                        <a:t>Corea</a:t>
                      </a:r>
                      <a:endParaRPr lang="en-US" sz="1100" b="1" dirty="0">
                        <a:solidFill>
                          <a:schemeClr val="tx2"/>
                        </a:solidFill>
                      </a:endParaRPr>
                    </a:p>
                  </a:txBody>
                  <a:tcPr marT="34290" marB="34290"/>
                </a:tc>
                <a:tc>
                  <a:txBody>
                    <a:bodyPr/>
                    <a:lstStyle/>
                    <a:p>
                      <a:r>
                        <a:rPr lang="es-ES" sz="1100" dirty="0" smtClean="0"/>
                        <a:t>1999-2009</a:t>
                      </a:r>
                      <a:endParaRPr lang="en-US" sz="1100" dirty="0"/>
                    </a:p>
                  </a:txBody>
                  <a:tcPr marT="34290" marB="34290"/>
                </a:tc>
                <a:tc>
                  <a:txBody>
                    <a:bodyPr/>
                    <a:lstStyle/>
                    <a:p>
                      <a:pPr algn="r"/>
                      <a:r>
                        <a:rPr lang="es-ES" sz="1100" dirty="0" smtClean="0"/>
                        <a:t>1.500</a:t>
                      </a:r>
                      <a:endParaRPr lang="en-US" sz="1100" dirty="0"/>
                    </a:p>
                  </a:txBody>
                  <a:tcPr marT="34290" marB="34290"/>
                </a:tc>
                <a:tc>
                  <a:txBody>
                    <a:bodyPr/>
                    <a:lstStyle/>
                    <a:p>
                      <a:pPr algn="r"/>
                      <a:r>
                        <a:rPr lang="es-ES" sz="1100" dirty="0" smtClean="0"/>
                        <a:t>31</a:t>
                      </a:r>
                      <a:endParaRPr lang="en-US" sz="1100" dirty="0"/>
                    </a:p>
                  </a:txBody>
                  <a:tcPr marT="34290" marB="34290"/>
                </a:tc>
                <a:tc>
                  <a:txBody>
                    <a:bodyPr/>
                    <a:lstStyle/>
                    <a:p>
                      <a:pPr marL="0" algn="ctr" defTabSz="457200" rtl="0" eaLnBrk="1" latinLnBrk="0" hangingPunct="1"/>
                      <a:r>
                        <a:rPr lang="es-ES" sz="1100" kern="1200" dirty="0" smtClean="0">
                          <a:solidFill>
                            <a:schemeClr val="dk1"/>
                          </a:solidFill>
                          <a:latin typeface="+mn-lt"/>
                          <a:ea typeface="+mn-ea"/>
                          <a:cs typeface="+mn-cs"/>
                        </a:rPr>
                        <a:t>0,2%</a:t>
                      </a:r>
                      <a:endParaRPr lang="en-US" sz="1100" kern="1200" dirty="0">
                        <a:solidFill>
                          <a:schemeClr val="dk1"/>
                        </a:solidFill>
                        <a:latin typeface="+mn-lt"/>
                        <a:ea typeface="+mn-ea"/>
                        <a:cs typeface="+mn-cs"/>
                      </a:endParaRPr>
                    </a:p>
                  </a:txBody>
                  <a:tcPr marT="34290" marB="34290"/>
                </a:tc>
                <a:tc>
                  <a:txBody>
                    <a:bodyPr/>
                    <a:lstStyle/>
                    <a:p>
                      <a:r>
                        <a:rPr lang="es-ES" sz="1100" dirty="0" smtClean="0"/>
                        <a:t>Incentivo Financiero</a:t>
                      </a:r>
                      <a:endParaRPr lang="en-US" sz="1100" dirty="0"/>
                    </a:p>
                  </a:txBody>
                  <a:tcPr marT="34290" marB="34290"/>
                </a:tc>
                <a:tc>
                  <a:txBody>
                    <a:bodyPr/>
                    <a:lstStyle/>
                    <a:p>
                      <a:r>
                        <a:rPr lang="es-ES" sz="1100" dirty="0" smtClean="0"/>
                        <a:t>Múltiples</a:t>
                      </a:r>
                      <a:r>
                        <a:rPr lang="es-ES" sz="1100" baseline="0" dirty="0" smtClean="0"/>
                        <a:t> iniciativas </a:t>
                      </a:r>
                      <a:br>
                        <a:rPr lang="es-ES" sz="1100" baseline="0" dirty="0" smtClean="0"/>
                      </a:br>
                      <a:r>
                        <a:rPr lang="es-ES" sz="1100" baseline="0" dirty="0" smtClean="0"/>
                        <a:t>(</a:t>
                      </a:r>
                      <a:r>
                        <a:rPr lang="es-ES" sz="1100" baseline="0" dirty="0" err="1" smtClean="0"/>
                        <a:t>switch</a:t>
                      </a:r>
                      <a:r>
                        <a:rPr lang="es-ES" sz="1100" baseline="0" dirty="0" smtClean="0"/>
                        <a:t> a FTTH en 2005)</a:t>
                      </a:r>
                      <a:endParaRPr lang="en-US" sz="1100" dirty="0"/>
                    </a:p>
                  </a:txBody>
                  <a:tcPr marT="34290" marB="34290"/>
                </a:tc>
              </a:tr>
              <a:tr h="411762">
                <a:tc>
                  <a:txBody>
                    <a:bodyPr/>
                    <a:lstStyle/>
                    <a:p>
                      <a:r>
                        <a:rPr lang="es-ES" sz="1100" b="1" dirty="0" smtClean="0">
                          <a:solidFill>
                            <a:schemeClr val="tx2"/>
                          </a:solidFill>
                        </a:rPr>
                        <a:t>Colombia</a:t>
                      </a:r>
                      <a:endParaRPr lang="en-US" sz="1100" b="1" dirty="0">
                        <a:solidFill>
                          <a:schemeClr val="tx2"/>
                        </a:solidFill>
                      </a:endParaRPr>
                    </a:p>
                  </a:txBody>
                  <a:tcPr marT="34290" marB="34290"/>
                </a:tc>
                <a:tc>
                  <a:txBody>
                    <a:bodyPr/>
                    <a:lstStyle/>
                    <a:p>
                      <a:r>
                        <a:rPr lang="es-ES" sz="1100" dirty="0" smtClean="0"/>
                        <a:t>2010-2014</a:t>
                      </a:r>
                      <a:endParaRPr lang="en-US" sz="1100" dirty="0"/>
                    </a:p>
                  </a:txBody>
                  <a:tcPr marT="34290" marB="34290"/>
                </a:tc>
                <a:tc>
                  <a:txBody>
                    <a:bodyPr/>
                    <a:lstStyle/>
                    <a:p>
                      <a:pPr algn="r"/>
                      <a:r>
                        <a:rPr lang="es-ES" sz="1100" dirty="0" smtClean="0"/>
                        <a:t>711</a:t>
                      </a:r>
                      <a:endParaRPr lang="en-US" sz="1100" dirty="0"/>
                    </a:p>
                  </a:txBody>
                  <a:tcPr marT="34290" marB="34290"/>
                </a:tc>
                <a:tc>
                  <a:txBody>
                    <a:bodyPr/>
                    <a:lstStyle/>
                    <a:p>
                      <a:pPr algn="r"/>
                      <a:r>
                        <a:rPr lang="es-ES" sz="1100" dirty="0" smtClean="0"/>
                        <a:t>15</a:t>
                      </a:r>
                      <a:endParaRPr lang="en-US" sz="1100" dirty="0"/>
                    </a:p>
                  </a:txBody>
                  <a:tcPr marT="34290" marB="34290"/>
                </a:tc>
                <a:tc>
                  <a:txBody>
                    <a:bodyPr/>
                    <a:lstStyle/>
                    <a:p>
                      <a:pPr algn="ctr"/>
                      <a:r>
                        <a:rPr lang="es-ES" sz="1100" dirty="0" smtClean="0"/>
                        <a:t>0,2%</a:t>
                      </a:r>
                      <a:endParaRPr lang="en-US" sz="11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100" dirty="0" smtClean="0"/>
                        <a:t>Publico</a:t>
                      </a:r>
                      <a:r>
                        <a:rPr lang="es-ES" sz="1100" baseline="0" dirty="0" smtClean="0"/>
                        <a:t> Privado</a:t>
                      </a:r>
                      <a:endParaRPr lang="en-US" sz="1100" dirty="0"/>
                    </a:p>
                  </a:txBody>
                  <a:tcPr marT="34290" marB="34290"/>
                </a:tc>
                <a:tc>
                  <a:txBody>
                    <a:bodyPr/>
                    <a:lstStyle/>
                    <a:p>
                      <a:r>
                        <a:rPr lang="es-ES" sz="1100" dirty="0" smtClean="0"/>
                        <a:t>30% de</a:t>
                      </a:r>
                      <a:r>
                        <a:rPr lang="es-ES" sz="1100" baseline="0" dirty="0" smtClean="0"/>
                        <a:t> subsidio estatal</a:t>
                      </a:r>
                      <a:endParaRPr lang="en-US" sz="1100" dirty="0"/>
                    </a:p>
                  </a:txBody>
                  <a:tcPr marT="34290" marB="34290"/>
                </a:tc>
              </a:tr>
              <a:tr h="401021">
                <a:tc>
                  <a:txBody>
                    <a:bodyPr/>
                    <a:lstStyle/>
                    <a:p>
                      <a:r>
                        <a:rPr lang="es-ES" sz="1100" b="1" dirty="0" smtClean="0">
                          <a:solidFill>
                            <a:schemeClr val="tx2"/>
                          </a:solidFill>
                        </a:rPr>
                        <a:t>Argentina</a:t>
                      </a:r>
                      <a:endParaRPr lang="en-US" sz="1100" b="1" dirty="0">
                        <a:solidFill>
                          <a:schemeClr val="tx2"/>
                        </a:solidFill>
                      </a:endParaRPr>
                    </a:p>
                  </a:txBody>
                  <a:tcPr marT="34290" marB="34290"/>
                </a:tc>
                <a:tc>
                  <a:txBody>
                    <a:bodyPr/>
                    <a:lstStyle/>
                    <a:p>
                      <a:r>
                        <a:rPr lang="es-ES" sz="1100" dirty="0" smtClean="0"/>
                        <a:t>2010-2014</a:t>
                      </a:r>
                      <a:endParaRPr lang="en-US" sz="1100" dirty="0"/>
                    </a:p>
                  </a:txBody>
                  <a:tcPr marT="34290" marB="34290"/>
                </a:tc>
                <a:tc>
                  <a:txBody>
                    <a:bodyPr/>
                    <a:lstStyle/>
                    <a:p>
                      <a:pPr algn="r"/>
                      <a:r>
                        <a:rPr lang="es-ES" sz="1100" dirty="0" smtClean="0"/>
                        <a:t>840</a:t>
                      </a:r>
                      <a:endParaRPr lang="en-US" sz="1100" dirty="0"/>
                    </a:p>
                  </a:txBody>
                  <a:tcPr marT="34290" marB="34290"/>
                </a:tc>
                <a:tc>
                  <a:txBody>
                    <a:bodyPr/>
                    <a:lstStyle/>
                    <a:p>
                      <a:pPr algn="r"/>
                      <a:r>
                        <a:rPr lang="es-ES" sz="1100" dirty="0" smtClean="0"/>
                        <a:t>20</a:t>
                      </a:r>
                      <a:endParaRPr lang="en-US" sz="1100" dirty="0"/>
                    </a:p>
                  </a:txBody>
                  <a:tcPr marT="34290" marB="34290"/>
                </a:tc>
                <a:tc>
                  <a:txBody>
                    <a:bodyPr/>
                    <a:lstStyle/>
                    <a:p>
                      <a:pPr algn="ctr"/>
                      <a:r>
                        <a:rPr lang="es-ES" sz="1100" dirty="0" smtClean="0"/>
                        <a:t>0,1%</a:t>
                      </a:r>
                      <a:endParaRPr lang="en-US" sz="1100" dirty="0"/>
                    </a:p>
                  </a:txBody>
                  <a:tcPr marT="34290" marB="34290"/>
                </a:tc>
                <a:tc>
                  <a:txBody>
                    <a:bodyPr/>
                    <a:lstStyle/>
                    <a:p>
                      <a:r>
                        <a:rPr lang="es-ES" sz="1100" dirty="0" smtClean="0"/>
                        <a:t>Empresa Estatal</a:t>
                      </a:r>
                      <a:endParaRPr lang="en-US" sz="1100" dirty="0"/>
                    </a:p>
                  </a:txBody>
                  <a:tcPr marT="34290" marB="34290"/>
                </a:tc>
                <a:tc>
                  <a:txBody>
                    <a:bodyPr/>
                    <a:lstStyle/>
                    <a:p>
                      <a:r>
                        <a:rPr lang="es-ES" sz="1100" dirty="0" smtClean="0"/>
                        <a:t>Incluye compra</a:t>
                      </a:r>
                      <a:r>
                        <a:rPr lang="es-ES" sz="1100" baseline="0" dirty="0" smtClean="0"/>
                        <a:t> de redes</a:t>
                      </a:r>
                      <a:endParaRPr lang="en-US" sz="1100" dirty="0"/>
                    </a:p>
                  </a:txBody>
                  <a:tcPr marT="34290" marB="34290"/>
                </a:tc>
              </a:tr>
              <a:tr h="545024">
                <a:tc>
                  <a:txBody>
                    <a:bodyPr/>
                    <a:lstStyle/>
                    <a:p>
                      <a:r>
                        <a:rPr lang="es-ES" sz="1100" b="1" dirty="0" smtClean="0">
                          <a:solidFill>
                            <a:schemeClr val="tx2"/>
                          </a:solidFill>
                        </a:rPr>
                        <a:t>Nueva Zelandia</a:t>
                      </a:r>
                      <a:endParaRPr lang="en-US" sz="1100" b="1" dirty="0">
                        <a:solidFill>
                          <a:schemeClr val="tx2"/>
                        </a:solidFill>
                      </a:endParaRPr>
                    </a:p>
                  </a:txBody>
                  <a:tcPr marT="34290" marB="34290"/>
                </a:tc>
                <a:tc>
                  <a:txBody>
                    <a:bodyPr/>
                    <a:lstStyle/>
                    <a:p>
                      <a:r>
                        <a:rPr lang="es-ES" sz="1100" dirty="0" smtClean="0"/>
                        <a:t>2010-2020(e)</a:t>
                      </a:r>
                      <a:endParaRPr lang="en-US" sz="1100" dirty="0"/>
                    </a:p>
                  </a:txBody>
                  <a:tcPr marT="34290" marB="34290"/>
                </a:tc>
                <a:tc>
                  <a:txBody>
                    <a:bodyPr/>
                    <a:lstStyle/>
                    <a:p>
                      <a:pPr algn="r"/>
                      <a:r>
                        <a:rPr lang="es-ES" sz="1100" dirty="0" smtClean="0"/>
                        <a:t>1.180</a:t>
                      </a:r>
                      <a:endParaRPr lang="en-US" sz="1100" dirty="0"/>
                    </a:p>
                  </a:txBody>
                  <a:tcPr marT="34290" marB="34290"/>
                </a:tc>
                <a:tc>
                  <a:txBody>
                    <a:bodyPr/>
                    <a:lstStyle/>
                    <a:p>
                      <a:pPr algn="r"/>
                      <a:r>
                        <a:rPr lang="es-ES" sz="1100" dirty="0" smtClean="0"/>
                        <a:t>262</a:t>
                      </a:r>
                      <a:endParaRPr lang="en-US" sz="1100" dirty="0"/>
                    </a:p>
                  </a:txBody>
                  <a:tcPr marT="34290" marB="34290"/>
                </a:tc>
                <a:tc>
                  <a:txBody>
                    <a:bodyPr/>
                    <a:lstStyle/>
                    <a:p>
                      <a:pPr algn="ctr"/>
                      <a:r>
                        <a:rPr lang="es-ES" sz="1100" dirty="0" smtClean="0"/>
                        <a:t>0,7%</a:t>
                      </a:r>
                      <a:endParaRPr lang="en-US" sz="1100" dirty="0"/>
                    </a:p>
                  </a:txBody>
                  <a:tcPr marT="34290" marB="34290"/>
                </a:tc>
                <a:tc>
                  <a:txBody>
                    <a:bodyPr/>
                    <a:lstStyle/>
                    <a:p>
                      <a:r>
                        <a:rPr lang="es-ES" sz="1100" dirty="0" smtClean="0"/>
                        <a:t>Publico</a:t>
                      </a:r>
                      <a:r>
                        <a:rPr lang="es-ES" sz="1100" baseline="0" dirty="0" smtClean="0"/>
                        <a:t> Privado</a:t>
                      </a:r>
                      <a:endParaRPr lang="en-US" sz="1100" dirty="0"/>
                    </a:p>
                  </a:txBody>
                  <a:tcPr marT="34290" marB="34290"/>
                </a:tc>
                <a:tc>
                  <a:txBody>
                    <a:bodyPr/>
                    <a:lstStyle/>
                    <a:p>
                      <a:pPr algn="l"/>
                      <a:r>
                        <a:rPr lang="es-ES" sz="1100" dirty="0" smtClean="0"/>
                        <a:t>Separación</a:t>
                      </a:r>
                      <a:r>
                        <a:rPr lang="es-ES" sz="1100" baseline="0" dirty="0" smtClean="0"/>
                        <a:t> estructural: Transporte y última milla</a:t>
                      </a:r>
                      <a:endParaRPr lang="en-US" sz="1100" dirty="0"/>
                    </a:p>
                  </a:txBody>
                  <a:tcPr marT="34290" marB="34290"/>
                </a:tc>
              </a:tr>
              <a:tr h="582930">
                <a:tc>
                  <a:txBody>
                    <a:bodyPr/>
                    <a:lstStyle/>
                    <a:p>
                      <a:r>
                        <a:rPr lang="es-ES" sz="1100" b="1" dirty="0" smtClean="0">
                          <a:solidFill>
                            <a:schemeClr val="tx2"/>
                          </a:solidFill>
                        </a:rPr>
                        <a:t>Brasil</a:t>
                      </a:r>
                      <a:endParaRPr lang="en-US" sz="1100" b="1" dirty="0">
                        <a:solidFill>
                          <a:schemeClr val="tx2"/>
                        </a:solidFill>
                      </a:endParaRPr>
                    </a:p>
                  </a:txBody>
                  <a:tcPr marT="34290" marB="34290"/>
                </a:tc>
                <a:tc>
                  <a:txBody>
                    <a:bodyPr/>
                    <a:lstStyle/>
                    <a:p>
                      <a:r>
                        <a:rPr lang="es-ES" sz="1100" dirty="0" smtClean="0"/>
                        <a:t>2012-2014</a:t>
                      </a:r>
                      <a:endParaRPr lang="en-US" sz="1100" dirty="0"/>
                    </a:p>
                  </a:txBody>
                  <a:tcPr marT="34290" marB="34290"/>
                </a:tc>
                <a:tc>
                  <a:txBody>
                    <a:bodyPr/>
                    <a:lstStyle/>
                    <a:p>
                      <a:pPr algn="r"/>
                      <a:r>
                        <a:rPr lang="es-ES" sz="1100" dirty="0" smtClean="0"/>
                        <a:t>3.300</a:t>
                      </a:r>
                      <a:endParaRPr lang="en-US" sz="1100" dirty="0"/>
                    </a:p>
                  </a:txBody>
                  <a:tcPr marT="34290" marB="34290"/>
                </a:tc>
                <a:tc>
                  <a:txBody>
                    <a:bodyPr/>
                    <a:lstStyle/>
                    <a:p>
                      <a:pPr algn="r"/>
                      <a:r>
                        <a:rPr lang="es-ES" sz="1100" dirty="0" smtClean="0"/>
                        <a:t>16</a:t>
                      </a:r>
                      <a:endParaRPr lang="en-US" sz="1100" dirty="0"/>
                    </a:p>
                  </a:txBody>
                  <a:tcPr marT="34290" marB="34290"/>
                </a:tc>
                <a:tc>
                  <a:txBody>
                    <a:bodyPr/>
                    <a:lstStyle/>
                    <a:p>
                      <a:pPr marL="0" algn="ctr" defTabSz="457200" rtl="0" eaLnBrk="1" latinLnBrk="0" hangingPunct="1"/>
                      <a:r>
                        <a:rPr lang="es-ES" sz="1100" kern="1200" dirty="0" smtClean="0">
                          <a:solidFill>
                            <a:schemeClr val="dk1"/>
                          </a:solidFill>
                          <a:latin typeface="+mn-lt"/>
                          <a:ea typeface="+mn-ea"/>
                          <a:cs typeface="+mn-cs"/>
                        </a:rPr>
                        <a:t>0,1%</a:t>
                      </a:r>
                      <a:endParaRPr lang="en-US" sz="1100" kern="1200" dirty="0">
                        <a:solidFill>
                          <a:schemeClr val="dk1"/>
                        </a:solidFill>
                        <a:latin typeface="+mn-lt"/>
                        <a:ea typeface="+mn-ea"/>
                        <a:cs typeface="+mn-cs"/>
                      </a:endParaRPr>
                    </a:p>
                  </a:txBody>
                  <a:tcPr marT="34290" marB="34290"/>
                </a:tc>
                <a:tc>
                  <a:txBody>
                    <a:bodyPr/>
                    <a:lstStyle/>
                    <a:p>
                      <a:r>
                        <a:rPr lang="es-ES" sz="1100" dirty="0" smtClean="0"/>
                        <a:t>Empresa Estatal</a:t>
                      </a:r>
                      <a:endParaRPr lang="en-US" sz="1100" dirty="0"/>
                    </a:p>
                  </a:txBody>
                  <a:tcPr marT="34290" marB="34290"/>
                </a:tc>
                <a:tc>
                  <a:txBody>
                    <a:bodyPr/>
                    <a:lstStyle/>
                    <a:p>
                      <a:r>
                        <a:rPr lang="es-ES" sz="1100" dirty="0" smtClean="0"/>
                        <a:t>Adicionalmente invertirá</a:t>
                      </a:r>
                      <a:r>
                        <a:rPr lang="es-ES" sz="1100" baseline="0" dirty="0" smtClean="0"/>
                        <a:t> en cable submarino a Europa</a:t>
                      </a:r>
                      <a:endParaRPr lang="en-US" sz="1100" dirty="0"/>
                    </a:p>
                  </a:txBody>
                  <a:tcPr marT="34290" marB="34290"/>
                </a:tc>
              </a:tr>
              <a:tr h="411480">
                <a:tc>
                  <a:txBody>
                    <a:bodyPr/>
                    <a:lstStyle/>
                    <a:p>
                      <a:r>
                        <a:rPr lang="es-ES" sz="1100" b="1" dirty="0" smtClean="0">
                          <a:solidFill>
                            <a:schemeClr val="tx2"/>
                          </a:solidFill>
                        </a:rPr>
                        <a:t>Singapur</a:t>
                      </a:r>
                      <a:endParaRPr lang="en-US" sz="1100" b="1" dirty="0">
                        <a:solidFill>
                          <a:schemeClr val="tx2"/>
                        </a:solidFill>
                      </a:endParaRPr>
                    </a:p>
                  </a:txBody>
                  <a:tcPr marT="34290" marB="34290"/>
                </a:tc>
                <a:tc>
                  <a:txBody>
                    <a:bodyPr/>
                    <a:lstStyle/>
                    <a:p>
                      <a:r>
                        <a:rPr lang="es-ES" sz="1100" dirty="0" smtClean="0"/>
                        <a:t>2008-2009</a:t>
                      </a:r>
                      <a:endParaRPr lang="en-US" sz="1100" dirty="0"/>
                    </a:p>
                  </a:txBody>
                  <a:tcPr marT="34290" marB="34290"/>
                </a:tc>
                <a:tc>
                  <a:txBody>
                    <a:bodyPr/>
                    <a:lstStyle/>
                    <a:p>
                      <a:pPr algn="r"/>
                      <a:r>
                        <a:rPr lang="es-ES" sz="1100" dirty="0" smtClean="0"/>
                        <a:t>700</a:t>
                      </a:r>
                      <a:endParaRPr lang="en-US" sz="1100" dirty="0"/>
                    </a:p>
                  </a:txBody>
                  <a:tcPr marT="34290" marB="34290"/>
                </a:tc>
                <a:tc>
                  <a:txBody>
                    <a:bodyPr/>
                    <a:lstStyle/>
                    <a:p>
                      <a:pPr algn="r"/>
                      <a:r>
                        <a:rPr lang="es-ES" sz="1100" dirty="0" smtClean="0"/>
                        <a:t>150</a:t>
                      </a:r>
                      <a:endParaRPr lang="en-US" sz="1100" dirty="0"/>
                    </a:p>
                  </a:txBody>
                  <a:tcPr marT="34290" marB="34290"/>
                </a:tc>
                <a:tc>
                  <a:txBody>
                    <a:bodyPr/>
                    <a:lstStyle/>
                    <a:p>
                      <a:pPr algn="ctr"/>
                      <a:r>
                        <a:rPr lang="es-ES" sz="1100" dirty="0" smtClean="0"/>
                        <a:t>0,4%</a:t>
                      </a:r>
                    </a:p>
                    <a:p>
                      <a:pPr algn="r"/>
                      <a:endParaRPr lang="en-US" sz="1100" dirty="0"/>
                    </a:p>
                  </a:txBody>
                  <a:tcPr marT="34290" marB="34290"/>
                </a:tc>
                <a:tc>
                  <a:txBody>
                    <a:bodyPr/>
                    <a:lstStyle/>
                    <a:p>
                      <a:r>
                        <a:rPr lang="es-ES" sz="1100" dirty="0" smtClean="0"/>
                        <a:t>Publico -Privado</a:t>
                      </a:r>
                      <a:endParaRPr lang="en-US" sz="1100" dirty="0"/>
                    </a:p>
                  </a:txBody>
                  <a:tcPr marT="34290" marB="34290"/>
                </a:tc>
                <a:tc>
                  <a:txBody>
                    <a:bodyPr/>
                    <a:lstStyle/>
                    <a:p>
                      <a:endParaRPr lang="en-US" sz="1100" dirty="0"/>
                    </a:p>
                  </a:txBody>
                  <a:tcPr marT="34290" marB="34290"/>
                </a:tc>
              </a:tr>
            </a:tbl>
          </a:graphicData>
        </a:graphic>
      </p:graphicFrame>
      <p:sp>
        <p:nvSpPr>
          <p:cNvPr id="6" name="5 Rectángulo"/>
          <p:cNvSpPr/>
          <p:nvPr/>
        </p:nvSpPr>
        <p:spPr>
          <a:xfrm>
            <a:off x="503238" y="4848669"/>
            <a:ext cx="7139354" cy="246221"/>
          </a:xfrm>
          <a:prstGeom prst="rect">
            <a:avLst/>
          </a:prstGeom>
        </p:spPr>
        <p:txBody>
          <a:bodyPr wrap="square">
            <a:spAutoFit/>
          </a:bodyPr>
          <a:lstStyle/>
          <a:p>
            <a:r>
              <a:rPr lang="es-ES" sz="1000" dirty="0">
                <a:solidFill>
                  <a:schemeClr val="bg1">
                    <a:lumMod val="65000"/>
                  </a:schemeClr>
                </a:solidFill>
              </a:rPr>
              <a:t>Fuente: Análisis de  Subtel en base a </a:t>
            </a:r>
            <a:r>
              <a:rPr lang="es-ES" sz="1000" dirty="0" err="1" smtClean="0">
                <a:solidFill>
                  <a:schemeClr val="bg1">
                    <a:lumMod val="65000"/>
                  </a:schemeClr>
                </a:solidFill>
              </a:rPr>
              <a:t>Booz&amp;Co</a:t>
            </a:r>
            <a:r>
              <a:rPr lang="es-ES" sz="1000" dirty="0" smtClean="0">
                <a:solidFill>
                  <a:schemeClr val="bg1">
                    <a:lumMod val="65000"/>
                  </a:schemeClr>
                </a:solidFill>
              </a:rPr>
              <a:t> 2009 e informes públicos de gobiernos</a:t>
            </a:r>
            <a:endParaRPr lang="en-US" sz="1000" dirty="0">
              <a:solidFill>
                <a:schemeClr val="bg1">
                  <a:lumMod val="65000"/>
                </a:schemeClr>
              </a:solidFill>
            </a:endParaRPr>
          </a:p>
        </p:txBody>
      </p:sp>
      <p:sp>
        <p:nvSpPr>
          <p:cNvPr id="7" name="1 Título"/>
          <p:cNvSpPr txBox="1">
            <a:spLocks/>
          </p:cNvSpPr>
          <p:nvPr/>
        </p:nvSpPr>
        <p:spPr bwMode="auto">
          <a:xfrm>
            <a:off x="0" y="127458"/>
            <a:ext cx="8120416" cy="370285"/>
          </a:xfrm>
          <a:prstGeom prst="rect">
            <a:avLst/>
          </a:prstGeom>
          <a:solidFill>
            <a:schemeClr val="tx2">
              <a:lumMod val="75000"/>
            </a:schemeClr>
          </a:solidFill>
          <a:ln w="9525">
            <a:noFill/>
            <a:miter lim="800000"/>
            <a:headEnd/>
            <a:tailEnd/>
          </a:ln>
        </p:spPr>
        <p:txBody>
          <a:bodyPr anchor="ct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a:defRPr/>
            </a:pPr>
            <a:r>
              <a:rPr lang="es-CL" sz="2000" b="1" dirty="0" smtClean="0">
                <a:solidFill>
                  <a:schemeClr val="bg1"/>
                </a:solidFill>
                <a:latin typeface="Calibri" charset="0"/>
                <a:ea typeface="Calibri" charset="0"/>
                <a:cs typeface="Calibri" charset="0"/>
              </a:rPr>
              <a:t>	Planes </a:t>
            </a:r>
            <a:r>
              <a:rPr lang="es-CL" sz="2000" b="1" dirty="0" smtClean="0">
                <a:solidFill>
                  <a:schemeClr val="bg1"/>
                </a:solidFill>
                <a:latin typeface="Calibri" charset="0"/>
                <a:ea typeface="Calibri" charset="0"/>
                <a:cs typeface="Calibri" charset="0"/>
              </a:rPr>
              <a:t>Nacionales de Banda Ancha</a:t>
            </a:r>
          </a:p>
        </p:txBody>
      </p:sp>
    </p:spTree>
    <p:extLst>
      <p:ext uri="{BB962C8B-B14F-4D97-AF65-F5344CB8AC3E}">
        <p14:creationId xmlns:p14="http://schemas.microsoft.com/office/powerpoint/2010/main" val="681365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143500"/>
          </a:xfrm>
          <a:prstGeom prst="rect">
            <a:avLst/>
          </a:prstGeom>
          <a:solidFill>
            <a:srgbClr val="00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1 CuadroTexto"/>
          <p:cNvSpPr txBox="1"/>
          <p:nvPr/>
        </p:nvSpPr>
        <p:spPr>
          <a:xfrm>
            <a:off x="924674" y="503433"/>
            <a:ext cx="6842589" cy="4247317"/>
          </a:xfrm>
          <a:prstGeom prst="rect">
            <a:avLst/>
          </a:prstGeom>
          <a:noFill/>
          <a:effectLst/>
        </p:spPr>
        <p:txBody>
          <a:bodyPr wrap="square" rtlCol="0">
            <a:spAutoFit/>
          </a:bodyPr>
          <a:lstStyle/>
          <a:p>
            <a:r>
              <a:rPr lang="es-MX" sz="5400" b="1" dirty="0" smtClean="0">
                <a:solidFill>
                  <a:schemeClr val="bg1"/>
                </a:solidFill>
              </a:rPr>
              <a:t>10 razones, al menos, para que trabajemos juntos en un Plan Nacional de Infraestructura (PNIT)</a:t>
            </a:r>
            <a:endParaRPr lang="es-CL" sz="5400" b="1" dirty="0">
              <a:solidFill>
                <a:schemeClr val="bg1"/>
              </a:solidFill>
            </a:endParaRPr>
          </a:p>
        </p:txBody>
      </p:sp>
    </p:spTree>
    <p:extLst>
      <p:ext uri="{BB962C8B-B14F-4D97-AF65-F5344CB8AC3E}">
        <p14:creationId xmlns:p14="http://schemas.microsoft.com/office/powerpoint/2010/main" val="2573211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7442" y="853177"/>
            <a:ext cx="8103997" cy="2523768"/>
          </a:xfrm>
          <a:prstGeom prst="rect">
            <a:avLst/>
          </a:prstGeom>
        </p:spPr>
        <p:txBody>
          <a:bodyPr wrap="square">
            <a:spAutoFit/>
          </a:bodyPr>
          <a:lstStyle/>
          <a:p>
            <a:r>
              <a:rPr lang="es-ES" sz="1400" dirty="0" smtClean="0">
                <a:solidFill>
                  <a:prstClr val="black"/>
                </a:solidFill>
              </a:rPr>
              <a:t>Cumbre </a:t>
            </a:r>
            <a:r>
              <a:rPr lang="es-ES" sz="1400" dirty="0">
                <a:solidFill>
                  <a:prstClr val="black"/>
                </a:solidFill>
              </a:rPr>
              <a:t>Mundial sobre la Sociedad de la </a:t>
            </a:r>
            <a:r>
              <a:rPr lang="es-ES" sz="1400" dirty="0" smtClean="0">
                <a:solidFill>
                  <a:prstClr val="black"/>
                </a:solidFill>
              </a:rPr>
              <a:t>Información, </a:t>
            </a:r>
            <a:r>
              <a:rPr lang="es-ES" sz="1400" i="1" dirty="0" smtClean="0">
                <a:solidFill>
                  <a:prstClr val="black"/>
                </a:solidFill>
              </a:rPr>
              <a:t>Noviembre 2005</a:t>
            </a:r>
          </a:p>
          <a:p>
            <a:endParaRPr lang="en-US" dirty="0">
              <a:solidFill>
                <a:prstClr val="black"/>
              </a:solidFill>
            </a:endParaRPr>
          </a:p>
          <a:p>
            <a:r>
              <a:rPr lang="es-ES" dirty="0">
                <a:solidFill>
                  <a:prstClr val="black"/>
                </a:solidFill>
              </a:rPr>
              <a:t>“El acceso a internet debe ser universal para que sea un instrumento de desarrollo social y humano, contribuyendo a la construcción de una Sociedad de la Información inclusiva y no discriminatoria</a:t>
            </a:r>
            <a:r>
              <a:rPr lang="es-ES" dirty="0" smtClean="0">
                <a:solidFill>
                  <a:prstClr val="black"/>
                </a:solidFill>
              </a:rPr>
              <a:t>.”</a:t>
            </a:r>
          </a:p>
          <a:p>
            <a:endParaRPr lang="en-US" dirty="0">
              <a:solidFill>
                <a:prstClr val="black"/>
              </a:solidFill>
            </a:endParaRPr>
          </a:p>
          <a:p>
            <a:r>
              <a:rPr lang="es-ES" dirty="0">
                <a:solidFill>
                  <a:prstClr val="black"/>
                </a:solidFill>
              </a:rPr>
              <a:t>“El acceso universal, ubicuo, equitativo y asequible a la infraestructura y los servicios de las TIC constituye uno de los retos de la Sociedad de la Información y debe ser un objetivo de todas las partes interesadas que participan en su creación.”</a:t>
            </a:r>
            <a:endParaRPr lang="en-US" dirty="0">
              <a:solidFill>
                <a:prstClr val="black"/>
              </a:solidFill>
            </a:endParaRPr>
          </a:p>
        </p:txBody>
      </p:sp>
      <p:sp>
        <p:nvSpPr>
          <p:cNvPr id="3" name="2 Rectángulo"/>
          <p:cNvSpPr/>
          <p:nvPr/>
        </p:nvSpPr>
        <p:spPr>
          <a:xfrm>
            <a:off x="507440" y="236927"/>
            <a:ext cx="8244673" cy="357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eaLnBrk="0" fontAlgn="base" hangingPunct="0">
              <a:spcBef>
                <a:spcPct val="0"/>
              </a:spcBef>
              <a:spcAft>
                <a:spcPct val="0"/>
              </a:spcAft>
            </a:pPr>
            <a:r>
              <a:rPr lang="es-ES" sz="2000" b="1" dirty="0">
                <a:solidFill>
                  <a:srgbClr val="006CB7"/>
                </a:solidFill>
                <a:latin typeface="Calibri" charset="0"/>
                <a:ea typeface="Calibri" charset="0"/>
                <a:cs typeface="Calibri" charset="0"/>
              </a:rPr>
              <a:t>1.  </a:t>
            </a:r>
            <a:r>
              <a:rPr lang="es-ES" sz="2000" b="1" dirty="0" smtClean="0">
                <a:solidFill>
                  <a:srgbClr val="006CB7"/>
                </a:solidFill>
                <a:latin typeface="Calibri" charset="0"/>
                <a:ea typeface="Calibri" charset="0"/>
                <a:cs typeface="Calibri" charset="0"/>
              </a:rPr>
              <a:t>Acceso </a:t>
            </a:r>
            <a:r>
              <a:rPr lang="es-ES" sz="2000" b="1" dirty="0">
                <a:solidFill>
                  <a:srgbClr val="006CB7"/>
                </a:solidFill>
                <a:latin typeface="Calibri" charset="0"/>
                <a:ea typeface="Calibri" charset="0"/>
                <a:cs typeface="Calibri" charset="0"/>
              </a:rPr>
              <a:t>a la información como un Derecho Social </a:t>
            </a:r>
            <a:endParaRPr lang="en-US" sz="2000" b="1" dirty="0">
              <a:solidFill>
                <a:srgbClr val="006CB7"/>
              </a:solidFill>
              <a:latin typeface="Calibri" charset="0"/>
              <a:ea typeface="Calibri" charset="0"/>
              <a:cs typeface="Calibri" charset="0"/>
            </a:endParaRP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10" y="3494498"/>
            <a:ext cx="1894116" cy="140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531" y="3494498"/>
            <a:ext cx="1333503" cy="140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53" y="3474465"/>
            <a:ext cx="3886200" cy="142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3002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rimera lamina 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Presentación a Nuevo Ministro</Template>
  <TotalTime>18726</TotalTime>
  <Words>1989</Words>
  <Application>Microsoft Macintosh PowerPoint</Application>
  <PresentationFormat>Presentación en pantalla (16:9)</PresentationFormat>
  <Paragraphs>337</Paragraphs>
  <Slides>26</Slides>
  <Notes>7</Notes>
  <HiddenSlides>0</HiddenSlides>
  <MMClips>0</MMClips>
  <ScaleCrop>false</ScaleCrop>
  <HeadingPairs>
    <vt:vector size="6" baseType="variant">
      <vt:variant>
        <vt:lpstr>Fuentes usadas</vt:lpstr>
      </vt:variant>
      <vt:variant>
        <vt:i4>6</vt:i4>
      </vt:variant>
      <vt:variant>
        <vt:lpstr>Tema</vt:lpstr>
      </vt:variant>
      <vt:variant>
        <vt:i4>11</vt:i4>
      </vt:variant>
      <vt:variant>
        <vt:lpstr>Títulos de diapositiva</vt:lpstr>
      </vt:variant>
      <vt:variant>
        <vt:i4>26</vt:i4>
      </vt:variant>
    </vt:vector>
  </HeadingPairs>
  <TitlesOfParts>
    <vt:vector size="43" baseType="lpstr">
      <vt:lpstr>Calibri</vt:lpstr>
      <vt:lpstr>ＭＳ Ｐゴシック</vt:lpstr>
      <vt:lpstr>Times New Roman</vt:lpstr>
      <vt:lpstr>Verdana</vt:lpstr>
      <vt:lpstr>ヒラギノ角ゴ Pro W3</vt:lpstr>
      <vt:lpstr>Arial</vt:lpstr>
      <vt:lpstr>Tema de Office</vt:lpstr>
      <vt:lpstr>1_Office Theme</vt:lpstr>
      <vt:lpstr>2_Office Theme</vt:lpstr>
      <vt:lpstr>5_Office Theme</vt:lpstr>
      <vt:lpstr>3_Office Theme</vt:lpstr>
      <vt:lpstr>Primera lamina Tema1</vt:lpstr>
      <vt:lpstr>8_Office Theme</vt:lpstr>
      <vt:lpstr>4_Office Theme</vt:lpstr>
      <vt:lpstr>6_Office Theme</vt:lpstr>
      <vt:lpstr>7_Office Theme</vt:lpstr>
      <vt:lpstr>9_Office Theme</vt:lpstr>
      <vt:lpstr>Presentación de PowerPoint</vt:lpstr>
      <vt:lpstr>Temario:</vt:lpstr>
      <vt:lpstr>Temario:</vt:lpstr>
      <vt:lpstr>Presentación de PowerPoint</vt:lpstr>
      <vt:lpstr>Presentación de PowerPoint</vt:lpstr>
      <vt:lpstr>Presentación de PowerPoint</vt:lpstr>
      <vt:lpstr>Presentación de PowerPoint</vt:lpstr>
      <vt:lpstr>Presentación de PowerPoint</vt:lpstr>
      <vt:lpstr>Presentación de PowerPoint</vt:lpstr>
      <vt:lpstr>2. Crecimiento Económico</vt:lpstr>
      <vt:lpstr>Presentación de PowerPoint</vt:lpstr>
      <vt:lpstr>Presentación de PowerPoint</vt:lpstr>
      <vt:lpstr>Presentación de PowerPoint</vt:lpstr>
      <vt:lpstr>6.  Obsolescencia de la infraestructura</vt:lpstr>
      <vt:lpstr>7. Conectar millones de nuevos dispositivos digitales </vt:lpstr>
      <vt:lpstr>8.  Red convergente para todos los servicios digitales</vt:lpstr>
      <vt:lpstr>9.  Explosiva demanda de video digital</vt:lpstr>
      <vt:lpstr>10. Potencial de hub digital del Pacífico Sur</vt:lpstr>
      <vt:lpstr>Temario:</vt:lpstr>
      <vt:lpstr>Presentación de PowerPoint</vt:lpstr>
      <vt:lpstr>Presentación de PowerPoint</vt:lpstr>
      <vt:lpstr>Presentación de PowerPoint</vt:lpstr>
      <vt:lpstr>Presentación de PowerPoint</vt:lpstr>
      <vt:lpstr>Puntos Clave del Concurso</vt:lpstr>
      <vt:lpstr>Diagrama de Concurso</vt:lpstr>
      <vt:lpstr>Presentación de PowerPoint</vt:lpstr>
    </vt:vector>
  </TitlesOfParts>
  <Company>Subtel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Distribución de Escalafón y Rentas</dc:title>
  <dc:creator>Juan Paulo Salinas Lafian</dc:creator>
  <cp:lastModifiedBy>Eduardo Sánchez Ortiz</cp:lastModifiedBy>
  <cp:revision>799</cp:revision>
  <cp:lastPrinted>2016-04-05T15:19:00Z</cp:lastPrinted>
  <dcterms:created xsi:type="dcterms:W3CDTF">2011-05-28T22:14:33Z</dcterms:created>
  <dcterms:modified xsi:type="dcterms:W3CDTF">2016-08-11T12:13:31Z</dcterms:modified>
  <cp:version>1</cp:version>
</cp:coreProperties>
</file>