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60" r:id="rId2"/>
    <p:sldId id="261" r:id="rId3"/>
    <p:sldId id="397" r:id="rId4"/>
    <p:sldId id="279" r:id="rId5"/>
    <p:sldId id="293" r:id="rId6"/>
    <p:sldId id="283" r:id="rId7"/>
    <p:sldId id="285" r:id="rId8"/>
    <p:sldId id="355" r:id="rId9"/>
    <p:sldId id="389" r:id="rId10"/>
    <p:sldId id="359" r:id="rId11"/>
    <p:sldId id="360" r:id="rId12"/>
    <p:sldId id="390" r:id="rId13"/>
    <p:sldId id="361" r:id="rId14"/>
    <p:sldId id="347" r:id="rId15"/>
    <p:sldId id="400" r:id="rId16"/>
  </p:sldIdLst>
  <p:sldSz cx="9144000" cy="6858000" type="screen4x3"/>
  <p:notesSz cx="6881813" cy="92964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riscila López Pavez" initials="PLP" lastIdx="11" clrIdx="0"/>
  <p:cmAuthor id="1" name="Erick Zuñiga Acuña" initials="EZA" lastIdx="0" clrIdx="1"/>
  <p:cmAuthor id="2" name="Marianne Herrera" initials="MHP" lastIdx="1"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E4A40"/>
    <a:srgbClr val="3366CC"/>
    <a:srgbClr val="0099CC"/>
    <a:srgbClr val="0066CC"/>
    <a:srgbClr val="0066FF"/>
    <a:srgbClr val="3399FF"/>
    <a:srgbClr val="66CCFF"/>
    <a:srgbClr val="9779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73" autoAdjust="0"/>
    <p:restoredTop sz="94660"/>
  </p:normalViewPr>
  <p:slideViewPr>
    <p:cSldViewPr>
      <p:cViewPr>
        <p:scale>
          <a:sx n="80" d="100"/>
          <a:sy n="80" d="100"/>
        </p:scale>
        <p:origin x="-1128" y="24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C87922-7ACE-421E-AFE1-2D67C5817430}"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CL"/>
        </a:p>
      </dgm:t>
    </dgm:pt>
    <dgm:pt modelId="{912E744A-EDC7-4907-8825-D1509C5547A0}">
      <dgm:prSet phldrT="[Texto]" custT="1"/>
      <dgm:spPr/>
      <dgm:t>
        <a:bodyPr/>
        <a:lstStyle/>
        <a:p>
          <a:r>
            <a:rPr lang="es-CL" sz="2000" dirty="0" smtClean="0"/>
            <a:t>I. Criterios y Bases Generales FDT</a:t>
          </a:r>
          <a:endParaRPr lang="es-CL" sz="2000" dirty="0"/>
        </a:p>
      </dgm:t>
    </dgm:pt>
    <dgm:pt modelId="{61613860-DD32-4F5F-88B5-8748C47F5811}" type="parTrans" cxnId="{A65E61D1-4CD3-4ABA-96FB-1FCBADA748A4}">
      <dgm:prSet/>
      <dgm:spPr/>
      <dgm:t>
        <a:bodyPr/>
        <a:lstStyle/>
        <a:p>
          <a:endParaRPr lang="es-CL"/>
        </a:p>
      </dgm:t>
    </dgm:pt>
    <dgm:pt modelId="{266391EA-10EF-4BC2-8111-566334B7FDFA}" type="sibTrans" cxnId="{A65E61D1-4CD3-4ABA-96FB-1FCBADA748A4}">
      <dgm:prSet/>
      <dgm:spPr/>
      <dgm:t>
        <a:bodyPr/>
        <a:lstStyle/>
        <a:p>
          <a:endParaRPr lang="es-CL"/>
        </a:p>
      </dgm:t>
    </dgm:pt>
    <dgm:pt modelId="{73A97534-7239-4F14-8240-C9BEA65AAF03}">
      <dgm:prSet phldrT="[Texto]" custT="1"/>
      <dgm:spPr/>
      <dgm:t>
        <a:bodyPr/>
        <a:lstStyle/>
        <a:p>
          <a:r>
            <a:rPr lang="es-CL" sz="2000" dirty="0" smtClean="0"/>
            <a:t>II. Bases Específicas PFOA </a:t>
          </a:r>
        </a:p>
      </dgm:t>
    </dgm:pt>
    <dgm:pt modelId="{16D43001-881E-4D2A-A754-16E1D0040D40}" type="parTrans" cxnId="{69BB96A7-7BDB-4B59-A5D0-63B6406BD874}">
      <dgm:prSet/>
      <dgm:spPr/>
      <dgm:t>
        <a:bodyPr/>
        <a:lstStyle/>
        <a:p>
          <a:endParaRPr lang="es-CL"/>
        </a:p>
      </dgm:t>
    </dgm:pt>
    <dgm:pt modelId="{EAA455F9-BD1A-4280-958B-AB2700359BC0}" type="sibTrans" cxnId="{69BB96A7-7BDB-4B59-A5D0-63B6406BD874}">
      <dgm:prSet/>
      <dgm:spPr/>
      <dgm:t>
        <a:bodyPr/>
        <a:lstStyle/>
        <a:p>
          <a:endParaRPr lang="es-CL"/>
        </a:p>
      </dgm:t>
    </dgm:pt>
    <dgm:pt modelId="{0533B2A4-F599-4113-BFFF-699C15CF57B3}" type="pres">
      <dgm:prSet presAssocID="{12C87922-7ACE-421E-AFE1-2D67C5817430}" presName="Name0" presStyleCnt="0">
        <dgm:presLayoutVars>
          <dgm:chMax val="7"/>
          <dgm:chPref val="7"/>
          <dgm:dir/>
        </dgm:presLayoutVars>
      </dgm:prSet>
      <dgm:spPr/>
      <dgm:t>
        <a:bodyPr/>
        <a:lstStyle/>
        <a:p>
          <a:endParaRPr lang="es-CL"/>
        </a:p>
      </dgm:t>
    </dgm:pt>
    <dgm:pt modelId="{065CB6AA-7131-40AC-841B-E54E5A096EB4}" type="pres">
      <dgm:prSet presAssocID="{12C87922-7ACE-421E-AFE1-2D67C5817430}" presName="Name1" presStyleCnt="0"/>
      <dgm:spPr/>
      <dgm:t>
        <a:bodyPr/>
        <a:lstStyle/>
        <a:p>
          <a:endParaRPr lang="es-CL"/>
        </a:p>
      </dgm:t>
    </dgm:pt>
    <dgm:pt modelId="{B0AB820F-39CC-4C9B-975C-D1F1FEE9D2A2}" type="pres">
      <dgm:prSet presAssocID="{12C87922-7ACE-421E-AFE1-2D67C5817430}" presName="cycle" presStyleCnt="0"/>
      <dgm:spPr/>
      <dgm:t>
        <a:bodyPr/>
        <a:lstStyle/>
        <a:p>
          <a:endParaRPr lang="es-CL"/>
        </a:p>
      </dgm:t>
    </dgm:pt>
    <dgm:pt modelId="{F7D6AB6C-5222-4F18-A331-350F7E54EC05}" type="pres">
      <dgm:prSet presAssocID="{12C87922-7ACE-421E-AFE1-2D67C5817430}" presName="srcNode" presStyleLbl="node1" presStyleIdx="0" presStyleCnt="2"/>
      <dgm:spPr/>
      <dgm:t>
        <a:bodyPr/>
        <a:lstStyle/>
        <a:p>
          <a:endParaRPr lang="es-CL"/>
        </a:p>
      </dgm:t>
    </dgm:pt>
    <dgm:pt modelId="{950F9D94-D917-4ABD-B0E6-7B232F2CCDD0}" type="pres">
      <dgm:prSet presAssocID="{12C87922-7ACE-421E-AFE1-2D67C5817430}" presName="conn" presStyleLbl="parChTrans1D2" presStyleIdx="0" presStyleCnt="1"/>
      <dgm:spPr/>
      <dgm:t>
        <a:bodyPr/>
        <a:lstStyle/>
        <a:p>
          <a:endParaRPr lang="es-CL"/>
        </a:p>
      </dgm:t>
    </dgm:pt>
    <dgm:pt modelId="{01FE4762-2892-4AB1-A81B-B172691A42C4}" type="pres">
      <dgm:prSet presAssocID="{12C87922-7ACE-421E-AFE1-2D67C5817430}" presName="extraNode" presStyleLbl="node1" presStyleIdx="0" presStyleCnt="2"/>
      <dgm:spPr/>
      <dgm:t>
        <a:bodyPr/>
        <a:lstStyle/>
        <a:p>
          <a:endParaRPr lang="es-CL"/>
        </a:p>
      </dgm:t>
    </dgm:pt>
    <dgm:pt modelId="{0BCB62BF-973A-479F-ADD6-3A60F9B98764}" type="pres">
      <dgm:prSet presAssocID="{12C87922-7ACE-421E-AFE1-2D67C5817430}" presName="dstNode" presStyleLbl="node1" presStyleIdx="0" presStyleCnt="2"/>
      <dgm:spPr/>
      <dgm:t>
        <a:bodyPr/>
        <a:lstStyle/>
        <a:p>
          <a:endParaRPr lang="es-CL"/>
        </a:p>
      </dgm:t>
    </dgm:pt>
    <dgm:pt modelId="{A93F6A1D-126F-464B-B36E-225CCA4E3240}" type="pres">
      <dgm:prSet presAssocID="{912E744A-EDC7-4907-8825-D1509C5547A0}" presName="text_1" presStyleLbl="node1" presStyleIdx="0" presStyleCnt="2">
        <dgm:presLayoutVars>
          <dgm:bulletEnabled val="1"/>
        </dgm:presLayoutVars>
      </dgm:prSet>
      <dgm:spPr/>
      <dgm:t>
        <a:bodyPr/>
        <a:lstStyle/>
        <a:p>
          <a:endParaRPr lang="es-CL"/>
        </a:p>
      </dgm:t>
    </dgm:pt>
    <dgm:pt modelId="{9F19B34A-962A-4D07-9669-FC2FF25C34FE}" type="pres">
      <dgm:prSet presAssocID="{912E744A-EDC7-4907-8825-D1509C5547A0}" presName="accent_1" presStyleCnt="0"/>
      <dgm:spPr/>
      <dgm:t>
        <a:bodyPr/>
        <a:lstStyle/>
        <a:p>
          <a:endParaRPr lang="es-CL"/>
        </a:p>
      </dgm:t>
    </dgm:pt>
    <dgm:pt modelId="{13AF1540-56E5-4252-AAA0-5845B21386B4}" type="pres">
      <dgm:prSet presAssocID="{912E744A-EDC7-4907-8825-D1509C5547A0}" presName="accentRepeatNode" presStyleLbl="solidFgAcc1" presStyleIdx="0" presStyleCnt="2"/>
      <dgm:spPr/>
      <dgm:t>
        <a:bodyPr/>
        <a:lstStyle/>
        <a:p>
          <a:endParaRPr lang="es-CL"/>
        </a:p>
      </dgm:t>
    </dgm:pt>
    <dgm:pt modelId="{4A651270-4DF8-4258-B2E9-9FD64297E8BC}" type="pres">
      <dgm:prSet presAssocID="{73A97534-7239-4F14-8240-C9BEA65AAF03}" presName="text_2" presStyleLbl="node1" presStyleIdx="1" presStyleCnt="2">
        <dgm:presLayoutVars>
          <dgm:bulletEnabled val="1"/>
        </dgm:presLayoutVars>
      </dgm:prSet>
      <dgm:spPr/>
      <dgm:t>
        <a:bodyPr/>
        <a:lstStyle/>
        <a:p>
          <a:endParaRPr lang="es-CL"/>
        </a:p>
      </dgm:t>
    </dgm:pt>
    <dgm:pt modelId="{25DA65AE-67D6-48D3-A48C-AAB4F084ED39}" type="pres">
      <dgm:prSet presAssocID="{73A97534-7239-4F14-8240-C9BEA65AAF03}" presName="accent_2" presStyleCnt="0"/>
      <dgm:spPr/>
    </dgm:pt>
    <dgm:pt modelId="{E1323DD4-2787-4ECA-AECB-1A14EF954063}" type="pres">
      <dgm:prSet presAssocID="{73A97534-7239-4F14-8240-C9BEA65AAF03}" presName="accentRepeatNode" presStyleLbl="solidFgAcc1" presStyleIdx="1" presStyleCnt="2"/>
      <dgm:spPr/>
      <dgm:t>
        <a:bodyPr/>
        <a:lstStyle/>
        <a:p>
          <a:endParaRPr lang="es-CL"/>
        </a:p>
      </dgm:t>
    </dgm:pt>
  </dgm:ptLst>
  <dgm:cxnLst>
    <dgm:cxn modelId="{A65E61D1-4CD3-4ABA-96FB-1FCBADA748A4}" srcId="{12C87922-7ACE-421E-AFE1-2D67C5817430}" destId="{912E744A-EDC7-4907-8825-D1509C5547A0}" srcOrd="0" destOrd="0" parTransId="{61613860-DD32-4F5F-88B5-8748C47F5811}" sibTransId="{266391EA-10EF-4BC2-8111-566334B7FDFA}"/>
    <dgm:cxn modelId="{747EBDFF-51C4-492C-90C8-4245A484254D}" type="presOf" srcId="{912E744A-EDC7-4907-8825-D1509C5547A0}" destId="{A93F6A1D-126F-464B-B36E-225CCA4E3240}" srcOrd="0" destOrd="0" presId="urn:microsoft.com/office/officeart/2008/layout/VerticalCurvedList"/>
    <dgm:cxn modelId="{4E23A868-5196-479B-975E-58A5C60D985C}" type="presOf" srcId="{73A97534-7239-4F14-8240-C9BEA65AAF03}" destId="{4A651270-4DF8-4258-B2E9-9FD64297E8BC}" srcOrd="0" destOrd="0" presId="urn:microsoft.com/office/officeart/2008/layout/VerticalCurvedList"/>
    <dgm:cxn modelId="{A8902767-E73F-4EB6-9F0B-4A9DB2106303}" type="presOf" srcId="{266391EA-10EF-4BC2-8111-566334B7FDFA}" destId="{950F9D94-D917-4ABD-B0E6-7B232F2CCDD0}" srcOrd="0" destOrd="0" presId="urn:microsoft.com/office/officeart/2008/layout/VerticalCurvedList"/>
    <dgm:cxn modelId="{69BB96A7-7BDB-4B59-A5D0-63B6406BD874}" srcId="{12C87922-7ACE-421E-AFE1-2D67C5817430}" destId="{73A97534-7239-4F14-8240-C9BEA65AAF03}" srcOrd="1" destOrd="0" parTransId="{16D43001-881E-4D2A-A754-16E1D0040D40}" sibTransId="{EAA455F9-BD1A-4280-958B-AB2700359BC0}"/>
    <dgm:cxn modelId="{32BD2637-BC3A-4A75-BF73-55F8E2108342}" type="presOf" srcId="{12C87922-7ACE-421E-AFE1-2D67C5817430}" destId="{0533B2A4-F599-4113-BFFF-699C15CF57B3}" srcOrd="0" destOrd="0" presId="urn:microsoft.com/office/officeart/2008/layout/VerticalCurvedList"/>
    <dgm:cxn modelId="{F8A2D5D5-F6BF-4B94-81D9-F1563794075E}" type="presParOf" srcId="{0533B2A4-F599-4113-BFFF-699C15CF57B3}" destId="{065CB6AA-7131-40AC-841B-E54E5A096EB4}" srcOrd="0" destOrd="0" presId="urn:microsoft.com/office/officeart/2008/layout/VerticalCurvedList"/>
    <dgm:cxn modelId="{7C873C5C-1504-4177-B815-377DE4B1A3BC}" type="presParOf" srcId="{065CB6AA-7131-40AC-841B-E54E5A096EB4}" destId="{B0AB820F-39CC-4C9B-975C-D1F1FEE9D2A2}" srcOrd="0" destOrd="0" presId="urn:microsoft.com/office/officeart/2008/layout/VerticalCurvedList"/>
    <dgm:cxn modelId="{F4F23727-D68A-40CA-A170-1288712C2CAC}" type="presParOf" srcId="{B0AB820F-39CC-4C9B-975C-D1F1FEE9D2A2}" destId="{F7D6AB6C-5222-4F18-A331-350F7E54EC05}" srcOrd="0" destOrd="0" presId="urn:microsoft.com/office/officeart/2008/layout/VerticalCurvedList"/>
    <dgm:cxn modelId="{AB62B3BA-FEE9-4F22-92D6-349779CF2661}" type="presParOf" srcId="{B0AB820F-39CC-4C9B-975C-D1F1FEE9D2A2}" destId="{950F9D94-D917-4ABD-B0E6-7B232F2CCDD0}" srcOrd="1" destOrd="0" presId="urn:microsoft.com/office/officeart/2008/layout/VerticalCurvedList"/>
    <dgm:cxn modelId="{8765E0EF-1882-43CE-A6B2-ADF57586C1C8}" type="presParOf" srcId="{B0AB820F-39CC-4C9B-975C-D1F1FEE9D2A2}" destId="{01FE4762-2892-4AB1-A81B-B172691A42C4}" srcOrd="2" destOrd="0" presId="urn:microsoft.com/office/officeart/2008/layout/VerticalCurvedList"/>
    <dgm:cxn modelId="{7E58F58D-828E-4F37-AB6C-208ABA2C1B43}" type="presParOf" srcId="{B0AB820F-39CC-4C9B-975C-D1F1FEE9D2A2}" destId="{0BCB62BF-973A-479F-ADD6-3A60F9B98764}" srcOrd="3" destOrd="0" presId="urn:microsoft.com/office/officeart/2008/layout/VerticalCurvedList"/>
    <dgm:cxn modelId="{85A80A57-CCCD-4FEF-A846-DD4DB01A94EA}" type="presParOf" srcId="{065CB6AA-7131-40AC-841B-E54E5A096EB4}" destId="{A93F6A1D-126F-464B-B36E-225CCA4E3240}" srcOrd="1" destOrd="0" presId="urn:microsoft.com/office/officeart/2008/layout/VerticalCurvedList"/>
    <dgm:cxn modelId="{D8A00FAE-C713-4383-86AC-DE0B6F2FCB2C}" type="presParOf" srcId="{065CB6AA-7131-40AC-841B-E54E5A096EB4}" destId="{9F19B34A-962A-4D07-9669-FC2FF25C34FE}" srcOrd="2" destOrd="0" presId="urn:microsoft.com/office/officeart/2008/layout/VerticalCurvedList"/>
    <dgm:cxn modelId="{A901662B-7F73-4C5E-8D70-655FBA2DA913}" type="presParOf" srcId="{9F19B34A-962A-4D07-9669-FC2FF25C34FE}" destId="{13AF1540-56E5-4252-AAA0-5845B21386B4}" srcOrd="0" destOrd="0" presId="urn:microsoft.com/office/officeart/2008/layout/VerticalCurvedList"/>
    <dgm:cxn modelId="{E7CF1B9A-2DE7-4B69-A292-5E07997628AD}" type="presParOf" srcId="{065CB6AA-7131-40AC-841B-E54E5A096EB4}" destId="{4A651270-4DF8-4258-B2E9-9FD64297E8BC}" srcOrd="3" destOrd="0" presId="urn:microsoft.com/office/officeart/2008/layout/VerticalCurvedList"/>
    <dgm:cxn modelId="{85929642-F107-46F7-A38A-49E663A607DF}" type="presParOf" srcId="{065CB6AA-7131-40AC-841B-E54E5A096EB4}" destId="{25DA65AE-67D6-48D3-A48C-AAB4F084ED39}" srcOrd="4" destOrd="0" presId="urn:microsoft.com/office/officeart/2008/layout/VerticalCurvedList"/>
    <dgm:cxn modelId="{961A6075-7020-428A-AC70-378B7A37C2F2}" type="presParOf" srcId="{25DA65AE-67D6-48D3-A48C-AAB4F084ED39}" destId="{E1323DD4-2787-4ECA-AECB-1A14EF954063}"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09B246A-21A5-4CD6-B699-EA411B0D8D03}" type="doc">
      <dgm:prSet loTypeId="urn:microsoft.com/office/officeart/2005/8/layout/process2" loCatId="process" qsTypeId="urn:microsoft.com/office/officeart/2005/8/quickstyle/simple1" qsCatId="simple" csTypeId="urn:microsoft.com/office/officeart/2005/8/colors/accent1_2" csCatId="accent1" phldr="1"/>
      <dgm:spPr/>
    </dgm:pt>
    <dgm:pt modelId="{8FB76179-F39D-4330-A543-A8EAE078B133}">
      <dgm:prSet phldrT="[Texto]"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s-CL" sz="2400" b="1" dirty="0" smtClean="0"/>
            <a:t>Postulante o proponente</a:t>
          </a:r>
        </a:p>
        <a:p>
          <a:r>
            <a:rPr lang="es-CL" sz="1400" b="0" dirty="0" smtClean="0"/>
            <a:t>Concesión </a:t>
          </a:r>
          <a:r>
            <a:rPr lang="es-CL" sz="1400" b="0" u="none" dirty="0" smtClean="0"/>
            <a:t>de “Operador de Infraestructura” </a:t>
          </a:r>
          <a:endParaRPr lang="es-CL" sz="1400" b="0" dirty="0"/>
        </a:p>
      </dgm:t>
    </dgm:pt>
    <dgm:pt modelId="{2EF1DBDF-05F4-4C4C-AC77-E73801DF3394}" type="parTrans" cxnId="{2395615F-069B-4203-9A44-CB81BF9C39FA}">
      <dgm:prSet/>
      <dgm:spPr/>
      <dgm:t>
        <a:bodyPr/>
        <a:lstStyle/>
        <a:p>
          <a:endParaRPr lang="es-CL"/>
        </a:p>
      </dgm:t>
    </dgm:pt>
    <dgm:pt modelId="{0E68C76A-C827-4461-9B19-2D914F4350FE}" type="sibTrans" cxnId="{2395615F-069B-4203-9A44-CB81BF9C39FA}">
      <dgm:prSet>
        <dgm:style>
          <a:lnRef idx="1">
            <a:schemeClr val="accent1"/>
          </a:lnRef>
          <a:fillRef idx="2">
            <a:schemeClr val="accent1"/>
          </a:fillRef>
          <a:effectRef idx="1">
            <a:schemeClr val="accent1"/>
          </a:effectRef>
          <a:fontRef idx="minor">
            <a:schemeClr val="dk1"/>
          </a:fontRef>
        </dgm:style>
      </dgm:prSet>
      <dgm:spPr/>
      <dgm:t>
        <a:bodyPr/>
        <a:lstStyle/>
        <a:p>
          <a:endParaRPr lang="es-CL"/>
        </a:p>
      </dgm:t>
    </dgm:pt>
    <dgm:pt modelId="{29A6C880-B308-484B-A4AC-7F1EBF764CEC}">
      <dgm:prSet phldrT="[Texto]" custT="1">
        <dgm:style>
          <a:lnRef idx="2">
            <a:schemeClr val="accent1"/>
          </a:lnRef>
          <a:fillRef idx="1">
            <a:schemeClr val="lt1"/>
          </a:fillRef>
          <a:effectRef idx="0">
            <a:schemeClr val="accent1"/>
          </a:effectRef>
          <a:fontRef idx="minor">
            <a:schemeClr val="dk1"/>
          </a:fontRef>
        </dgm:style>
      </dgm:prSet>
      <dgm:spPr/>
      <dgm:t>
        <a:bodyPr/>
        <a:lstStyle/>
        <a:p>
          <a:r>
            <a:rPr lang="es-CL" sz="2000" dirty="0" smtClean="0"/>
            <a:t>Persona jurídica de derecho público o privado </a:t>
          </a:r>
          <a:endParaRPr lang="es-CL" sz="2000" dirty="0"/>
        </a:p>
      </dgm:t>
    </dgm:pt>
    <dgm:pt modelId="{B7FB44B6-5C7E-4B9A-8201-7E641E916F82}" type="parTrans" cxnId="{CC73CF55-D4F2-4958-A693-766D67269C25}">
      <dgm:prSet/>
      <dgm:spPr/>
      <dgm:t>
        <a:bodyPr/>
        <a:lstStyle/>
        <a:p>
          <a:endParaRPr lang="es-CL"/>
        </a:p>
      </dgm:t>
    </dgm:pt>
    <dgm:pt modelId="{B4373891-0DF0-4CBF-8E65-A9F02B2FEFB0}" type="sibTrans" cxnId="{CC73CF55-D4F2-4958-A693-766D67269C25}">
      <dgm:prSet>
        <dgm:style>
          <a:lnRef idx="1">
            <a:schemeClr val="accent1"/>
          </a:lnRef>
          <a:fillRef idx="2">
            <a:schemeClr val="accent1"/>
          </a:fillRef>
          <a:effectRef idx="1">
            <a:schemeClr val="accent1"/>
          </a:effectRef>
          <a:fontRef idx="minor">
            <a:schemeClr val="dk1"/>
          </a:fontRef>
        </dgm:style>
      </dgm:prSet>
      <dgm:spPr/>
      <dgm:t>
        <a:bodyPr/>
        <a:lstStyle/>
        <a:p>
          <a:endParaRPr lang="es-CL"/>
        </a:p>
      </dgm:t>
    </dgm:pt>
    <dgm:pt modelId="{73575962-E867-49D4-8EDB-5DC4327A4B54}">
      <dgm:prSet phldrT="[Texto]" custT="1">
        <dgm:style>
          <a:lnRef idx="2">
            <a:schemeClr val="accent1"/>
          </a:lnRef>
          <a:fillRef idx="1">
            <a:schemeClr val="lt1"/>
          </a:fillRef>
          <a:effectRef idx="0">
            <a:schemeClr val="accent1"/>
          </a:effectRef>
          <a:fontRef idx="minor">
            <a:schemeClr val="dk1"/>
          </a:fontRef>
        </dgm:style>
      </dgm:prSet>
      <dgm:spPr/>
      <dgm:t>
        <a:bodyPr/>
        <a:lstStyle/>
        <a:p>
          <a:r>
            <a:rPr lang="es-CL" sz="2000" dirty="0" smtClean="0"/>
            <a:t>Constituida en Chile </a:t>
          </a:r>
          <a:endParaRPr lang="es-CL" sz="2000" dirty="0"/>
        </a:p>
      </dgm:t>
    </dgm:pt>
    <dgm:pt modelId="{55A04E87-46E2-424B-A4C5-EE16C4FAB349}" type="parTrans" cxnId="{51B246A1-3770-4C82-B20F-2CA4BB1C976C}">
      <dgm:prSet/>
      <dgm:spPr/>
      <dgm:t>
        <a:bodyPr/>
        <a:lstStyle/>
        <a:p>
          <a:endParaRPr lang="es-CL"/>
        </a:p>
      </dgm:t>
    </dgm:pt>
    <dgm:pt modelId="{1820549E-5A97-49FC-BDA0-21CB195B0CF8}" type="sibTrans" cxnId="{51B246A1-3770-4C82-B20F-2CA4BB1C976C}">
      <dgm:prSet>
        <dgm:style>
          <a:lnRef idx="1">
            <a:schemeClr val="accent1"/>
          </a:lnRef>
          <a:fillRef idx="2">
            <a:schemeClr val="accent1"/>
          </a:fillRef>
          <a:effectRef idx="1">
            <a:schemeClr val="accent1"/>
          </a:effectRef>
          <a:fontRef idx="minor">
            <a:schemeClr val="dk1"/>
          </a:fontRef>
        </dgm:style>
      </dgm:prSet>
      <dgm:spPr/>
      <dgm:t>
        <a:bodyPr/>
        <a:lstStyle/>
        <a:p>
          <a:endParaRPr lang="es-CL"/>
        </a:p>
      </dgm:t>
    </dgm:pt>
    <dgm:pt modelId="{7D914997-60FA-4EE5-8030-ECB65B874EAD}">
      <dgm:prSet phldrT="[Texto]" custT="1">
        <dgm:style>
          <a:lnRef idx="2">
            <a:schemeClr val="accent1"/>
          </a:lnRef>
          <a:fillRef idx="1">
            <a:schemeClr val="lt1"/>
          </a:fillRef>
          <a:effectRef idx="0">
            <a:schemeClr val="accent1"/>
          </a:effectRef>
          <a:fontRef idx="minor">
            <a:schemeClr val="dk1"/>
          </a:fontRef>
        </dgm:style>
      </dgm:prSet>
      <dgm:spPr/>
      <dgm:t>
        <a:bodyPr/>
        <a:lstStyle/>
        <a:p>
          <a:r>
            <a:rPr lang="es-CL" sz="2000" dirty="0" smtClean="0"/>
            <a:t>Domicilio en el país </a:t>
          </a:r>
        </a:p>
      </dgm:t>
    </dgm:pt>
    <dgm:pt modelId="{3C38D439-C754-4694-A419-B0782AE16AC2}" type="parTrans" cxnId="{5AE1ECBB-6D40-4D93-A797-32BAA154B9E1}">
      <dgm:prSet/>
      <dgm:spPr/>
      <dgm:t>
        <a:bodyPr/>
        <a:lstStyle/>
        <a:p>
          <a:endParaRPr lang="es-CL"/>
        </a:p>
      </dgm:t>
    </dgm:pt>
    <dgm:pt modelId="{47901DD4-7658-46BE-AE54-1C11A1DFF33A}" type="sibTrans" cxnId="{5AE1ECBB-6D40-4D93-A797-32BAA154B9E1}">
      <dgm:prSet/>
      <dgm:spPr/>
      <dgm:t>
        <a:bodyPr/>
        <a:lstStyle/>
        <a:p>
          <a:endParaRPr lang="es-CL"/>
        </a:p>
      </dgm:t>
    </dgm:pt>
    <dgm:pt modelId="{9AE089AA-5D8A-4EF4-9371-1EB3FC66DC65}" type="pres">
      <dgm:prSet presAssocID="{009B246A-21A5-4CD6-B699-EA411B0D8D03}" presName="linearFlow" presStyleCnt="0">
        <dgm:presLayoutVars>
          <dgm:resizeHandles val="exact"/>
        </dgm:presLayoutVars>
      </dgm:prSet>
      <dgm:spPr/>
    </dgm:pt>
    <dgm:pt modelId="{208E5A4D-ECC3-4AD3-BCD1-DC6B2BC2E0DE}" type="pres">
      <dgm:prSet presAssocID="{8FB76179-F39D-4330-A543-A8EAE078B133}" presName="node" presStyleLbl="node1" presStyleIdx="0" presStyleCnt="4" custScaleX="177545" custScaleY="76847" custLinFactNeighborY="9881">
        <dgm:presLayoutVars>
          <dgm:bulletEnabled val="1"/>
        </dgm:presLayoutVars>
      </dgm:prSet>
      <dgm:spPr/>
      <dgm:t>
        <a:bodyPr/>
        <a:lstStyle/>
        <a:p>
          <a:endParaRPr lang="es-CL"/>
        </a:p>
      </dgm:t>
    </dgm:pt>
    <dgm:pt modelId="{03767D57-002C-4BF1-A69D-89587B319D27}" type="pres">
      <dgm:prSet presAssocID="{0E68C76A-C827-4461-9B19-2D914F4350FE}" presName="sibTrans" presStyleLbl="sibTrans2D1" presStyleIdx="0" presStyleCnt="3"/>
      <dgm:spPr/>
      <dgm:t>
        <a:bodyPr/>
        <a:lstStyle/>
        <a:p>
          <a:endParaRPr lang="es-CL"/>
        </a:p>
      </dgm:t>
    </dgm:pt>
    <dgm:pt modelId="{E258FEEF-A8F5-4C00-84CC-B8D9452E0DF5}" type="pres">
      <dgm:prSet presAssocID="{0E68C76A-C827-4461-9B19-2D914F4350FE}" presName="connectorText" presStyleLbl="sibTrans2D1" presStyleIdx="0" presStyleCnt="3"/>
      <dgm:spPr/>
      <dgm:t>
        <a:bodyPr/>
        <a:lstStyle/>
        <a:p>
          <a:endParaRPr lang="es-CL"/>
        </a:p>
      </dgm:t>
    </dgm:pt>
    <dgm:pt modelId="{D764493D-53F6-4BB9-93F1-1BA26F825758}" type="pres">
      <dgm:prSet presAssocID="{29A6C880-B308-484B-A4AC-7F1EBF764CEC}" presName="node" presStyleLbl="node1" presStyleIdx="1" presStyleCnt="4" custScaleX="177545" custScaleY="65186">
        <dgm:presLayoutVars>
          <dgm:bulletEnabled val="1"/>
        </dgm:presLayoutVars>
      </dgm:prSet>
      <dgm:spPr/>
      <dgm:t>
        <a:bodyPr/>
        <a:lstStyle/>
        <a:p>
          <a:endParaRPr lang="es-CL"/>
        </a:p>
      </dgm:t>
    </dgm:pt>
    <dgm:pt modelId="{34607F35-C740-4E37-99FF-9F817837E255}" type="pres">
      <dgm:prSet presAssocID="{B4373891-0DF0-4CBF-8E65-A9F02B2FEFB0}" presName="sibTrans" presStyleLbl="sibTrans2D1" presStyleIdx="1" presStyleCnt="3"/>
      <dgm:spPr/>
      <dgm:t>
        <a:bodyPr/>
        <a:lstStyle/>
        <a:p>
          <a:endParaRPr lang="es-CL"/>
        </a:p>
      </dgm:t>
    </dgm:pt>
    <dgm:pt modelId="{03D6D823-2D64-443D-BB1E-987D0C9FDDEF}" type="pres">
      <dgm:prSet presAssocID="{B4373891-0DF0-4CBF-8E65-A9F02B2FEFB0}" presName="connectorText" presStyleLbl="sibTrans2D1" presStyleIdx="1" presStyleCnt="3"/>
      <dgm:spPr/>
      <dgm:t>
        <a:bodyPr/>
        <a:lstStyle/>
        <a:p>
          <a:endParaRPr lang="es-CL"/>
        </a:p>
      </dgm:t>
    </dgm:pt>
    <dgm:pt modelId="{E369CB4D-CE1A-4C7E-89B3-1DF39E095820}" type="pres">
      <dgm:prSet presAssocID="{73575962-E867-49D4-8EDB-5DC4327A4B54}" presName="node" presStyleLbl="node1" presStyleIdx="2" presStyleCnt="4" custScaleX="177545" custScaleY="60733">
        <dgm:presLayoutVars>
          <dgm:bulletEnabled val="1"/>
        </dgm:presLayoutVars>
      </dgm:prSet>
      <dgm:spPr/>
      <dgm:t>
        <a:bodyPr/>
        <a:lstStyle/>
        <a:p>
          <a:endParaRPr lang="es-CL"/>
        </a:p>
      </dgm:t>
    </dgm:pt>
    <dgm:pt modelId="{AD3945A9-C279-4C7F-9668-A914AC3B575E}" type="pres">
      <dgm:prSet presAssocID="{1820549E-5A97-49FC-BDA0-21CB195B0CF8}" presName="sibTrans" presStyleLbl="sibTrans2D1" presStyleIdx="2" presStyleCnt="3"/>
      <dgm:spPr/>
      <dgm:t>
        <a:bodyPr/>
        <a:lstStyle/>
        <a:p>
          <a:endParaRPr lang="es-CL"/>
        </a:p>
      </dgm:t>
    </dgm:pt>
    <dgm:pt modelId="{356AB6F5-93FA-4814-91C0-253ED857A254}" type="pres">
      <dgm:prSet presAssocID="{1820549E-5A97-49FC-BDA0-21CB195B0CF8}" presName="connectorText" presStyleLbl="sibTrans2D1" presStyleIdx="2" presStyleCnt="3"/>
      <dgm:spPr/>
      <dgm:t>
        <a:bodyPr/>
        <a:lstStyle/>
        <a:p>
          <a:endParaRPr lang="es-CL"/>
        </a:p>
      </dgm:t>
    </dgm:pt>
    <dgm:pt modelId="{D89BA82D-0048-42A4-BB5A-67E0971D14D0}" type="pres">
      <dgm:prSet presAssocID="{7D914997-60FA-4EE5-8030-ECB65B874EAD}" presName="node" presStyleLbl="node1" presStyleIdx="3" presStyleCnt="4" custScaleX="177545" custScaleY="56809" custLinFactNeighborY="15068">
        <dgm:presLayoutVars>
          <dgm:bulletEnabled val="1"/>
        </dgm:presLayoutVars>
      </dgm:prSet>
      <dgm:spPr/>
      <dgm:t>
        <a:bodyPr/>
        <a:lstStyle/>
        <a:p>
          <a:endParaRPr lang="es-CL"/>
        </a:p>
      </dgm:t>
    </dgm:pt>
  </dgm:ptLst>
  <dgm:cxnLst>
    <dgm:cxn modelId="{48840998-3BA6-4B04-B12C-A32A3E154DE4}" type="presOf" srcId="{0E68C76A-C827-4461-9B19-2D914F4350FE}" destId="{E258FEEF-A8F5-4C00-84CC-B8D9452E0DF5}" srcOrd="1" destOrd="0" presId="urn:microsoft.com/office/officeart/2005/8/layout/process2"/>
    <dgm:cxn modelId="{2395615F-069B-4203-9A44-CB81BF9C39FA}" srcId="{009B246A-21A5-4CD6-B699-EA411B0D8D03}" destId="{8FB76179-F39D-4330-A543-A8EAE078B133}" srcOrd="0" destOrd="0" parTransId="{2EF1DBDF-05F4-4C4C-AC77-E73801DF3394}" sibTransId="{0E68C76A-C827-4461-9B19-2D914F4350FE}"/>
    <dgm:cxn modelId="{CC73CF55-D4F2-4958-A693-766D67269C25}" srcId="{009B246A-21A5-4CD6-B699-EA411B0D8D03}" destId="{29A6C880-B308-484B-A4AC-7F1EBF764CEC}" srcOrd="1" destOrd="0" parTransId="{B7FB44B6-5C7E-4B9A-8201-7E641E916F82}" sibTransId="{B4373891-0DF0-4CBF-8E65-A9F02B2FEFB0}"/>
    <dgm:cxn modelId="{6288B90E-99A1-40A1-B61E-3775AFEED2D5}" type="presOf" srcId="{0E68C76A-C827-4461-9B19-2D914F4350FE}" destId="{03767D57-002C-4BF1-A69D-89587B319D27}" srcOrd="0" destOrd="0" presId="urn:microsoft.com/office/officeart/2005/8/layout/process2"/>
    <dgm:cxn modelId="{E4930153-ABAA-4E3B-A3F3-A134AA89625A}" type="presOf" srcId="{8FB76179-F39D-4330-A543-A8EAE078B133}" destId="{208E5A4D-ECC3-4AD3-BCD1-DC6B2BC2E0DE}" srcOrd="0" destOrd="0" presId="urn:microsoft.com/office/officeart/2005/8/layout/process2"/>
    <dgm:cxn modelId="{5F67FF10-70BC-4ED7-8675-7BE18AD39D35}" type="presOf" srcId="{7D914997-60FA-4EE5-8030-ECB65B874EAD}" destId="{D89BA82D-0048-42A4-BB5A-67E0971D14D0}" srcOrd="0" destOrd="0" presId="urn:microsoft.com/office/officeart/2005/8/layout/process2"/>
    <dgm:cxn modelId="{3DB65A06-7773-41E5-AE4B-B72BADEC419E}" type="presOf" srcId="{1820549E-5A97-49FC-BDA0-21CB195B0CF8}" destId="{356AB6F5-93FA-4814-91C0-253ED857A254}" srcOrd="1" destOrd="0" presId="urn:microsoft.com/office/officeart/2005/8/layout/process2"/>
    <dgm:cxn modelId="{578F505D-44BF-4042-B973-4366A2ED2052}" type="presOf" srcId="{B4373891-0DF0-4CBF-8E65-A9F02B2FEFB0}" destId="{34607F35-C740-4E37-99FF-9F817837E255}" srcOrd="0" destOrd="0" presId="urn:microsoft.com/office/officeart/2005/8/layout/process2"/>
    <dgm:cxn modelId="{5AE1ECBB-6D40-4D93-A797-32BAA154B9E1}" srcId="{009B246A-21A5-4CD6-B699-EA411B0D8D03}" destId="{7D914997-60FA-4EE5-8030-ECB65B874EAD}" srcOrd="3" destOrd="0" parTransId="{3C38D439-C754-4694-A419-B0782AE16AC2}" sibTransId="{47901DD4-7658-46BE-AE54-1C11A1DFF33A}"/>
    <dgm:cxn modelId="{4A9E7760-D185-4D1F-B172-8BBADA7C9500}" type="presOf" srcId="{009B246A-21A5-4CD6-B699-EA411B0D8D03}" destId="{9AE089AA-5D8A-4EF4-9371-1EB3FC66DC65}" srcOrd="0" destOrd="0" presId="urn:microsoft.com/office/officeart/2005/8/layout/process2"/>
    <dgm:cxn modelId="{DEFB385F-A0FC-42D7-9CD9-2E4116042724}" type="presOf" srcId="{29A6C880-B308-484B-A4AC-7F1EBF764CEC}" destId="{D764493D-53F6-4BB9-93F1-1BA26F825758}" srcOrd="0" destOrd="0" presId="urn:microsoft.com/office/officeart/2005/8/layout/process2"/>
    <dgm:cxn modelId="{BEF05D8A-2E60-4AD4-86B9-09E2CFF4BD8A}" type="presOf" srcId="{B4373891-0DF0-4CBF-8E65-A9F02B2FEFB0}" destId="{03D6D823-2D64-443D-BB1E-987D0C9FDDEF}" srcOrd="1" destOrd="0" presId="urn:microsoft.com/office/officeart/2005/8/layout/process2"/>
    <dgm:cxn modelId="{1F30FD01-F21F-46EA-80B6-9352038687ED}" type="presOf" srcId="{1820549E-5A97-49FC-BDA0-21CB195B0CF8}" destId="{AD3945A9-C279-4C7F-9668-A914AC3B575E}" srcOrd="0" destOrd="0" presId="urn:microsoft.com/office/officeart/2005/8/layout/process2"/>
    <dgm:cxn modelId="{411BA306-C2B4-4EB8-9E11-FC58BB2B40A3}" type="presOf" srcId="{73575962-E867-49D4-8EDB-5DC4327A4B54}" destId="{E369CB4D-CE1A-4C7E-89B3-1DF39E095820}" srcOrd="0" destOrd="0" presId="urn:microsoft.com/office/officeart/2005/8/layout/process2"/>
    <dgm:cxn modelId="{51B246A1-3770-4C82-B20F-2CA4BB1C976C}" srcId="{009B246A-21A5-4CD6-B699-EA411B0D8D03}" destId="{73575962-E867-49D4-8EDB-5DC4327A4B54}" srcOrd="2" destOrd="0" parTransId="{55A04E87-46E2-424B-A4C5-EE16C4FAB349}" sibTransId="{1820549E-5A97-49FC-BDA0-21CB195B0CF8}"/>
    <dgm:cxn modelId="{67A673D4-B66F-4F55-8DFE-9241C22C0DC4}" type="presParOf" srcId="{9AE089AA-5D8A-4EF4-9371-1EB3FC66DC65}" destId="{208E5A4D-ECC3-4AD3-BCD1-DC6B2BC2E0DE}" srcOrd="0" destOrd="0" presId="urn:microsoft.com/office/officeart/2005/8/layout/process2"/>
    <dgm:cxn modelId="{23170C13-567E-44AB-B591-ABDEAD401243}" type="presParOf" srcId="{9AE089AA-5D8A-4EF4-9371-1EB3FC66DC65}" destId="{03767D57-002C-4BF1-A69D-89587B319D27}" srcOrd="1" destOrd="0" presId="urn:microsoft.com/office/officeart/2005/8/layout/process2"/>
    <dgm:cxn modelId="{CC023489-D990-44CB-A4A2-5B40E9CD8A2B}" type="presParOf" srcId="{03767D57-002C-4BF1-A69D-89587B319D27}" destId="{E258FEEF-A8F5-4C00-84CC-B8D9452E0DF5}" srcOrd="0" destOrd="0" presId="urn:microsoft.com/office/officeart/2005/8/layout/process2"/>
    <dgm:cxn modelId="{4762240F-B5ED-4F7B-86E3-E9DF4A23E047}" type="presParOf" srcId="{9AE089AA-5D8A-4EF4-9371-1EB3FC66DC65}" destId="{D764493D-53F6-4BB9-93F1-1BA26F825758}" srcOrd="2" destOrd="0" presId="urn:microsoft.com/office/officeart/2005/8/layout/process2"/>
    <dgm:cxn modelId="{663DD8A3-035A-417A-AD31-2ED0FE111523}" type="presParOf" srcId="{9AE089AA-5D8A-4EF4-9371-1EB3FC66DC65}" destId="{34607F35-C740-4E37-99FF-9F817837E255}" srcOrd="3" destOrd="0" presId="urn:microsoft.com/office/officeart/2005/8/layout/process2"/>
    <dgm:cxn modelId="{BD1027C9-425F-45D6-861C-7D83E0645667}" type="presParOf" srcId="{34607F35-C740-4E37-99FF-9F817837E255}" destId="{03D6D823-2D64-443D-BB1E-987D0C9FDDEF}" srcOrd="0" destOrd="0" presId="urn:microsoft.com/office/officeart/2005/8/layout/process2"/>
    <dgm:cxn modelId="{4D675D75-D6FE-438F-A959-E7A6DA257766}" type="presParOf" srcId="{9AE089AA-5D8A-4EF4-9371-1EB3FC66DC65}" destId="{E369CB4D-CE1A-4C7E-89B3-1DF39E095820}" srcOrd="4" destOrd="0" presId="urn:microsoft.com/office/officeart/2005/8/layout/process2"/>
    <dgm:cxn modelId="{9F2EE5D8-6D83-400E-893D-A142020BF060}" type="presParOf" srcId="{9AE089AA-5D8A-4EF4-9371-1EB3FC66DC65}" destId="{AD3945A9-C279-4C7F-9668-A914AC3B575E}" srcOrd="5" destOrd="0" presId="urn:microsoft.com/office/officeart/2005/8/layout/process2"/>
    <dgm:cxn modelId="{FCB0F82F-C519-4F97-A61E-F3AB0924BBE4}" type="presParOf" srcId="{AD3945A9-C279-4C7F-9668-A914AC3B575E}" destId="{356AB6F5-93FA-4814-91C0-253ED857A254}" srcOrd="0" destOrd="0" presId="urn:microsoft.com/office/officeart/2005/8/layout/process2"/>
    <dgm:cxn modelId="{BA34D9BC-D32A-4282-B476-C838837FAC3E}" type="presParOf" srcId="{9AE089AA-5D8A-4EF4-9371-1EB3FC66DC65}" destId="{D89BA82D-0048-42A4-BB5A-67E0971D14D0}" srcOrd="6"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09B246A-21A5-4CD6-B699-EA411B0D8D03}" type="doc">
      <dgm:prSet loTypeId="urn:microsoft.com/office/officeart/2005/8/layout/process2" loCatId="process" qsTypeId="urn:microsoft.com/office/officeart/2005/8/quickstyle/simple1" qsCatId="simple" csTypeId="urn:microsoft.com/office/officeart/2005/8/colors/accent1_2" csCatId="accent1" phldr="1"/>
      <dgm:spPr/>
    </dgm:pt>
    <dgm:pt modelId="{8FB76179-F39D-4330-A543-A8EAE078B133}">
      <dgm:prSet phldrT="[Texto]"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s-CL" sz="2000" b="1" dirty="0" smtClean="0"/>
            <a:t>Comisión</a:t>
          </a:r>
          <a:r>
            <a:rPr lang="es-CL" sz="2000" b="1" baseline="0" dirty="0" smtClean="0"/>
            <a:t> de Evaluación </a:t>
          </a:r>
          <a:endParaRPr lang="es-CL" sz="2000" b="1" dirty="0"/>
        </a:p>
      </dgm:t>
    </dgm:pt>
    <dgm:pt modelId="{2EF1DBDF-05F4-4C4C-AC77-E73801DF3394}" type="parTrans" cxnId="{2395615F-069B-4203-9A44-CB81BF9C39FA}">
      <dgm:prSet/>
      <dgm:spPr/>
      <dgm:t>
        <a:bodyPr/>
        <a:lstStyle/>
        <a:p>
          <a:endParaRPr lang="es-CL"/>
        </a:p>
      </dgm:t>
    </dgm:pt>
    <dgm:pt modelId="{0E68C76A-C827-4461-9B19-2D914F4350FE}" type="sibTrans" cxnId="{2395615F-069B-4203-9A44-CB81BF9C39FA}">
      <dgm:prSet>
        <dgm:style>
          <a:lnRef idx="1">
            <a:schemeClr val="accent1"/>
          </a:lnRef>
          <a:fillRef idx="2">
            <a:schemeClr val="accent1"/>
          </a:fillRef>
          <a:effectRef idx="1">
            <a:schemeClr val="accent1"/>
          </a:effectRef>
          <a:fontRef idx="minor">
            <a:schemeClr val="dk1"/>
          </a:fontRef>
        </dgm:style>
      </dgm:prSet>
      <dgm:spPr/>
      <dgm:t>
        <a:bodyPr/>
        <a:lstStyle/>
        <a:p>
          <a:endParaRPr lang="es-CL"/>
        </a:p>
      </dgm:t>
    </dgm:pt>
    <dgm:pt modelId="{338DAC20-645B-418E-802E-C902403406C3}">
      <dgm:prSet phldrT="[Texto]" custT="1">
        <dgm:style>
          <a:lnRef idx="3">
            <a:schemeClr val="lt1"/>
          </a:lnRef>
          <a:fillRef idx="1">
            <a:schemeClr val="accent2"/>
          </a:fillRef>
          <a:effectRef idx="1">
            <a:schemeClr val="accent2"/>
          </a:effectRef>
          <a:fontRef idx="minor">
            <a:schemeClr val="lt1"/>
          </a:fontRef>
        </dgm:style>
      </dgm:prSet>
      <dgm:spPr/>
      <dgm:t>
        <a:bodyPr/>
        <a:lstStyle/>
        <a:p>
          <a:r>
            <a:rPr lang="es-CL" sz="2000" b="1" dirty="0" smtClean="0"/>
            <a:t>Adjudicación CDT </a:t>
          </a:r>
        </a:p>
      </dgm:t>
    </dgm:pt>
    <dgm:pt modelId="{FC77E0A3-7FF3-400C-A7CC-582A858F2C4C}" type="parTrans" cxnId="{BF475C39-CB00-4117-A0D0-22CC454D9F65}">
      <dgm:prSet/>
      <dgm:spPr/>
      <dgm:t>
        <a:bodyPr/>
        <a:lstStyle/>
        <a:p>
          <a:endParaRPr lang="es-CL"/>
        </a:p>
      </dgm:t>
    </dgm:pt>
    <dgm:pt modelId="{CECF9BE0-FDEB-4159-843D-D98FC23F0C6B}" type="sibTrans" cxnId="{BF475C39-CB00-4117-A0D0-22CC454D9F65}">
      <dgm:prSet>
        <dgm:style>
          <a:lnRef idx="1">
            <a:schemeClr val="accent1"/>
          </a:lnRef>
          <a:fillRef idx="2">
            <a:schemeClr val="accent1"/>
          </a:fillRef>
          <a:effectRef idx="1">
            <a:schemeClr val="accent1"/>
          </a:effectRef>
          <a:fontRef idx="minor">
            <a:schemeClr val="dk1"/>
          </a:fontRef>
        </dgm:style>
      </dgm:prSet>
      <dgm:spPr/>
      <dgm:t>
        <a:bodyPr/>
        <a:lstStyle/>
        <a:p>
          <a:endParaRPr lang="es-CL"/>
        </a:p>
      </dgm:t>
    </dgm:pt>
    <dgm:pt modelId="{29A6C880-B308-484B-A4AC-7F1EBF764CEC}">
      <dgm:prSet phldrT="[Texto]" custT="1">
        <dgm:style>
          <a:lnRef idx="2">
            <a:schemeClr val="accent1"/>
          </a:lnRef>
          <a:fillRef idx="1">
            <a:schemeClr val="lt1"/>
          </a:fillRef>
          <a:effectRef idx="0">
            <a:schemeClr val="accent1"/>
          </a:effectRef>
          <a:fontRef idx="minor">
            <a:schemeClr val="dk1"/>
          </a:fontRef>
        </dgm:style>
      </dgm:prSet>
      <dgm:spPr/>
      <dgm:t>
        <a:bodyPr/>
        <a:lstStyle/>
        <a:p>
          <a:r>
            <a:rPr lang="es-CL" sz="2000" dirty="0" smtClean="0"/>
            <a:t>Propuestas -&gt; Cumplimiento de las Bases de Concurso </a:t>
          </a:r>
        </a:p>
        <a:p>
          <a:r>
            <a:rPr lang="es-CL" sz="1600" dirty="0" smtClean="0"/>
            <a:t>Evaluación del PT; PF; </a:t>
          </a:r>
          <a:r>
            <a:rPr lang="es-CL" sz="1600" dirty="0" err="1" smtClean="0"/>
            <a:t>Ant</a:t>
          </a:r>
          <a:r>
            <a:rPr lang="es-CL" sz="1600" dirty="0" smtClean="0"/>
            <a:t>. Legales y Financieros; Indicadores Financieros</a:t>
          </a:r>
        </a:p>
      </dgm:t>
    </dgm:pt>
    <dgm:pt modelId="{B4373891-0DF0-4CBF-8E65-A9F02B2FEFB0}" type="sibTrans" cxnId="{CC73CF55-D4F2-4958-A693-766D67269C25}">
      <dgm:prSet>
        <dgm:style>
          <a:lnRef idx="1">
            <a:schemeClr val="accent1"/>
          </a:lnRef>
          <a:fillRef idx="2">
            <a:schemeClr val="accent1"/>
          </a:fillRef>
          <a:effectRef idx="1">
            <a:schemeClr val="accent1"/>
          </a:effectRef>
          <a:fontRef idx="minor">
            <a:schemeClr val="dk1"/>
          </a:fontRef>
        </dgm:style>
      </dgm:prSet>
      <dgm:spPr/>
      <dgm:t>
        <a:bodyPr/>
        <a:lstStyle/>
        <a:p>
          <a:endParaRPr lang="es-CL"/>
        </a:p>
      </dgm:t>
    </dgm:pt>
    <dgm:pt modelId="{B7FB44B6-5C7E-4B9A-8201-7E641E916F82}" type="parTrans" cxnId="{CC73CF55-D4F2-4958-A693-766D67269C25}">
      <dgm:prSet/>
      <dgm:spPr/>
      <dgm:t>
        <a:bodyPr/>
        <a:lstStyle/>
        <a:p>
          <a:endParaRPr lang="es-CL"/>
        </a:p>
      </dgm:t>
    </dgm:pt>
    <dgm:pt modelId="{3E8413FE-0AD6-4B0D-AC71-664A864FC319}">
      <dgm:prSet phldrT="[Texto]" custT="1">
        <dgm:style>
          <a:lnRef idx="3">
            <a:schemeClr val="lt1"/>
          </a:lnRef>
          <a:fillRef idx="1">
            <a:schemeClr val="accent1"/>
          </a:fillRef>
          <a:effectRef idx="1">
            <a:schemeClr val="accent1"/>
          </a:effectRef>
          <a:fontRef idx="minor">
            <a:schemeClr val="lt1"/>
          </a:fontRef>
        </dgm:style>
      </dgm:prSet>
      <dgm:spPr/>
      <dgm:t>
        <a:bodyPr/>
        <a:lstStyle/>
        <a:p>
          <a:r>
            <a:rPr lang="es-CL" sz="2000" b="1" dirty="0" smtClean="0"/>
            <a:t>SUBTEL</a:t>
          </a:r>
          <a:endParaRPr lang="es-CL" sz="2000" b="1" dirty="0"/>
        </a:p>
      </dgm:t>
    </dgm:pt>
    <dgm:pt modelId="{3340E59D-FACD-412C-87AF-32B02CF5CDAA}" type="parTrans" cxnId="{11008772-D7DB-4576-9A4F-40D099487DDF}">
      <dgm:prSet/>
      <dgm:spPr/>
      <dgm:t>
        <a:bodyPr/>
        <a:lstStyle/>
        <a:p>
          <a:endParaRPr lang="es-CL"/>
        </a:p>
      </dgm:t>
    </dgm:pt>
    <dgm:pt modelId="{B20E9B69-A404-4EF1-86A2-2556EDA25A57}" type="sibTrans" cxnId="{11008772-D7DB-4576-9A4F-40D099487DDF}">
      <dgm:prSet/>
      <dgm:spPr/>
      <dgm:t>
        <a:bodyPr/>
        <a:lstStyle/>
        <a:p>
          <a:endParaRPr lang="es-CL"/>
        </a:p>
      </dgm:t>
    </dgm:pt>
    <dgm:pt modelId="{3A8B79C5-3352-4946-A52D-61C6A416671C}">
      <dgm:prSet phldrT="[Texto]" custT="1">
        <dgm:style>
          <a:lnRef idx="2">
            <a:schemeClr val="accent1"/>
          </a:lnRef>
          <a:fillRef idx="1">
            <a:schemeClr val="lt1"/>
          </a:fillRef>
          <a:effectRef idx="0">
            <a:schemeClr val="accent1"/>
          </a:effectRef>
          <a:fontRef idx="minor">
            <a:schemeClr val="dk1"/>
          </a:fontRef>
        </dgm:style>
      </dgm:prSet>
      <dgm:spPr/>
      <dgm:t>
        <a:bodyPr/>
        <a:lstStyle/>
        <a:p>
          <a:r>
            <a:rPr lang="es-CL" sz="2000" dirty="0" smtClean="0"/>
            <a:t>Lista de Merito -&gt; </a:t>
          </a:r>
          <a:r>
            <a:rPr lang="es-CL" sz="1600" dirty="0" smtClean="0"/>
            <a:t>Indicador de evaluación igual o superior al 90% del mayor puntaje obtenido por Troncal</a:t>
          </a:r>
        </a:p>
      </dgm:t>
    </dgm:pt>
    <dgm:pt modelId="{8D2468F1-A7FD-4BF9-99BF-3B7FE49D32FA}" type="parTrans" cxnId="{25B2C094-5A12-41B9-8570-D81451970483}">
      <dgm:prSet/>
      <dgm:spPr/>
      <dgm:t>
        <a:bodyPr/>
        <a:lstStyle/>
        <a:p>
          <a:endParaRPr lang="es-CL"/>
        </a:p>
      </dgm:t>
    </dgm:pt>
    <dgm:pt modelId="{6096B7F3-F226-4566-9059-58199DE793BD}" type="sibTrans" cxnId="{25B2C094-5A12-41B9-8570-D81451970483}">
      <dgm:prSet>
        <dgm:style>
          <a:lnRef idx="1">
            <a:schemeClr val="accent1"/>
          </a:lnRef>
          <a:fillRef idx="2">
            <a:schemeClr val="accent1"/>
          </a:fillRef>
          <a:effectRef idx="1">
            <a:schemeClr val="accent1"/>
          </a:effectRef>
          <a:fontRef idx="minor">
            <a:schemeClr val="dk1"/>
          </a:fontRef>
        </dgm:style>
      </dgm:prSet>
      <dgm:spPr/>
      <dgm:t>
        <a:bodyPr/>
        <a:lstStyle/>
        <a:p>
          <a:endParaRPr lang="es-CL"/>
        </a:p>
      </dgm:t>
    </dgm:pt>
    <dgm:pt modelId="{6EC1D8C9-1D55-4FD8-A4D1-824F2EC1938D}">
      <dgm:prSet phldrT="[Texto]" custT="1">
        <dgm:style>
          <a:lnRef idx="2">
            <a:schemeClr val="accent1"/>
          </a:lnRef>
          <a:fillRef idx="1">
            <a:schemeClr val="lt1"/>
          </a:fillRef>
          <a:effectRef idx="0">
            <a:schemeClr val="accent1"/>
          </a:effectRef>
          <a:fontRef idx="minor">
            <a:schemeClr val="dk1"/>
          </a:fontRef>
        </dgm:style>
      </dgm:prSet>
      <dgm:spPr/>
      <dgm:t>
        <a:bodyPr/>
        <a:lstStyle/>
        <a:p>
          <a:r>
            <a:rPr lang="es-CL" sz="2000" dirty="0" smtClean="0"/>
            <a:t>Menor Subsidio</a:t>
          </a:r>
        </a:p>
      </dgm:t>
    </dgm:pt>
    <dgm:pt modelId="{98857D67-15DF-4D90-8960-55EC86994B1B}" type="parTrans" cxnId="{4ECB9893-27D9-420B-A8D1-16999369D322}">
      <dgm:prSet/>
      <dgm:spPr/>
      <dgm:t>
        <a:bodyPr/>
        <a:lstStyle/>
        <a:p>
          <a:endParaRPr lang="es-CL"/>
        </a:p>
      </dgm:t>
    </dgm:pt>
    <dgm:pt modelId="{B28E60C7-2E80-4CCD-B7F1-9D362F14F698}" type="sibTrans" cxnId="{4ECB9893-27D9-420B-A8D1-16999369D322}">
      <dgm:prSet>
        <dgm:style>
          <a:lnRef idx="1">
            <a:schemeClr val="accent1"/>
          </a:lnRef>
          <a:fillRef idx="2">
            <a:schemeClr val="accent1"/>
          </a:fillRef>
          <a:effectRef idx="1">
            <a:schemeClr val="accent1"/>
          </a:effectRef>
          <a:fontRef idx="minor">
            <a:schemeClr val="dk1"/>
          </a:fontRef>
        </dgm:style>
      </dgm:prSet>
      <dgm:spPr/>
      <dgm:t>
        <a:bodyPr/>
        <a:lstStyle/>
        <a:p>
          <a:endParaRPr lang="es-CL"/>
        </a:p>
      </dgm:t>
    </dgm:pt>
    <dgm:pt modelId="{9AE089AA-5D8A-4EF4-9371-1EB3FC66DC65}" type="pres">
      <dgm:prSet presAssocID="{009B246A-21A5-4CD6-B699-EA411B0D8D03}" presName="linearFlow" presStyleCnt="0">
        <dgm:presLayoutVars>
          <dgm:resizeHandles val="exact"/>
        </dgm:presLayoutVars>
      </dgm:prSet>
      <dgm:spPr/>
    </dgm:pt>
    <dgm:pt modelId="{208E5A4D-ECC3-4AD3-BCD1-DC6B2BC2E0DE}" type="pres">
      <dgm:prSet presAssocID="{8FB76179-F39D-4330-A543-A8EAE078B133}" presName="node" presStyleLbl="node1" presStyleIdx="0" presStyleCnt="6" custScaleX="187878" custScaleY="40093" custLinFactNeighborX="-26" custLinFactNeighborY="9665">
        <dgm:presLayoutVars>
          <dgm:bulletEnabled val="1"/>
        </dgm:presLayoutVars>
      </dgm:prSet>
      <dgm:spPr/>
      <dgm:t>
        <a:bodyPr/>
        <a:lstStyle/>
        <a:p>
          <a:endParaRPr lang="es-CL"/>
        </a:p>
      </dgm:t>
    </dgm:pt>
    <dgm:pt modelId="{03767D57-002C-4BF1-A69D-89587B319D27}" type="pres">
      <dgm:prSet presAssocID="{0E68C76A-C827-4461-9B19-2D914F4350FE}" presName="sibTrans" presStyleLbl="sibTrans2D1" presStyleIdx="0" presStyleCnt="5" custScaleY="72007"/>
      <dgm:spPr/>
      <dgm:t>
        <a:bodyPr/>
        <a:lstStyle/>
        <a:p>
          <a:endParaRPr lang="es-CL"/>
        </a:p>
      </dgm:t>
    </dgm:pt>
    <dgm:pt modelId="{E258FEEF-A8F5-4C00-84CC-B8D9452E0DF5}" type="pres">
      <dgm:prSet presAssocID="{0E68C76A-C827-4461-9B19-2D914F4350FE}" presName="connectorText" presStyleLbl="sibTrans2D1" presStyleIdx="0" presStyleCnt="5"/>
      <dgm:spPr/>
      <dgm:t>
        <a:bodyPr/>
        <a:lstStyle/>
        <a:p>
          <a:endParaRPr lang="es-CL"/>
        </a:p>
      </dgm:t>
    </dgm:pt>
    <dgm:pt modelId="{D764493D-53F6-4BB9-93F1-1BA26F825758}" type="pres">
      <dgm:prSet presAssocID="{29A6C880-B308-484B-A4AC-7F1EBF764CEC}" presName="node" presStyleLbl="node1" presStyleIdx="1" presStyleCnt="6" custScaleX="187878" custScaleY="79523" custLinFactNeighborY="-2567">
        <dgm:presLayoutVars>
          <dgm:bulletEnabled val="1"/>
        </dgm:presLayoutVars>
      </dgm:prSet>
      <dgm:spPr/>
      <dgm:t>
        <a:bodyPr/>
        <a:lstStyle/>
        <a:p>
          <a:endParaRPr lang="es-CL"/>
        </a:p>
      </dgm:t>
    </dgm:pt>
    <dgm:pt modelId="{34607F35-C740-4E37-99FF-9F817837E255}" type="pres">
      <dgm:prSet presAssocID="{B4373891-0DF0-4CBF-8E65-A9F02B2FEFB0}" presName="sibTrans" presStyleLbl="sibTrans2D1" presStyleIdx="1" presStyleCnt="5" custScaleX="112487" custScaleY="72007"/>
      <dgm:spPr/>
      <dgm:t>
        <a:bodyPr/>
        <a:lstStyle/>
        <a:p>
          <a:endParaRPr lang="es-CL"/>
        </a:p>
      </dgm:t>
    </dgm:pt>
    <dgm:pt modelId="{03D6D823-2D64-443D-BB1E-987D0C9FDDEF}" type="pres">
      <dgm:prSet presAssocID="{B4373891-0DF0-4CBF-8E65-A9F02B2FEFB0}" presName="connectorText" presStyleLbl="sibTrans2D1" presStyleIdx="1" presStyleCnt="5"/>
      <dgm:spPr/>
      <dgm:t>
        <a:bodyPr/>
        <a:lstStyle/>
        <a:p>
          <a:endParaRPr lang="es-CL"/>
        </a:p>
      </dgm:t>
    </dgm:pt>
    <dgm:pt modelId="{0F30A5EE-AC85-4C75-924A-8CF593487462}" type="pres">
      <dgm:prSet presAssocID="{3A8B79C5-3352-4946-A52D-61C6A416671C}" presName="node" presStyleLbl="node1" presStyleIdx="2" presStyleCnt="6" custScaleX="187568" custLinFactNeighborX="-10" custLinFactNeighborY="-1514">
        <dgm:presLayoutVars>
          <dgm:bulletEnabled val="1"/>
        </dgm:presLayoutVars>
      </dgm:prSet>
      <dgm:spPr/>
      <dgm:t>
        <a:bodyPr/>
        <a:lstStyle/>
        <a:p>
          <a:endParaRPr lang="es-CL"/>
        </a:p>
      </dgm:t>
    </dgm:pt>
    <dgm:pt modelId="{96013185-EFD2-4096-A2E8-078FA893F837}" type="pres">
      <dgm:prSet presAssocID="{6096B7F3-F226-4566-9059-58199DE793BD}" presName="sibTrans" presStyleLbl="sibTrans2D1" presStyleIdx="2" presStyleCnt="5"/>
      <dgm:spPr/>
      <dgm:t>
        <a:bodyPr/>
        <a:lstStyle/>
        <a:p>
          <a:endParaRPr lang="es-CL"/>
        </a:p>
      </dgm:t>
    </dgm:pt>
    <dgm:pt modelId="{C883F755-9445-4FCE-9E60-4D951D969FA5}" type="pres">
      <dgm:prSet presAssocID="{6096B7F3-F226-4566-9059-58199DE793BD}" presName="connectorText" presStyleLbl="sibTrans2D1" presStyleIdx="2" presStyleCnt="5"/>
      <dgm:spPr/>
      <dgm:t>
        <a:bodyPr/>
        <a:lstStyle/>
        <a:p>
          <a:endParaRPr lang="es-CL"/>
        </a:p>
      </dgm:t>
    </dgm:pt>
    <dgm:pt modelId="{C1CC0FEE-08A3-4C24-AB82-F4EE19079A4D}" type="pres">
      <dgm:prSet presAssocID="{6EC1D8C9-1D55-4FD8-A4D1-824F2EC1938D}" presName="node" presStyleLbl="node1" presStyleIdx="3" presStyleCnt="6" custScaleX="187878" custScaleY="38771">
        <dgm:presLayoutVars>
          <dgm:bulletEnabled val="1"/>
        </dgm:presLayoutVars>
      </dgm:prSet>
      <dgm:spPr/>
      <dgm:t>
        <a:bodyPr/>
        <a:lstStyle/>
        <a:p>
          <a:endParaRPr lang="es-CL"/>
        </a:p>
      </dgm:t>
    </dgm:pt>
    <dgm:pt modelId="{779ADC00-31C0-48D6-93E1-959CEF0DC026}" type="pres">
      <dgm:prSet presAssocID="{B28E60C7-2E80-4CCD-B7F1-9D362F14F698}" presName="sibTrans" presStyleLbl="sibTrans2D1" presStyleIdx="3" presStyleCnt="5"/>
      <dgm:spPr/>
      <dgm:t>
        <a:bodyPr/>
        <a:lstStyle/>
        <a:p>
          <a:endParaRPr lang="es-CL"/>
        </a:p>
      </dgm:t>
    </dgm:pt>
    <dgm:pt modelId="{7E20F3AF-852D-423A-8AB0-A42329E7EF62}" type="pres">
      <dgm:prSet presAssocID="{B28E60C7-2E80-4CCD-B7F1-9D362F14F698}" presName="connectorText" presStyleLbl="sibTrans2D1" presStyleIdx="3" presStyleCnt="5"/>
      <dgm:spPr/>
      <dgm:t>
        <a:bodyPr/>
        <a:lstStyle/>
        <a:p>
          <a:endParaRPr lang="es-CL"/>
        </a:p>
      </dgm:t>
    </dgm:pt>
    <dgm:pt modelId="{FDF2B9F8-65FD-4D59-BE91-C8C19F6D2B7D}" type="pres">
      <dgm:prSet presAssocID="{338DAC20-645B-418E-802E-C902403406C3}" presName="node" presStyleLbl="node1" presStyleIdx="4" presStyleCnt="6" custScaleX="187712" custScaleY="41007" custLinFactNeighborY="-1972">
        <dgm:presLayoutVars>
          <dgm:bulletEnabled val="1"/>
        </dgm:presLayoutVars>
      </dgm:prSet>
      <dgm:spPr/>
      <dgm:t>
        <a:bodyPr/>
        <a:lstStyle/>
        <a:p>
          <a:endParaRPr lang="es-CL"/>
        </a:p>
      </dgm:t>
    </dgm:pt>
    <dgm:pt modelId="{EC185FC8-8352-4ED9-AB1E-0F9E44A4AF53}" type="pres">
      <dgm:prSet presAssocID="{CECF9BE0-FDEB-4159-843D-D98FC23F0C6B}" presName="sibTrans" presStyleLbl="sibTrans2D1" presStyleIdx="4" presStyleCnt="5" custScaleY="74416"/>
      <dgm:spPr/>
      <dgm:t>
        <a:bodyPr/>
        <a:lstStyle/>
        <a:p>
          <a:endParaRPr lang="es-CL"/>
        </a:p>
      </dgm:t>
    </dgm:pt>
    <dgm:pt modelId="{E5DB70AF-284D-486D-9801-8F7B0D09AC3A}" type="pres">
      <dgm:prSet presAssocID="{CECF9BE0-FDEB-4159-843D-D98FC23F0C6B}" presName="connectorText" presStyleLbl="sibTrans2D1" presStyleIdx="4" presStyleCnt="5"/>
      <dgm:spPr/>
      <dgm:t>
        <a:bodyPr/>
        <a:lstStyle/>
        <a:p>
          <a:endParaRPr lang="es-CL"/>
        </a:p>
      </dgm:t>
    </dgm:pt>
    <dgm:pt modelId="{B9C67F90-25CB-4512-B339-3F21845A77B9}" type="pres">
      <dgm:prSet presAssocID="{3E8413FE-0AD6-4B0D-AC71-664A864FC319}" presName="node" presStyleLbl="node1" presStyleIdx="5" presStyleCnt="6" custScaleX="187568" custScaleY="41898" custLinFactNeighborX="757" custLinFactNeighborY="889">
        <dgm:presLayoutVars>
          <dgm:bulletEnabled val="1"/>
        </dgm:presLayoutVars>
      </dgm:prSet>
      <dgm:spPr/>
      <dgm:t>
        <a:bodyPr/>
        <a:lstStyle/>
        <a:p>
          <a:endParaRPr lang="es-CL"/>
        </a:p>
      </dgm:t>
    </dgm:pt>
  </dgm:ptLst>
  <dgm:cxnLst>
    <dgm:cxn modelId="{A905E7F7-3097-4215-BC95-3AA8D037A701}" type="presOf" srcId="{009B246A-21A5-4CD6-B699-EA411B0D8D03}" destId="{9AE089AA-5D8A-4EF4-9371-1EB3FC66DC65}" srcOrd="0" destOrd="0" presId="urn:microsoft.com/office/officeart/2005/8/layout/process2"/>
    <dgm:cxn modelId="{2395615F-069B-4203-9A44-CB81BF9C39FA}" srcId="{009B246A-21A5-4CD6-B699-EA411B0D8D03}" destId="{8FB76179-F39D-4330-A543-A8EAE078B133}" srcOrd="0" destOrd="0" parTransId="{2EF1DBDF-05F4-4C4C-AC77-E73801DF3394}" sibTransId="{0E68C76A-C827-4461-9B19-2D914F4350FE}"/>
    <dgm:cxn modelId="{621C8857-29BF-4FE9-9FE0-DB23BC50F3F4}" type="presOf" srcId="{B28E60C7-2E80-4CCD-B7F1-9D362F14F698}" destId="{7E20F3AF-852D-423A-8AB0-A42329E7EF62}" srcOrd="1" destOrd="0" presId="urn:microsoft.com/office/officeart/2005/8/layout/process2"/>
    <dgm:cxn modelId="{CC73CF55-D4F2-4958-A693-766D67269C25}" srcId="{009B246A-21A5-4CD6-B699-EA411B0D8D03}" destId="{29A6C880-B308-484B-A4AC-7F1EBF764CEC}" srcOrd="1" destOrd="0" parTransId="{B7FB44B6-5C7E-4B9A-8201-7E641E916F82}" sibTransId="{B4373891-0DF0-4CBF-8E65-A9F02B2FEFB0}"/>
    <dgm:cxn modelId="{BF475C39-CB00-4117-A0D0-22CC454D9F65}" srcId="{009B246A-21A5-4CD6-B699-EA411B0D8D03}" destId="{338DAC20-645B-418E-802E-C902403406C3}" srcOrd="4" destOrd="0" parTransId="{FC77E0A3-7FF3-400C-A7CC-582A858F2C4C}" sibTransId="{CECF9BE0-FDEB-4159-843D-D98FC23F0C6B}"/>
    <dgm:cxn modelId="{F607A2A3-C5BF-475C-BA1F-057C9454FA4E}" type="presOf" srcId="{0E68C76A-C827-4461-9B19-2D914F4350FE}" destId="{E258FEEF-A8F5-4C00-84CC-B8D9452E0DF5}" srcOrd="1" destOrd="0" presId="urn:microsoft.com/office/officeart/2005/8/layout/process2"/>
    <dgm:cxn modelId="{25B2C094-5A12-41B9-8570-D81451970483}" srcId="{009B246A-21A5-4CD6-B699-EA411B0D8D03}" destId="{3A8B79C5-3352-4946-A52D-61C6A416671C}" srcOrd="2" destOrd="0" parTransId="{8D2468F1-A7FD-4BF9-99BF-3B7FE49D32FA}" sibTransId="{6096B7F3-F226-4566-9059-58199DE793BD}"/>
    <dgm:cxn modelId="{774480D6-ECC8-42AE-9508-C77300C9196C}" type="presOf" srcId="{B28E60C7-2E80-4CCD-B7F1-9D362F14F698}" destId="{779ADC00-31C0-48D6-93E1-959CEF0DC026}" srcOrd="0" destOrd="0" presId="urn:microsoft.com/office/officeart/2005/8/layout/process2"/>
    <dgm:cxn modelId="{11008772-D7DB-4576-9A4F-40D099487DDF}" srcId="{009B246A-21A5-4CD6-B699-EA411B0D8D03}" destId="{3E8413FE-0AD6-4B0D-AC71-664A864FC319}" srcOrd="5" destOrd="0" parTransId="{3340E59D-FACD-412C-87AF-32B02CF5CDAA}" sibTransId="{B20E9B69-A404-4EF1-86A2-2556EDA25A57}"/>
    <dgm:cxn modelId="{C11B4F90-094A-404C-800B-6541D1829A53}" type="presOf" srcId="{29A6C880-B308-484B-A4AC-7F1EBF764CEC}" destId="{D764493D-53F6-4BB9-93F1-1BA26F825758}" srcOrd="0" destOrd="0" presId="urn:microsoft.com/office/officeart/2005/8/layout/process2"/>
    <dgm:cxn modelId="{545F654D-9F06-4559-905E-0904039679BD}" type="presOf" srcId="{B4373891-0DF0-4CBF-8E65-A9F02B2FEFB0}" destId="{34607F35-C740-4E37-99FF-9F817837E255}" srcOrd="0" destOrd="0" presId="urn:microsoft.com/office/officeart/2005/8/layout/process2"/>
    <dgm:cxn modelId="{64FD27B6-EF81-4577-8557-3EB07EE3BDD3}" type="presOf" srcId="{3E8413FE-0AD6-4B0D-AC71-664A864FC319}" destId="{B9C67F90-25CB-4512-B339-3F21845A77B9}" srcOrd="0" destOrd="0" presId="urn:microsoft.com/office/officeart/2005/8/layout/process2"/>
    <dgm:cxn modelId="{9B604617-434C-4BD8-BA56-04D3A505888F}" type="presOf" srcId="{CECF9BE0-FDEB-4159-843D-D98FC23F0C6B}" destId="{EC185FC8-8352-4ED9-AB1E-0F9E44A4AF53}" srcOrd="0" destOrd="0" presId="urn:microsoft.com/office/officeart/2005/8/layout/process2"/>
    <dgm:cxn modelId="{0EC9BF32-6DE5-4D91-B4EA-0076F4B3769B}" type="presOf" srcId="{6096B7F3-F226-4566-9059-58199DE793BD}" destId="{C883F755-9445-4FCE-9E60-4D951D969FA5}" srcOrd="1" destOrd="0" presId="urn:microsoft.com/office/officeart/2005/8/layout/process2"/>
    <dgm:cxn modelId="{8C206790-5247-46CF-B9DB-5CEBC2133EBE}" type="presOf" srcId="{8FB76179-F39D-4330-A543-A8EAE078B133}" destId="{208E5A4D-ECC3-4AD3-BCD1-DC6B2BC2E0DE}" srcOrd="0" destOrd="0" presId="urn:microsoft.com/office/officeart/2005/8/layout/process2"/>
    <dgm:cxn modelId="{17E3047D-9E4D-4AFE-A929-75B077317A6B}" type="presOf" srcId="{6096B7F3-F226-4566-9059-58199DE793BD}" destId="{96013185-EFD2-4096-A2E8-078FA893F837}" srcOrd="0" destOrd="0" presId="urn:microsoft.com/office/officeart/2005/8/layout/process2"/>
    <dgm:cxn modelId="{35564E5B-233D-4FA0-BB70-6E0C3B282C6A}" type="presOf" srcId="{0E68C76A-C827-4461-9B19-2D914F4350FE}" destId="{03767D57-002C-4BF1-A69D-89587B319D27}" srcOrd="0" destOrd="0" presId="urn:microsoft.com/office/officeart/2005/8/layout/process2"/>
    <dgm:cxn modelId="{4ECB9893-27D9-420B-A8D1-16999369D322}" srcId="{009B246A-21A5-4CD6-B699-EA411B0D8D03}" destId="{6EC1D8C9-1D55-4FD8-A4D1-824F2EC1938D}" srcOrd="3" destOrd="0" parTransId="{98857D67-15DF-4D90-8960-55EC86994B1B}" sibTransId="{B28E60C7-2E80-4CCD-B7F1-9D362F14F698}"/>
    <dgm:cxn modelId="{0ADC6478-3330-4428-B89B-29BA70B978C8}" type="presOf" srcId="{6EC1D8C9-1D55-4FD8-A4D1-824F2EC1938D}" destId="{C1CC0FEE-08A3-4C24-AB82-F4EE19079A4D}" srcOrd="0" destOrd="0" presId="urn:microsoft.com/office/officeart/2005/8/layout/process2"/>
    <dgm:cxn modelId="{C81B3885-2B0B-460B-A14F-6757EDD94A24}" type="presOf" srcId="{338DAC20-645B-418E-802E-C902403406C3}" destId="{FDF2B9F8-65FD-4D59-BE91-C8C19F6D2B7D}" srcOrd="0" destOrd="0" presId="urn:microsoft.com/office/officeart/2005/8/layout/process2"/>
    <dgm:cxn modelId="{09FEE948-30A0-479F-B342-8FA125DA9B44}" type="presOf" srcId="{3A8B79C5-3352-4946-A52D-61C6A416671C}" destId="{0F30A5EE-AC85-4C75-924A-8CF593487462}" srcOrd="0" destOrd="0" presId="urn:microsoft.com/office/officeart/2005/8/layout/process2"/>
    <dgm:cxn modelId="{72BF5766-0F34-43E5-9538-4A7485CDE6B0}" type="presOf" srcId="{CECF9BE0-FDEB-4159-843D-D98FC23F0C6B}" destId="{E5DB70AF-284D-486D-9801-8F7B0D09AC3A}" srcOrd="1" destOrd="0" presId="urn:microsoft.com/office/officeart/2005/8/layout/process2"/>
    <dgm:cxn modelId="{7B7363A2-5DDD-43A5-86CF-4802400AFDEC}" type="presOf" srcId="{B4373891-0DF0-4CBF-8E65-A9F02B2FEFB0}" destId="{03D6D823-2D64-443D-BB1E-987D0C9FDDEF}" srcOrd="1" destOrd="0" presId="urn:microsoft.com/office/officeart/2005/8/layout/process2"/>
    <dgm:cxn modelId="{5E93FEAF-C721-480F-ADD3-BDA39494A336}" type="presParOf" srcId="{9AE089AA-5D8A-4EF4-9371-1EB3FC66DC65}" destId="{208E5A4D-ECC3-4AD3-BCD1-DC6B2BC2E0DE}" srcOrd="0" destOrd="0" presId="urn:microsoft.com/office/officeart/2005/8/layout/process2"/>
    <dgm:cxn modelId="{940B92B7-EE58-460A-834A-B14FA06E3185}" type="presParOf" srcId="{9AE089AA-5D8A-4EF4-9371-1EB3FC66DC65}" destId="{03767D57-002C-4BF1-A69D-89587B319D27}" srcOrd="1" destOrd="0" presId="urn:microsoft.com/office/officeart/2005/8/layout/process2"/>
    <dgm:cxn modelId="{09DAF608-AB77-44E4-917E-98ABF5269A39}" type="presParOf" srcId="{03767D57-002C-4BF1-A69D-89587B319D27}" destId="{E258FEEF-A8F5-4C00-84CC-B8D9452E0DF5}" srcOrd="0" destOrd="0" presId="urn:microsoft.com/office/officeart/2005/8/layout/process2"/>
    <dgm:cxn modelId="{91DC9B3B-19BD-472C-BC76-8E3B47ADE2BE}" type="presParOf" srcId="{9AE089AA-5D8A-4EF4-9371-1EB3FC66DC65}" destId="{D764493D-53F6-4BB9-93F1-1BA26F825758}" srcOrd="2" destOrd="0" presId="urn:microsoft.com/office/officeart/2005/8/layout/process2"/>
    <dgm:cxn modelId="{FAFAA932-E673-4CE3-B1BF-E932AB5B080E}" type="presParOf" srcId="{9AE089AA-5D8A-4EF4-9371-1EB3FC66DC65}" destId="{34607F35-C740-4E37-99FF-9F817837E255}" srcOrd="3" destOrd="0" presId="urn:microsoft.com/office/officeart/2005/8/layout/process2"/>
    <dgm:cxn modelId="{E504C82A-1932-4F57-BDBB-0AE1EED1CBC2}" type="presParOf" srcId="{34607F35-C740-4E37-99FF-9F817837E255}" destId="{03D6D823-2D64-443D-BB1E-987D0C9FDDEF}" srcOrd="0" destOrd="0" presId="urn:microsoft.com/office/officeart/2005/8/layout/process2"/>
    <dgm:cxn modelId="{FEBD6127-39D0-4298-9D54-325A4885388B}" type="presParOf" srcId="{9AE089AA-5D8A-4EF4-9371-1EB3FC66DC65}" destId="{0F30A5EE-AC85-4C75-924A-8CF593487462}" srcOrd="4" destOrd="0" presId="urn:microsoft.com/office/officeart/2005/8/layout/process2"/>
    <dgm:cxn modelId="{ADEF2156-7455-4BC0-9D0A-E051EF79FC3D}" type="presParOf" srcId="{9AE089AA-5D8A-4EF4-9371-1EB3FC66DC65}" destId="{96013185-EFD2-4096-A2E8-078FA893F837}" srcOrd="5" destOrd="0" presId="urn:microsoft.com/office/officeart/2005/8/layout/process2"/>
    <dgm:cxn modelId="{70A00ED7-CAAB-4755-83BB-AA0DDEA0363E}" type="presParOf" srcId="{96013185-EFD2-4096-A2E8-078FA893F837}" destId="{C883F755-9445-4FCE-9E60-4D951D969FA5}" srcOrd="0" destOrd="0" presId="urn:microsoft.com/office/officeart/2005/8/layout/process2"/>
    <dgm:cxn modelId="{94DE1060-D31C-437B-9118-C96D86C6AF5B}" type="presParOf" srcId="{9AE089AA-5D8A-4EF4-9371-1EB3FC66DC65}" destId="{C1CC0FEE-08A3-4C24-AB82-F4EE19079A4D}" srcOrd="6" destOrd="0" presId="urn:microsoft.com/office/officeart/2005/8/layout/process2"/>
    <dgm:cxn modelId="{28D147F7-59DD-43B4-BD04-3BAB5DB8BD92}" type="presParOf" srcId="{9AE089AA-5D8A-4EF4-9371-1EB3FC66DC65}" destId="{779ADC00-31C0-48D6-93E1-959CEF0DC026}" srcOrd="7" destOrd="0" presId="urn:microsoft.com/office/officeart/2005/8/layout/process2"/>
    <dgm:cxn modelId="{68094279-4253-45FF-8FE9-B444A5795C64}" type="presParOf" srcId="{779ADC00-31C0-48D6-93E1-959CEF0DC026}" destId="{7E20F3AF-852D-423A-8AB0-A42329E7EF62}" srcOrd="0" destOrd="0" presId="urn:microsoft.com/office/officeart/2005/8/layout/process2"/>
    <dgm:cxn modelId="{4F6852AE-D15D-43C1-B84C-409D1F8196EA}" type="presParOf" srcId="{9AE089AA-5D8A-4EF4-9371-1EB3FC66DC65}" destId="{FDF2B9F8-65FD-4D59-BE91-C8C19F6D2B7D}" srcOrd="8" destOrd="0" presId="urn:microsoft.com/office/officeart/2005/8/layout/process2"/>
    <dgm:cxn modelId="{A4B75B19-2719-4CB1-BB1F-D87AF4A7B6A9}" type="presParOf" srcId="{9AE089AA-5D8A-4EF4-9371-1EB3FC66DC65}" destId="{EC185FC8-8352-4ED9-AB1E-0F9E44A4AF53}" srcOrd="9" destOrd="0" presId="urn:microsoft.com/office/officeart/2005/8/layout/process2"/>
    <dgm:cxn modelId="{8B6EFF1F-C934-4AB9-B5C2-DBDDB5896DA8}" type="presParOf" srcId="{EC185FC8-8352-4ED9-AB1E-0F9E44A4AF53}" destId="{E5DB70AF-284D-486D-9801-8F7B0D09AC3A}" srcOrd="0" destOrd="0" presId="urn:microsoft.com/office/officeart/2005/8/layout/process2"/>
    <dgm:cxn modelId="{66D6C7D4-1D43-4AEB-A066-C3419091A275}" type="presParOf" srcId="{9AE089AA-5D8A-4EF4-9371-1EB3FC66DC65}" destId="{B9C67F90-25CB-4512-B339-3F21845A77B9}" srcOrd="10"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3238F0A-A5AF-46AC-A11C-1A3FCE908841}" type="doc">
      <dgm:prSet loTypeId="urn:microsoft.com/office/officeart/2005/8/layout/hProcess9" loCatId="process" qsTypeId="urn:microsoft.com/office/officeart/2005/8/quickstyle/simple1" qsCatId="simple" csTypeId="urn:microsoft.com/office/officeart/2005/8/colors/accent1_2" csCatId="accent1" phldr="1"/>
      <dgm:spPr/>
    </dgm:pt>
    <dgm:pt modelId="{2BA3224F-7A98-4B7D-98E4-A798BB12860B}">
      <dgm:prSet phldrT="[Texto]"/>
      <dgm:spPr/>
      <dgm:t>
        <a:bodyPr/>
        <a:lstStyle/>
        <a:p>
          <a:r>
            <a:rPr lang="es-CL" dirty="0" smtClean="0"/>
            <a:t>Postulante o Proponente </a:t>
          </a:r>
          <a:endParaRPr lang="es-CL" dirty="0"/>
        </a:p>
      </dgm:t>
    </dgm:pt>
    <dgm:pt modelId="{A6955F99-6D1C-4CB6-9D02-54E505DE938A}" type="parTrans" cxnId="{09729F92-4029-4EB2-9160-0E893B87DF91}">
      <dgm:prSet/>
      <dgm:spPr/>
      <dgm:t>
        <a:bodyPr/>
        <a:lstStyle/>
        <a:p>
          <a:endParaRPr lang="es-CL"/>
        </a:p>
      </dgm:t>
    </dgm:pt>
    <dgm:pt modelId="{69281FCB-3F6C-4768-B016-BDD30984B569}" type="sibTrans" cxnId="{09729F92-4029-4EB2-9160-0E893B87DF91}">
      <dgm:prSet/>
      <dgm:spPr/>
      <dgm:t>
        <a:bodyPr/>
        <a:lstStyle/>
        <a:p>
          <a:endParaRPr lang="es-CL"/>
        </a:p>
      </dgm:t>
    </dgm:pt>
    <dgm:pt modelId="{711A45E5-BF24-495D-B938-5032F2F6260D}">
      <dgm:prSet phldrT="[Texto]"/>
      <dgm:spPr/>
      <dgm:t>
        <a:bodyPr/>
        <a:lstStyle/>
        <a:p>
          <a:r>
            <a:rPr lang="es-CL" dirty="0" smtClean="0"/>
            <a:t>Adjudicatario </a:t>
          </a:r>
          <a:endParaRPr lang="es-CL" dirty="0"/>
        </a:p>
      </dgm:t>
    </dgm:pt>
    <dgm:pt modelId="{444E04D6-592B-4B02-9935-AF43684CF22D}" type="parTrans" cxnId="{71F90CE5-398D-421E-BC64-D9FBF1D4E0E7}">
      <dgm:prSet/>
      <dgm:spPr/>
      <dgm:t>
        <a:bodyPr/>
        <a:lstStyle/>
        <a:p>
          <a:endParaRPr lang="es-CL"/>
        </a:p>
      </dgm:t>
    </dgm:pt>
    <dgm:pt modelId="{F0BEF12A-0D58-47AF-9793-2F3E0F388C71}" type="sibTrans" cxnId="{71F90CE5-398D-421E-BC64-D9FBF1D4E0E7}">
      <dgm:prSet/>
      <dgm:spPr/>
      <dgm:t>
        <a:bodyPr/>
        <a:lstStyle/>
        <a:p>
          <a:endParaRPr lang="es-CL"/>
        </a:p>
      </dgm:t>
    </dgm:pt>
    <dgm:pt modelId="{9A1A1CFA-4CC5-4317-BD6C-05A2E21300BF}">
      <dgm:prSet phldrT="[Texto]"/>
      <dgm:spPr/>
      <dgm:t>
        <a:bodyPr/>
        <a:lstStyle/>
        <a:p>
          <a:r>
            <a:rPr lang="es-CL" dirty="0" smtClean="0"/>
            <a:t>Beneficiaria</a:t>
          </a:r>
          <a:endParaRPr lang="es-CL" dirty="0"/>
        </a:p>
      </dgm:t>
    </dgm:pt>
    <dgm:pt modelId="{60F70955-52A0-49FC-A170-B3E7D334B13B}" type="parTrans" cxnId="{4DE7A924-03A4-4672-AB36-82DF054C195C}">
      <dgm:prSet/>
      <dgm:spPr/>
      <dgm:t>
        <a:bodyPr/>
        <a:lstStyle/>
        <a:p>
          <a:endParaRPr lang="es-CL"/>
        </a:p>
      </dgm:t>
    </dgm:pt>
    <dgm:pt modelId="{A4A4999A-A563-4C67-B157-A0E9C0AF9401}" type="sibTrans" cxnId="{4DE7A924-03A4-4672-AB36-82DF054C195C}">
      <dgm:prSet/>
      <dgm:spPr/>
      <dgm:t>
        <a:bodyPr/>
        <a:lstStyle/>
        <a:p>
          <a:endParaRPr lang="es-CL"/>
        </a:p>
      </dgm:t>
    </dgm:pt>
    <dgm:pt modelId="{BA751F2F-FF0D-498D-A59C-32B374F31CE5}" type="pres">
      <dgm:prSet presAssocID="{23238F0A-A5AF-46AC-A11C-1A3FCE908841}" presName="CompostProcess" presStyleCnt="0">
        <dgm:presLayoutVars>
          <dgm:dir/>
          <dgm:resizeHandles val="exact"/>
        </dgm:presLayoutVars>
      </dgm:prSet>
      <dgm:spPr/>
    </dgm:pt>
    <dgm:pt modelId="{0E8AA613-5DE4-4E97-8DB9-A44C188D192A}" type="pres">
      <dgm:prSet presAssocID="{23238F0A-A5AF-46AC-A11C-1A3FCE908841}" presName="arrow" presStyleLbl="bgShp" presStyleIdx="0" presStyleCnt="1" custScaleX="117647"/>
      <dgm:spPr/>
    </dgm:pt>
    <dgm:pt modelId="{7BDB72D2-ACD2-442A-B548-373C97DC8BF2}" type="pres">
      <dgm:prSet presAssocID="{23238F0A-A5AF-46AC-A11C-1A3FCE908841}" presName="linearProcess" presStyleCnt="0"/>
      <dgm:spPr/>
    </dgm:pt>
    <dgm:pt modelId="{6E46C238-46F5-4FE0-AEA2-A935F470A447}" type="pres">
      <dgm:prSet presAssocID="{2BA3224F-7A98-4B7D-98E4-A798BB12860B}" presName="textNode" presStyleLbl="node1" presStyleIdx="0" presStyleCnt="3" custScaleX="80562">
        <dgm:presLayoutVars>
          <dgm:bulletEnabled val="1"/>
        </dgm:presLayoutVars>
      </dgm:prSet>
      <dgm:spPr/>
      <dgm:t>
        <a:bodyPr/>
        <a:lstStyle/>
        <a:p>
          <a:endParaRPr lang="es-CL"/>
        </a:p>
      </dgm:t>
    </dgm:pt>
    <dgm:pt modelId="{44CC0057-878E-4637-87C4-0E768643AF0D}" type="pres">
      <dgm:prSet presAssocID="{69281FCB-3F6C-4768-B016-BDD30984B569}" presName="sibTrans" presStyleCnt="0"/>
      <dgm:spPr/>
    </dgm:pt>
    <dgm:pt modelId="{CD032763-DE5D-47F1-9B94-769CAE666D99}" type="pres">
      <dgm:prSet presAssocID="{711A45E5-BF24-495D-B938-5032F2F6260D}" presName="textNode" presStyleLbl="node1" presStyleIdx="1" presStyleCnt="3">
        <dgm:presLayoutVars>
          <dgm:bulletEnabled val="1"/>
        </dgm:presLayoutVars>
      </dgm:prSet>
      <dgm:spPr/>
      <dgm:t>
        <a:bodyPr/>
        <a:lstStyle/>
        <a:p>
          <a:endParaRPr lang="es-CL"/>
        </a:p>
      </dgm:t>
    </dgm:pt>
    <dgm:pt modelId="{5A79D337-B36C-4D63-BB99-EFC346A065D3}" type="pres">
      <dgm:prSet presAssocID="{F0BEF12A-0D58-47AF-9793-2F3E0F388C71}" presName="sibTrans" presStyleCnt="0"/>
      <dgm:spPr/>
    </dgm:pt>
    <dgm:pt modelId="{EA0D2CDA-D56F-4227-9CC4-C44D8B9C650E}" type="pres">
      <dgm:prSet presAssocID="{9A1A1CFA-4CC5-4317-BD6C-05A2E21300BF}" presName="textNode" presStyleLbl="node1" presStyleIdx="2" presStyleCnt="3">
        <dgm:presLayoutVars>
          <dgm:bulletEnabled val="1"/>
        </dgm:presLayoutVars>
      </dgm:prSet>
      <dgm:spPr/>
      <dgm:t>
        <a:bodyPr/>
        <a:lstStyle/>
        <a:p>
          <a:endParaRPr lang="es-CL"/>
        </a:p>
      </dgm:t>
    </dgm:pt>
  </dgm:ptLst>
  <dgm:cxnLst>
    <dgm:cxn modelId="{69C5F2A0-B87D-4A8C-92DA-565C25E2C600}" type="presOf" srcId="{2BA3224F-7A98-4B7D-98E4-A798BB12860B}" destId="{6E46C238-46F5-4FE0-AEA2-A935F470A447}" srcOrd="0" destOrd="0" presId="urn:microsoft.com/office/officeart/2005/8/layout/hProcess9"/>
    <dgm:cxn modelId="{09729F92-4029-4EB2-9160-0E893B87DF91}" srcId="{23238F0A-A5AF-46AC-A11C-1A3FCE908841}" destId="{2BA3224F-7A98-4B7D-98E4-A798BB12860B}" srcOrd="0" destOrd="0" parTransId="{A6955F99-6D1C-4CB6-9D02-54E505DE938A}" sibTransId="{69281FCB-3F6C-4768-B016-BDD30984B569}"/>
    <dgm:cxn modelId="{4DE7A924-03A4-4672-AB36-82DF054C195C}" srcId="{23238F0A-A5AF-46AC-A11C-1A3FCE908841}" destId="{9A1A1CFA-4CC5-4317-BD6C-05A2E21300BF}" srcOrd="2" destOrd="0" parTransId="{60F70955-52A0-49FC-A170-B3E7D334B13B}" sibTransId="{A4A4999A-A563-4C67-B157-A0E9C0AF9401}"/>
    <dgm:cxn modelId="{71F90CE5-398D-421E-BC64-D9FBF1D4E0E7}" srcId="{23238F0A-A5AF-46AC-A11C-1A3FCE908841}" destId="{711A45E5-BF24-495D-B938-5032F2F6260D}" srcOrd="1" destOrd="0" parTransId="{444E04D6-592B-4B02-9935-AF43684CF22D}" sibTransId="{F0BEF12A-0D58-47AF-9793-2F3E0F388C71}"/>
    <dgm:cxn modelId="{680A09FC-5072-438C-B729-51A43AC64D14}" type="presOf" srcId="{9A1A1CFA-4CC5-4317-BD6C-05A2E21300BF}" destId="{EA0D2CDA-D56F-4227-9CC4-C44D8B9C650E}" srcOrd="0" destOrd="0" presId="urn:microsoft.com/office/officeart/2005/8/layout/hProcess9"/>
    <dgm:cxn modelId="{2C75C4B3-8F8C-438A-8BD8-BD886BBED84D}" type="presOf" srcId="{711A45E5-BF24-495D-B938-5032F2F6260D}" destId="{CD032763-DE5D-47F1-9B94-769CAE666D99}" srcOrd="0" destOrd="0" presId="urn:microsoft.com/office/officeart/2005/8/layout/hProcess9"/>
    <dgm:cxn modelId="{6D6FA88C-6546-4CD6-898D-CA7BA9A619B7}" type="presOf" srcId="{23238F0A-A5AF-46AC-A11C-1A3FCE908841}" destId="{BA751F2F-FF0D-498D-A59C-32B374F31CE5}" srcOrd="0" destOrd="0" presId="urn:microsoft.com/office/officeart/2005/8/layout/hProcess9"/>
    <dgm:cxn modelId="{8F9E6443-7B42-4C95-90CD-8B361F8A2B53}" type="presParOf" srcId="{BA751F2F-FF0D-498D-A59C-32B374F31CE5}" destId="{0E8AA613-5DE4-4E97-8DB9-A44C188D192A}" srcOrd="0" destOrd="0" presId="urn:microsoft.com/office/officeart/2005/8/layout/hProcess9"/>
    <dgm:cxn modelId="{ECE50711-ABE8-489D-858C-90AE6977CA25}" type="presParOf" srcId="{BA751F2F-FF0D-498D-A59C-32B374F31CE5}" destId="{7BDB72D2-ACD2-442A-B548-373C97DC8BF2}" srcOrd="1" destOrd="0" presId="urn:microsoft.com/office/officeart/2005/8/layout/hProcess9"/>
    <dgm:cxn modelId="{A87675CB-E686-455E-A715-E922982D8541}" type="presParOf" srcId="{7BDB72D2-ACD2-442A-B548-373C97DC8BF2}" destId="{6E46C238-46F5-4FE0-AEA2-A935F470A447}" srcOrd="0" destOrd="0" presId="urn:microsoft.com/office/officeart/2005/8/layout/hProcess9"/>
    <dgm:cxn modelId="{E2A76392-E954-4904-8685-15864AFADEA5}" type="presParOf" srcId="{7BDB72D2-ACD2-442A-B548-373C97DC8BF2}" destId="{44CC0057-878E-4637-87C4-0E768643AF0D}" srcOrd="1" destOrd="0" presId="urn:microsoft.com/office/officeart/2005/8/layout/hProcess9"/>
    <dgm:cxn modelId="{22E534B6-8C29-49B4-96B9-52A5C0697B8A}" type="presParOf" srcId="{7BDB72D2-ACD2-442A-B548-373C97DC8BF2}" destId="{CD032763-DE5D-47F1-9B94-769CAE666D99}" srcOrd="2" destOrd="0" presId="urn:microsoft.com/office/officeart/2005/8/layout/hProcess9"/>
    <dgm:cxn modelId="{EC17BD5D-FD2E-4AD0-9628-899A32518A2C}" type="presParOf" srcId="{7BDB72D2-ACD2-442A-B548-373C97DC8BF2}" destId="{5A79D337-B36C-4D63-BB99-EFC346A065D3}" srcOrd="3" destOrd="0" presId="urn:microsoft.com/office/officeart/2005/8/layout/hProcess9"/>
    <dgm:cxn modelId="{F09597A9-876E-480A-B703-FF9798380489}" type="presParOf" srcId="{7BDB72D2-ACD2-442A-B548-373C97DC8BF2}" destId="{EA0D2CDA-D56F-4227-9CC4-C44D8B9C650E}"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05039D6-45BC-4C81-A18A-51E061224E62}"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CL"/>
        </a:p>
      </dgm:t>
    </dgm:pt>
    <dgm:pt modelId="{FCD62C60-1586-49EB-9379-14F1E786B994}">
      <dgm:prSet phldrT="[Texto]" custT="1">
        <dgm:style>
          <a:lnRef idx="2">
            <a:schemeClr val="accent1"/>
          </a:lnRef>
          <a:fillRef idx="1">
            <a:schemeClr val="lt1"/>
          </a:fillRef>
          <a:effectRef idx="0">
            <a:schemeClr val="accent1"/>
          </a:effectRef>
          <a:fontRef idx="minor">
            <a:schemeClr val="dk1"/>
          </a:fontRef>
        </dgm:style>
      </dgm:prSet>
      <dgm:spPr/>
      <dgm:t>
        <a:bodyPr/>
        <a:lstStyle/>
        <a:p>
          <a:r>
            <a:rPr lang="es-CL" sz="1400" b="1" dirty="0" smtClean="0"/>
            <a:t>S1</a:t>
          </a:r>
          <a:endParaRPr lang="es-CL" sz="1400" b="1" dirty="0"/>
        </a:p>
      </dgm:t>
    </dgm:pt>
    <dgm:pt modelId="{D200D7B3-F536-4019-8249-3FC0914FD8E4}" type="parTrans" cxnId="{64D26EBD-250D-4965-96D6-4BA02D750678}">
      <dgm:prSet/>
      <dgm:spPr/>
      <dgm:t>
        <a:bodyPr/>
        <a:lstStyle/>
        <a:p>
          <a:endParaRPr lang="es-CL" sz="1400"/>
        </a:p>
      </dgm:t>
    </dgm:pt>
    <dgm:pt modelId="{8F363FD6-6091-4EB9-94C2-8EB66E5BAE94}" type="sibTrans" cxnId="{64D26EBD-250D-4965-96D6-4BA02D750678}">
      <dgm:prSet/>
      <dgm:spPr/>
      <dgm:t>
        <a:bodyPr/>
        <a:lstStyle/>
        <a:p>
          <a:endParaRPr lang="es-CL" sz="1400"/>
        </a:p>
      </dgm:t>
    </dgm:pt>
    <dgm:pt modelId="{9242A74D-55A5-4694-A31E-69B05A1C4D7C}">
      <dgm:prSet phldrT="[Texto]" custT="1">
        <dgm:style>
          <a:lnRef idx="3">
            <a:schemeClr val="lt1"/>
          </a:lnRef>
          <a:fillRef idx="1">
            <a:schemeClr val="accent1"/>
          </a:fillRef>
          <a:effectRef idx="1">
            <a:schemeClr val="accent1"/>
          </a:effectRef>
          <a:fontRef idx="minor">
            <a:schemeClr val="lt1"/>
          </a:fontRef>
        </dgm:style>
      </dgm:prSet>
      <dgm:spPr/>
      <dgm:t>
        <a:bodyPr/>
        <a:lstStyle/>
        <a:p>
          <a:r>
            <a:rPr lang="es-CL" sz="1400" dirty="0" smtClean="0">
              <a:solidFill>
                <a:schemeClr val="bg1"/>
              </a:solidFill>
            </a:rPr>
            <a:t>Identificación de la Proponente</a:t>
          </a:r>
          <a:endParaRPr lang="es-CL" sz="1400" dirty="0">
            <a:solidFill>
              <a:schemeClr val="bg1"/>
            </a:solidFill>
          </a:endParaRPr>
        </a:p>
      </dgm:t>
    </dgm:pt>
    <dgm:pt modelId="{48FF724C-51C9-4518-9B7B-E9DB3CA53AE7}" type="parTrans" cxnId="{355FE9C1-95C4-464D-97EF-2EBAC8FEE1A4}">
      <dgm:prSet/>
      <dgm:spPr/>
      <dgm:t>
        <a:bodyPr/>
        <a:lstStyle/>
        <a:p>
          <a:endParaRPr lang="es-CL" sz="1400"/>
        </a:p>
      </dgm:t>
    </dgm:pt>
    <dgm:pt modelId="{C03A4F76-AA9A-4A24-A5EC-DA62529ED8F6}" type="sibTrans" cxnId="{355FE9C1-95C4-464D-97EF-2EBAC8FEE1A4}">
      <dgm:prSet/>
      <dgm:spPr/>
      <dgm:t>
        <a:bodyPr/>
        <a:lstStyle/>
        <a:p>
          <a:endParaRPr lang="es-CL" sz="1400"/>
        </a:p>
      </dgm:t>
    </dgm:pt>
    <dgm:pt modelId="{C394CF2B-C96D-4589-920A-6820DF426CCA}">
      <dgm:prSet phldrT="[Texto]" custT="1">
        <dgm:style>
          <a:lnRef idx="2">
            <a:schemeClr val="accent1"/>
          </a:lnRef>
          <a:fillRef idx="1">
            <a:schemeClr val="lt1"/>
          </a:fillRef>
          <a:effectRef idx="0">
            <a:schemeClr val="accent1"/>
          </a:effectRef>
          <a:fontRef idx="minor">
            <a:schemeClr val="dk1"/>
          </a:fontRef>
        </dgm:style>
      </dgm:prSet>
      <dgm:spPr/>
      <dgm:t>
        <a:bodyPr/>
        <a:lstStyle/>
        <a:p>
          <a:r>
            <a:rPr lang="es-CL" sz="1400" b="1" dirty="0" smtClean="0"/>
            <a:t>S2</a:t>
          </a:r>
          <a:endParaRPr lang="es-CL" sz="1400" b="1" dirty="0"/>
        </a:p>
      </dgm:t>
    </dgm:pt>
    <dgm:pt modelId="{4E3C1375-3C95-4777-86C4-2634710EB07A}" type="parTrans" cxnId="{996761E6-E652-4DC3-8AD0-B6EB5FC8E287}">
      <dgm:prSet/>
      <dgm:spPr/>
      <dgm:t>
        <a:bodyPr/>
        <a:lstStyle/>
        <a:p>
          <a:endParaRPr lang="es-CL" sz="1400"/>
        </a:p>
      </dgm:t>
    </dgm:pt>
    <dgm:pt modelId="{C8E1F88F-35C7-4684-8116-1660A3737387}" type="sibTrans" cxnId="{996761E6-E652-4DC3-8AD0-B6EB5FC8E287}">
      <dgm:prSet/>
      <dgm:spPr/>
      <dgm:t>
        <a:bodyPr/>
        <a:lstStyle/>
        <a:p>
          <a:endParaRPr lang="es-CL" sz="1400"/>
        </a:p>
      </dgm:t>
    </dgm:pt>
    <dgm:pt modelId="{8C3DEE81-9DF9-43C5-83FF-BEB13E952C1B}">
      <dgm:prSet phldrT="[Texto]" custT="1">
        <dgm:style>
          <a:lnRef idx="3">
            <a:schemeClr val="lt1"/>
          </a:lnRef>
          <a:fillRef idx="1">
            <a:schemeClr val="accent1"/>
          </a:fillRef>
          <a:effectRef idx="1">
            <a:schemeClr val="accent1"/>
          </a:effectRef>
          <a:fontRef idx="minor">
            <a:schemeClr val="lt1"/>
          </a:fontRef>
        </dgm:style>
      </dgm:prSet>
      <dgm:spPr/>
      <dgm:t>
        <a:bodyPr/>
        <a:lstStyle/>
        <a:p>
          <a:r>
            <a:rPr lang="es-CL" sz="1400" dirty="0" smtClean="0">
              <a:solidFill>
                <a:schemeClr val="bg1"/>
              </a:solidFill>
            </a:rPr>
            <a:t>Proyecto Técnico </a:t>
          </a:r>
          <a:endParaRPr lang="es-CL" sz="1400" dirty="0">
            <a:solidFill>
              <a:schemeClr val="bg1"/>
            </a:solidFill>
          </a:endParaRPr>
        </a:p>
      </dgm:t>
    </dgm:pt>
    <dgm:pt modelId="{F03730D3-8D29-4219-B410-4490DA785909}" type="parTrans" cxnId="{0B5DEFB2-AFEF-4FE9-B81B-B8EAC88D18E3}">
      <dgm:prSet/>
      <dgm:spPr/>
      <dgm:t>
        <a:bodyPr/>
        <a:lstStyle/>
        <a:p>
          <a:endParaRPr lang="es-CL" sz="1400"/>
        </a:p>
      </dgm:t>
    </dgm:pt>
    <dgm:pt modelId="{6B11E846-94B1-4891-819B-C790F5B4DF5C}" type="sibTrans" cxnId="{0B5DEFB2-AFEF-4FE9-B81B-B8EAC88D18E3}">
      <dgm:prSet/>
      <dgm:spPr/>
      <dgm:t>
        <a:bodyPr/>
        <a:lstStyle/>
        <a:p>
          <a:endParaRPr lang="es-CL" sz="1400"/>
        </a:p>
      </dgm:t>
    </dgm:pt>
    <dgm:pt modelId="{576CAC98-58AD-488F-849F-0D924D94B751}">
      <dgm:prSet phldrT="[Texto]" custT="1">
        <dgm:style>
          <a:lnRef idx="2">
            <a:schemeClr val="accent1"/>
          </a:lnRef>
          <a:fillRef idx="1">
            <a:schemeClr val="lt1"/>
          </a:fillRef>
          <a:effectRef idx="0">
            <a:schemeClr val="accent1"/>
          </a:effectRef>
          <a:fontRef idx="minor">
            <a:schemeClr val="dk1"/>
          </a:fontRef>
        </dgm:style>
      </dgm:prSet>
      <dgm:spPr/>
      <dgm:t>
        <a:bodyPr/>
        <a:lstStyle/>
        <a:p>
          <a:r>
            <a:rPr lang="es-CL" sz="1400" b="1" dirty="0" smtClean="0"/>
            <a:t>S3</a:t>
          </a:r>
          <a:endParaRPr lang="es-CL" sz="1400" b="1" dirty="0"/>
        </a:p>
      </dgm:t>
    </dgm:pt>
    <dgm:pt modelId="{4CBD563A-DBB5-44C8-ABF3-398FFE2AE655}" type="parTrans" cxnId="{D710933C-612E-4C83-890E-91943263A9AA}">
      <dgm:prSet/>
      <dgm:spPr/>
      <dgm:t>
        <a:bodyPr/>
        <a:lstStyle/>
        <a:p>
          <a:endParaRPr lang="es-CL" sz="1400"/>
        </a:p>
      </dgm:t>
    </dgm:pt>
    <dgm:pt modelId="{F2DDFFB7-ED75-4102-B829-633ABE1C1FB7}" type="sibTrans" cxnId="{D710933C-612E-4C83-890E-91943263A9AA}">
      <dgm:prSet/>
      <dgm:spPr/>
      <dgm:t>
        <a:bodyPr/>
        <a:lstStyle/>
        <a:p>
          <a:endParaRPr lang="es-CL" sz="1400"/>
        </a:p>
      </dgm:t>
    </dgm:pt>
    <dgm:pt modelId="{C506159D-DA77-459E-A1C1-7BA301CB027D}">
      <dgm:prSet phldrT="[Texto]" custT="1">
        <dgm:style>
          <a:lnRef idx="3">
            <a:schemeClr val="lt1"/>
          </a:lnRef>
          <a:fillRef idx="1">
            <a:schemeClr val="accent1"/>
          </a:fillRef>
          <a:effectRef idx="1">
            <a:schemeClr val="accent1"/>
          </a:effectRef>
          <a:fontRef idx="minor">
            <a:schemeClr val="lt1"/>
          </a:fontRef>
        </dgm:style>
      </dgm:prSet>
      <dgm:spPr/>
      <dgm:t>
        <a:bodyPr/>
        <a:lstStyle/>
        <a:p>
          <a:r>
            <a:rPr lang="es-CL" sz="1400" dirty="0" smtClean="0">
              <a:solidFill>
                <a:schemeClr val="bg1"/>
              </a:solidFill>
            </a:rPr>
            <a:t>Antecedentes legales </a:t>
          </a:r>
          <a:endParaRPr lang="es-CL" sz="1400" dirty="0">
            <a:solidFill>
              <a:schemeClr val="bg1"/>
            </a:solidFill>
          </a:endParaRPr>
        </a:p>
      </dgm:t>
    </dgm:pt>
    <dgm:pt modelId="{65E498B9-B78B-4EB8-A627-620B74D96C44}" type="parTrans" cxnId="{6E4DC45A-5BD7-4524-A520-ACE4905D4DAB}">
      <dgm:prSet/>
      <dgm:spPr/>
      <dgm:t>
        <a:bodyPr/>
        <a:lstStyle/>
        <a:p>
          <a:endParaRPr lang="es-CL" sz="1400"/>
        </a:p>
      </dgm:t>
    </dgm:pt>
    <dgm:pt modelId="{C005DB30-F388-47CF-877C-FC1974C83674}" type="sibTrans" cxnId="{6E4DC45A-5BD7-4524-A520-ACE4905D4DAB}">
      <dgm:prSet/>
      <dgm:spPr/>
      <dgm:t>
        <a:bodyPr/>
        <a:lstStyle/>
        <a:p>
          <a:endParaRPr lang="es-CL" sz="1400"/>
        </a:p>
      </dgm:t>
    </dgm:pt>
    <dgm:pt modelId="{86C873BC-4673-4A21-A11A-08369D9B5385}">
      <dgm:prSet phldrT="[Texto]" custT="1">
        <dgm:style>
          <a:lnRef idx="3">
            <a:schemeClr val="lt1"/>
          </a:lnRef>
          <a:fillRef idx="1">
            <a:schemeClr val="accent1"/>
          </a:fillRef>
          <a:effectRef idx="1">
            <a:schemeClr val="accent1"/>
          </a:effectRef>
          <a:fontRef idx="minor">
            <a:schemeClr val="lt1"/>
          </a:fontRef>
        </dgm:style>
      </dgm:prSet>
      <dgm:spPr/>
      <dgm:t>
        <a:bodyPr/>
        <a:lstStyle/>
        <a:p>
          <a:r>
            <a:rPr lang="es-CL" sz="1400" dirty="0" smtClean="0">
              <a:solidFill>
                <a:schemeClr val="bg1"/>
              </a:solidFill>
            </a:rPr>
            <a:t>Balances y EE.RR.</a:t>
          </a:r>
          <a:endParaRPr lang="es-CL" sz="1400" dirty="0">
            <a:solidFill>
              <a:schemeClr val="bg1"/>
            </a:solidFill>
          </a:endParaRPr>
        </a:p>
      </dgm:t>
    </dgm:pt>
    <dgm:pt modelId="{8ACC0D68-8190-446A-AD06-BFE9613D2E69}" type="parTrans" cxnId="{53793ADC-A5CC-4DC7-B657-AC65C375AB7D}">
      <dgm:prSet/>
      <dgm:spPr/>
      <dgm:t>
        <a:bodyPr/>
        <a:lstStyle/>
        <a:p>
          <a:endParaRPr lang="es-CL" sz="1400"/>
        </a:p>
      </dgm:t>
    </dgm:pt>
    <dgm:pt modelId="{CB6A91C9-5AAE-4DDB-9366-E8DE1A3F12FA}" type="sibTrans" cxnId="{53793ADC-A5CC-4DC7-B657-AC65C375AB7D}">
      <dgm:prSet/>
      <dgm:spPr/>
      <dgm:t>
        <a:bodyPr/>
        <a:lstStyle/>
        <a:p>
          <a:endParaRPr lang="es-CL" sz="1400"/>
        </a:p>
      </dgm:t>
    </dgm:pt>
    <dgm:pt modelId="{836E948B-5EF5-4D25-8208-FDF5612383F8}">
      <dgm:prSet phldrT="[Texto]" custT="1">
        <dgm:style>
          <a:lnRef idx="2">
            <a:schemeClr val="accent1"/>
          </a:lnRef>
          <a:fillRef idx="1">
            <a:schemeClr val="lt1"/>
          </a:fillRef>
          <a:effectRef idx="0">
            <a:schemeClr val="accent1"/>
          </a:effectRef>
          <a:fontRef idx="minor">
            <a:schemeClr val="dk1"/>
          </a:fontRef>
        </dgm:style>
      </dgm:prSet>
      <dgm:spPr/>
      <dgm:t>
        <a:bodyPr/>
        <a:lstStyle/>
        <a:p>
          <a:r>
            <a:rPr lang="es-CL" sz="1400" b="1" dirty="0" smtClean="0"/>
            <a:t>S4</a:t>
          </a:r>
          <a:endParaRPr lang="es-CL" sz="1400" b="1" dirty="0"/>
        </a:p>
      </dgm:t>
    </dgm:pt>
    <dgm:pt modelId="{1ABA4789-C69F-4219-9579-50C1AA5988CC}" type="parTrans" cxnId="{B693F489-2C1D-4114-B586-7C844584E304}">
      <dgm:prSet/>
      <dgm:spPr/>
      <dgm:t>
        <a:bodyPr/>
        <a:lstStyle/>
        <a:p>
          <a:endParaRPr lang="es-CL" sz="1400"/>
        </a:p>
      </dgm:t>
    </dgm:pt>
    <dgm:pt modelId="{232E631D-B812-45E7-B0F0-4E5DC158415F}" type="sibTrans" cxnId="{B693F489-2C1D-4114-B586-7C844584E304}">
      <dgm:prSet/>
      <dgm:spPr/>
      <dgm:t>
        <a:bodyPr/>
        <a:lstStyle/>
        <a:p>
          <a:endParaRPr lang="es-CL" sz="1400"/>
        </a:p>
      </dgm:t>
    </dgm:pt>
    <dgm:pt modelId="{C9D328FF-915F-4BC8-9C35-CBDACFB2EDD7}">
      <dgm:prSet phldrT="[Texto]" custT="1">
        <dgm:style>
          <a:lnRef idx="3">
            <a:schemeClr val="lt1"/>
          </a:lnRef>
          <a:fillRef idx="1">
            <a:schemeClr val="accent1"/>
          </a:fillRef>
          <a:effectRef idx="1">
            <a:schemeClr val="accent1"/>
          </a:effectRef>
          <a:fontRef idx="minor">
            <a:schemeClr val="lt1"/>
          </a:fontRef>
        </dgm:style>
      </dgm:prSet>
      <dgm:spPr/>
      <dgm:t>
        <a:bodyPr/>
        <a:lstStyle/>
        <a:p>
          <a:r>
            <a:rPr lang="es-CL" sz="1400" dirty="0" smtClean="0">
              <a:solidFill>
                <a:schemeClr val="bg1"/>
              </a:solidFill>
            </a:rPr>
            <a:t>Proyecto Financiero </a:t>
          </a:r>
          <a:endParaRPr lang="es-CL" sz="1400" dirty="0">
            <a:solidFill>
              <a:schemeClr val="bg1"/>
            </a:solidFill>
          </a:endParaRPr>
        </a:p>
      </dgm:t>
    </dgm:pt>
    <dgm:pt modelId="{2D7397A3-2766-48D0-A65F-E2654E21A401}" type="parTrans" cxnId="{4422D745-4E02-484E-B892-4EC54F8925FE}">
      <dgm:prSet/>
      <dgm:spPr/>
      <dgm:t>
        <a:bodyPr/>
        <a:lstStyle/>
        <a:p>
          <a:endParaRPr lang="es-CL" sz="1400"/>
        </a:p>
      </dgm:t>
    </dgm:pt>
    <dgm:pt modelId="{B8349B19-87DF-445F-BEAF-BDEFB0B80AB5}" type="sibTrans" cxnId="{4422D745-4E02-484E-B892-4EC54F8925FE}">
      <dgm:prSet/>
      <dgm:spPr/>
      <dgm:t>
        <a:bodyPr/>
        <a:lstStyle/>
        <a:p>
          <a:endParaRPr lang="es-CL" sz="1400"/>
        </a:p>
      </dgm:t>
    </dgm:pt>
    <dgm:pt modelId="{D23A94A2-B5CD-490B-9D24-332C29E999BC}">
      <dgm:prSet phldrT="[Texto]" custT="1">
        <dgm:style>
          <a:lnRef idx="3">
            <a:schemeClr val="lt1"/>
          </a:lnRef>
          <a:fillRef idx="1">
            <a:schemeClr val="accent1"/>
          </a:fillRef>
          <a:effectRef idx="1">
            <a:schemeClr val="accent1"/>
          </a:effectRef>
          <a:fontRef idx="minor">
            <a:schemeClr val="lt1"/>
          </a:fontRef>
        </dgm:style>
      </dgm:prSet>
      <dgm:spPr/>
      <dgm:t>
        <a:bodyPr/>
        <a:lstStyle/>
        <a:p>
          <a:r>
            <a:rPr lang="es-CL" sz="1400" dirty="0" smtClean="0">
              <a:solidFill>
                <a:schemeClr val="bg1"/>
              </a:solidFill>
            </a:rPr>
            <a:t>Oferta de Facilidades </a:t>
          </a:r>
          <a:endParaRPr lang="es-CL" sz="1400" dirty="0">
            <a:solidFill>
              <a:schemeClr val="bg1"/>
            </a:solidFill>
          </a:endParaRPr>
        </a:p>
      </dgm:t>
    </dgm:pt>
    <dgm:pt modelId="{79BAC8EB-FA7C-44F5-A0EE-D3C4C7A819F4}" type="parTrans" cxnId="{A43A9CB5-6863-41CF-B3C7-5896576890D5}">
      <dgm:prSet/>
      <dgm:spPr/>
      <dgm:t>
        <a:bodyPr/>
        <a:lstStyle/>
        <a:p>
          <a:endParaRPr lang="es-CL" sz="1400"/>
        </a:p>
      </dgm:t>
    </dgm:pt>
    <dgm:pt modelId="{D77AA21A-FC5E-4CEF-91A2-F6213B3FFF1B}" type="sibTrans" cxnId="{A43A9CB5-6863-41CF-B3C7-5896576890D5}">
      <dgm:prSet/>
      <dgm:spPr/>
      <dgm:t>
        <a:bodyPr/>
        <a:lstStyle/>
        <a:p>
          <a:endParaRPr lang="es-CL" sz="1400"/>
        </a:p>
      </dgm:t>
    </dgm:pt>
    <dgm:pt modelId="{C3635015-0ED3-41B4-9CAC-A0BA29926CC5}">
      <dgm:prSet phldrT="[Texto]" custT="1">
        <dgm:style>
          <a:lnRef idx="3">
            <a:schemeClr val="lt1"/>
          </a:lnRef>
          <a:fillRef idx="1">
            <a:schemeClr val="accent1"/>
          </a:fillRef>
          <a:effectRef idx="1">
            <a:schemeClr val="accent1"/>
          </a:effectRef>
          <a:fontRef idx="minor">
            <a:schemeClr val="lt1"/>
          </a:fontRef>
        </dgm:style>
      </dgm:prSet>
      <dgm:spPr/>
      <dgm:t>
        <a:bodyPr/>
        <a:lstStyle/>
        <a:p>
          <a:r>
            <a:rPr lang="es-CL" sz="1400" dirty="0" smtClean="0">
              <a:solidFill>
                <a:schemeClr val="bg1"/>
              </a:solidFill>
            </a:rPr>
            <a:t>Boleta de garantía de seriedad  </a:t>
          </a:r>
          <a:endParaRPr lang="es-CL" sz="1400" dirty="0">
            <a:solidFill>
              <a:schemeClr val="bg1"/>
            </a:solidFill>
          </a:endParaRPr>
        </a:p>
      </dgm:t>
    </dgm:pt>
    <dgm:pt modelId="{D8372B3B-D51C-4738-BB65-75DE5150E5CF}" type="parTrans" cxnId="{DA76110E-4447-40B9-AB03-0C87B664FCFA}">
      <dgm:prSet/>
      <dgm:spPr/>
      <dgm:t>
        <a:bodyPr/>
        <a:lstStyle/>
        <a:p>
          <a:endParaRPr lang="es-CL" sz="1400"/>
        </a:p>
      </dgm:t>
    </dgm:pt>
    <dgm:pt modelId="{6385D9DF-EAA1-4A72-B947-5E56D7D59034}" type="sibTrans" cxnId="{DA76110E-4447-40B9-AB03-0C87B664FCFA}">
      <dgm:prSet/>
      <dgm:spPr/>
      <dgm:t>
        <a:bodyPr/>
        <a:lstStyle/>
        <a:p>
          <a:endParaRPr lang="es-CL" sz="1400"/>
        </a:p>
      </dgm:t>
    </dgm:pt>
    <dgm:pt modelId="{30D3B5CA-8B32-4930-9001-D387C8979B07}" type="pres">
      <dgm:prSet presAssocID="{205039D6-45BC-4C81-A18A-51E061224E62}" presName="Name0" presStyleCnt="0">
        <dgm:presLayoutVars>
          <dgm:dir/>
          <dgm:animLvl val="lvl"/>
          <dgm:resizeHandles val="exact"/>
        </dgm:presLayoutVars>
      </dgm:prSet>
      <dgm:spPr/>
      <dgm:t>
        <a:bodyPr/>
        <a:lstStyle/>
        <a:p>
          <a:endParaRPr lang="es-CL"/>
        </a:p>
      </dgm:t>
    </dgm:pt>
    <dgm:pt modelId="{CAE9D099-293D-4F16-9E94-3B7EDBFDDB04}" type="pres">
      <dgm:prSet presAssocID="{FCD62C60-1586-49EB-9379-14F1E786B994}" presName="linNode" presStyleCnt="0"/>
      <dgm:spPr/>
    </dgm:pt>
    <dgm:pt modelId="{5C1FE5C8-C3A0-4A14-8514-2EF52FE7F9A1}" type="pres">
      <dgm:prSet presAssocID="{FCD62C60-1586-49EB-9379-14F1E786B994}" presName="parentText" presStyleLbl="node1" presStyleIdx="0" presStyleCnt="4" custScaleX="28601">
        <dgm:presLayoutVars>
          <dgm:chMax val="1"/>
          <dgm:bulletEnabled val="1"/>
        </dgm:presLayoutVars>
      </dgm:prSet>
      <dgm:spPr/>
      <dgm:t>
        <a:bodyPr/>
        <a:lstStyle/>
        <a:p>
          <a:endParaRPr lang="es-CL"/>
        </a:p>
      </dgm:t>
    </dgm:pt>
    <dgm:pt modelId="{AB2BC273-4C93-4D40-8D92-60D5BEBCCBB4}" type="pres">
      <dgm:prSet presAssocID="{FCD62C60-1586-49EB-9379-14F1E786B994}" presName="descendantText" presStyleLbl="alignAccFollowNode1" presStyleIdx="0" presStyleCnt="4">
        <dgm:presLayoutVars>
          <dgm:bulletEnabled val="1"/>
        </dgm:presLayoutVars>
      </dgm:prSet>
      <dgm:spPr/>
      <dgm:t>
        <a:bodyPr/>
        <a:lstStyle/>
        <a:p>
          <a:endParaRPr lang="es-CL"/>
        </a:p>
      </dgm:t>
    </dgm:pt>
    <dgm:pt modelId="{A7E9847B-9000-4C61-9B37-C50DD557E88B}" type="pres">
      <dgm:prSet presAssocID="{8F363FD6-6091-4EB9-94C2-8EB66E5BAE94}" presName="sp" presStyleCnt="0"/>
      <dgm:spPr/>
    </dgm:pt>
    <dgm:pt modelId="{435ACD28-858C-4DE6-B065-CEB67EB1BD2F}" type="pres">
      <dgm:prSet presAssocID="{C394CF2B-C96D-4589-920A-6820DF426CCA}" presName="linNode" presStyleCnt="0"/>
      <dgm:spPr/>
    </dgm:pt>
    <dgm:pt modelId="{CCDDB635-1793-4CCE-A213-0A6DD4A04968}" type="pres">
      <dgm:prSet presAssocID="{C394CF2B-C96D-4589-920A-6820DF426CCA}" presName="parentText" presStyleLbl="node1" presStyleIdx="1" presStyleCnt="4" custScaleX="28601">
        <dgm:presLayoutVars>
          <dgm:chMax val="1"/>
          <dgm:bulletEnabled val="1"/>
        </dgm:presLayoutVars>
      </dgm:prSet>
      <dgm:spPr/>
      <dgm:t>
        <a:bodyPr/>
        <a:lstStyle/>
        <a:p>
          <a:endParaRPr lang="es-CL"/>
        </a:p>
      </dgm:t>
    </dgm:pt>
    <dgm:pt modelId="{0E7AEBA1-0B57-4324-8DA4-C92A5B7E70ED}" type="pres">
      <dgm:prSet presAssocID="{C394CF2B-C96D-4589-920A-6820DF426CCA}" presName="descendantText" presStyleLbl="alignAccFollowNode1" presStyleIdx="1" presStyleCnt="4">
        <dgm:presLayoutVars>
          <dgm:bulletEnabled val="1"/>
        </dgm:presLayoutVars>
      </dgm:prSet>
      <dgm:spPr/>
      <dgm:t>
        <a:bodyPr/>
        <a:lstStyle/>
        <a:p>
          <a:endParaRPr lang="es-CL"/>
        </a:p>
      </dgm:t>
    </dgm:pt>
    <dgm:pt modelId="{7AF5EE46-7B21-4864-9DE5-06C7EE5ACF05}" type="pres">
      <dgm:prSet presAssocID="{C8E1F88F-35C7-4684-8116-1660A3737387}" presName="sp" presStyleCnt="0"/>
      <dgm:spPr/>
    </dgm:pt>
    <dgm:pt modelId="{0C1FD18D-1747-4FA8-B00C-851E4BBD25C9}" type="pres">
      <dgm:prSet presAssocID="{576CAC98-58AD-488F-849F-0D924D94B751}" presName="linNode" presStyleCnt="0"/>
      <dgm:spPr/>
    </dgm:pt>
    <dgm:pt modelId="{7F5437F9-D496-4751-A7E9-CCF4036D2E3B}" type="pres">
      <dgm:prSet presAssocID="{576CAC98-58AD-488F-849F-0D924D94B751}" presName="parentText" presStyleLbl="node1" presStyleIdx="2" presStyleCnt="4" custScaleX="28601">
        <dgm:presLayoutVars>
          <dgm:chMax val="1"/>
          <dgm:bulletEnabled val="1"/>
        </dgm:presLayoutVars>
      </dgm:prSet>
      <dgm:spPr/>
      <dgm:t>
        <a:bodyPr/>
        <a:lstStyle/>
        <a:p>
          <a:endParaRPr lang="es-CL"/>
        </a:p>
      </dgm:t>
    </dgm:pt>
    <dgm:pt modelId="{DC03907A-24F6-4ACF-9097-D6788E224DBB}" type="pres">
      <dgm:prSet presAssocID="{576CAC98-58AD-488F-849F-0D924D94B751}" presName="descendantText" presStyleLbl="alignAccFollowNode1" presStyleIdx="2" presStyleCnt="4">
        <dgm:presLayoutVars>
          <dgm:bulletEnabled val="1"/>
        </dgm:presLayoutVars>
      </dgm:prSet>
      <dgm:spPr/>
      <dgm:t>
        <a:bodyPr/>
        <a:lstStyle/>
        <a:p>
          <a:endParaRPr lang="es-CL"/>
        </a:p>
      </dgm:t>
    </dgm:pt>
    <dgm:pt modelId="{9DF1DE3B-43C6-4B10-8C62-68859B526FB5}" type="pres">
      <dgm:prSet presAssocID="{F2DDFFB7-ED75-4102-B829-633ABE1C1FB7}" presName="sp" presStyleCnt="0"/>
      <dgm:spPr/>
    </dgm:pt>
    <dgm:pt modelId="{BB49D126-6B11-46C7-A56F-DDD2AC3ED2CA}" type="pres">
      <dgm:prSet presAssocID="{836E948B-5EF5-4D25-8208-FDF5612383F8}" presName="linNode" presStyleCnt="0"/>
      <dgm:spPr/>
    </dgm:pt>
    <dgm:pt modelId="{6A1375E0-119B-4C3F-BC94-88D677FA473D}" type="pres">
      <dgm:prSet presAssocID="{836E948B-5EF5-4D25-8208-FDF5612383F8}" presName="parentText" presStyleLbl="node1" presStyleIdx="3" presStyleCnt="4" custScaleX="28601">
        <dgm:presLayoutVars>
          <dgm:chMax val="1"/>
          <dgm:bulletEnabled val="1"/>
        </dgm:presLayoutVars>
      </dgm:prSet>
      <dgm:spPr/>
      <dgm:t>
        <a:bodyPr/>
        <a:lstStyle/>
        <a:p>
          <a:endParaRPr lang="es-CL"/>
        </a:p>
      </dgm:t>
    </dgm:pt>
    <dgm:pt modelId="{07A456BA-8EDE-4ED8-8F85-40341F5C8D6E}" type="pres">
      <dgm:prSet presAssocID="{836E948B-5EF5-4D25-8208-FDF5612383F8}" presName="descendantText" presStyleLbl="alignAccFollowNode1" presStyleIdx="3" presStyleCnt="4">
        <dgm:presLayoutVars>
          <dgm:bulletEnabled val="1"/>
        </dgm:presLayoutVars>
      </dgm:prSet>
      <dgm:spPr/>
      <dgm:t>
        <a:bodyPr/>
        <a:lstStyle/>
        <a:p>
          <a:endParaRPr lang="es-CL"/>
        </a:p>
      </dgm:t>
    </dgm:pt>
  </dgm:ptLst>
  <dgm:cxnLst>
    <dgm:cxn modelId="{253A6D70-67C9-4203-96BF-35E64C6FC4DD}" type="presOf" srcId="{576CAC98-58AD-488F-849F-0D924D94B751}" destId="{7F5437F9-D496-4751-A7E9-CCF4036D2E3B}" srcOrd="0" destOrd="0" presId="urn:microsoft.com/office/officeart/2005/8/layout/vList5"/>
    <dgm:cxn modelId="{D710933C-612E-4C83-890E-91943263A9AA}" srcId="{205039D6-45BC-4C81-A18A-51E061224E62}" destId="{576CAC98-58AD-488F-849F-0D924D94B751}" srcOrd="2" destOrd="0" parTransId="{4CBD563A-DBB5-44C8-ABF3-398FFE2AE655}" sibTransId="{F2DDFFB7-ED75-4102-B829-633ABE1C1FB7}"/>
    <dgm:cxn modelId="{4422D745-4E02-484E-B892-4EC54F8925FE}" srcId="{836E948B-5EF5-4D25-8208-FDF5612383F8}" destId="{C9D328FF-915F-4BC8-9C35-CBDACFB2EDD7}" srcOrd="0" destOrd="0" parTransId="{2D7397A3-2766-48D0-A65F-E2654E21A401}" sibTransId="{B8349B19-87DF-445F-BEAF-BDEFB0B80AB5}"/>
    <dgm:cxn modelId="{2269F1D3-1DA7-4436-8976-E9CCB0047930}" type="presOf" srcId="{205039D6-45BC-4C81-A18A-51E061224E62}" destId="{30D3B5CA-8B32-4930-9001-D387C8979B07}" srcOrd="0" destOrd="0" presId="urn:microsoft.com/office/officeart/2005/8/layout/vList5"/>
    <dgm:cxn modelId="{B7D6DD99-7586-48FE-905B-7803E824A358}" type="presOf" srcId="{836E948B-5EF5-4D25-8208-FDF5612383F8}" destId="{6A1375E0-119B-4C3F-BC94-88D677FA473D}" srcOrd="0" destOrd="0" presId="urn:microsoft.com/office/officeart/2005/8/layout/vList5"/>
    <dgm:cxn modelId="{64D26EBD-250D-4965-96D6-4BA02D750678}" srcId="{205039D6-45BC-4C81-A18A-51E061224E62}" destId="{FCD62C60-1586-49EB-9379-14F1E786B994}" srcOrd="0" destOrd="0" parTransId="{D200D7B3-F536-4019-8249-3FC0914FD8E4}" sibTransId="{8F363FD6-6091-4EB9-94C2-8EB66E5BAE94}"/>
    <dgm:cxn modelId="{45968058-6AEE-4AA5-B3DA-9CECDA107E31}" type="presOf" srcId="{C394CF2B-C96D-4589-920A-6820DF426CCA}" destId="{CCDDB635-1793-4CCE-A213-0A6DD4A04968}" srcOrd="0" destOrd="0" presId="urn:microsoft.com/office/officeart/2005/8/layout/vList5"/>
    <dgm:cxn modelId="{53793ADC-A5CC-4DC7-B657-AC65C375AB7D}" srcId="{576CAC98-58AD-488F-849F-0D924D94B751}" destId="{86C873BC-4673-4A21-A11A-08369D9B5385}" srcOrd="1" destOrd="0" parTransId="{8ACC0D68-8190-446A-AD06-BFE9613D2E69}" sibTransId="{CB6A91C9-5AAE-4DDB-9366-E8DE1A3F12FA}"/>
    <dgm:cxn modelId="{504F6ED2-699C-4674-8F99-7FC21BEC912F}" type="presOf" srcId="{86C873BC-4673-4A21-A11A-08369D9B5385}" destId="{DC03907A-24F6-4ACF-9097-D6788E224DBB}" srcOrd="0" destOrd="1" presId="urn:microsoft.com/office/officeart/2005/8/layout/vList5"/>
    <dgm:cxn modelId="{FA94955B-4D1D-4EA9-B637-DA1C175A0BEC}" type="presOf" srcId="{C9D328FF-915F-4BC8-9C35-CBDACFB2EDD7}" destId="{07A456BA-8EDE-4ED8-8F85-40341F5C8D6E}" srcOrd="0" destOrd="0" presId="urn:microsoft.com/office/officeart/2005/8/layout/vList5"/>
    <dgm:cxn modelId="{5EB9814C-3675-497D-AB95-C823FD8EB74D}" type="presOf" srcId="{C3635015-0ED3-41B4-9CAC-A0BA29926CC5}" destId="{AB2BC273-4C93-4D40-8D92-60D5BEBCCBB4}" srcOrd="0" destOrd="1" presId="urn:microsoft.com/office/officeart/2005/8/layout/vList5"/>
    <dgm:cxn modelId="{73B6D423-0FEC-4844-AE5B-8E16D3046ED6}" type="presOf" srcId="{C506159D-DA77-459E-A1C1-7BA301CB027D}" destId="{DC03907A-24F6-4ACF-9097-D6788E224DBB}" srcOrd="0" destOrd="0" presId="urn:microsoft.com/office/officeart/2005/8/layout/vList5"/>
    <dgm:cxn modelId="{16AEF6AB-CA56-41D1-AF50-23862D75B4BD}" type="presOf" srcId="{FCD62C60-1586-49EB-9379-14F1E786B994}" destId="{5C1FE5C8-C3A0-4A14-8514-2EF52FE7F9A1}" srcOrd="0" destOrd="0" presId="urn:microsoft.com/office/officeart/2005/8/layout/vList5"/>
    <dgm:cxn modelId="{355FE9C1-95C4-464D-97EF-2EBAC8FEE1A4}" srcId="{FCD62C60-1586-49EB-9379-14F1E786B994}" destId="{9242A74D-55A5-4694-A31E-69B05A1C4D7C}" srcOrd="0" destOrd="0" parTransId="{48FF724C-51C9-4518-9B7B-E9DB3CA53AE7}" sibTransId="{C03A4F76-AA9A-4A24-A5EC-DA62529ED8F6}"/>
    <dgm:cxn modelId="{0B5DEFB2-AFEF-4FE9-B81B-B8EAC88D18E3}" srcId="{C394CF2B-C96D-4589-920A-6820DF426CCA}" destId="{8C3DEE81-9DF9-43C5-83FF-BEB13E952C1B}" srcOrd="0" destOrd="0" parTransId="{F03730D3-8D29-4219-B410-4490DA785909}" sibTransId="{6B11E846-94B1-4891-819B-C790F5B4DF5C}"/>
    <dgm:cxn modelId="{B693F489-2C1D-4114-B586-7C844584E304}" srcId="{205039D6-45BC-4C81-A18A-51E061224E62}" destId="{836E948B-5EF5-4D25-8208-FDF5612383F8}" srcOrd="3" destOrd="0" parTransId="{1ABA4789-C69F-4219-9579-50C1AA5988CC}" sibTransId="{232E631D-B812-45E7-B0F0-4E5DC158415F}"/>
    <dgm:cxn modelId="{4256D67D-E81E-42C3-B1C0-8EA409738A26}" type="presOf" srcId="{9242A74D-55A5-4694-A31E-69B05A1C4D7C}" destId="{AB2BC273-4C93-4D40-8D92-60D5BEBCCBB4}" srcOrd="0" destOrd="0" presId="urn:microsoft.com/office/officeart/2005/8/layout/vList5"/>
    <dgm:cxn modelId="{6E4DC45A-5BD7-4524-A520-ACE4905D4DAB}" srcId="{576CAC98-58AD-488F-849F-0D924D94B751}" destId="{C506159D-DA77-459E-A1C1-7BA301CB027D}" srcOrd="0" destOrd="0" parTransId="{65E498B9-B78B-4EB8-A627-620B74D96C44}" sibTransId="{C005DB30-F388-47CF-877C-FC1974C83674}"/>
    <dgm:cxn modelId="{0F7547A9-DBBD-48EA-9C13-5FA97F2DF30B}" type="presOf" srcId="{D23A94A2-B5CD-490B-9D24-332C29E999BC}" destId="{07A456BA-8EDE-4ED8-8F85-40341F5C8D6E}" srcOrd="0" destOrd="1" presId="urn:microsoft.com/office/officeart/2005/8/layout/vList5"/>
    <dgm:cxn modelId="{A43A9CB5-6863-41CF-B3C7-5896576890D5}" srcId="{836E948B-5EF5-4D25-8208-FDF5612383F8}" destId="{D23A94A2-B5CD-490B-9D24-332C29E999BC}" srcOrd="1" destOrd="0" parTransId="{79BAC8EB-FA7C-44F5-A0EE-D3C4C7A819F4}" sibTransId="{D77AA21A-FC5E-4CEF-91A2-F6213B3FFF1B}"/>
    <dgm:cxn modelId="{7B6B7460-7289-4B3E-AFAB-865C003F5DE4}" type="presOf" srcId="{8C3DEE81-9DF9-43C5-83FF-BEB13E952C1B}" destId="{0E7AEBA1-0B57-4324-8DA4-C92A5B7E70ED}" srcOrd="0" destOrd="0" presId="urn:microsoft.com/office/officeart/2005/8/layout/vList5"/>
    <dgm:cxn modelId="{996761E6-E652-4DC3-8AD0-B6EB5FC8E287}" srcId="{205039D6-45BC-4C81-A18A-51E061224E62}" destId="{C394CF2B-C96D-4589-920A-6820DF426CCA}" srcOrd="1" destOrd="0" parTransId="{4E3C1375-3C95-4777-86C4-2634710EB07A}" sibTransId="{C8E1F88F-35C7-4684-8116-1660A3737387}"/>
    <dgm:cxn modelId="{DA76110E-4447-40B9-AB03-0C87B664FCFA}" srcId="{FCD62C60-1586-49EB-9379-14F1E786B994}" destId="{C3635015-0ED3-41B4-9CAC-A0BA29926CC5}" srcOrd="1" destOrd="0" parTransId="{D8372B3B-D51C-4738-BB65-75DE5150E5CF}" sibTransId="{6385D9DF-EAA1-4A72-B947-5E56D7D59034}"/>
    <dgm:cxn modelId="{9439ECDC-BFCA-4FED-946F-D8903AC4414A}" type="presParOf" srcId="{30D3B5CA-8B32-4930-9001-D387C8979B07}" destId="{CAE9D099-293D-4F16-9E94-3B7EDBFDDB04}" srcOrd="0" destOrd="0" presId="urn:microsoft.com/office/officeart/2005/8/layout/vList5"/>
    <dgm:cxn modelId="{CB29215E-799F-47A2-84A3-BEADDCEC1C3C}" type="presParOf" srcId="{CAE9D099-293D-4F16-9E94-3B7EDBFDDB04}" destId="{5C1FE5C8-C3A0-4A14-8514-2EF52FE7F9A1}" srcOrd="0" destOrd="0" presId="urn:microsoft.com/office/officeart/2005/8/layout/vList5"/>
    <dgm:cxn modelId="{C71DF56C-6E5E-475E-94BD-8102F00150B8}" type="presParOf" srcId="{CAE9D099-293D-4F16-9E94-3B7EDBFDDB04}" destId="{AB2BC273-4C93-4D40-8D92-60D5BEBCCBB4}" srcOrd="1" destOrd="0" presId="urn:microsoft.com/office/officeart/2005/8/layout/vList5"/>
    <dgm:cxn modelId="{6C615308-A62B-42FB-99A9-082568EB68E3}" type="presParOf" srcId="{30D3B5CA-8B32-4930-9001-D387C8979B07}" destId="{A7E9847B-9000-4C61-9B37-C50DD557E88B}" srcOrd="1" destOrd="0" presId="urn:microsoft.com/office/officeart/2005/8/layout/vList5"/>
    <dgm:cxn modelId="{7A87C91A-7284-447C-A0FC-C4F4B5214480}" type="presParOf" srcId="{30D3B5CA-8B32-4930-9001-D387C8979B07}" destId="{435ACD28-858C-4DE6-B065-CEB67EB1BD2F}" srcOrd="2" destOrd="0" presId="urn:microsoft.com/office/officeart/2005/8/layout/vList5"/>
    <dgm:cxn modelId="{35284062-537A-4A39-9C0B-1321A78F6D9C}" type="presParOf" srcId="{435ACD28-858C-4DE6-B065-CEB67EB1BD2F}" destId="{CCDDB635-1793-4CCE-A213-0A6DD4A04968}" srcOrd="0" destOrd="0" presId="urn:microsoft.com/office/officeart/2005/8/layout/vList5"/>
    <dgm:cxn modelId="{A69BE82A-C1DC-4C44-899E-7A52B08273F7}" type="presParOf" srcId="{435ACD28-858C-4DE6-B065-CEB67EB1BD2F}" destId="{0E7AEBA1-0B57-4324-8DA4-C92A5B7E70ED}" srcOrd="1" destOrd="0" presId="urn:microsoft.com/office/officeart/2005/8/layout/vList5"/>
    <dgm:cxn modelId="{C1F76EAD-3290-4CC1-9937-69254476055E}" type="presParOf" srcId="{30D3B5CA-8B32-4930-9001-D387C8979B07}" destId="{7AF5EE46-7B21-4864-9DE5-06C7EE5ACF05}" srcOrd="3" destOrd="0" presId="urn:microsoft.com/office/officeart/2005/8/layout/vList5"/>
    <dgm:cxn modelId="{E437A3F2-D620-4FC4-9757-FF413D59E773}" type="presParOf" srcId="{30D3B5CA-8B32-4930-9001-D387C8979B07}" destId="{0C1FD18D-1747-4FA8-B00C-851E4BBD25C9}" srcOrd="4" destOrd="0" presId="urn:microsoft.com/office/officeart/2005/8/layout/vList5"/>
    <dgm:cxn modelId="{245F47F0-9E54-4B58-80D8-DA21CC344031}" type="presParOf" srcId="{0C1FD18D-1747-4FA8-B00C-851E4BBD25C9}" destId="{7F5437F9-D496-4751-A7E9-CCF4036D2E3B}" srcOrd="0" destOrd="0" presId="urn:microsoft.com/office/officeart/2005/8/layout/vList5"/>
    <dgm:cxn modelId="{61CC69E1-6253-4F4B-964B-D6312BBB8C69}" type="presParOf" srcId="{0C1FD18D-1747-4FA8-B00C-851E4BBD25C9}" destId="{DC03907A-24F6-4ACF-9097-D6788E224DBB}" srcOrd="1" destOrd="0" presId="urn:microsoft.com/office/officeart/2005/8/layout/vList5"/>
    <dgm:cxn modelId="{FB8A5517-E89E-4154-9CA9-A59F81958657}" type="presParOf" srcId="{30D3B5CA-8B32-4930-9001-D387C8979B07}" destId="{9DF1DE3B-43C6-4B10-8C62-68859B526FB5}" srcOrd="5" destOrd="0" presId="urn:microsoft.com/office/officeart/2005/8/layout/vList5"/>
    <dgm:cxn modelId="{68FBBDFE-AD7A-4216-BAAC-2122C1D36245}" type="presParOf" srcId="{30D3B5CA-8B32-4930-9001-D387C8979B07}" destId="{BB49D126-6B11-46C7-A56F-DDD2AC3ED2CA}" srcOrd="6" destOrd="0" presId="urn:microsoft.com/office/officeart/2005/8/layout/vList5"/>
    <dgm:cxn modelId="{9F5084F1-8E96-4EF9-BB98-BC226481358B}" type="presParOf" srcId="{BB49D126-6B11-46C7-A56F-DDD2AC3ED2CA}" destId="{6A1375E0-119B-4C3F-BC94-88D677FA473D}" srcOrd="0" destOrd="0" presId="urn:microsoft.com/office/officeart/2005/8/layout/vList5"/>
    <dgm:cxn modelId="{B8EB0F18-5527-444A-A76D-86D8DF787B0A}" type="presParOf" srcId="{BB49D126-6B11-46C7-A56F-DDD2AC3ED2CA}" destId="{07A456BA-8EDE-4ED8-8F85-40341F5C8D6E}" srcOrd="1" destOrd="0" presId="urn:microsoft.com/office/officeart/2005/8/layout/vList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3238F0A-A5AF-46AC-A11C-1A3FCE908841}" type="doc">
      <dgm:prSet loTypeId="urn:microsoft.com/office/officeart/2005/8/layout/hProcess9" loCatId="process" qsTypeId="urn:microsoft.com/office/officeart/2005/8/quickstyle/simple1" qsCatId="simple" csTypeId="urn:microsoft.com/office/officeart/2005/8/colors/accent1_2" csCatId="accent1" phldr="1"/>
      <dgm:spPr/>
    </dgm:pt>
    <dgm:pt modelId="{2BA3224F-7A98-4B7D-98E4-A798BB12860B}">
      <dgm:prSet phldrT="[Texto]" custT="1"/>
      <dgm:spPr/>
      <dgm:t>
        <a:bodyPr/>
        <a:lstStyle/>
        <a:p>
          <a:r>
            <a:rPr lang="es-CL" sz="1200" b="1" dirty="0" smtClean="0"/>
            <a:t>Apertura</a:t>
          </a:r>
        </a:p>
        <a:p>
          <a:r>
            <a:rPr lang="es-CL" sz="1200" dirty="0" smtClean="0"/>
            <a:t>Comisión de Apertura </a:t>
          </a:r>
          <a:endParaRPr lang="es-CL" sz="1200" dirty="0"/>
        </a:p>
      </dgm:t>
    </dgm:pt>
    <dgm:pt modelId="{A6955F99-6D1C-4CB6-9D02-54E505DE938A}" type="parTrans" cxnId="{09729F92-4029-4EB2-9160-0E893B87DF91}">
      <dgm:prSet/>
      <dgm:spPr/>
      <dgm:t>
        <a:bodyPr/>
        <a:lstStyle/>
        <a:p>
          <a:endParaRPr lang="es-CL"/>
        </a:p>
      </dgm:t>
    </dgm:pt>
    <dgm:pt modelId="{69281FCB-3F6C-4768-B016-BDD30984B569}" type="sibTrans" cxnId="{09729F92-4029-4EB2-9160-0E893B87DF91}">
      <dgm:prSet/>
      <dgm:spPr/>
      <dgm:t>
        <a:bodyPr/>
        <a:lstStyle/>
        <a:p>
          <a:endParaRPr lang="es-CL"/>
        </a:p>
      </dgm:t>
    </dgm:pt>
    <dgm:pt modelId="{711A45E5-BF24-495D-B938-5032F2F6260D}">
      <dgm:prSet phldrT="[Texto]" custT="1"/>
      <dgm:spPr/>
      <dgm:t>
        <a:bodyPr/>
        <a:lstStyle/>
        <a:p>
          <a:r>
            <a:rPr lang="es-CL" sz="1200" b="1" dirty="0" smtClean="0"/>
            <a:t>Evaluación</a:t>
          </a:r>
        </a:p>
        <a:p>
          <a:r>
            <a:rPr lang="es-CL" sz="1200" dirty="0" smtClean="0"/>
            <a:t>Comisión de Evaluación </a:t>
          </a:r>
          <a:endParaRPr lang="es-CL" sz="1200" dirty="0"/>
        </a:p>
      </dgm:t>
    </dgm:pt>
    <dgm:pt modelId="{444E04D6-592B-4B02-9935-AF43684CF22D}" type="parTrans" cxnId="{71F90CE5-398D-421E-BC64-D9FBF1D4E0E7}">
      <dgm:prSet/>
      <dgm:spPr/>
      <dgm:t>
        <a:bodyPr/>
        <a:lstStyle/>
        <a:p>
          <a:endParaRPr lang="es-CL"/>
        </a:p>
      </dgm:t>
    </dgm:pt>
    <dgm:pt modelId="{F0BEF12A-0D58-47AF-9793-2F3E0F388C71}" type="sibTrans" cxnId="{71F90CE5-398D-421E-BC64-D9FBF1D4E0E7}">
      <dgm:prSet/>
      <dgm:spPr/>
      <dgm:t>
        <a:bodyPr/>
        <a:lstStyle/>
        <a:p>
          <a:endParaRPr lang="es-CL"/>
        </a:p>
      </dgm:t>
    </dgm:pt>
    <dgm:pt modelId="{9A1A1CFA-4CC5-4317-BD6C-05A2E21300BF}">
      <dgm:prSet phldrT="[Texto]" custT="1"/>
      <dgm:spPr/>
      <dgm:t>
        <a:bodyPr/>
        <a:lstStyle/>
        <a:p>
          <a:r>
            <a:rPr lang="es-CL" sz="1200" dirty="0" smtClean="0"/>
            <a:t>Informe de Evaluación / Lista de Mérito / Propuesta al CDT</a:t>
          </a:r>
          <a:endParaRPr lang="es-CL" sz="1200" dirty="0"/>
        </a:p>
      </dgm:t>
    </dgm:pt>
    <dgm:pt modelId="{60F70955-52A0-49FC-A170-B3E7D334B13B}" type="parTrans" cxnId="{4DE7A924-03A4-4672-AB36-82DF054C195C}">
      <dgm:prSet/>
      <dgm:spPr/>
      <dgm:t>
        <a:bodyPr/>
        <a:lstStyle/>
        <a:p>
          <a:endParaRPr lang="es-CL"/>
        </a:p>
      </dgm:t>
    </dgm:pt>
    <dgm:pt modelId="{A4A4999A-A563-4C67-B157-A0E9C0AF9401}" type="sibTrans" cxnId="{4DE7A924-03A4-4672-AB36-82DF054C195C}">
      <dgm:prSet/>
      <dgm:spPr/>
      <dgm:t>
        <a:bodyPr/>
        <a:lstStyle/>
        <a:p>
          <a:endParaRPr lang="es-CL"/>
        </a:p>
      </dgm:t>
    </dgm:pt>
    <dgm:pt modelId="{0C923E9F-0D5F-48C7-84AD-9536C8C3956D}">
      <dgm:prSet phldrT="[Texto]" custT="1"/>
      <dgm:spPr/>
      <dgm:t>
        <a:bodyPr/>
        <a:lstStyle/>
        <a:p>
          <a:r>
            <a:rPr lang="es-CL" sz="1200" dirty="0" smtClean="0"/>
            <a:t>Aclaraciones</a:t>
          </a:r>
          <a:endParaRPr lang="es-CL" sz="1200" dirty="0"/>
        </a:p>
      </dgm:t>
    </dgm:pt>
    <dgm:pt modelId="{A6D36677-A0CB-4297-B833-96C3ACDA9EE6}" type="parTrans" cxnId="{8EA739AC-4081-4C14-9DDE-B68CFB6C042C}">
      <dgm:prSet/>
      <dgm:spPr/>
      <dgm:t>
        <a:bodyPr/>
        <a:lstStyle/>
        <a:p>
          <a:endParaRPr lang="es-CL"/>
        </a:p>
      </dgm:t>
    </dgm:pt>
    <dgm:pt modelId="{FA4BFEBE-8205-4CB4-B001-971E6D09CCC5}" type="sibTrans" cxnId="{8EA739AC-4081-4C14-9DDE-B68CFB6C042C}">
      <dgm:prSet/>
      <dgm:spPr/>
      <dgm:t>
        <a:bodyPr/>
        <a:lstStyle/>
        <a:p>
          <a:endParaRPr lang="es-CL"/>
        </a:p>
      </dgm:t>
    </dgm:pt>
    <dgm:pt modelId="{654ABA99-04FE-4A47-9687-9ABB38F0C892}">
      <dgm:prSet phldrT="[Texto]" custT="1">
        <dgm:style>
          <a:lnRef idx="3">
            <a:schemeClr val="lt1"/>
          </a:lnRef>
          <a:fillRef idx="1">
            <a:schemeClr val="accent3"/>
          </a:fillRef>
          <a:effectRef idx="1">
            <a:schemeClr val="accent3"/>
          </a:effectRef>
          <a:fontRef idx="minor">
            <a:schemeClr val="lt1"/>
          </a:fontRef>
        </dgm:style>
      </dgm:prSet>
      <dgm:spPr>
        <a:solidFill>
          <a:schemeClr val="accent2"/>
        </a:solidFill>
      </dgm:spPr>
      <dgm:t>
        <a:bodyPr/>
        <a:lstStyle/>
        <a:p>
          <a:r>
            <a:rPr lang="es-CL" sz="1200" dirty="0" smtClean="0"/>
            <a:t>Adjudicación CDT</a:t>
          </a:r>
          <a:endParaRPr lang="es-CL" sz="1200" dirty="0"/>
        </a:p>
      </dgm:t>
    </dgm:pt>
    <dgm:pt modelId="{3F15D54E-0426-411C-8F70-897A43441937}" type="parTrans" cxnId="{F5AEC57B-C8AC-46FE-9346-1AB2E2D83F7A}">
      <dgm:prSet/>
      <dgm:spPr/>
      <dgm:t>
        <a:bodyPr/>
        <a:lstStyle/>
        <a:p>
          <a:endParaRPr lang="es-CL"/>
        </a:p>
      </dgm:t>
    </dgm:pt>
    <dgm:pt modelId="{0D90BA50-67CA-4AA4-87ED-E402BC90B0F9}" type="sibTrans" cxnId="{F5AEC57B-C8AC-46FE-9346-1AB2E2D83F7A}">
      <dgm:prSet/>
      <dgm:spPr/>
      <dgm:t>
        <a:bodyPr/>
        <a:lstStyle/>
        <a:p>
          <a:endParaRPr lang="es-CL"/>
        </a:p>
      </dgm:t>
    </dgm:pt>
    <dgm:pt modelId="{ECEEF010-4D73-4FD6-8310-666DB9763676}">
      <dgm:prSet phldrT="[Texto]" custT="1">
        <dgm:style>
          <a:lnRef idx="3">
            <a:schemeClr val="lt1"/>
          </a:lnRef>
          <a:fillRef idx="1">
            <a:schemeClr val="accent3"/>
          </a:fillRef>
          <a:effectRef idx="1">
            <a:schemeClr val="accent3"/>
          </a:effectRef>
          <a:fontRef idx="minor">
            <a:schemeClr val="lt1"/>
          </a:fontRef>
        </dgm:style>
      </dgm:prSet>
      <dgm:spPr>
        <a:solidFill>
          <a:schemeClr val="accent2"/>
        </a:solidFill>
      </dgm:spPr>
      <dgm:t>
        <a:bodyPr/>
        <a:lstStyle/>
        <a:p>
          <a:r>
            <a:rPr lang="es-CL" sz="1200" dirty="0" smtClean="0"/>
            <a:t>Propuesta</a:t>
          </a:r>
          <a:endParaRPr lang="es-CL" sz="1200" dirty="0"/>
        </a:p>
      </dgm:t>
    </dgm:pt>
    <dgm:pt modelId="{0DDB2731-00C6-46C2-84C4-9D40564A68E0}" type="parTrans" cxnId="{E5D7D713-6100-485C-828A-5ED27DDAD2EC}">
      <dgm:prSet/>
      <dgm:spPr/>
      <dgm:t>
        <a:bodyPr/>
        <a:lstStyle/>
        <a:p>
          <a:endParaRPr lang="es-CL"/>
        </a:p>
      </dgm:t>
    </dgm:pt>
    <dgm:pt modelId="{A35BEFDE-20A9-4008-AE25-07681F39C0AB}" type="sibTrans" cxnId="{E5D7D713-6100-485C-828A-5ED27DDAD2EC}">
      <dgm:prSet/>
      <dgm:spPr/>
      <dgm:t>
        <a:bodyPr/>
        <a:lstStyle/>
        <a:p>
          <a:endParaRPr lang="es-CL"/>
        </a:p>
      </dgm:t>
    </dgm:pt>
    <dgm:pt modelId="{BA751F2F-FF0D-498D-A59C-32B374F31CE5}" type="pres">
      <dgm:prSet presAssocID="{23238F0A-A5AF-46AC-A11C-1A3FCE908841}" presName="CompostProcess" presStyleCnt="0">
        <dgm:presLayoutVars>
          <dgm:dir/>
          <dgm:resizeHandles val="exact"/>
        </dgm:presLayoutVars>
      </dgm:prSet>
      <dgm:spPr/>
    </dgm:pt>
    <dgm:pt modelId="{0E8AA613-5DE4-4E97-8DB9-A44C188D192A}" type="pres">
      <dgm:prSet presAssocID="{23238F0A-A5AF-46AC-A11C-1A3FCE908841}" presName="arrow" presStyleLbl="bgShp" presStyleIdx="0" presStyleCnt="1" custScaleX="117647" custLinFactNeighborX="0" custLinFactNeighborY="-18034"/>
      <dgm:spPr/>
      <dgm:t>
        <a:bodyPr/>
        <a:lstStyle/>
        <a:p>
          <a:endParaRPr lang="es-CL"/>
        </a:p>
      </dgm:t>
    </dgm:pt>
    <dgm:pt modelId="{7BDB72D2-ACD2-442A-B548-373C97DC8BF2}" type="pres">
      <dgm:prSet presAssocID="{23238F0A-A5AF-46AC-A11C-1A3FCE908841}" presName="linearProcess" presStyleCnt="0"/>
      <dgm:spPr/>
    </dgm:pt>
    <dgm:pt modelId="{3DFB272B-0105-43CC-95D2-B6386F11E209}" type="pres">
      <dgm:prSet presAssocID="{ECEEF010-4D73-4FD6-8310-666DB9763676}" presName="textNode" presStyleLbl="node1" presStyleIdx="0" presStyleCnt="6">
        <dgm:presLayoutVars>
          <dgm:bulletEnabled val="1"/>
        </dgm:presLayoutVars>
      </dgm:prSet>
      <dgm:spPr/>
      <dgm:t>
        <a:bodyPr/>
        <a:lstStyle/>
        <a:p>
          <a:endParaRPr lang="es-CL"/>
        </a:p>
      </dgm:t>
    </dgm:pt>
    <dgm:pt modelId="{3FE4FC9E-BABC-4E27-9088-4F7FE32C9AD2}" type="pres">
      <dgm:prSet presAssocID="{A35BEFDE-20A9-4008-AE25-07681F39C0AB}" presName="sibTrans" presStyleCnt="0"/>
      <dgm:spPr/>
    </dgm:pt>
    <dgm:pt modelId="{6E46C238-46F5-4FE0-AEA2-A935F470A447}" type="pres">
      <dgm:prSet presAssocID="{2BA3224F-7A98-4B7D-98E4-A798BB12860B}" presName="textNode" presStyleLbl="node1" presStyleIdx="1" presStyleCnt="6" custScaleX="80562">
        <dgm:presLayoutVars>
          <dgm:bulletEnabled val="1"/>
        </dgm:presLayoutVars>
      </dgm:prSet>
      <dgm:spPr/>
      <dgm:t>
        <a:bodyPr/>
        <a:lstStyle/>
        <a:p>
          <a:endParaRPr lang="es-CL"/>
        </a:p>
      </dgm:t>
    </dgm:pt>
    <dgm:pt modelId="{44CC0057-878E-4637-87C4-0E768643AF0D}" type="pres">
      <dgm:prSet presAssocID="{69281FCB-3F6C-4768-B016-BDD30984B569}" presName="sibTrans" presStyleCnt="0"/>
      <dgm:spPr/>
    </dgm:pt>
    <dgm:pt modelId="{CD032763-DE5D-47F1-9B94-769CAE666D99}" type="pres">
      <dgm:prSet presAssocID="{711A45E5-BF24-495D-B938-5032F2F6260D}" presName="textNode" presStyleLbl="node1" presStyleIdx="2" presStyleCnt="6">
        <dgm:presLayoutVars>
          <dgm:bulletEnabled val="1"/>
        </dgm:presLayoutVars>
      </dgm:prSet>
      <dgm:spPr/>
      <dgm:t>
        <a:bodyPr/>
        <a:lstStyle/>
        <a:p>
          <a:endParaRPr lang="es-CL"/>
        </a:p>
      </dgm:t>
    </dgm:pt>
    <dgm:pt modelId="{5A79D337-B36C-4D63-BB99-EFC346A065D3}" type="pres">
      <dgm:prSet presAssocID="{F0BEF12A-0D58-47AF-9793-2F3E0F388C71}" presName="sibTrans" presStyleCnt="0"/>
      <dgm:spPr/>
    </dgm:pt>
    <dgm:pt modelId="{A5EE4AFB-522A-4715-98E4-7B1D9B1B2BF3}" type="pres">
      <dgm:prSet presAssocID="{0C923E9F-0D5F-48C7-84AD-9536C8C3956D}" presName="textNode" presStyleLbl="node1" presStyleIdx="3" presStyleCnt="6">
        <dgm:presLayoutVars>
          <dgm:bulletEnabled val="1"/>
        </dgm:presLayoutVars>
      </dgm:prSet>
      <dgm:spPr/>
      <dgm:t>
        <a:bodyPr/>
        <a:lstStyle/>
        <a:p>
          <a:endParaRPr lang="es-CL"/>
        </a:p>
      </dgm:t>
    </dgm:pt>
    <dgm:pt modelId="{79B7AB2E-1256-4EF9-9FB3-21D8FB765491}" type="pres">
      <dgm:prSet presAssocID="{FA4BFEBE-8205-4CB4-B001-971E6D09CCC5}" presName="sibTrans" presStyleCnt="0"/>
      <dgm:spPr/>
    </dgm:pt>
    <dgm:pt modelId="{EA0D2CDA-D56F-4227-9CC4-C44D8B9C650E}" type="pres">
      <dgm:prSet presAssocID="{9A1A1CFA-4CC5-4317-BD6C-05A2E21300BF}" presName="textNode" presStyleLbl="node1" presStyleIdx="4" presStyleCnt="6">
        <dgm:presLayoutVars>
          <dgm:bulletEnabled val="1"/>
        </dgm:presLayoutVars>
      </dgm:prSet>
      <dgm:spPr/>
      <dgm:t>
        <a:bodyPr/>
        <a:lstStyle/>
        <a:p>
          <a:endParaRPr lang="es-CL"/>
        </a:p>
      </dgm:t>
    </dgm:pt>
    <dgm:pt modelId="{DB743F86-69BA-4C63-8F1C-0B05CA500058}" type="pres">
      <dgm:prSet presAssocID="{A4A4999A-A563-4C67-B157-A0E9C0AF9401}" presName="sibTrans" presStyleCnt="0"/>
      <dgm:spPr/>
    </dgm:pt>
    <dgm:pt modelId="{EE8D2C96-268A-4594-AC4E-320AA4194D15}" type="pres">
      <dgm:prSet presAssocID="{654ABA99-04FE-4A47-9687-9ABB38F0C892}" presName="textNode" presStyleLbl="node1" presStyleIdx="5" presStyleCnt="6">
        <dgm:presLayoutVars>
          <dgm:bulletEnabled val="1"/>
        </dgm:presLayoutVars>
      </dgm:prSet>
      <dgm:spPr/>
      <dgm:t>
        <a:bodyPr/>
        <a:lstStyle/>
        <a:p>
          <a:endParaRPr lang="es-CL"/>
        </a:p>
      </dgm:t>
    </dgm:pt>
  </dgm:ptLst>
  <dgm:cxnLst>
    <dgm:cxn modelId="{4DE7A924-03A4-4672-AB36-82DF054C195C}" srcId="{23238F0A-A5AF-46AC-A11C-1A3FCE908841}" destId="{9A1A1CFA-4CC5-4317-BD6C-05A2E21300BF}" srcOrd="4" destOrd="0" parTransId="{60F70955-52A0-49FC-A170-B3E7D334B13B}" sibTransId="{A4A4999A-A563-4C67-B157-A0E9C0AF9401}"/>
    <dgm:cxn modelId="{7A382D1F-D6C5-40F9-A9D7-447B76DE843B}" type="presOf" srcId="{711A45E5-BF24-495D-B938-5032F2F6260D}" destId="{CD032763-DE5D-47F1-9B94-769CAE666D99}" srcOrd="0" destOrd="0" presId="urn:microsoft.com/office/officeart/2005/8/layout/hProcess9"/>
    <dgm:cxn modelId="{F5AEC57B-C8AC-46FE-9346-1AB2E2D83F7A}" srcId="{23238F0A-A5AF-46AC-A11C-1A3FCE908841}" destId="{654ABA99-04FE-4A47-9687-9ABB38F0C892}" srcOrd="5" destOrd="0" parTransId="{3F15D54E-0426-411C-8F70-897A43441937}" sibTransId="{0D90BA50-67CA-4AA4-87ED-E402BC90B0F9}"/>
    <dgm:cxn modelId="{2D7AB956-712B-4E05-BCA3-1D30DD9BB9D7}" type="presOf" srcId="{0C923E9F-0D5F-48C7-84AD-9536C8C3956D}" destId="{A5EE4AFB-522A-4715-98E4-7B1D9B1B2BF3}" srcOrd="0" destOrd="0" presId="urn:microsoft.com/office/officeart/2005/8/layout/hProcess9"/>
    <dgm:cxn modelId="{FC956ABD-9277-4322-95F5-25775343BF43}" type="presOf" srcId="{654ABA99-04FE-4A47-9687-9ABB38F0C892}" destId="{EE8D2C96-268A-4594-AC4E-320AA4194D15}" srcOrd="0" destOrd="0" presId="urn:microsoft.com/office/officeart/2005/8/layout/hProcess9"/>
    <dgm:cxn modelId="{8EA739AC-4081-4C14-9DDE-B68CFB6C042C}" srcId="{23238F0A-A5AF-46AC-A11C-1A3FCE908841}" destId="{0C923E9F-0D5F-48C7-84AD-9536C8C3956D}" srcOrd="3" destOrd="0" parTransId="{A6D36677-A0CB-4297-B833-96C3ACDA9EE6}" sibTransId="{FA4BFEBE-8205-4CB4-B001-971E6D09CCC5}"/>
    <dgm:cxn modelId="{B6ED6122-9951-4A6A-B401-2532DCABE8C5}" type="presOf" srcId="{9A1A1CFA-4CC5-4317-BD6C-05A2E21300BF}" destId="{EA0D2CDA-D56F-4227-9CC4-C44D8B9C650E}" srcOrd="0" destOrd="0" presId="urn:microsoft.com/office/officeart/2005/8/layout/hProcess9"/>
    <dgm:cxn modelId="{BEDA66E6-CA95-4445-84AB-5740159634D1}" type="presOf" srcId="{2BA3224F-7A98-4B7D-98E4-A798BB12860B}" destId="{6E46C238-46F5-4FE0-AEA2-A935F470A447}" srcOrd="0" destOrd="0" presId="urn:microsoft.com/office/officeart/2005/8/layout/hProcess9"/>
    <dgm:cxn modelId="{E635A5B6-6E5C-465A-ABD9-3344BFE3A093}" type="presOf" srcId="{23238F0A-A5AF-46AC-A11C-1A3FCE908841}" destId="{BA751F2F-FF0D-498D-A59C-32B374F31CE5}" srcOrd="0" destOrd="0" presId="urn:microsoft.com/office/officeart/2005/8/layout/hProcess9"/>
    <dgm:cxn modelId="{E5D7D713-6100-485C-828A-5ED27DDAD2EC}" srcId="{23238F0A-A5AF-46AC-A11C-1A3FCE908841}" destId="{ECEEF010-4D73-4FD6-8310-666DB9763676}" srcOrd="0" destOrd="0" parTransId="{0DDB2731-00C6-46C2-84C4-9D40564A68E0}" sibTransId="{A35BEFDE-20A9-4008-AE25-07681F39C0AB}"/>
    <dgm:cxn modelId="{71F90CE5-398D-421E-BC64-D9FBF1D4E0E7}" srcId="{23238F0A-A5AF-46AC-A11C-1A3FCE908841}" destId="{711A45E5-BF24-495D-B938-5032F2F6260D}" srcOrd="2" destOrd="0" parTransId="{444E04D6-592B-4B02-9935-AF43684CF22D}" sibTransId="{F0BEF12A-0D58-47AF-9793-2F3E0F388C71}"/>
    <dgm:cxn modelId="{09729F92-4029-4EB2-9160-0E893B87DF91}" srcId="{23238F0A-A5AF-46AC-A11C-1A3FCE908841}" destId="{2BA3224F-7A98-4B7D-98E4-A798BB12860B}" srcOrd="1" destOrd="0" parTransId="{A6955F99-6D1C-4CB6-9D02-54E505DE938A}" sibTransId="{69281FCB-3F6C-4768-B016-BDD30984B569}"/>
    <dgm:cxn modelId="{9BFC13E2-E360-45D7-B37F-91037BE251B5}" type="presOf" srcId="{ECEEF010-4D73-4FD6-8310-666DB9763676}" destId="{3DFB272B-0105-43CC-95D2-B6386F11E209}" srcOrd="0" destOrd="0" presId="urn:microsoft.com/office/officeart/2005/8/layout/hProcess9"/>
    <dgm:cxn modelId="{6C69A5D5-5E4A-4A6F-A2F4-C7FF76AB1B09}" type="presParOf" srcId="{BA751F2F-FF0D-498D-A59C-32B374F31CE5}" destId="{0E8AA613-5DE4-4E97-8DB9-A44C188D192A}" srcOrd="0" destOrd="0" presId="urn:microsoft.com/office/officeart/2005/8/layout/hProcess9"/>
    <dgm:cxn modelId="{99A9A5EA-FF14-44AA-BB8A-8A468C84843E}" type="presParOf" srcId="{BA751F2F-FF0D-498D-A59C-32B374F31CE5}" destId="{7BDB72D2-ACD2-442A-B548-373C97DC8BF2}" srcOrd="1" destOrd="0" presId="urn:microsoft.com/office/officeart/2005/8/layout/hProcess9"/>
    <dgm:cxn modelId="{C7F16022-39CC-4431-AC0C-95BA5E55203E}" type="presParOf" srcId="{7BDB72D2-ACD2-442A-B548-373C97DC8BF2}" destId="{3DFB272B-0105-43CC-95D2-B6386F11E209}" srcOrd="0" destOrd="0" presId="urn:microsoft.com/office/officeart/2005/8/layout/hProcess9"/>
    <dgm:cxn modelId="{9A4AB194-9FEB-439F-8DB9-E4A1A648775A}" type="presParOf" srcId="{7BDB72D2-ACD2-442A-B548-373C97DC8BF2}" destId="{3FE4FC9E-BABC-4E27-9088-4F7FE32C9AD2}" srcOrd="1" destOrd="0" presId="urn:microsoft.com/office/officeart/2005/8/layout/hProcess9"/>
    <dgm:cxn modelId="{3F445443-8B73-4B41-8512-BCD0AB0232F9}" type="presParOf" srcId="{7BDB72D2-ACD2-442A-B548-373C97DC8BF2}" destId="{6E46C238-46F5-4FE0-AEA2-A935F470A447}" srcOrd="2" destOrd="0" presId="urn:microsoft.com/office/officeart/2005/8/layout/hProcess9"/>
    <dgm:cxn modelId="{F24D58C6-EE53-4F95-B52D-8E714D92C792}" type="presParOf" srcId="{7BDB72D2-ACD2-442A-B548-373C97DC8BF2}" destId="{44CC0057-878E-4637-87C4-0E768643AF0D}" srcOrd="3" destOrd="0" presId="urn:microsoft.com/office/officeart/2005/8/layout/hProcess9"/>
    <dgm:cxn modelId="{3E6CE920-BB0F-44AF-99F7-E9CD94B08960}" type="presParOf" srcId="{7BDB72D2-ACD2-442A-B548-373C97DC8BF2}" destId="{CD032763-DE5D-47F1-9B94-769CAE666D99}" srcOrd="4" destOrd="0" presId="urn:microsoft.com/office/officeart/2005/8/layout/hProcess9"/>
    <dgm:cxn modelId="{1FDCD5B9-3D77-4654-A6CB-27969942188C}" type="presParOf" srcId="{7BDB72D2-ACD2-442A-B548-373C97DC8BF2}" destId="{5A79D337-B36C-4D63-BB99-EFC346A065D3}" srcOrd="5" destOrd="0" presId="urn:microsoft.com/office/officeart/2005/8/layout/hProcess9"/>
    <dgm:cxn modelId="{6520E301-F87C-4FAF-8AB0-27005E00F902}" type="presParOf" srcId="{7BDB72D2-ACD2-442A-B548-373C97DC8BF2}" destId="{A5EE4AFB-522A-4715-98E4-7B1D9B1B2BF3}" srcOrd="6" destOrd="0" presId="urn:microsoft.com/office/officeart/2005/8/layout/hProcess9"/>
    <dgm:cxn modelId="{AFF7E684-C760-434C-99FC-ACAB68723156}" type="presParOf" srcId="{7BDB72D2-ACD2-442A-B548-373C97DC8BF2}" destId="{79B7AB2E-1256-4EF9-9FB3-21D8FB765491}" srcOrd="7" destOrd="0" presId="urn:microsoft.com/office/officeart/2005/8/layout/hProcess9"/>
    <dgm:cxn modelId="{EE851E81-5DD6-459B-95FD-187850686C66}" type="presParOf" srcId="{7BDB72D2-ACD2-442A-B548-373C97DC8BF2}" destId="{EA0D2CDA-D56F-4227-9CC4-C44D8B9C650E}" srcOrd="8" destOrd="0" presId="urn:microsoft.com/office/officeart/2005/8/layout/hProcess9"/>
    <dgm:cxn modelId="{1FE0CEF8-5CED-4BFC-9E02-367A90B2EB7E}" type="presParOf" srcId="{7BDB72D2-ACD2-442A-B548-373C97DC8BF2}" destId="{DB743F86-69BA-4C63-8F1C-0B05CA500058}" srcOrd="9" destOrd="0" presId="urn:microsoft.com/office/officeart/2005/8/layout/hProcess9"/>
    <dgm:cxn modelId="{4A3F29F3-5C62-4C49-BE36-1324ADE08B04}" type="presParOf" srcId="{7BDB72D2-ACD2-442A-B548-373C97DC8BF2}" destId="{EE8D2C96-268A-4594-AC4E-320AA4194D15}"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3238F0A-A5AF-46AC-A11C-1A3FCE908841}" type="doc">
      <dgm:prSet loTypeId="urn:microsoft.com/office/officeart/2005/8/layout/hProcess9" loCatId="process" qsTypeId="urn:microsoft.com/office/officeart/2005/8/quickstyle/simple1" qsCatId="simple" csTypeId="urn:microsoft.com/office/officeart/2005/8/colors/accent1_2" csCatId="accent1" phldr="1"/>
      <dgm:spPr/>
    </dgm:pt>
    <dgm:pt modelId="{2BA3224F-7A98-4B7D-98E4-A798BB12860B}">
      <dgm:prSet phldrT="[Texto]" custT="1"/>
      <dgm:spPr/>
      <dgm:t>
        <a:bodyPr/>
        <a:lstStyle/>
        <a:p>
          <a:r>
            <a:rPr lang="es-CL" sz="1200" dirty="0" smtClean="0"/>
            <a:t>Notificación Adjudicación</a:t>
          </a:r>
          <a:endParaRPr lang="es-CL" sz="1200" dirty="0"/>
        </a:p>
      </dgm:t>
    </dgm:pt>
    <dgm:pt modelId="{A6955F99-6D1C-4CB6-9D02-54E505DE938A}" type="parTrans" cxnId="{09729F92-4029-4EB2-9160-0E893B87DF91}">
      <dgm:prSet/>
      <dgm:spPr/>
      <dgm:t>
        <a:bodyPr/>
        <a:lstStyle/>
        <a:p>
          <a:endParaRPr lang="es-CL"/>
        </a:p>
      </dgm:t>
    </dgm:pt>
    <dgm:pt modelId="{69281FCB-3F6C-4768-B016-BDD30984B569}" type="sibTrans" cxnId="{09729F92-4029-4EB2-9160-0E893B87DF91}">
      <dgm:prSet/>
      <dgm:spPr/>
      <dgm:t>
        <a:bodyPr/>
        <a:lstStyle/>
        <a:p>
          <a:endParaRPr lang="es-CL"/>
        </a:p>
      </dgm:t>
    </dgm:pt>
    <dgm:pt modelId="{711A45E5-BF24-495D-B938-5032F2F6260D}">
      <dgm:prSet phldrT="[Texto]" custT="1"/>
      <dgm:spPr/>
      <dgm:t>
        <a:bodyPr/>
        <a:lstStyle/>
        <a:p>
          <a:r>
            <a:rPr lang="es-CL" sz="1200" dirty="0" smtClean="0"/>
            <a:t>Solicitud de Concesión</a:t>
          </a:r>
          <a:endParaRPr lang="es-CL" sz="1200" dirty="0"/>
        </a:p>
      </dgm:t>
    </dgm:pt>
    <dgm:pt modelId="{444E04D6-592B-4B02-9935-AF43684CF22D}" type="parTrans" cxnId="{71F90CE5-398D-421E-BC64-D9FBF1D4E0E7}">
      <dgm:prSet/>
      <dgm:spPr/>
      <dgm:t>
        <a:bodyPr/>
        <a:lstStyle/>
        <a:p>
          <a:endParaRPr lang="es-CL"/>
        </a:p>
      </dgm:t>
    </dgm:pt>
    <dgm:pt modelId="{F0BEF12A-0D58-47AF-9793-2F3E0F388C71}" type="sibTrans" cxnId="{71F90CE5-398D-421E-BC64-D9FBF1D4E0E7}">
      <dgm:prSet/>
      <dgm:spPr/>
      <dgm:t>
        <a:bodyPr/>
        <a:lstStyle/>
        <a:p>
          <a:endParaRPr lang="es-CL"/>
        </a:p>
      </dgm:t>
    </dgm:pt>
    <dgm:pt modelId="{0C923E9F-0D5F-48C7-84AD-9536C8C3956D}">
      <dgm:prSet phldrT="[Texto]" custT="1">
        <dgm:style>
          <a:lnRef idx="3">
            <a:schemeClr val="lt1"/>
          </a:lnRef>
          <a:fillRef idx="1">
            <a:schemeClr val="accent3"/>
          </a:fillRef>
          <a:effectRef idx="1">
            <a:schemeClr val="accent3"/>
          </a:effectRef>
          <a:fontRef idx="minor">
            <a:schemeClr val="lt1"/>
          </a:fontRef>
        </dgm:style>
      </dgm:prSet>
      <dgm:spPr>
        <a:solidFill>
          <a:schemeClr val="accent2"/>
        </a:solidFill>
      </dgm:spPr>
      <dgm:t>
        <a:bodyPr/>
        <a:lstStyle/>
        <a:p>
          <a:r>
            <a:rPr lang="es-CL" sz="1200" dirty="0" smtClean="0"/>
            <a:t>Decreto           </a:t>
          </a:r>
          <a:r>
            <a:rPr lang="es-CL" sz="1200" b="0" u="none" dirty="0" smtClean="0"/>
            <a:t>Concesión de “Operador de Infraestructura” </a:t>
          </a:r>
          <a:endParaRPr lang="es-CL" sz="1200" b="0" u="none" dirty="0"/>
        </a:p>
      </dgm:t>
    </dgm:pt>
    <dgm:pt modelId="{A6D36677-A0CB-4297-B833-96C3ACDA9EE6}" type="parTrans" cxnId="{8EA739AC-4081-4C14-9DDE-B68CFB6C042C}">
      <dgm:prSet/>
      <dgm:spPr/>
      <dgm:t>
        <a:bodyPr/>
        <a:lstStyle/>
        <a:p>
          <a:endParaRPr lang="es-CL"/>
        </a:p>
      </dgm:t>
    </dgm:pt>
    <dgm:pt modelId="{FA4BFEBE-8205-4CB4-B001-971E6D09CCC5}" type="sibTrans" cxnId="{8EA739AC-4081-4C14-9DDE-B68CFB6C042C}">
      <dgm:prSet/>
      <dgm:spPr/>
      <dgm:t>
        <a:bodyPr/>
        <a:lstStyle/>
        <a:p>
          <a:endParaRPr lang="es-CL"/>
        </a:p>
      </dgm:t>
    </dgm:pt>
    <dgm:pt modelId="{BC9CCAF2-2568-46F7-87C5-8BE3A72BB203}">
      <dgm:prSet phldrT="[Texto]" custT="1">
        <dgm:style>
          <a:lnRef idx="3">
            <a:schemeClr val="lt1"/>
          </a:lnRef>
          <a:fillRef idx="1">
            <a:schemeClr val="accent3"/>
          </a:fillRef>
          <a:effectRef idx="1">
            <a:schemeClr val="accent3"/>
          </a:effectRef>
          <a:fontRef idx="minor">
            <a:schemeClr val="lt1"/>
          </a:fontRef>
        </dgm:style>
      </dgm:prSet>
      <dgm:spPr>
        <a:solidFill>
          <a:schemeClr val="accent2"/>
        </a:solidFill>
      </dgm:spPr>
      <dgm:t>
        <a:bodyPr/>
        <a:lstStyle/>
        <a:p>
          <a:r>
            <a:rPr lang="es-CL" sz="1200" dirty="0" smtClean="0"/>
            <a:t>Adjudicación CDT</a:t>
          </a:r>
          <a:endParaRPr lang="es-CL" sz="1200" dirty="0"/>
        </a:p>
      </dgm:t>
    </dgm:pt>
    <dgm:pt modelId="{C155CFED-5B8F-4F0D-9A02-5D7992721A84}" type="parTrans" cxnId="{D71EA53E-C82D-4E34-BA85-196A378FAE24}">
      <dgm:prSet/>
      <dgm:spPr/>
      <dgm:t>
        <a:bodyPr/>
        <a:lstStyle/>
        <a:p>
          <a:endParaRPr lang="es-CL"/>
        </a:p>
      </dgm:t>
    </dgm:pt>
    <dgm:pt modelId="{AAA83B1C-B24F-4521-B8BC-AE2FB9A1075F}" type="sibTrans" cxnId="{D71EA53E-C82D-4E34-BA85-196A378FAE24}">
      <dgm:prSet/>
      <dgm:spPr/>
      <dgm:t>
        <a:bodyPr/>
        <a:lstStyle/>
        <a:p>
          <a:endParaRPr lang="es-CL"/>
        </a:p>
      </dgm:t>
    </dgm:pt>
    <dgm:pt modelId="{BA751F2F-FF0D-498D-A59C-32B374F31CE5}" type="pres">
      <dgm:prSet presAssocID="{23238F0A-A5AF-46AC-A11C-1A3FCE908841}" presName="CompostProcess" presStyleCnt="0">
        <dgm:presLayoutVars>
          <dgm:dir/>
          <dgm:resizeHandles val="exact"/>
        </dgm:presLayoutVars>
      </dgm:prSet>
      <dgm:spPr/>
    </dgm:pt>
    <dgm:pt modelId="{0E8AA613-5DE4-4E97-8DB9-A44C188D192A}" type="pres">
      <dgm:prSet presAssocID="{23238F0A-A5AF-46AC-A11C-1A3FCE908841}" presName="arrow" presStyleLbl="bgShp" presStyleIdx="0" presStyleCnt="1" custScaleX="117647" custLinFactNeighborY="2767"/>
      <dgm:spPr/>
    </dgm:pt>
    <dgm:pt modelId="{7BDB72D2-ACD2-442A-B548-373C97DC8BF2}" type="pres">
      <dgm:prSet presAssocID="{23238F0A-A5AF-46AC-A11C-1A3FCE908841}" presName="linearProcess" presStyleCnt="0"/>
      <dgm:spPr/>
    </dgm:pt>
    <dgm:pt modelId="{4B7B6596-B580-4D84-A081-5F48800BC8D8}" type="pres">
      <dgm:prSet presAssocID="{BC9CCAF2-2568-46F7-87C5-8BE3A72BB203}" presName="textNode" presStyleLbl="node1" presStyleIdx="0" presStyleCnt="4">
        <dgm:presLayoutVars>
          <dgm:bulletEnabled val="1"/>
        </dgm:presLayoutVars>
      </dgm:prSet>
      <dgm:spPr/>
      <dgm:t>
        <a:bodyPr/>
        <a:lstStyle/>
        <a:p>
          <a:endParaRPr lang="es-CL"/>
        </a:p>
      </dgm:t>
    </dgm:pt>
    <dgm:pt modelId="{23221BE5-1C37-4CCD-81A1-4597ED379D87}" type="pres">
      <dgm:prSet presAssocID="{AAA83B1C-B24F-4521-B8BC-AE2FB9A1075F}" presName="sibTrans" presStyleCnt="0"/>
      <dgm:spPr/>
    </dgm:pt>
    <dgm:pt modelId="{6E46C238-46F5-4FE0-AEA2-A935F470A447}" type="pres">
      <dgm:prSet presAssocID="{2BA3224F-7A98-4B7D-98E4-A798BB12860B}" presName="textNode" presStyleLbl="node1" presStyleIdx="1" presStyleCnt="4" custScaleX="80562">
        <dgm:presLayoutVars>
          <dgm:bulletEnabled val="1"/>
        </dgm:presLayoutVars>
      </dgm:prSet>
      <dgm:spPr/>
      <dgm:t>
        <a:bodyPr/>
        <a:lstStyle/>
        <a:p>
          <a:endParaRPr lang="es-CL"/>
        </a:p>
      </dgm:t>
    </dgm:pt>
    <dgm:pt modelId="{44CC0057-878E-4637-87C4-0E768643AF0D}" type="pres">
      <dgm:prSet presAssocID="{69281FCB-3F6C-4768-B016-BDD30984B569}" presName="sibTrans" presStyleCnt="0"/>
      <dgm:spPr/>
    </dgm:pt>
    <dgm:pt modelId="{CD032763-DE5D-47F1-9B94-769CAE666D99}" type="pres">
      <dgm:prSet presAssocID="{711A45E5-BF24-495D-B938-5032F2F6260D}" presName="textNode" presStyleLbl="node1" presStyleIdx="2" presStyleCnt="4">
        <dgm:presLayoutVars>
          <dgm:bulletEnabled val="1"/>
        </dgm:presLayoutVars>
      </dgm:prSet>
      <dgm:spPr/>
      <dgm:t>
        <a:bodyPr/>
        <a:lstStyle/>
        <a:p>
          <a:endParaRPr lang="es-CL"/>
        </a:p>
      </dgm:t>
    </dgm:pt>
    <dgm:pt modelId="{5A79D337-B36C-4D63-BB99-EFC346A065D3}" type="pres">
      <dgm:prSet presAssocID="{F0BEF12A-0D58-47AF-9793-2F3E0F388C71}" presName="sibTrans" presStyleCnt="0"/>
      <dgm:spPr/>
    </dgm:pt>
    <dgm:pt modelId="{A5EE4AFB-522A-4715-98E4-7B1D9B1B2BF3}" type="pres">
      <dgm:prSet presAssocID="{0C923E9F-0D5F-48C7-84AD-9536C8C3956D}" presName="textNode" presStyleLbl="node1" presStyleIdx="3" presStyleCnt="4">
        <dgm:presLayoutVars>
          <dgm:bulletEnabled val="1"/>
        </dgm:presLayoutVars>
      </dgm:prSet>
      <dgm:spPr/>
      <dgm:t>
        <a:bodyPr/>
        <a:lstStyle/>
        <a:p>
          <a:endParaRPr lang="es-CL"/>
        </a:p>
      </dgm:t>
    </dgm:pt>
  </dgm:ptLst>
  <dgm:cxnLst>
    <dgm:cxn modelId="{8EA739AC-4081-4C14-9DDE-B68CFB6C042C}" srcId="{23238F0A-A5AF-46AC-A11C-1A3FCE908841}" destId="{0C923E9F-0D5F-48C7-84AD-9536C8C3956D}" srcOrd="3" destOrd="0" parTransId="{A6D36677-A0CB-4297-B833-96C3ACDA9EE6}" sibTransId="{FA4BFEBE-8205-4CB4-B001-971E6D09CCC5}"/>
    <dgm:cxn modelId="{09729F92-4029-4EB2-9160-0E893B87DF91}" srcId="{23238F0A-A5AF-46AC-A11C-1A3FCE908841}" destId="{2BA3224F-7A98-4B7D-98E4-A798BB12860B}" srcOrd="1" destOrd="0" parTransId="{A6955F99-6D1C-4CB6-9D02-54E505DE938A}" sibTransId="{69281FCB-3F6C-4768-B016-BDD30984B569}"/>
    <dgm:cxn modelId="{D004256A-3B8B-47DA-9DEC-92107272DB77}" type="presOf" srcId="{711A45E5-BF24-495D-B938-5032F2F6260D}" destId="{CD032763-DE5D-47F1-9B94-769CAE666D99}" srcOrd="0" destOrd="0" presId="urn:microsoft.com/office/officeart/2005/8/layout/hProcess9"/>
    <dgm:cxn modelId="{51B374D1-9274-453F-8FD1-D18FB431D4DD}" type="presOf" srcId="{23238F0A-A5AF-46AC-A11C-1A3FCE908841}" destId="{BA751F2F-FF0D-498D-A59C-32B374F31CE5}" srcOrd="0" destOrd="0" presId="urn:microsoft.com/office/officeart/2005/8/layout/hProcess9"/>
    <dgm:cxn modelId="{54EE2F63-0E07-4FAA-A349-22CE8E1268FE}" type="presOf" srcId="{2BA3224F-7A98-4B7D-98E4-A798BB12860B}" destId="{6E46C238-46F5-4FE0-AEA2-A935F470A447}" srcOrd="0" destOrd="0" presId="urn:microsoft.com/office/officeart/2005/8/layout/hProcess9"/>
    <dgm:cxn modelId="{71F90CE5-398D-421E-BC64-D9FBF1D4E0E7}" srcId="{23238F0A-A5AF-46AC-A11C-1A3FCE908841}" destId="{711A45E5-BF24-495D-B938-5032F2F6260D}" srcOrd="2" destOrd="0" parTransId="{444E04D6-592B-4B02-9935-AF43684CF22D}" sibTransId="{F0BEF12A-0D58-47AF-9793-2F3E0F388C71}"/>
    <dgm:cxn modelId="{7DD8231E-A49B-4A9B-B4BF-6960A68544C9}" type="presOf" srcId="{BC9CCAF2-2568-46F7-87C5-8BE3A72BB203}" destId="{4B7B6596-B580-4D84-A081-5F48800BC8D8}" srcOrd="0" destOrd="0" presId="urn:microsoft.com/office/officeart/2005/8/layout/hProcess9"/>
    <dgm:cxn modelId="{D71EA53E-C82D-4E34-BA85-196A378FAE24}" srcId="{23238F0A-A5AF-46AC-A11C-1A3FCE908841}" destId="{BC9CCAF2-2568-46F7-87C5-8BE3A72BB203}" srcOrd="0" destOrd="0" parTransId="{C155CFED-5B8F-4F0D-9A02-5D7992721A84}" sibTransId="{AAA83B1C-B24F-4521-B8BC-AE2FB9A1075F}"/>
    <dgm:cxn modelId="{39BA8F71-B2A5-4AD5-9771-20AB3472F1C2}" type="presOf" srcId="{0C923E9F-0D5F-48C7-84AD-9536C8C3956D}" destId="{A5EE4AFB-522A-4715-98E4-7B1D9B1B2BF3}" srcOrd="0" destOrd="0" presId="urn:microsoft.com/office/officeart/2005/8/layout/hProcess9"/>
    <dgm:cxn modelId="{CCCB451B-DA34-4811-B9BD-55031D79557B}" type="presParOf" srcId="{BA751F2F-FF0D-498D-A59C-32B374F31CE5}" destId="{0E8AA613-5DE4-4E97-8DB9-A44C188D192A}" srcOrd="0" destOrd="0" presId="urn:microsoft.com/office/officeart/2005/8/layout/hProcess9"/>
    <dgm:cxn modelId="{7C466780-F6E5-422F-A5F2-E53755BBE607}" type="presParOf" srcId="{BA751F2F-FF0D-498D-A59C-32B374F31CE5}" destId="{7BDB72D2-ACD2-442A-B548-373C97DC8BF2}" srcOrd="1" destOrd="0" presId="urn:microsoft.com/office/officeart/2005/8/layout/hProcess9"/>
    <dgm:cxn modelId="{0D66559B-BAD1-4B55-9D36-8294E73A1929}" type="presParOf" srcId="{7BDB72D2-ACD2-442A-B548-373C97DC8BF2}" destId="{4B7B6596-B580-4D84-A081-5F48800BC8D8}" srcOrd="0" destOrd="0" presId="urn:microsoft.com/office/officeart/2005/8/layout/hProcess9"/>
    <dgm:cxn modelId="{B80B6C31-71B5-4345-A02D-F8F660506051}" type="presParOf" srcId="{7BDB72D2-ACD2-442A-B548-373C97DC8BF2}" destId="{23221BE5-1C37-4CCD-81A1-4597ED379D87}" srcOrd="1" destOrd="0" presId="urn:microsoft.com/office/officeart/2005/8/layout/hProcess9"/>
    <dgm:cxn modelId="{5B2235E8-36BE-4BF7-818A-67256C1148F9}" type="presParOf" srcId="{7BDB72D2-ACD2-442A-B548-373C97DC8BF2}" destId="{6E46C238-46F5-4FE0-AEA2-A935F470A447}" srcOrd="2" destOrd="0" presId="urn:microsoft.com/office/officeart/2005/8/layout/hProcess9"/>
    <dgm:cxn modelId="{329C3DD2-2E4A-4ECD-9D8E-4A1ACD128BEE}" type="presParOf" srcId="{7BDB72D2-ACD2-442A-B548-373C97DC8BF2}" destId="{44CC0057-878E-4637-87C4-0E768643AF0D}" srcOrd="3" destOrd="0" presId="urn:microsoft.com/office/officeart/2005/8/layout/hProcess9"/>
    <dgm:cxn modelId="{98FD427A-8412-4B9A-9954-4CD92A95D0A8}" type="presParOf" srcId="{7BDB72D2-ACD2-442A-B548-373C97DC8BF2}" destId="{CD032763-DE5D-47F1-9B94-769CAE666D99}" srcOrd="4" destOrd="0" presId="urn:microsoft.com/office/officeart/2005/8/layout/hProcess9"/>
    <dgm:cxn modelId="{98D64317-A88D-41F4-85D1-29A3B252BE3A}" type="presParOf" srcId="{7BDB72D2-ACD2-442A-B548-373C97DC8BF2}" destId="{5A79D337-B36C-4D63-BB99-EFC346A065D3}" srcOrd="5" destOrd="0" presId="urn:microsoft.com/office/officeart/2005/8/layout/hProcess9"/>
    <dgm:cxn modelId="{2EF2575C-9589-4DFF-B136-F1F0F509079F}" type="presParOf" srcId="{7BDB72D2-ACD2-442A-B548-373C97DC8BF2}" destId="{A5EE4AFB-522A-4715-98E4-7B1D9B1B2BF3}" srcOrd="6" destOrd="0" presId="urn:microsoft.com/office/officeart/2005/8/layout/hProcess9"/>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3238F0A-A5AF-46AC-A11C-1A3FCE908841}" type="doc">
      <dgm:prSet loTypeId="urn:microsoft.com/office/officeart/2005/8/layout/hProcess9" loCatId="process" qsTypeId="urn:microsoft.com/office/officeart/2005/8/quickstyle/simple1" qsCatId="simple" csTypeId="urn:microsoft.com/office/officeart/2005/8/colors/accent1_2" csCatId="accent1" phldr="1"/>
      <dgm:spPr/>
    </dgm:pt>
    <dgm:pt modelId="{2BA3224F-7A98-4B7D-98E4-A798BB12860B}">
      <dgm:prSet phldrT="[Texto]" custT="1">
        <dgm:style>
          <a:lnRef idx="3">
            <a:schemeClr val="lt1"/>
          </a:lnRef>
          <a:fillRef idx="1">
            <a:schemeClr val="accent3"/>
          </a:fillRef>
          <a:effectRef idx="1">
            <a:schemeClr val="accent3"/>
          </a:effectRef>
          <a:fontRef idx="minor">
            <a:schemeClr val="lt1"/>
          </a:fontRef>
        </dgm:style>
      </dgm:prSet>
      <dgm:spPr>
        <a:solidFill>
          <a:schemeClr val="accent2"/>
        </a:solidFill>
      </dgm:spPr>
      <dgm:t>
        <a:bodyPr/>
        <a:lstStyle/>
        <a:p>
          <a:r>
            <a:rPr lang="es-CL" sz="1200" dirty="0" smtClean="0"/>
            <a:t>Decreto     </a:t>
          </a:r>
          <a:r>
            <a:rPr lang="es-CL" sz="1200" b="0" u="none" dirty="0" smtClean="0"/>
            <a:t>Concesión de “Operador de Infraestructura” </a:t>
          </a:r>
          <a:endParaRPr lang="es-CL" sz="1200" dirty="0"/>
        </a:p>
      </dgm:t>
    </dgm:pt>
    <dgm:pt modelId="{A6955F99-6D1C-4CB6-9D02-54E505DE938A}" type="parTrans" cxnId="{09729F92-4029-4EB2-9160-0E893B87DF91}">
      <dgm:prSet/>
      <dgm:spPr/>
      <dgm:t>
        <a:bodyPr/>
        <a:lstStyle/>
        <a:p>
          <a:endParaRPr lang="es-CL"/>
        </a:p>
      </dgm:t>
    </dgm:pt>
    <dgm:pt modelId="{69281FCB-3F6C-4768-B016-BDD30984B569}" type="sibTrans" cxnId="{09729F92-4029-4EB2-9160-0E893B87DF91}">
      <dgm:prSet/>
      <dgm:spPr/>
      <dgm:t>
        <a:bodyPr/>
        <a:lstStyle/>
        <a:p>
          <a:endParaRPr lang="es-CL"/>
        </a:p>
      </dgm:t>
    </dgm:pt>
    <dgm:pt modelId="{711A45E5-BF24-495D-B938-5032F2F6260D}">
      <dgm:prSet phldrT="[Texto]" custT="1"/>
      <dgm:spPr/>
      <dgm:t>
        <a:bodyPr/>
        <a:lstStyle/>
        <a:p>
          <a:r>
            <a:rPr lang="es-CL" sz="1200" dirty="0" err="1" smtClean="0"/>
            <a:t>RxO</a:t>
          </a:r>
          <a:endParaRPr lang="es-CL" sz="1200" dirty="0"/>
        </a:p>
      </dgm:t>
    </dgm:pt>
    <dgm:pt modelId="{444E04D6-592B-4B02-9935-AF43684CF22D}" type="parTrans" cxnId="{71F90CE5-398D-421E-BC64-D9FBF1D4E0E7}">
      <dgm:prSet/>
      <dgm:spPr/>
      <dgm:t>
        <a:bodyPr/>
        <a:lstStyle/>
        <a:p>
          <a:endParaRPr lang="es-CL"/>
        </a:p>
      </dgm:t>
    </dgm:pt>
    <dgm:pt modelId="{F0BEF12A-0D58-47AF-9793-2F3E0F388C71}" type="sibTrans" cxnId="{71F90CE5-398D-421E-BC64-D9FBF1D4E0E7}">
      <dgm:prSet/>
      <dgm:spPr/>
      <dgm:t>
        <a:bodyPr/>
        <a:lstStyle/>
        <a:p>
          <a:endParaRPr lang="es-CL"/>
        </a:p>
      </dgm:t>
    </dgm:pt>
    <dgm:pt modelId="{0C923E9F-0D5F-48C7-84AD-9536C8C3956D}">
      <dgm:prSet phldrT="[Texto]" custT="1">
        <dgm:style>
          <a:lnRef idx="3">
            <a:schemeClr val="lt1"/>
          </a:lnRef>
          <a:fillRef idx="1">
            <a:schemeClr val="accent1"/>
          </a:fillRef>
          <a:effectRef idx="1">
            <a:schemeClr val="accent1"/>
          </a:effectRef>
          <a:fontRef idx="minor">
            <a:schemeClr val="lt1"/>
          </a:fontRef>
        </dgm:style>
      </dgm:prSet>
      <dgm:spPr/>
      <dgm:t>
        <a:bodyPr/>
        <a:lstStyle/>
        <a:p>
          <a:r>
            <a:rPr lang="es-CL" sz="1200" dirty="0" smtClean="0"/>
            <a:t>Pago de Subsidio</a:t>
          </a:r>
          <a:endParaRPr lang="es-CL" sz="1200" b="1" dirty="0"/>
        </a:p>
      </dgm:t>
    </dgm:pt>
    <dgm:pt modelId="{A6D36677-A0CB-4297-B833-96C3ACDA9EE6}" type="parTrans" cxnId="{8EA739AC-4081-4C14-9DDE-B68CFB6C042C}">
      <dgm:prSet/>
      <dgm:spPr/>
      <dgm:t>
        <a:bodyPr/>
        <a:lstStyle/>
        <a:p>
          <a:endParaRPr lang="es-CL"/>
        </a:p>
      </dgm:t>
    </dgm:pt>
    <dgm:pt modelId="{FA4BFEBE-8205-4CB4-B001-971E6D09CCC5}" type="sibTrans" cxnId="{8EA739AC-4081-4C14-9DDE-B68CFB6C042C}">
      <dgm:prSet/>
      <dgm:spPr/>
      <dgm:t>
        <a:bodyPr/>
        <a:lstStyle/>
        <a:p>
          <a:endParaRPr lang="es-CL"/>
        </a:p>
      </dgm:t>
    </dgm:pt>
    <dgm:pt modelId="{F267BB79-03E4-4C09-BB93-479E87EE4FC9}">
      <dgm:prSet phldrT="[Texto]" custT="1">
        <dgm:style>
          <a:lnRef idx="3">
            <a:schemeClr val="lt1"/>
          </a:lnRef>
          <a:fillRef idx="1">
            <a:schemeClr val="accent1"/>
          </a:fillRef>
          <a:effectRef idx="1">
            <a:schemeClr val="accent1"/>
          </a:effectRef>
          <a:fontRef idx="minor">
            <a:schemeClr val="lt1"/>
          </a:fontRef>
        </dgm:style>
      </dgm:prSet>
      <dgm:spPr/>
      <dgm:t>
        <a:bodyPr/>
        <a:lstStyle/>
        <a:p>
          <a:r>
            <a:rPr lang="es-CL" sz="1200" b="0" dirty="0" smtClean="0"/>
            <a:t>Operación y Explotación</a:t>
          </a:r>
          <a:endParaRPr lang="es-CL" sz="1200" b="0" dirty="0"/>
        </a:p>
      </dgm:t>
    </dgm:pt>
    <dgm:pt modelId="{6D18762B-D83A-4EE2-9886-16AD7285C118}" type="parTrans" cxnId="{774FB9A6-7B45-4A4E-8D85-8D1BFB8D6FEE}">
      <dgm:prSet/>
      <dgm:spPr/>
      <dgm:t>
        <a:bodyPr/>
        <a:lstStyle/>
        <a:p>
          <a:endParaRPr lang="es-CL"/>
        </a:p>
      </dgm:t>
    </dgm:pt>
    <dgm:pt modelId="{1033D904-F79A-469D-B1AC-BD66628C7A6C}" type="sibTrans" cxnId="{774FB9A6-7B45-4A4E-8D85-8D1BFB8D6FEE}">
      <dgm:prSet/>
      <dgm:spPr/>
      <dgm:t>
        <a:bodyPr/>
        <a:lstStyle/>
        <a:p>
          <a:endParaRPr lang="es-CL"/>
        </a:p>
      </dgm:t>
    </dgm:pt>
    <dgm:pt modelId="{DADF508C-883E-4164-94E9-ED336572FF4A}">
      <dgm:prSet phldrT="[Texto]" custT="1">
        <dgm:style>
          <a:lnRef idx="3">
            <a:schemeClr val="lt1"/>
          </a:lnRef>
          <a:fillRef idx="1">
            <a:schemeClr val="accent1"/>
          </a:fillRef>
          <a:effectRef idx="1">
            <a:schemeClr val="accent1"/>
          </a:effectRef>
          <a:fontRef idx="minor">
            <a:schemeClr val="lt1"/>
          </a:fontRef>
        </dgm:style>
      </dgm:prSet>
      <dgm:spPr/>
      <dgm:t>
        <a:bodyPr/>
        <a:lstStyle/>
        <a:p>
          <a:r>
            <a:rPr lang="es-CL" sz="1200" dirty="0" smtClean="0"/>
            <a:t>Implementación</a:t>
          </a:r>
          <a:endParaRPr lang="es-CL" sz="1200" dirty="0"/>
        </a:p>
      </dgm:t>
    </dgm:pt>
    <dgm:pt modelId="{FE373B8F-0786-4E98-A3EB-070CCAB1E70D}" type="parTrans" cxnId="{AD7B35FE-60DE-4AAF-8F3C-F731A93938AC}">
      <dgm:prSet/>
      <dgm:spPr/>
      <dgm:t>
        <a:bodyPr/>
        <a:lstStyle/>
        <a:p>
          <a:endParaRPr lang="es-CL"/>
        </a:p>
      </dgm:t>
    </dgm:pt>
    <dgm:pt modelId="{110ADD04-313E-43B7-AA42-624C7D9C5994}" type="sibTrans" cxnId="{AD7B35FE-60DE-4AAF-8F3C-F731A93938AC}">
      <dgm:prSet/>
      <dgm:spPr/>
      <dgm:t>
        <a:bodyPr/>
        <a:lstStyle/>
        <a:p>
          <a:endParaRPr lang="es-CL"/>
        </a:p>
      </dgm:t>
    </dgm:pt>
    <dgm:pt modelId="{BA751F2F-FF0D-498D-A59C-32B374F31CE5}" type="pres">
      <dgm:prSet presAssocID="{23238F0A-A5AF-46AC-A11C-1A3FCE908841}" presName="CompostProcess" presStyleCnt="0">
        <dgm:presLayoutVars>
          <dgm:dir/>
          <dgm:resizeHandles val="exact"/>
        </dgm:presLayoutVars>
      </dgm:prSet>
      <dgm:spPr/>
    </dgm:pt>
    <dgm:pt modelId="{0E8AA613-5DE4-4E97-8DB9-A44C188D192A}" type="pres">
      <dgm:prSet presAssocID="{23238F0A-A5AF-46AC-A11C-1A3FCE908841}" presName="arrow" presStyleLbl="bgShp" presStyleIdx="0" presStyleCnt="1" custScaleX="117647" custLinFactNeighborY="-2767"/>
      <dgm:spPr/>
    </dgm:pt>
    <dgm:pt modelId="{7BDB72D2-ACD2-442A-B548-373C97DC8BF2}" type="pres">
      <dgm:prSet presAssocID="{23238F0A-A5AF-46AC-A11C-1A3FCE908841}" presName="linearProcess" presStyleCnt="0"/>
      <dgm:spPr/>
    </dgm:pt>
    <dgm:pt modelId="{6E46C238-46F5-4FE0-AEA2-A935F470A447}" type="pres">
      <dgm:prSet presAssocID="{2BA3224F-7A98-4B7D-98E4-A798BB12860B}" presName="textNode" presStyleLbl="node1" presStyleIdx="0" presStyleCnt="5" custScaleX="103634">
        <dgm:presLayoutVars>
          <dgm:bulletEnabled val="1"/>
        </dgm:presLayoutVars>
      </dgm:prSet>
      <dgm:spPr/>
      <dgm:t>
        <a:bodyPr/>
        <a:lstStyle/>
        <a:p>
          <a:endParaRPr lang="es-CL"/>
        </a:p>
      </dgm:t>
    </dgm:pt>
    <dgm:pt modelId="{44CC0057-878E-4637-87C4-0E768643AF0D}" type="pres">
      <dgm:prSet presAssocID="{69281FCB-3F6C-4768-B016-BDD30984B569}" presName="sibTrans" presStyleCnt="0"/>
      <dgm:spPr/>
    </dgm:pt>
    <dgm:pt modelId="{A8DB1DF8-59B5-408C-919D-BFBA8295391E}" type="pres">
      <dgm:prSet presAssocID="{DADF508C-883E-4164-94E9-ED336572FF4A}" presName="textNode" presStyleLbl="node1" presStyleIdx="1" presStyleCnt="5">
        <dgm:presLayoutVars>
          <dgm:bulletEnabled val="1"/>
        </dgm:presLayoutVars>
      </dgm:prSet>
      <dgm:spPr/>
      <dgm:t>
        <a:bodyPr/>
        <a:lstStyle/>
        <a:p>
          <a:endParaRPr lang="es-CL"/>
        </a:p>
      </dgm:t>
    </dgm:pt>
    <dgm:pt modelId="{F855B4F5-B344-4281-A64D-3F69F8E111C1}" type="pres">
      <dgm:prSet presAssocID="{110ADD04-313E-43B7-AA42-624C7D9C5994}" presName="sibTrans" presStyleCnt="0"/>
      <dgm:spPr/>
    </dgm:pt>
    <dgm:pt modelId="{CD032763-DE5D-47F1-9B94-769CAE666D99}" type="pres">
      <dgm:prSet presAssocID="{711A45E5-BF24-495D-B938-5032F2F6260D}" presName="textNode" presStyleLbl="node1" presStyleIdx="2" presStyleCnt="5">
        <dgm:presLayoutVars>
          <dgm:bulletEnabled val="1"/>
        </dgm:presLayoutVars>
      </dgm:prSet>
      <dgm:spPr/>
      <dgm:t>
        <a:bodyPr/>
        <a:lstStyle/>
        <a:p>
          <a:endParaRPr lang="es-CL"/>
        </a:p>
      </dgm:t>
    </dgm:pt>
    <dgm:pt modelId="{5A79D337-B36C-4D63-BB99-EFC346A065D3}" type="pres">
      <dgm:prSet presAssocID="{F0BEF12A-0D58-47AF-9793-2F3E0F388C71}" presName="sibTrans" presStyleCnt="0"/>
      <dgm:spPr/>
    </dgm:pt>
    <dgm:pt modelId="{A5EE4AFB-522A-4715-98E4-7B1D9B1B2BF3}" type="pres">
      <dgm:prSet presAssocID="{0C923E9F-0D5F-48C7-84AD-9536C8C3956D}" presName="textNode" presStyleLbl="node1" presStyleIdx="3" presStyleCnt="5">
        <dgm:presLayoutVars>
          <dgm:bulletEnabled val="1"/>
        </dgm:presLayoutVars>
      </dgm:prSet>
      <dgm:spPr/>
      <dgm:t>
        <a:bodyPr/>
        <a:lstStyle/>
        <a:p>
          <a:endParaRPr lang="es-CL"/>
        </a:p>
      </dgm:t>
    </dgm:pt>
    <dgm:pt modelId="{79B7AB2E-1256-4EF9-9FB3-21D8FB765491}" type="pres">
      <dgm:prSet presAssocID="{FA4BFEBE-8205-4CB4-B001-971E6D09CCC5}" presName="sibTrans" presStyleCnt="0"/>
      <dgm:spPr/>
    </dgm:pt>
    <dgm:pt modelId="{EA50FAA8-3A21-4DA9-B24D-56EEB2C309E0}" type="pres">
      <dgm:prSet presAssocID="{F267BB79-03E4-4C09-BB93-479E87EE4FC9}" presName="textNode" presStyleLbl="node1" presStyleIdx="4" presStyleCnt="5">
        <dgm:presLayoutVars>
          <dgm:bulletEnabled val="1"/>
        </dgm:presLayoutVars>
      </dgm:prSet>
      <dgm:spPr/>
      <dgm:t>
        <a:bodyPr/>
        <a:lstStyle/>
        <a:p>
          <a:endParaRPr lang="es-CL"/>
        </a:p>
      </dgm:t>
    </dgm:pt>
  </dgm:ptLst>
  <dgm:cxnLst>
    <dgm:cxn modelId="{774FB9A6-7B45-4A4E-8D85-8D1BFB8D6FEE}" srcId="{23238F0A-A5AF-46AC-A11C-1A3FCE908841}" destId="{F267BB79-03E4-4C09-BB93-479E87EE4FC9}" srcOrd="4" destOrd="0" parTransId="{6D18762B-D83A-4EE2-9886-16AD7285C118}" sibTransId="{1033D904-F79A-469D-B1AC-BD66628C7A6C}"/>
    <dgm:cxn modelId="{AB59C00D-3638-4DBF-8C6F-E9862F37CADD}" type="presOf" srcId="{23238F0A-A5AF-46AC-A11C-1A3FCE908841}" destId="{BA751F2F-FF0D-498D-A59C-32B374F31CE5}" srcOrd="0" destOrd="0" presId="urn:microsoft.com/office/officeart/2005/8/layout/hProcess9"/>
    <dgm:cxn modelId="{8EA739AC-4081-4C14-9DDE-B68CFB6C042C}" srcId="{23238F0A-A5AF-46AC-A11C-1A3FCE908841}" destId="{0C923E9F-0D5F-48C7-84AD-9536C8C3956D}" srcOrd="3" destOrd="0" parTransId="{A6D36677-A0CB-4297-B833-96C3ACDA9EE6}" sibTransId="{FA4BFEBE-8205-4CB4-B001-971E6D09CCC5}"/>
    <dgm:cxn modelId="{DCAC712D-BB7D-421D-8C3C-A4858B4519B8}" type="presOf" srcId="{DADF508C-883E-4164-94E9-ED336572FF4A}" destId="{A8DB1DF8-59B5-408C-919D-BFBA8295391E}" srcOrd="0" destOrd="0" presId="urn:microsoft.com/office/officeart/2005/8/layout/hProcess9"/>
    <dgm:cxn modelId="{09729F92-4029-4EB2-9160-0E893B87DF91}" srcId="{23238F0A-A5AF-46AC-A11C-1A3FCE908841}" destId="{2BA3224F-7A98-4B7D-98E4-A798BB12860B}" srcOrd="0" destOrd="0" parTransId="{A6955F99-6D1C-4CB6-9D02-54E505DE938A}" sibTransId="{69281FCB-3F6C-4768-B016-BDD30984B569}"/>
    <dgm:cxn modelId="{71F90CE5-398D-421E-BC64-D9FBF1D4E0E7}" srcId="{23238F0A-A5AF-46AC-A11C-1A3FCE908841}" destId="{711A45E5-BF24-495D-B938-5032F2F6260D}" srcOrd="2" destOrd="0" parTransId="{444E04D6-592B-4B02-9935-AF43684CF22D}" sibTransId="{F0BEF12A-0D58-47AF-9793-2F3E0F388C71}"/>
    <dgm:cxn modelId="{5CEF6EC8-07F5-4584-8E58-14FAA0D46C2C}" type="presOf" srcId="{2BA3224F-7A98-4B7D-98E4-A798BB12860B}" destId="{6E46C238-46F5-4FE0-AEA2-A935F470A447}" srcOrd="0" destOrd="0" presId="urn:microsoft.com/office/officeart/2005/8/layout/hProcess9"/>
    <dgm:cxn modelId="{925EE9AC-FB3F-4D3B-B445-C141FD437439}" type="presOf" srcId="{711A45E5-BF24-495D-B938-5032F2F6260D}" destId="{CD032763-DE5D-47F1-9B94-769CAE666D99}" srcOrd="0" destOrd="0" presId="urn:microsoft.com/office/officeart/2005/8/layout/hProcess9"/>
    <dgm:cxn modelId="{BD620179-FD8C-4885-9CA4-D63A25811F2C}" type="presOf" srcId="{F267BB79-03E4-4C09-BB93-479E87EE4FC9}" destId="{EA50FAA8-3A21-4DA9-B24D-56EEB2C309E0}" srcOrd="0" destOrd="0" presId="urn:microsoft.com/office/officeart/2005/8/layout/hProcess9"/>
    <dgm:cxn modelId="{55C9FF74-3495-4179-91C8-90BE7EAFBB48}" type="presOf" srcId="{0C923E9F-0D5F-48C7-84AD-9536C8C3956D}" destId="{A5EE4AFB-522A-4715-98E4-7B1D9B1B2BF3}" srcOrd="0" destOrd="0" presId="urn:microsoft.com/office/officeart/2005/8/layout/hProcess9"/>
    <dgm:cxn modelId="{AD7B35FE-60DE-4AAF-8F3C-F731A93938AC}" srcId="{23238F0A-A5AF-46AC-A11C-1A3FCE908841}" destId="{DADF508C-883E-4164-94E9-ED336572FF4A}" srcOrd="1" destOrd="0" parTransId="{FE373B8F-0786-4E98-A3EB-070CCAB1E70D}" sibTransId="{110ADD04-313E-43B7-AA42-624C7D9C5994}"/>
    <dgm:cxn modelId="{22D7BC53-01CA-4E2D-B6E9-66E5BEAE9C04}" type="presParOf" srcId="{BA751F2F-FF0D-498D-A59C-32B374F31CE5}" destId="{0E8AA613-5DE4-4E97-8DB9-A44C188D192A}" srcOrd="0" destOrd="0" presId="urn:microsoft.com/office/officeart/2005/8/layout/hProcess9"/>
    <dgm:cxn modelId="{0607E35B-6621-4CF3-B5B5-A483CAA95165}" type="presParOf" srcId="{BA751F2F-FF0D-498D-A59C-32B374F31CE5}" destId="{7BDB72D2-ACD2-442A-B548-373C97DC8BF2}" srcOrd="1" destOrd="0" presId="urn:microsoft.com/office/officeart/2005/8/layout/hProcess9"/>
    <dgm:cxn modelId="{96B90C32-4F76-483E-89C9-BC9D7F9A7961}" type="presParOf" srcId="{7BDB72D2-ACD2-442A-B548-373C97DC8BF2}" destId="{6E46C238-46F5-4FE0-AEA2-A935F470A447}" srcOrd="0" destOrd="0" presId="urn:microsoft.com/office/officeart/2005/8/layout/hProcess9"/>
    <dgm:cxn modelId="{1A412CFD-C1CB-415F-8214-B934B760D37A}" type="presParOf" srcId="{7BDB72D2-ACD2-442A-B548-373C97DC8BF2}" destId="{44CC0057-878E-4637-87C4-0E768643AF0D}" srcOrd="1" destOrd="0" presId="urn:microsoft.com/office/officeart/2005/8/layout/hProcess9"/>
    <dgm:cxn modelId="{E179D555-639C-4842-91C8-8A5842800E44}" type="presParOf" srcId="{7BDB72D2-ACD2-442A-B548-373C97DC8BF2}" destId="{A8DB1DF8-59B5-408C-919D-BFBA8295391E}" srcOrd="2" destOrd="0" presId="urn:microsoft.com/office/officeart/2005/8/layout/hProcess9"/>
    <dgm:cxn modelId="{389A8A60-471B-43ED-9502-843AF03CB5A6}" type="presParOf" srcId="{7BDB72D2-ACD2-442A-B548-373C97DC8BF2}" destId="{F855B4F5-B344-4281-A64D-3F69F8E111C1}" srcOrd="3" destOrd="0" presId="urn:microsoft.com/office/officeart/2005/8/layout/hProcess9"/>
    <dgm:cxn modelId="{257761DE-7F3C-4773-BC82-F75F53DDC2FA}" type="presParOf" srcId="{7BDB72D2-ACD2-442A-B548-373C97DC8BF2}" destId="{CD032763-DE5D-47F1-9B94-769CAE666D99}" srcOrd="4" destOrd="0" presId="urn:microsoft.com/office/officeart/2005/8/layout/hProcess9"/>
    <dgm:cxn modelId="{78B9C114-2486-43EA-A2AC-26ECD66A1295}" type="presParOf" srcId="{7BDB72D2-ACD2-442A-B548-373C97DC8BF2}" destId="{5A79D337-B36C-4D63-BB99-EFC346A065D3}" srcOrd="5" destOrd="0" presId="urn:microsoft.com/office/officeart/2005/8/layout/hProcess9"/>
    <dgm:cxn modelId="{41603115-0F95-4146-9526-4B5B142EF246}" type="presParOf" srcId="{7BDB72D2-ACD2-442A-B548-373C97DC8BF2}" destId="{A5EE4AFB-522A-4715-98E4-7B1D9B1B2BF3}" srcOrd="6" destOrd="0" presId="urn:microsoft.com/office/officeart/2005/8/layout/hProcess9"/>
    <dgm:cxn modelId="{494C2A3A-140E-47A2-847F-C2449BB418E8}" type="presParOf" srcId="{7BDB72D2-ACD2-442A-B548-373C97DC8BF2}" destId="{79B7AB2E-1256-4EF9-9FB3-21D8FB765491}" srcOrd="7" destOrd="0" presId="urn:microsoft.com/office/officeart/2005/8/layout/hProcess9"/>
    <dgm:cxn modelId="{4EE8C285-EBEA-4506-A50B-C6B4DD879827}" type="presParOf" srcId="{7BDB72D2-ACD2-442A-B548-373C97DC8BF2}" destId="{EA50FAA8-3A21-4DA9-B24D-56EEB2C309E0}" srcOrd="8" destOrd="0" presId="urn:microsoft.com/office/officeart/2005/8/layout/hProcess9"/>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CC2B2A4-2134-462E-BE1E-51A53952730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CL"/>
        </a:p>
      </dgm:t>
    </dgm:pt>
    <dgm:pt modelId="{B8BBA677-9171-4EE7-936B-367808013054}">
      <dgm:prSet phldrT="[Texto]" custT="1"/>
      <dgm:spPr>
        <a:ln>
          <a:solidFill>
            <a:schemeClr val="accent1"/>
          </a:solidFill>
        </a:ln>
      </dgm:spPr>
      <dgm:t>
        <a:bodyPr/>
        <a:lstStyle/>
        <a:p>
          <a:pPr algn="just"/>
          <a:r>
            <a:rPr lang="es-ES_tradnl" sz="1200" dirty="0" smtClean="0"/>
            <a:t>La Beneficiaria se obliga a disponer de capacidad de infraestructura física para telecomunicaciones, exenta de pago, para el servicio y uso exclusivo de organismos públicos durante el POEB.</a:t>
          </a:r>
          <a:endParaRPr lang="es-CL" sz="1200" dirty="0"/>
        </a:p>
      </dgm:t>
    </dgm:pt>
    <dgm:pt modelId="{B5C881CD-2E3F-428E-A746-C1249E29D9DD}" type="parTrans" cxnId="{77962ACA-C51B-4B60-880F-AF6EE4FF1CEE}">
      <dgm:prSet/>
      <dgm:spPr/>
      <dgm:t>
        <a:bodyPr/>
        <a:lstStyle/>
        <a:p>
          <a:endParaRPr lang="es-CL" sz="1600"/>
        </a:p>
      </dgm:t>
    </dgm:pt>
    <dgm:pt modelId="{4D0E207B-3B67-45FE-8AE8-D131CA464A8C}" type="sibTrans" cxnId="{77962ACA-C51B-4B60-880F-AF6EE4FF1CEE}">
      <dgm:prSet/>
      <dgm:spPr/>
      <dgm:t>
        <a:bodyPr/>
        <a:lstStyle/>
        <a:p>
          <a:endParaRPr lang="es-CL" sz="1600"/>
        </a:p>
      </dgm:t>
    </dgm:pt>
    <dgm:pt modelId="{4684F8FC-E761-46D0-B542-E9B2D01021E3}">
      <dgm:prSet phldrT="[Texto]" custT="1"/>
      <dgm:spPr/>
      <dgm:t>
        <a:bodyPr/>
        <a:lstStyle/>
        <a:p>
          <a:pPr algn="just"/>
          <a:endParaRPr lang="es-CL" sz="1400" dirty="0"/>
        </a:p>
      </dgm:t>
    </dgm:pt>
    <dgm:pt modelId="{E0A7CE80-DE3D-4199-97E1-3F71E7D178B6}" type="parTrans" cxnId="{05372F5D-8363-4391-A8AC-2D7AD3245FC7}">
      <dgm:prSet/>
      <dgm:spPr/>
      <dgm:t>
        <a:bodyPr/>
        <a:lstStyle/>
        <a:p>
          <a:endParaRPr lang="es-CL" sz="1600"/>
        </a:p>
      </dgm:t>
    </dgm:pt>
    <dgm:pt modelId="{A193F6DA-AD29-47AF-A367-FA9FBBCA8AC9}" type="sibTrans" cxnId="{05372F5D-8363-4391-A8AC-2D7AD3245FC7}">
      <dgm:prSet/>
      <dgm:spPr/>
      <dgm:t>
        <a:bodyPr/>
        <a:lstStyle/>
        <a:p>
          <a:endParaRPr lang="es-CL" sz="1600"/>
        </a:p>
      </dgm:t>
    </dgm:pt>
    <dgm:pt modelId="{E0849E70-99DF-455F-AF36-C22206C0901A}" type="pres">
      <dgm:prSet presAssocID="{3CC2B2A4-2134-462E-BE1E-51A53952730E}" presName="linear" presStyleCnt="0">
        <dgm:presLayoutVars>
          <dgm:animLvl val="lvl"/>
          <dgm:resizeHandles val="exact"/>
        </dgm:presLayoutVars>
      </dgm:prSet>
      <dgm:spPr/>
      <dgm:t>
        <a:bodyPr/>
        <a:lstStyle/>
        <a:p>
          <a:endParaRPr lang="es-CL"/>
        </a:p>
      </dgm:t>
    </dgm:pt>
    <dgm:pt modelId="{D7D107E3-FF1C-4453-B1AF-864B2926893B}" type="pres">
      <dgm:prSet presAssocID="{B8BBA677-9171-4EE7-936B-367808013054}" presName="parentText" presStyleLbl="node1" presStyleIdx="0" presStyleCnt="1" custScaleY="175558" custLinFactNeighborX="16737" custLinFactNeighborY="-1483">
        <dgm:presLayoutVars>
          <dgm:chMax val="0"/>
          <dgm:bulletEnabled val="1"/>
        </dgm:presLayoutVars>
      </dgm:prSet>
      <dgm:spPr/>
      <dgm:t>
        <a:bodyPr/>
        <a:lstStyle/>
        <a:p>
          <a:endParaRPr lang="es-CL"/>
        </a:p>
      </dgm:t>
    </dgm:pt>
    <dgm:pt modelId="{492DA2A5-25E0-4D4E-9F88-8A90BD1D3FEB}" type="pres">
      <dgm:prSet presAssocID="{B8BBA677-9171-4EE7-936B-367808013054}" presName="childText" presStyleLbl="revTx" presStyleIdx="0" presStyleCnt="1">
        <dgm:presLayoutVars>
          <dgm:bulletEnabled val="1"/>
        </dgm:presLayoutVars>
      </dgm:prSet>
      <dgm:spPr/>
      <dgm:t>
        <a:bodyPr/>
        <a:lstStyle/>
        <a:p>
          <a:endParaRPr lang="es-CL"/>
        </a:p>
      </dgm:t>
    </dgm:pt>
  </dgm:ptLst>
  <dgm:cxnLst>
    <dgm:cxn modelId="{A80A7353-2469-4D6A-9FF3-EDDD40A3E77B}" type="presOf" srcId="{4684F8FC-E761-46D0-B542-E9B2D01021E3}" destId="{492DA2A5-25E0-4D4E-9F88-8A90BD1D3FEB}" srcOrd="0" destOrd="0" presId="urn:microsoft.com/office/officeart/2005/8/layout/vList2"/>
    <dgm:cxn modelId="{05372F5D-8363-4391-A8AC-2D7AD3245FC7}" srcId="{B8BBA677-9171-4EE7-936B-367808013054}" destId="{4684F8FC-E761-46D0-B542-E9B2D01021E3}" srcOrd="0" destOrd="0" parTransId="{E0A7CE80-DE3D-4199-97E1-3F71E7D178B6}" sibTransId="{A193F6DA-AD29-47AF-A367-FA9FBBCA8AC9}"/>
    <dgm:cxn modelId="{77962ACA-C51B-4B60-880F-AF6EE4FF1CEE}" srcId="{3CC2B2A4-2134-462E-BE1E-51A53952730E}" destId="{B8BBA677-9171-4EE7-936B-367808013054}" srcOrd="0" destOrd="0" parTransId="{B5C881CD-2E3F-428E-A746-C1249E29D9DD}" sibTransId="{4D0E207B-3B67-45FE-8AE8-D131CA464A8C}"/>
    <dgm:cxn modelId="{C90FD133-D6F1-40EF-8370-939590C9CD1E}" type="presOf" srcId="{B8BBA677-9171-4EE7-936B-367808013054}" destId="{D7D107E3-FF1C-4453-B1AF-864B2926893B}" srcOrd="0" destOrd="0" presId="urn:microsoft.com/office/officeart/2005/8/layout/vList2"/>
    <dgm:cxn modelId="{3DA4EF89-EE95-42B3-A09A-A9399D2E3C18}" type="presOf" srcId="{3CC2B2A4-2134-462E-BE1E-51A53952730E}" destId="{E0849E70-99DF-455F-AF36-C22206C0901A}" srcOrd="0" destOrd="0" presId="urn:microsoft.com/office/officeart/2005/8/layout/vList2"/>
    <dgm:cxn modelId="{D1B40385-1DE7-4D74-9A5C-98A345F64A67}" type="presParOf" srcId="{E0849E70-99DF-455F-AF36-C22206C0901A}" destId="{D7D107E3-FF1C-4453-B1AF-864B2926893B}" srcOrd="0" destOrd="0" presId="urn:microsoft.com/office/officeart/2005/8/layout/vList2"/>
    <dgm:cxn modelId="{808087A0-E70D-4632-BADA-CDBE3304B244}" type="presParOf" srcId="{E0849E70-99DF-455F-AF36-C22206C0901A}" destId="{492DA2A5-25E0-4D4E-9F88-8A90BD1D3FEB}"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0F9D94-D917-4ABD-B0E6-7B232F2CCDD0}">
      <dsp:nvSpPr>
        <dsp:cNvPr id="0" name=""/>
        <dsp:cNvSpPr/>
      </dsp:nvSpPr>
      <dsp:spPr>
        <a:xfrm>
          <a:off x="-5493754" y="-847605"/>
          <a:ext cx="6591755" cy="6591755"/>
        </a:xfrm>
        <a:prstGeom prst="blockArc">
          <a:avLst>
            <a:gd name="adj1" fmla="val 18900000"/>
            <a:gd name="adj2" fmla="val 2700000"/>
            <a:gd name="adj3" fmla="val 328"/>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93F6A1D-126F-464B-B36E-225CCA4E3240}">
      <dsp:nvSpPr>
        <dsp:cNvPr id="0" name=""/>
        <dsp:cNvSpPr/>
      </dsp:nvSpPr>
      <dsp:spPr>
        <a:xfrm>
          <a:off x="900107" y="699520"/>
          <a:ext cx="6704531" cy="139884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10333" tIns="50800" rIns="50800" bIns="50800" numCol="1" spcCol="1270" anchor="ctr" anchorCtr="0">
          <a:noAutofit/>
        </a:bodyPr>
        <a:lstStyle/>
        <a:p>
          <a:pPr lvl="0" algn="l" defTabSz="889000">
            <a:lnSpc>
              <a:spcPct val="90000"/>
            </a:lnSpc>
            <a:spcBef>
              <a:spcPct val="0"/>
            </a:spcBef>
            <a:spcAft>
              <a:spcPct val="35000"/>
            </a:spcAft>
          </a:pPr>
          <a:r>
            <a:rPr lang="es-CL" sz="2000" kern="1200" dirty="0" smtClean="0"/>
            <a:t>I. Criterios y Bases Generales FDT</a:t>
          </a:r>
          <a:endParaRPr lang="es-CL" sz="2000" kern="1200" dirty="0"/>
        </a:p>
      </dsp:txBody>
      <dsp:txXfrm>
        <a:off x="900107" y="699520"/>
        <a:ext cx="6704531" cy="1398844"/>
      </dsp:txXfrm>
    </dsp:sp>
    <dsp:sp modelId="{13AF1540-56E5-4252-AAA0-5845B21386B4}">
      <dsp:nvSpPr>
        <dsp:cNvPr id="0" name=""/>
        <dsp:cNvSpPr/>
      </dsp:nvSpPr>
      <dsp:spPr>
        <a:xfrm>
          <a:off x="25829" y="524664"/>
          <a:ext cx="1748555" cy="1748555"/>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A651270-4DF8-4258-B2E9-9FD64297E8BC}">
      <dsp:nvSpPr>
        <dsp:cNvPr id="0" name=""/>
        <dsp:cNvSpPr/>
      </dsp:nvSpPr>
      <dsp:spPr>
        <a:xfrm>
          <a:off x="900107" y="2798179"/>
          <a:ext cx="6704531" cy="139884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10333" tIns="50800" rIns="50800" bIns="50800" numCol="1" spcCol="1270" anchor="ctr" anchorCtr="0">
          <a:noAutofit/>
        </a:bodyPr>
        <a:lstStyle/>
        <a:p>
          <a:pPr lvl="0" algn="l" defTabSz="889000">
            <a:lnSpc>
              <a:spcPct val="90000"/>
            </a:lnSpc>
            <a:spcBef>
              <a:spcPct val="0"/>
            </a:spcBef>
            <a:spcAft>
              <a:spcPct val="35000"/>
            </a:spcAft>
          </a:pPr>
          <a:r>
            <a:rPr lang="es-CL" sz="2000" kern="1200" dirty="0" smtClean="0"/>
            <a:t>II. Bases Específicas PFOA </a:t>
          </a:r>
        </a:p>
      </dsp:txBody>
      <dsp:txXfrm>
        <a:off x="900107" y="2798179"/>
        <a:ext cx="6704531" cy="1398844"/>
      </dsp:txXfrm>
    </dsp:sp>
    <dsp:sp modelId="{E1323DD4-2787-4ECA-AECB-1A14EF954063}">
      <dsp:nvSpPr>
        <dsp:cNvPr id="0" name=""/>
        <dsp:cNvSpPr/>
      </dsp:nvSpPr>
      <dsp:spPr>
        <a:xfrm>
          <a:off x="25829" y="2623323"/>
          <a:ext cx="1748555" cy="1748555"/>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8E5A4D-ECC3-4AD3-BCD1-DC6B2BC2E0DE}">
      <dsp:nvSpPr>
        <dsp:cNvPr id="0" name=""/>
        <dsp:cNvSpPr/>
      </dsp:nvSpPr>
      <dsp:spPr>
        <a:xfrm>
          <a:off x="254595" y="54303"/>
          <a:ext cx="7483696" cy="809794"/>
        </a:xfrm>
        <a:prstGeom prst="roundRect">
          <a:avLst>
            <a:gd name="adj" fmla="val 10000"/>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CL" sz="2400" b="1" kern="1200" dirty="0" smtClean="0"/>
            <a:t>Postulante o proponente</a:t>
          </a:r>
        </a:p>
        <a:p>
          <a:pPr lvl="0" algn="ctr" defTabSz="1066800">
            <a:lnSpc>
              <a:spcPct val="90000"/>
            </a:lnSpc>
            <a:spcBef>
              <a:spcPct val="0"/>
            </a:spcBef>
            <a:spcAft>
              <a:spcPct val="35000"/>
            </a:spcAft>
          </a:pPr>
          <a:r>
            <a:rPr lang="es-CL" sz="1400" b="0" kern="1200" dirty="0" smtClean="0"/>
            <a:t>Concesión </a:t>
          </a:r>
          <a:r>
            <a:rPr lang="es-CL" sz="1400" b="0" u="none" kern="1200" dirty="0" smtClean="0"/>
            <a:t>de “Operador de Infraestructura” </a:t>
          </a:r>
          <a:endParaRPr lang="es-CL" sz="1400" b="0" kern="1200" dirty="0"/>
        </a:p>
      </dsp:txBody>
      <dsp:txXfrm>
        <a:off x="278313" y="78021"/>
        <a:ext cx="7436260" cy="762358"/>
      </dsp:txXfrm>
    </dsp:sp>
    <dsp:sp modelId="{03767D57-002C-4BF1-A69D-89587B319D27}">
      <dsp:nvSpPr>
        <dsp:cNvPr id="0" name=""/>
        <dsp:cNvSpPr/>
      </dsp:nvSpPr>
      <dsp:spPr>
        <a:xfrm rot="5400000">
          <a:off x="3818384" y="864410"/>
          <a:ext cx="356119" cy="474198"/>
        </a:xfrm>
        <a:prstGeom prst="rightArrow">
          <a:avLst>
            <a:gd name="adj1" fmla="val 60000"/>
            <a:gd name="adj2" fmla="val 50000"/>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s-CL" sz="1700" kern="1200"/>
        </a:p>
      </dsp:txBody>
      <dsp:txXfrm rot="-5400000">
        <a:off x="3854185" y="923449"/>
        <a:ext cx="284518" cy="249283"/>
      </dsp:txXfrm>
    </dsp:sp>
    <dsp:sp modelId="{D764493D-53F6-4BB9-93F1-1BA26F825758}">
      <dsp:nvSpPr>
        <dsp:cNvPr id="0" name=""/>
        <dsp:cNvSpPr/>
      </dsp:nvSpPr>
      <dsp:spPr>
        <a:xfrm>
          <a:off x="254595" y="1338922"/>
          <a:ext cx="7483696" cy="686913"/>
        </a:xfrm>
        <a:prstGeom prst="roundRect">
          <a:avLst>
            <a:gd name="adj" fmla="val 10000"/>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CL" sz="2000" kern="1200" dirty="0" smtClean="0"/>
            <a:t>Persona jurídica de derecho público o privado </a:t>
          </a:r>
          <a:endParaRPr lang="es-CL" sz="2000" kern="1200" dirty="0"/>
        </a:p>
      </dsp:txBody>
      <dsp:txXfrm>
        <a:off x="274714" y="1359041"/>
        <a:ext cx="7443458" cy="646675"/>
      </dsp:txXfrm>
    </dsp:sp>
    <dsp:sp modelId="{34607F35-C740-4E37-99FF-9F817837E255}">
      <dsp:nvSpPr>
        <dsp:cNvPr id="0" name=""/>
        <dsp:cNvSpPr/>
      </dsp:nvSpPr>
      <dsp:spPr>
        <a:xfrm rot="5400000">
          <a:off x="3798861" y="2052180"/>
          <a:ext cx="395165" cy="474198"/>
        </a:xfrm>
        <a:prstGeom prst="rightArrow">
          <a:avLst>
            <a:gd name="adj1" fmla="val 60000"/>
            <a:gd name="adj2" fmla="val 50000"/>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s-CL" sz="1900" kern="1200"/>
        </a:p>
      </dsp:txBody>
      <dsp:txXfrm rot="-5400000">
        <a:off x="3854185" y="2091697"/>
        <a:ext cx="284518" cy="276616"/>
      </dsp:txXfrm>
    </dsp:sp>
    <dsp:sp modelId="{E369CB4D-CE1A-4C7E-89B3-1DF39E095820}">
      <dsp:nvSpPr>
        <dsp:cNvPr id="0" name=""/>
        <dsp:cNvSpPr/>
      </dsp:nvSpPr>
      <dsp:spPr>
        <a:xfrm>
          <a:off x="254595" y="2552723"/>
          <a:ext cx="7483696" cy="639988"/>
        </a:xfrm>
        <a:prstGeom prst="roundRect">
          <a:avLst>
            <a:gd name="adj" fmla="val 10000"/>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CL" sz="2000" kern="1200" dirty="0" smtClean="0"/>
            <a:t>Constituida en Chile </a:t>
          </a:r>
          <a:endParaRPr lang="es-CL" sz="2000" kern="1200" dirty="0"/>
        </a:p>
      </dsp:txBody>
      <dsp:txXfrm>
        <a:off x="273340" y="2571468"/>
        <a:ext cx="7446206" cy="602498"/>
      </dsp:txXfrm>
    </dsp:sp>
    <dsp:sp modelId="{AD3945A9-C279-4C7F-9668-A914AC3B575E}">
      <dsp:nvSpPr>
        <dsp:cNvPr id="0" name=""/>
        <dsp:cNvSpPr/>
      </dsp:nvSpPr>
      <dsp:spPr>
        <a:xfrm rot="5400000">
          <a:off x="3798020" y="3220177"/>
          <a:ext cx="396846" cy="474198"/>
        </a:xfrm>
        <a:prstGeom prst="rightArrow">
          <a:avLst>
            <a:gd name="adj1" fmla="val 60000"/>
            <a:gd name="adj2" fmla="val 50000"/>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s-CL" sz="1900" kern="1200"/>
        </a:p>
      </dsp:txBody>
      <dsp:txXfrm rot="-5400000">
        <a:off x="3854184" y="3258853"/>
        <a:ext cx="284518" cy="277792"/>
      </dsp:txXfrm>
    </dsp:sp>
    <dsp:sp modelId="{D89BA82D-0048-42A4-BB5A-67E0971D14D0}">
      <dsp:nvSpPr>
        <dsp:cNvPr id="0" name=""/>
        <dsp:cNvSpPr/>
      </dsp:nvSpPr>
      <dsp:spPr>
        <a:xfrm>
          <a:off x="254595" y="3721841"/>
          <a:ext cx="7483696" cy="598638"/>
        </a:xfrm>
        <a:prstGeom prst="roundRect">
          <a:avLst>
            <a:gd name="adj" fmla="val 10000"/>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CL" sz="2000" kern="1200" dirty="0" smtClean="0"/>
            <a:t>Domicilio en el país </a:t>
          </a:r>
        </a:p>
      </dsp:txBody>
      <dsp:txXfrm>
        <a:off x="272129" y="3739375"/>
        <a:ext cx="7448628" cy="5635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8E5A4D-ECC3-4AD3-BCD1-DC6B2BC2E0DE}">
      <dsp:nvSpPr>
        <dsp:cNvPr id="0" name=""/>
        <dsp:cNvSpPr/>
      </dsp:nvSpPr>
      <dsp:spPr>
        <a:xfrm>
          <a:off x="-6127" y="74470"/>
          <a:ext cx="7426698" cy="408546"/>
        </a:xfrm>
        <a:prstGeom prst="roundRect">
          <a:avLst>
            <a:gd name="adj" fmla="val 10000"/>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CL" sz="2000" b="1" kern="1200" dirty="0" smtClean="0"/>
            <a:t>Comisión</a:t>
          </a:r>
          <a:r>
            <a:rPr lang="es-CL" sz="2000" b="1" kern="1200" baseline="0" dirty="0" smtClean="0"/>
            <a:t> de Evaluación </a:t>
          </a:r>
          <a:endParaRPr lang="es-CL" sz="2000" b="1" kern="1200" dirty="0"/>
        </a:p>
      </dsp:txBody>
      <dsp:txXfrm>
        <a:off x="5839" y="86436"/>
        <a:ext cx="7402766" cy="384614"/>
      </dsp:txXfrm>
    </dsp:sp>
    <dsp:sp modelId="{03767D57-002C-4BF1-A69D-89587B319D27}">
      <dsp:nvSpPr>
        <dsp:cNvPr id="0" name=""/>
        <dsp:cNvSpPr/>
      </dsp:nvSpPr>
      <dsp:spPr>
        <a:xfrm rot="5400000">
          <a:off x="3548616" y="529397"/>
          <a:ext cx="317211" cy="330187"/>
        </a:xfrm>
        <a:prstGeom prst="rightArrow">
          <a:avLst>
            <a:gd name="adj1" fmla="val 60000"/>
            <a:gd name="adj2" fmla="val 50000"/>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s-CL" sz="1500" kern="1200"/>
        </a:p>
      </dsp:txBody>
      <dsp:txXfrm rot="-5400000">
        <a:off x="3608165" y="535886"/>
        <a:ext cx="198113" cy="222048"/>
      </dsp:txXfrm>
    </dsp:sp>
    <dsp:sp modelId="{D764493D-53F6-4BB9-93F1-1BA26F825758}">
      <dsp:nvSpPr>
        <dsp:cNvPr id="0" name=""/>
        <dsp:cNvSpPr/>
      </dsp:nvSpPr>
      <dsp:spPr>
        <a:xfrm>
          <a:off x="-6127" y="905965"/>
          <a:ext cx="7426698" cy="810337"/>
        </a:xfrm>
        <a:prstGeom prst="roundRect">
          <a:avLst>
            <a:gd name="adj" fmla="val 10000"/>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CL" sz="2000" kern="1200" dirty="0" smtClean="0"/>
            <a:t>Propuestas -&gt; Cumplimiento de las Bases de Concurso </a:t>
          </a:r>
        </a:p>
        <a:p>
          <a:pPr lvl="0" algn="ctr" defTabSz="889000">
            <a:lnSpc>
              <a:spcPct val="90000"/>
            </a:lnSpc>
            <a:spcBef>
              <a:spcPct val="0"/>
            </a:spcBef>
            <a:spcAft>
              <a:spcPct val="35000"/>
            </a:spcAft>
          </a:pPr>
          <a:r>
            <a:rPr lang="es-CL" sz="1600" kern="1200" dirty="0" smtClean="0"/>
            <a:t>Evaluación del PT; PF; </a:t>
          </a:r>
          <a:r>
            <a:rPr lang="es-CL" sz="1600" kern="1200" dirty="0" err="1" smtClean="0"/>
            <a:t>Ant</a:t>
          </a:r>
          <a:r>
            <a:rPr lang="es-CL" sz="1600" kern="1200" dirty="0" smtClean="0"/>
            <a:t>. Legales y Financieros; Indicadores Financieros</a:t>
          </a:r>
        </a:p>
      </dsp:txBody>
      <dsp:txXfrm>
        <a:off x="17607" y="929699"/>
        <a:ext cx="7379230" cy="762869"/>
      </dsp:txXfrm>
    </dsp:sp>
    <dsp:sp modelId="{34607F35-C740-4E37-99FF-9F817837E255}">
      <dsp:nvSpPr>
        <dsp:cNvPr id="0" name=""/>
        <dsp:cNvSpPr/>
      </dsp:nvSpPr>
      <dsp:spPr>
        <a:xfrm rot="5400000">
          <a:off x="3487894" y="1811183"/>
          <a:ext cx="438655" cy="330187"/>
        </a:xfrm>
        <a:prstGeom prst="rightArrow">
          <a:avLst>
            <a:gd name="adj1" fmla="val 60000"/>
            <a:gd name="adj2" fmla="val 50000"/>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s-CL" sz="2400" kern="1200"/>
        </a:p>
      </dsp:txBody>
      <dsp:txXfrm rot="-5400000">
        <a:off x="3608165" y="1756949"/>
        <a:ext cx="198113" cy="339599"/>
      </dsp:txXfrm>
    </dsp:sp>
    <dsp:sp modelId="{0F30A5EE-AC85-4C75-924A-8CF593487462}">
      <dsp:nvSpPr>
        <dsp:cNvPr id="0" name=""/>
        <dsp:cNvSpPr/>
      </dsp:nvSpPr>
      <dsp:spPr>
        <a:xfrm>
          <a:off x="0" y="2236251"/>
          <a:ext cx="7414444" cy="1018997"/>
        </a:xfrm>
        <a:prstGeom prst="roundRect">
          <a:avLst>
            <a:gd name="adj" fmla="val 10000"/>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CL" sz="2000" kern="1200" dirty="0" smtClean="0"/>
            <a:t>Lista de Merito -&gt; </a:t>
          </a:r>
          <a:r>
            <a:rPr lang="es-CL" sz="1600" kern="1200" dirty="0" smtClean="0"/>
            <a:t>Indicador de evaluación igual o superior al 90% del mayor puntaje obtenido por Troncal</a:t>
          </a:r>
        </a:p>
      </dsp:txBody>
      <dsp:txXfrm>
        <a:off x="29845" y="2266096"/>
        <a:ext cx="7354754" cy="959307"/>
      </dsp:txXfrm>
    </dsp:sp>
    <dsp:sp modelId="{96013185-EFD2-4096-A2E8-078FA893F837}">
      <dsp:nvSpPr>
        <dsp:cNvPr id="0" name=""/>
        <dsp:cNvSpPr/>
      </dsp:nvSpPr>
      <dsp:spPr>
        <a:xfrm rot="5400000">
          <a:off x="3513267" y="3284580"/>
          <a:ext cx="387909" cy="458548"/>
        </a:xfrm>
        <a:prstGeom prst="rightArrow">
          <a:avLst>
            <a:gd name="adj1" fmla="val 60000"/>
            <a:gd name="adj2" fmla="val 50000"/>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s-CL" sz="1900" kern="1200"/>
        </a:p>
      </dsp:txBody>
      <dsp:txXfrm rot="-5400000">
        <a:off x="3569658" y="3319900"/>
        <a:ext cx="275128" cy="271536"/>
      </dsp:txXfrm>
    </dsp:sp>
    <dsp:sp modelId="{C1CC0FEE-08A3-4C24-AB82-F4EE19079A4D}">
      <dsp:nvSpPr>
        <dsp:cNvPr id="0" name=""/>
        <dsp:cNvSpPr/>
      </dsp:nvSpPr>
      <dsp:spPr>
        <a:xfrm>
          <a:off x="-6127" y="3772460"/>
          <a:ext cx="7426698" cy="395075"/>
        </a:xfrm>
        <a:prstGeom prst="roundRect">
          <a:avLst>
            <a:gd name="adj" fmla="val 10000"/>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CL" sz="2000" kern="1200" dirty="0" smtClean="0"/>
            <a:t>Menor Subsidio</a:t>
          </a:r>
        </a:p>
      </dsp:txBody>
      <dsp:txXfrm>
        <a:off x="5444" y="3784031"/>
        <a:ext cx="7403556" cy="371933"/>
      </dsp:txXfrm>
    </dsp:sp>
    <dsp:sp modelId="{779ADC00-31C0-48D6-93E1-959CEF0DC026}">
      <dsp:nvSpPr>
        <dsp:cNvPr id="0" name=""/>
        <dsp:cNvSpPr/>
      </dsp:nvSpPr>
      <dsp:spPr>
        <a:xfrm rot="5400000">
          <a:off x="3521223" y="4186260"/>
          <a:ext cx="371997" cy="458548"/>
        </a:xfrm>
        <a:prstGeom prst="rightArrow">
          <a:avLst>
            <a:gd name="adj1" fmla="val 60000"/>
            <a:gd name="adj2" fmla="val 50000"/>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CL" sz="1800" kern="1200"/>
        </a:p>
      </dsp:txBody>
      <dsp:txXfrm rot="-5400000">
        <a:off x="3569658" y="4229536"/>
        <a:ext cx="275128" cy="260398"/>
      </dsp:txXfrm>
    </dsp:sp>
    <dsp:sp modelId="{FDF2B9F8-65FD-4D59-BE91-C8C19F6D2B7D}">
      <dsp:nvSpPr>
        <dsp:cNvPr id="0" name=""/>
        <dsp:cNvSpPr/>
      </dsp:nvSpPr>
      <dsp:spPr>
        <a:xfrm>
          <a:off x="-2846" y="4663533"/>
          <a:ext cx="7420136" cy="417860"/>
        </a:xfrm>
        <a:prstGeom prst="roundRect">
          <a:avLst>
            <a:gd name="adj" fmla="val 10000"/>
          </a:avLst>
        </a:prstGeom>
        <a:solidFill>
          <a:schemeClr val="accent2"/>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CL" sz="2000" b="1" kern="1200" dirty="0" smtClean="0"/>
            <a:t>Adjudicación CDT </a:t>
          </a:r>
        </a:p>
      </dsp:txBody>
      <dsp:txXfrm>
        <a:off x="9393" y="4675772"/>
        <a:ext cx="7395658" cy="393382"/>
      </dsp:txXfrm>
    </dsp:sp>
    <dsp:sp modelId="{EC185FC8-8352-4ED9-AB1E-0F9E44A4AF53}">
      <dsp:nvSpPr>
        <dsp:cNvPr id="0" name=""/>
        <dsp:cNvSpPr/>
      </dsp:nvSpPr>
      <dsp:spPr>
        <a:xfrm rot="5400000">
          <a:off x="3508815" y="5175318"/>
          <a:ext cx="396813" cy="341233"/>
        </a:xfrm>
        <a:prstGeom prst="rightArrow">
          <a:avLst>
            <a:gd name="adj1" fmla="val 60000"/>
            <a:gd name="adj2" fmla="val 50000"/>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s-CL" sz="2100" kern="1200"/>
        </a:p>
      </dsp:txBody>
      <dsp:txXfrm rot="-5400000">
        <a:off x="3604852" y="5147528"/>
        <a:ext cx="204739" cy="294443"/>
      </dsp:txXfrm>
    </dsp:sp>
    <dsp:sp modelId="{B9C67F90-25CB-4512-B339-3F21845A77B9}">
      <dsp:nvSpPr>
        <dsp:cNvPr id="0" name=""/>
        <dsp:cNvSpPr/>
      </dsp:nvSpPr>
      <dsp:spPr>
        <a:xfrm>
          <a:off x="0" y="5610477"/>
          <a:ext cx="7414444" cy="426939"/>
        </a:xfrm>
        <a:prstGeom prst="roundRect">
          <a:avLst>
            <a:gd name="adj" fmla="val 10000"/>
          </a:avLst>
        </a:prstGeom>
        <a:solidFill>
          <a:schemeClr val="accent1"/>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CL" sz="2000" b="1" kern="1200" dirty="0" smtClean="0"/>
            <a:t>SUBTEL</a:t>
          </a:r>
          <a:endParaRPr lang="es-CL" sz="2000" b="1" kern="1200" dirty="0"/>
        </a:p>
      </dsp:txBody>
      <dsp:txXfrm>
        <a:off x="12505" y="5622982"/>
        <a:ext cx="7389434" cy="40192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8AA613-5DE4-4E97-8DB9-A44C188D192A}">
      <dsp:nvSpPr>
        <dsp:cNvPr id="0" name=""/>
        <dsp:cNvSpPr/>
      </dsp:nvSpPr>
      <dsp:spPr>
        <a:xfrm>
          <a:off x="2" y="0"/>
          <a:ext cx="8640955" cy="1599951"/>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E46C238-46F5-4FE0-AEA2-A935F470A447}">
      <dsp:nvSpPr>
        <dsp:cNvPr id="0" name=""/>
        <dsp:cNvSpPr/>
      </dsp:nvSpPr>
      <dsp:spPr>
        <a:xfrm>
          <a:off x="270315" y="479985"/>
          <a:ext cx="2240678" cy="6399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CL" sz="1600" kern="1200" dirty="0" smtClean="0"/>
            <a:t>Postulante o Proponente </a:t>
          </a:r>
          <a:endParaRPr lang="es-CL" sz="1600" kern="1200" dirty="0"/>
        </a:p>
      </dsp:txBody>
      <dsp:txXfrm>
        <a:off x="301556" y="511226"/>
        <a:ext cx="2178196" cy="577498"/>
      </dsp:txXfrm>
    </dsp:sp>
    <dsp:sp modelId="{CD032763-DE5D-47F1-9B94-769CAE666D99}">
      <dsp:nvSpPr>
        <dsp:cNvPr id="0" name=""/>
        <dsp:cNvSpPr/>
      </dsp:nvSpPr>
      <dsp:spPr>
        <a:xfrm>
          <a:off x="2659510" y="479985"/>
          <a:ext cx="2781309" cy="6399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CL" sz="1600" kern="1200" dirty="0" smtClean="0"/>
            <a:t>Adjudicatario </a:t>
          </a:r>
          <a:endParaRPr lang="es-CL" sz="1600" kern="1200" dirty="0"/>
        </a:p>
      </dsp:txBody>
      <dsp:txXfrm>
        <a:off x="2690751" y="511226"/>
        <a:ext cx="2718827" cy="577498"/>
      </dsp:txXfrm>
    </dsp:sp>
    <dsp:sp modelId="{EA0D2CDA-D56F-4227-9CC4-C44D8B9C650E}">
      <dsp:nvSpPr>
        <dsp:cNvPr id="0" name=""/>
        <dsp:cNvSpPr/>
      </dsp:nvSpPr>
      <dsp:spPr>
        <a:xfrm>
          <a:off x="5589335" y="479985"/>
          <a:ext cx="2781309" cy="6399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CL" sz="1600" kern="1200" dirty="0" smtClean="0"/>
            <a:t>Beneficiaria</a:t>
          </a:r>
          <a:endParaRPr lang="es-CL" sz="1600" kern="1200" dirty="0"/>
        </a:p>
      </dsp:txBody>
      <dsp:txXfrm>
        <a:off x="5620576" y="511226"/>
        <a:ext cx="2718827" cy="57749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2BC273-4C93-4D40-8D92-60D5BEBCCBB4}">
      <dsp:nvSpPr>
        <dsp:cNvPr id="0" name=""/>
        <dsp:cNvSpPr/>
      </dsp:nvSpPr>
      <dsp:spPr>
        <a:xfrm rot="5400000">
          <a:off x="3519164" y="-1817383"/>
          <a:ext cx="665623" cy="4470256"/>
        </a:xfrm>
        <a:prstGeom prst="round2SameRect">
          <a:avLst/>
        </a:prstGeom>
        <a:solidFill>
          <a:schemeClr val="accent1"/>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s-CL" sz="1400" kern="1200" dirty="0" smtClean="0">
              <a:solidFill>
                <a:schemeClr val="bg1"/>
              </a:solidFill>
            </a:rPr>
            <a:t>Identificación de la Proponente</a:t>
          </a:r>
          <a:endParaRPr lang="es-CL" sz="1400" kern="1200" dirty="0">
            <a:solidFill>
              <a:schemeClr val="bg1"/>
            </a:solidFill>
          </a:endParaRPr>
        </a:p>
        <a:p>
          <a:pPr marL="114300" lvl="1" indent="-114300" algn="l" defTabSz="622300">
            <a:lnSpc>
              <a:spcPct val="90000"/>
            </a:lnSpc>
            <a:spcBef>
              <a:spcPct val="0"/>
            </a:spcBef>
            <a:spcAft>
              <a:spcPct val="15000"/>
            </a:spcAft>
            <a:buChar char="••"/>
          </a:pPr>
          <a:r>
            <a:rPr lang="es-CL" sz="1400" kern="1200" dirty="0" smtClean="0">
              <a:solidFill>
                <a:schemeClr val="bg1"/>
              </a:solidFill>
            </a:rPr>
            <a:t>Boleta de garantía de seriedad  </a:t>
          </a:r>
          <a:endParaRPr lang="es-CL" sz="1400" kern="1200" dirty="0">
            <a:solidFill>
              <a:schemeClr val="bg1"/>
            </a:solidFill>
          </a:endParaRPr>
        </a:p>
      </dsp:txBody>
      <dsp:txXfrm rot="-5400000">
        <a:off x="1616848" y="117426"/>
        <a:ext cx="4437763" cy="600637"/>
      </dsp:txXfrm>
    </dsp:sp>
    <dsp:sp modelId="{5C1FE5C8-C3A0-4A14-8514-2EF52FE7F9A1}">
      <dsp:nvSpPr>
        <dsp:cNvPr id="0" name=""/>
        <dsp:cNvSpPr/>
      </dsp:nvSpPr>
      <dsp:spPr>
        <a:xfrm>
          <a:off x="897670" y="1729"/>
          <a:ext cx="719177" cy="832029"/>
        </a:xfrm>
        <a:prstGeom prst="round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s-CL" sz="1400" b="1" kern="1200" dirty="0" smtClean="0"/>
            <a:t>S1</a:t>
          </a:r>
          <a:endParaRPr lang="es-CL" sz="1400" b="1" kern="1200" dirty="0"/>
        </a:p>
      </dsp:txBody>
      <dsp:txXfrm>
        <a:off x="932777" y="36836"/>
        <a:ext cx="648963" cy="761815"/>
      </dsp:txXfrm>
    </dsp:sp>
    <dsp:sp modelId="{0E7AEBA1-0B57-4324-8DA4-C92A5B7E70ED}">
      <dsp:nvSpPr>
        <dsp:cNvPr id="0" name=""/>
        <dsp:cNvSpPr/>
      </dsp:nvSpPr>
      <dsp:spPr>
        <a:xfrm rot="5400000">
          <a:off x="3519164" y="-943752"/>
          <a:ext cx="665623" cy="4470256"/>
        </a:xfrm>
        <a:prstGeom prst="round2SameRect">
          <a:avLst/>
        </a:prstGeom>
        <a:solidFill>
          <a:schemeClr val="accent1"/>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s-CL" sz="1400" kern="1200" dirty="0" smtClean="0">
              <a:solidFill>
                <a:schemeClr val="bg1"/>
              </a:solidFill>
            </a:rPr>
            <a:t>Proyecto Técnico </a:t>
          </a:r>
          <a:endParaRPr lang="es-CL" sz="1400" kern="1200" dirty="0">
            <a:solidFill>
              <a:schemeClr val="bg1"/>
            </a:solidFill>
          </a:endParaRPr>
        </a:p>
      </dsp:txBody>
      <dsp:txXfrm rot="-5400000">
        <a:off x="1616848" y="991057"/>
        <a:ext cx="4437763" cy="600637"/>
      </dsp:txXfrm>
    </dsp:sp>
    <dsp:sp modelId="{CCDDB635-1793-4CCE-A213-0A6DD4A04968}">
      <dsp:nvSpPr>
        <dsp:cNvPr id="0" name=""/>
        <dsp:cNvSpPr/>
      </dsp:nvSpPr>
      <dsp:spPr>
        <a:xfrm>
          <a:off x="897670" y="875361"/>
          <a:ext cx="719177" cy="832029"/>
        </a:xfrm>
        <a:prstGeom prst="round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s-CL" sz="1400" b="1" kern="1200" dirty="0" smtClean="0"/>
            <a:t>S2</a:t>
          </a:r>
          <a:endParaRPr lang="es-CL" sz="1400" b="1" kern="1200" dirty="0"/>
        </a:p>
      </dsp:txBody>
      <dsp:txXfrm>
        <a:off x="932777" y="910468"/>
        <a:ext cx="648963" cy="761815"/>
      </dsp:txXfrm>
    </dsp:sp>
    <dsp:sp modelId="{DC03907A-24F6-4ACF-9097-D6788E224DBB}">
      <dsp:nvSpPr>
        <dsp:cNvPr id="0" name=""/>
        <dsp:cNvSpPr/>
      </dsp:nvSpPr>
      <dsp:spPr>
        <a:xfrm rot="5400000">
          <a:off x="3519164" y="-70120"/>
          <a:ext cx="665623" cy="4470256"/>
        </a:xfrm>
        <a:prstGeom prst="round2SameRect">
          <a:avLst/>
        </a:prstGeom>
        <a:solidFill>
          <a:schemeClr val="accent1"/>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s-CL" sz="1400" kern="1200" dirty="0" smtClean="0">
              <a:solidFill>
                <a:schemeClr val="bg1"/>
              </a:solidFill>
            </a:rPr>
            <a:t>Antecedentes legales </a:t>
          </a:r>
          <a:endParaRPr lang="es-CL" sz="1400" kern="1200" dirty="0">
            <a:solidFill>
              <a:schemeClr val="bg1"/>
            </a:solidFill>
          </a:endParaRPr>
        </a:p>
        <a:p>
          <a:pPr marL="114300" lvl="1" indent="-114300" algn="l" defTabSz="622300">
            <a:lnSpc>
              <a:spcPct val="90000"/>
            </a:lnSpc>
            <a:spcBef>
              <a:spcPct val="0"/>
            </a:spcBef>
            <a:spcAft>
              <a:spcPct val="15000"/>
            </a:spcAft>
            <a:buChar char="••"/>
          </a:pPr>
          <a:r>
            <a:rPr lang="es-CL" sz="1400" kern="1200" dirty="0" smtClean="0">
              <a:solidFill>
                <a:schemeClr val="bg1"/>
              </a:solidFill>
            </a:rPr>
            <a:t>Balances y EE.RR.</a:t>
          </a:r>
          <a:endParaRPr lang="es-CL" sz="1400" kern="1200" dirty="0">
            <a:solidFill>
              <a:schemeClr val="bg1"/>
            </a:solidFill>
          </a:endParaRPr>
        </a:p>
      </dsp:txBody>
      <dsp:txXfrm rot="-5400000">
        <a:off x="1616848" y="1864689"/>
        <a:ext cx="4437763" cy="600637"/>
      </dsp:txXfrm>
    </dsp:sp>
    <dsp:sp modelId="{7F5437F9-D496-4751-A7E9-CCF4036D2E3B}">
      <dsp:nvSpPr>
        <dsp:cNvPr id="0" name=""/>
        <dsp:cNvSpPr/>
      </dsp:nvSpPr>
      <dsp:spPr>
        <a:xfrm>
          <a:off x="897670" y="1748992"/>
          <a:ext cx="719177" cy="832029"/>
        </a:xfrm>
        <a:prstGeom prst="round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s-CL" sz="1400" b="1" kern="1200" dirty="0" smtClean="0"/>
            <a:t>S3</a:t>
          </a:r>
          <a:endParaRPr lang="es-CL" sz="1400" b="1" kern="1200" dirty="0"/>
        </a:p>
      </dsp:txBody>
      <dsp:txXfrm>
        <a:off x="932777" y="1784099"/>
        <a:ext cx="648963" cy="761815"/>
      </dsp:txXfrm>
    </dsp:sp>
    <dsp:sp modelId="{07A456BA-8EDE-4ED8-8F85-40341F5C8D6E}">
      <dsp:nvSpPr>
        <dsp:cNvPr id="0" name=""/>
        <dsp:cNvSpPr/>
      </dsp:nvSpPr>
      <dsp:spPr>
        <a:xfrm rot="5400000">
          <a:off x="3519164" y="803510"/>
          <a:ext cx="665623" cy="4470256"/>
        </a:xfrm>
        <a:prstGeom prst="round2SameRect">
          <a:avLst/>
        </a:prstGeom>
        <a:solidFill>
          <a:schemeClr val="accent1"/>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s-CL" sz="1400" kern="1200" dirty="0" smtClean="0">
              <a:solidFill>
                <a:schemeClr val="bg1"/>
              </a:solidFill>
            </a:rPr>
            <a:t>Proyecto Financiero </a:t>
          </a:r>
          <a:endParaRPr lang="es-CL" sz="1400" kern="1200" dirty="0">
            <a:solidFill>
              <a:schemeClr val="bg1"/>
            </a:solidFill>
          </a:endParaRPr>
        </a:p>
        <a:p>
          <a:pPr marL="114300" lvl="1" indent="-114300" algn="l" defTabSz="622300">
            <a:lnSpc>
              <a:spcPct val="90000"/>
            </a:lnSpc>
            <a:spcBef>
              <a:spcPct val="0"/>
            </a:spcBef>
            <a:spcAft>
              <a:spcPct val="15000"/>
            </a:spcAft>
            <a:buChar char="••"/>
          </a:pPr>
          <a:r>
            <a:rPr lang="es-CL" sz="1400" kern="1200" dirty="0" smtClean="0">
              <a:solidFill>
                <a:schemeClr val="bg1"/>
              </a:solidFill>
            </a:rPr>
            <a:t>Oferta de Facilidades </a:t>
          </a:r>
          <a:endParaRPr lang="es-CL" sz="1400" kern="1200" dirty="0">
            <a:solidFill>
              <a:schemeClr val="bg1"/>
            </a:solidFill>
          </a:endParaRPr>
        </a:p>
      </dsp:txBody>
      <dsp:txXfrm rot="-5400000">
        <a:off x="1616848" y="2738320"/>
        <a:ext cx="4437763" cy="600637"/>
      </dsp:txXfrm>
    </dsp:sp>
    <dsp:sp modelId="{6A1375E0-119B-4C3F-BC94-88D677FA473D}">
      <dsp:nvSpPr>
        <dsp:cNvPr id="0" name=""/>
        <dsp:cNvSpPr/>
      </dsp:nvSpPr>
      <dsp:spPr>
        <a:xfrm>
          <a:off x="897670" y="2622624"/>
          <a:ext cx="719177" cy="832029"/>
        </a:xfrm>
        <a:prstGeom prst="round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s-CL" sz="1400" b="1" kern="1200" dirty="0" smtClean="0"/>
            <a:t>S4</a:t>
          </a:r>
          <a:endParaRPr lang="es-CL" sz="1400" b="1" kern="1200" dirty="0"/>
        </a:p>
      </dsp:txBody>
      <dsp:txXfrm>
        <a:off x="932777" y="2657731"/>
        <a:ext cx="648963" cy="76181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8AA613-5DE4-4E97-8DB9-A44C188D192A}">
      <dsp:nvSpPr>
        <dsp:cNvPr id="0" name=""/>
        <dsp:cNvSpPr/>
      </dsp:nvSpPr>
      <dsp:spPr>
        <a:xfrm>
          <a:off x="2" y="0"/>
          <a:ext cx="8640955" cy="1588301"/>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DFB272B-0105-43CC-95D2-B6386F11E209}">
      <dsp:nvSpPr>
        <dsp:cNvPr id="0" name=""/>
        <dsp:cNvSpPr/>
      </dsp:nvSpPr>
      <dsp:spPr>
        <a:xfrm>
          <a:off x="4148" y="476490"/>
          <a:ext cx="1332824" cy="635320"/>
        </a:xfrm>
        <a:prstGeom prst="roundRect">
          <a:avLst/>
        </a:prstGeom>
        <a:solidFill>
          <a:schemeClr val="accent2"/>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3"/>
        </a:fillRef>
        <a:effectRef idx="1">
          <a:schemeClr val="accent3"/>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CL" sz="1200" kern="1200" dirty="0" smtClean="0"/>
            <a:t>Propuesta</a:t>
          </a:r>
          <a:endParaRPr lang="es-CL" sz="1200" kern="1200" dirty="0"/>
        </a:p>
      </dsp:txBody>
      <dsp:txXfrm>
        <a:off x="35162" y="507504"/>
        <a:ext cx="1270796" cy="573292"/>
      </dsp:txXfrm>
    </dsp:sp>
    <dsp:sp modelId="{6E46C238-46F5-4FE0-AEA2-A935F470A447}">
      <dsp:nvSpPr>
        <dsp:cNvPr id="0" name=""/>
        <dsp:cNvSpPr/>
      </dsp:nvSpPr>
      <dsp:spPr>
        <a:xfrm>
          <a:off x="1515930" y="476490"/>
          <a:ext cx="1073749" cy="635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CL" sz="1200" b="1" kern="1200" dirty="0" smtClean="0"/>
            <a:t>Apertura</a:t>
          </a:r>
        </a:p>
        <a:p>
          <a:pPr lvl="0" algn="ctr" defTabSz="533400">
            <a:lnSpc>
              <a:spcPct val="90000"/>
            </a:lnSpc>
            <a:spcBef>
              <a:spcPct val="0"/>
            </a:spcBef>
            <a:spcAft>
              <a:spcPct val="35000"/>
            </a:spcAft>
          </a:pPr>
          <a:r>
            <a:rPr lang="es-CL" sz="1200" kern="1200" dirty="0" smtClean="0"/>
            <a:t>Comisión de Apertura </a:t>
          </a:r>
          <a:endParaRPr lang="es-CL" sz="1200" kern="1200" dirty="0"/>
        </a:p>
      </dsp:txBody>
      <dsp:txXfrm>
        <a:off x="1546944" y="507504"/>
        <a:ext cx="1011721" cy="573292"/>
      </dsp:txXfrm>
    </dsp:sp>
    <dsp:sp modelId="{CD032763-DE5D-47F1-9B94-769CAE666D99}">
      <dsp:nvSpPr>
        <dsp:cNvPr id="0" name=""/>
        <dsp:cNvSpPr/>
      </dsp:nvSpPr>
      <dsp:spPr>
        <a:xfrm>
          <a:off x="2768639" y="476490"/>
          <a:ext cx="1332824" cy="635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CL" sz="1200" b="1" kern="1200" dirty="0" smtClean="0"/>
            <a:t>Evaluación</a:t>
          </a:r>
        </a:p>
        <a:p>
          <a:pPr lvl="0" algn="ctr" defTabSz="533400">
            <a:lnSpc>
              <a:spcPct val="90000"/>
            </a:lnSpc>
            <a:spcBef>
              <a:spcPct val="0"/>
            </a:spcBef>
            <a:spcAft>
              <a:spcPct val="35000"/>
            </a:spcAft>
          </a:pPr>
          <a:r>
            <a:rPr lang="es-CL" sz="1200" kern="1200" dirty="0" smtClean="0"/>
            <a:t>Comisión de Evaluación </a:t>
          </a:r>
          <a:endParaRPr lang="es-CL" sz="1200" kern="1200" dirty="0"/>
        </a:p>
      </dsp:txBody>
      <dsp:txXfrm>
        <a:off x="2799653" y="507504"/>
        <a:ext cx="1270796" cy="573292"/>
      </dsp:txXfrm>
    </dsp:sp>
    <dsp:sp modelId="{A5EE4AFB-522A-4715-98E4-7B1D9B1B2BF3}">
      <dsp:nvSpPr>
        <dsp:cNvPr id="0" name=""/>
        <dsp:cNvSpPr/>
      </dsp:nvSpPr>
      <dsp:spPr>
        <a:xfrm>
          <a:off x="4280421" y="476490"/>
          <a:ext cx="1332824" cy="635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CL" sz="1200" kern="1200" dirty="0" smtClean="0"/>
            <a:t>Aclaraciones</a:t>
          </a:r>
          <a:endParaRPr lang="es-CL" sz="1200" kern="1200" dirty="0"/>
        </a:p>
      </dsp:txBody>
      <dsp:txXfrm>
        <a:off x="4311435" y="507504"/>
        <a:ext cx="1270796" cy="573292"/>
      </dsp:txXfrm>
    </dsp:sp>
    <dsp:sp modelId="{EA0D2CDA-D56F-4227-9CC4-C44D8B9C650E}">
      <dsp:nvSpPr>
        <dsp:cNvPr id="0" name=""/>
        <dsp:cNvSpPr/>
      </dsp:nvSpPr>
      <dsp:spPr>
        <a:xfrm>
          <a:off x="5792204" y="476490"/>
          <a:ext cx="1332824" cy="635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CL" sz="1200" kern="1200" dirty="0" smtClean="0"/>
            <a:t>Informe de Evaluación / Lista de Mérito / Propuesta al CDT</a:t>
          </a:r>
          <a:endParaRPr lang="es-CL" sz="1200" kern="1200" dirty="0"/>
        </a:p>
      </dsp:txBody>
      <dsp:txXfrm>
        <a:off x="5823218" y="507504"/>
        <a:ext cx="1270796" cy="573292"/>
      </dsp:txXfrm>
    </dsp:sp>
    <dsp:sp modelId="{EE8D2C96-268A-4594-AC4E-320AA4194D15}">
      <dsp:nvSpPr>
        <dsp:cNvPr id="0" name=""/>
        <dsp:cNvSpPr/>
      </dsp:nvSpPr>
      <dsp:spPr>
        <a:xfrm>
          <a:off x="7303987" y="476490"/>
          <a:ext cx="1332824" cy="635320"/>
        </a:xfrm>
        <a:prstGeom prst="roundRect">
          <a:avLst/>
        </a:prstGeom>
        <a:solidFill>
          <a:schemeClr val="accent2"/>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3"/>
        </a:fillRef>
        <a:effectRef idx="1">
          <a:schemeClr val="accent3"/>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CL" sz="1200" kern="1200" dirty="0" smtClean="0"/>
            <a:t>Adjudicación CDT</a:t>
          </a:r>
          <a:endParaRPr lang="es-CL" sz="1200" kern="1200" dirty="0"/>
        </a:p>
      </dsp:txBody>
      <dsp:txXfrm>
        <a:off x="7335001" y="507504"/>
        <a:ext cx="1270796" cy="57329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8AA613-5DE4-4E97-8DB9-A44C188D192A}">
      <dsp:nvSpPr>
        <dsp:cNvPr id="0" name=""/>
        <dsp:cNvSpPr/>
      </dsp:nvSpPr>
      <dsp:spPr>
        <a:xfrm>
          <a:off x="2" y="0"/>
          <a:ext cx="8640955" cy="144016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B7B6596-B580-4D84-A081-5F48800BC8D8}">
      <dsp:nvSpPr>
        <dsp:cNvPr id="0" name=""/>
        <dsp:cNvSpPr/>
      </dsp:nvSpPr>
      <dsp:spPr>
        <a:xfrm>
          <a:off x="4154" y="432048"/>
          <a:ext cx="2004972" cy="576064"/>
        </a:xfrm>
        <a:prstGeom prst="roundRect">
          <a:avLst/>
        </a:prstGeom>
        <a:solidFill>
          <a:schemeClr val="accent2"/>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3"/>
        </a:fillRef>
        <a:effectRef idx="1">
          <a:schemeClr val="accent3"/>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CL" sz="1200" kern="1200" dirty="0" smtClean="0"/>
            <a:t>Adjudicación CDT</a:t>
          </a:r>
          <a:endParaRPr lang="es-CL" sz="1200" kern="1200" dirty="0"/>
        </a:p>
      </dsp:txBody>
      <dsp:txXfrm>
        <a:off x="32275" y="460169"/>
        <a:ext cx="1948730" cy="519822"/>
      </dsp:txXfrm>
    </dsp:sp>
    <dsp:sp modelId="{6E46C238-46F5-4FE0-AEA2-A935F470A447}">
      <dsp:nvSpPr>
        <dsp:cNvPr id="0" name=""/>
        <dsp:cNvSpPr/>
      </dsp:nvSpPr>
      <dsp:spPr>
        <a:xfrm>
          <a:off x="2343289" y="432048"/>
          <a:ext cx="1615246" cy="57606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CL" sz="1200" kern="1200" dirty="0" smtClean="0"/>
            <a:t>Notificación Adjudicación</a:t>
          </a:r>
          <a:endParaRPr lang="es-CL" sz="1200" kern="1200" dirty="0"/>
        </a:p>
      </dsp:txBody>
      <dsp:txXfrm>
        <a:off x="2371410" y="460169"/>
        <a:ext cx="1559004" cy="519822"/>
      </dsp:txXfrm>
    </dsp:sp>
    <dsp:sp modelId="{CD032763-DE5D-47F1-9B94-769CAE666D99}">
      <dsp:nvSpPr>
        <dsp:cNvPr id="0" name=""/>
        <dsp:cNvSpPr/>
      </dsp:nvSpPr>
      <dsp:spPr>
        <a:xfrm>
          <a:off x="4292697" y="432048"/>
          <a:ext cx="2004972" cy="57606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CL" sz="1200" kern="1200" dirty="0" smtClean="0"/>
            <a:t>Solicitud de Concesión</a:t>
          </a:r>
          <a:endParaRPr lang="es-CL" sz="1200" kern="1200" dirty="0"/>
        </a:p>
      </dsp:txBody>
      <dsp:txXfrm>
        <a:off x="4320818" y="460169"/>
        <a:ext cx="1948730" cy="519822"/>
      </dsp:txXfrm>
    </dsp:sp>
    <dsp:sp modelId="{A5EE4AFB-522A-4715-98E4-7B1D9B1B2BF3}">
      <dsp:nvSpPr>
        <dsp:cNvPr id="0" name=""/>
        <dsp:cNvSpPr/>
      </dsp:nvSpPr>
      <dsp:spPr>
        <a:xfrm>
          <a:off x="6631832" y="432048"/>
          <a:ext cx="2004972" cy="576064"/>
        </a:xfrm>
        <a:prstGeom prst="roundRect">
          <a:avLst/>
        </a:prstGeom>
        <a:solidFill>
          <a:schemeClr val="accent2"/>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3"/>
        </a:fillRef>
        <a:effectRef idx="1">
          <a:schemeClr val="accent3"/>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CL" sz="1200" kern="1200" dirty="0" smtClean="0"/>
            <a:t>Decreto           </a:t>
          </a:r>
          <a:r>
            <a:rPr lang="es-CL" sz="1200" b="0" u="none" kern="1200" dirty="0" smtClean="0"/>
            <a:t>Concesión de “Operador de Infraestructura” </a:t>
          </a:r>
          <a:endParaRPr lang="es-CL" sz="1200" b="0" u="none" kern="1200" dirty="0"/>
        </a:p>
      </dsp:txBody>
      <dsp:txXfrm>
        <a:off x="6659953" y="460169"/>
        <a:ext cx="1948730" cy="51982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8AA613-5DE4-4E97-8DB9-A44C188D192A}">
      <dsp:nvSpPr>
        <dsp:cNvPr id="0" name=""/>
        <dsp:cNvSpPr/>
      </dsp:nvSpPr>
      <dsp:spPr>
        <a:xfrm>
          <a:off x="2" y="0"/>
          <a:ext cx="8640955" cy="1463387"/>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E46C238-46F5-4FE0-AEA2-A935F470A447}">
      <dsp:nvSpPr>
        <dsp:cNvPr id="0" name=""/>
        <dsp:cNvSpPr/>
      </dsp:nvSpPr>
      <dsp:spPr>
        <a:xfrm>
          <a:off x="3715" y="439016"/>
          <a:ext cx="1568869" cy="585354"/>
        </a:xfrm>
        <a:prstGeom prst="roundRect">
          <a:avLst/>
        </a:prstGeom>
        <a:solidFill>
          <a:schemeClr val="accent2"/>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3"/>
        </a:fillRef>
        <a:effectRef idx="1">
          <a:schemeClr val="accent3"/>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CL" sz="1200" kern="1200" dirty="0" smtClean="0"/>
            <a:t>Decreto     </a:t>
          </a:r>
          <a:r>
            <a:rPr lang="es-CL" sz="1200" b="0" u="none" kern="1200" dirty="0" smtClean="0"/>
            <a:t>Concesión de “Operador de Infraestructura” </a:t>
          </a:r>
          <a:endParaRPr lang="es-CL" sz="1200" kern="1200" dirty="0"/>
        </a:p>
      </dsp:txBody>
      <dsp:txXfrm>
        <a:off x="32290" y="467591"/>
        <a:ext cx="1511719" cy="528204"/>
      </dsp:txXfrm>
    </dsp:sp>
    <dsp:sp modelId="{A8DB1DF8-59B5-408C-919D-BFBA8295391E}">
      <dsp:nvSpPr>
        <dsp:cNvPr id="0" name=""/>
        <dsp:cNvSpPr/>
      </dsp:nvSpPr>
      <dsp:spPr>
        <a:xfrm>
          <a:off x="1824893" y="439016"/>
          <a:ext cx="1513855" cy="585354"/>
        </a:xfrm>
        <a:prstGeom prst="roundRect">
          <a:avLst/>
        </a:prstGeom>
        <a:solidFill>
          <a:schemeClr val="accent1"/>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CL" sz="1200" kern="1200" dirty="0" smtClean="0"/>
            <a:t>Implementación</a:t>
          </a:r>
          <a:endParaRPr lang="es-CL" sz="1200" kern="1200" dirty="0"/>
        </a:p>
      </dsp:txBody>
      <dsp:txXfrm>
        <a:off x="1853468" y="467591"/>
        <a:ext cx="1456705" cy="528204"/>
      </dsp:txXfrm>
    </dsp:sp>
    <dsp:sp modelId="{CD032763-DE5D-47F1-9B94-769CAE666D99}">
      <dsp:nvSpPr>
        <dsp:cNvPr id="0" name=""/>
        <dsp:cNvSpPr/>
      </dsp:nvSpPr>
      <dsp:spPr>
        <a:xfrm>
          <a:off x="3591058" y="439016"/>
          <a:ext cx="1513855" cy="58535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CL" sz="1200" kern="1200" dirty="0" err="1" smtClean="0"/>
            <a:t>RxO</a:t>
          </a:r>
          <a:endParaRPr lang="es-CL" sz="1200" kern="1200" dirty="0"/>
        </a:p>
      </dsp:txBody>
      <dsp:txXfrm>
        <a:off x="3619633" y="467591"/>
        <a:ext cx="1456705" cy="528204"/>
      </dsp:txXfrm>
    </dsp:sp>
    <dsp:sp modelId="{A5EE4AFB-522A-4715-98E4-7B1D9B1B2BF3}">
      <dsp:nvSpPr>
        <dsp:cNvPr id="0" name=""/>
        <dsp:cNvSpPr/>
      </dsp:nvSpPr>
      <dsp:spPr>
        <a:xfrm>
          <a:off x="5357223" y="439016"/>
          <a:ext cx="1513855" cy="585354"/>
        </a:xfrm>
        <a:prstGeom prst="roundRect">
          <a:avLst/>
        </a:prstGeom>
        <a:solidFill>
          <a:schemeClr val="accent1"/>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CL" sz="1200" kern="1200" dirty="0" smtClean="0"/>
            <a:t>Pago de Subsidio</a:t>
          </a:r>
          <a:endParaRPr lang="es-CL" sz="1200" b="1" kern="1200" dirty="0"/>
        </a:p>
      </dsp:txBody>
      <dsp:txXfrm>
        <a:off x="5385798" y="467591"/>
        <a:ext cx="1456705" cy="528204"/>
      </dsp:txXfrm>
    </dsp:sp>
    <dsp:sp modelId="{EA50FAA8-3A21-4DA9-B24D-56EEB2C309E0}">
      <dsp:nvSpPr>
        <dsp:cNvPr id="0" name=""/>
        <dsp:cNvSpPr/>
      </dsp:nvSpPr>
      <dsp:spPr>
        <a:xfrm>
          <a:off x="7123388" y="439016"/>
          <a:ext cx="1513855" cy="585354"/>
        </a:xfrm>
        <a:prstGeom prst="roundRect">
          <a:avLst/>
        </a:prstGeom>
        <a:solidFill>
          <a:schemeClr val="accent1"/>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CL" sz="1200" b="0" kern="1200" dirty="0" smtClean="0"/>
            <a:t>Operación y Explotación</a:t>
          </a:r>
          <a:endParaRPr lang="es-CL" sz="1200" b="0" kern="1200" dirty="0"/>
        </a:p>
      </dsp:txBody>
      <dsp:txXfrm>
        <a:off x="7151963" y="467591"/>
        <a:ext cx="1456705" cy="52820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D107E3-FF1C-4453-B1AF-864B2926893B}">
      <dsp:nvSpPr>
        <dsp:cNvPr id="0" name=""/>
        <dsp:cNvSpPr/>
      </dsp:nvSpPr>
      <dsp:spPr>
        <a:xfrm>
          <a:off x="0" y="267602"/>
          <a:ext cx="4318100" cy="451444"/>
        </a:xfrm>
        <a:prstGeom prst="roundRect">
          <a:avLst/>
        </a:prstGeom>
        <a:solidFill>
          <a:schemeClr val="accent1">
            <a:hueOff val="0"/>
            <a:satOff val="0"/>
            <a:lumOff val="0"/>
            <a:alphaOff val="0"/>
          </a:schemeClr>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just" defTabSz="533400">
            <a:lnSpc>
              <a:spcPct val="90000"/>
            </a:lnSpc>
            <a:spcBef>
              <a:spcPct val="0"/>
            </a:spcBef>
            <a:spcAft>
              <a:spcPct val="35000"/>
            </a:spcAft>
          </a:pPr>
          <a:r>
            <a:rPr lang="es-ES_tradnl" sz="1200" kern="1200" dirty="0" smtClean="0"/>
            <a:t>La Beneficiaria se obliga a disponer de capacidad de infraestructura física para telecomunicaciones, exenta de pago, para el servicio y uso exclusivo de organismos públicos durante el POEB.</a:t>
          </a:r>
          <a:endParaRPr lang="es-CL" sz="1200" kern="1200" dirty="0"/>
        </a:p>
      </dsp:txBody>
      <dsp:txXfrm>
        <a:off x="22038" y="289640"/>
        <a:ext cx="4274024" cy="407368"/>
      </dsp:txXfrm>
    </dsp:sp>
    <dsp:sp modelId="{492DA2A5-25E0-4D4E-9F88-8A90BD1D3FEB}">
      <dsp:nvSpPr>
        <dsp:cNvPr id="0" name=""/>
        <dsp:cNvSpPr/>
      </dsp:nvSpPr>
      <dsp:spPr>
        <a:xfrm>
          <a:off x="0" y="720274"/>
          <a:ext cx="4318100" cy="827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00" tIns="17780" rIns="99568" bIns="17780" numCol="1" spcCol="1270" anchor="t" anchorCtr="0">
          <a:noAutofit/>
        </a:bodyPr>
        <a:lstStyle/>
        <a:p>
          <a:pPr marL="114300" lvl="1" indent="-114300" algn="just" defTabSz="622300">
            <a:lnSpc>
              <a:spcPct val="90000"/>
            </a:lnSpc>
            <a:spcBef>
              <a:spcPct val="0"/>
            </a:spcBef>
            <a:spcAft>
              <a:spcPct val="20000"/>
            </a:spcAft>
            <a:buChar char="••"/>
          </a:pPr>
          <a:endParaRPr lang="es-CL" sz="1400" kern="1200" dirty="0"/>
        </a:p>
      </dsp:txBody>
      <dsp:txXfrm>
        <a:off x="0" y="720274"/>
        <a:ext cx="4318100" cy="82719"/>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s-CL"/>
          </a:p>
        </p:txBody>
      </p:sp>
      <p:sp>
        <p:nvSpPr>
          <p:cNvPr id="3" name="2 Marcador de fecha"/>
          <p:cNvSpPr>
            <a:spLocks noGrp="1"/>
          </p:cNvSpPr>
          <p:nvPr>
            <p:ph type="dt" sz="quarter" idx="1"/>
          </p:nvPr>
        </p:nvSpPr>
        <p:spPr>
          <a:xfrm>
            <a:off x="3898102" y="0"/>
            <a:ext cx="2982119" cy="464820"/>
          </a:xfrm>
          <a:prstGeom prst="rect">
            <a:avLst/>
          </a:prstGeom>
        </p:spPr>
        <p:txBody>
          <a:bodyPr vert="horz" lIns="92446" tIns="46223" rIns="92446" bIns="46223" rtlCol="0"/>
          <a:lstStyle>
            <a:lvl1pPr algn="r">
              <a:defRPr sz="1200"/>
            </a:lvl1pPr>
          </a:lstStyle>
          <a:p>
            <a:fld id="{E767270E-F609-4944-9C6C-69D6BA88E217}" type="datetimeFigureOut">
              <a:rPr lang="es-CL" smtClean="0"/>
              <a:t>10-08-2016</a:t>
            </a:fld>
            <a:endParaRPr lang="es-CL"/>
          </a:p>
        </p:txBody>
      </p:sp>
      <p:sp>
        <p:nvSpPr>
          <p:cNvPr id="4" name="3 Marcador de pie de página"/>
          <p:cNvSpPr>
            <a:spLocks noGrp="1"/>
          </p:cNvSpPr>
          <p:nvPr>
            <p:ph type="ftr" sz="quarter" idx="2"/>
          </p:nvPr>
        </p:nvSpPr>
        <p:spPr>
          <a:xfrm>
            <a:off x="0" y="8829967"/>
            <a:ext cx="2982119" cy="464820"/>
          </a:xfrm>
          <a:prstGeom prst="rect">
            <a:avLst/>
          </a:prstGeom>
        </p:spPr>
        <p:txBody>
          <a:bodyPr vert="horz" lIns="92446" tIns="46223" rIns="92446" bIns="46223" rtlCol="0" anchor="b"/>
          <a:lstStyle>
            <a:lvl1pPr algn="l">
              <a:defRPr sz="1200"/>
            </a:lvl1pPr>
          </a:lstStyle>
          <a:p>
            <a:endParaRPr lang="es-CL"/>
          </a:p>
        </p:txBody>
      </p:sp>
      <p:sp>
        <p:nvSpPr>
          <p:cNvPr id="5" name="4 Marcador de número de diapositiva"/>
          <p:cNvSpPr>
            <a:spLocks noGrp="1"/>
          </p:cNvSpPr>
          <p:nvPr>
            <p:ph type="sldNum" sz="quarter" idx="3"/>
          </p:nvPr>
        </p:nvSpPr>
        <p:spPr>
          <a:xfrm>
            <a:off x="3898102" y="8829967"/>
            <a:ext cx="2982119" cy="464820"/>
          </a:xfrm>
          <a:prstGeom prst="rect">
            <a:avLst/>
          </a:prstGeom>
        </p:spPr>
        <p:txBody>
          <a:bodyPr vert="horz" lIns="92446" tIns="46223" rIns="92446" bIns="46223" rtlCol="0" anchor="b"/>
          <a:lstStyle>
            <a:lvl1pPr algn="r">
              <a:defRPr sz="1200"/>
            </a:lvl1pPr>
          </a:lstStyle>
          <a:p>
            <a:fld id="{24B075DD-C2BA-4BD0-A6A0-08CDA37F3F6F}" type="slidenum">
              <a:rPr lang="es-CL" smtClean="0"/>
              <a:t>‹Nº›</a:t>
            </a:fld>
            <a:endParaRPr lang="es-CL"/>
          </a:p>
        </p:txBody>
      </p:sp>
    </p:spTree>
    <p:extLst>
      <p:ext uri="{BB962C8B-B14F-4D97-AF65-F5344CB8AC3E}">
        <p14:creationId xmlns:p14="http://schemas.microsoft.com/office/powerpoint/2010/main" val="19549919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s-CL"/>
          </a:p>
        </p:txBody>
      </p:sp>
      <p:sp>
        <p:nvSpPr>
          <p:cNvPr id="3" name="2 Marcador de fecha"/>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19548C53-5EAB-408C-93ED-C57DB1F68820}" type="datetimeFigureOut">
              <a:rPr lang="es-CL" smtClean="0"/>
              <a:t>10-08-2016</a:t>
            </a:fld>
            <a:endParaRPr lang="es-CL"/>
          </a:p>
        </p:txBody>
      </p:sp>
      <p:sp>
        <p:nvSpPr>
          <p:cNvPr id="4" name="3 Marcador de imagen de diapositiva"/>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endParaRPr lang="es-CL"/>
          </a:p>
        </p:txBody>
      </p:sp>
      <p:sp>
        <p:nvSpPr>
          <p:cNvPr id="5" name="4 Marcador de notas"/>
          <p:cNvSpPr>
            <a:spLocks noGrp="1"/>
          </p:cNvSpPr>
          <p:nvPr>
            <p:ph type="body" sz="quarter" idx="3"/>
          </p:nvPr>
        </p:nvSpPr>
        <p:spPr>
          <a:xfrm>
            <a:off x="688182" y="4415790"/>
            <a:ext cx="5505450" cy="4183380"/>
          </a:xfrm>
          <a:prstGeom prst="rect">
            <a:avLst/>
          </a:prstGeom>
        </p:spPr>
        <p:txBody>
          <a:bodyPr vert="horz" lIns="92446" tIns="46223" rIns="92446" bIns="46223"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6" name="5 Marcador de pie de página"/>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es-CL"/>
          </a:p>
        </p:txBody>
      </p:sp>
      <p:sp>
        <p:nvSpPr>
          <p:cNvPr id="7" name="6 Marcador de número de diapositiva"/>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3A3BDC52-1BC7-4A87-B4A6-3269EB9A104B}" type="slidenum">
              <a:rPr lang="es-CL" smtClean="0"/>
              <a:t>‹Nº›</a:t>
            </a:fld>
            <a:endParaRPr lang="es-CL"/>
          </a:p>
        </p:txBody>
      </p:sp>
    </p:spTree>
    <p:extLst>
      <p:ext uri="{BB962C8B-B14F-4D97-AF65-F5344CB8AC3E}">
        <p14:creationId xmlns:p14="http://schemas.microsoft.com/office/powerpoint/2010/main" val="32129639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93EE8E40-EBCF-4E89-90CB-1098B4B44EC9}" type="slidenum">
              <a:rPr lang="es-CL" smtClean="0"/>
              <a:t>1</a:t>
            </a:fld>
            <a:endParaRPr lang="es-CL"/>
          </a:p>
        </p:txBody>
      </p:sp>
    </p:spTree>
    <p:extLst>
      <p:ext uri="{BB962C8B-B14F-4D97-AF65-F5344CB8AC3E}">
        <p14:creationId xmlns:p14="http://schemas.microsoft.com/office/powerpoint/2010/main" val="45041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3A3BDC52-1BC7-4A87-B4A6-3269EB9A104B}" type="slidenum">
              <a:rPr lang="es-CL" smtClean="0"/>
              <a:t>7</a:t>
            </a:fld>
            <a:endParaRPr lang="es-CL"/>
          </a:p>
        </p:txBody>
      </p:sp>
    </p:spTree>
    <p:extLst>
      <p:ext uri="{BB962C8B-B14F-4D97-AF65-F5344CB8AC3E}">
        <p14:creationId xmlns:p14="http://schemas.microsoft.com/office/powerpoint/2010/main" val="3483861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3A3BDC52-1BC7-4A87-B4A6-3269EB9A104B}" type="slidenum">
              <a:rPr lang="es-CL" smtClean="0"/>
              <a:t>9</a:t>
            </a:fld>
            <a:endParaRPr lang="es-CL"/>
          </a:p>
        </p:txBody>
      </p:sp>
    </p:spTree>
    <p:extLst>
      <p:ext uri="{BB962C8B-B14F-4D97-AF65-F5344CB8AC3E}">
        <p14:creationId xmlns:p14="http://schemas.microsoft.com/office/powerpoint/2010/main" val="17277813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b="1" dirty="0" err="1" smtClean="0"/>
              <a:t>One</a:t>
            </a:r>
            <a:r>
              <a:rPr lang="es-MX" b="1" baseline="0" dirty="0" smtClean="0"/>
              <a:t> </a:t>
            </a:r>
            <a:r>
              <a:rPr lang="es-MX" b="1" baseline="0" dirty="0" err="1" smtClean="0"/>
              <a:t>Submarine</a:t>
            </a:r>
            <a:r>
              <a:rPr lang="es-MX" b="1" baseline="0" dirty="0" smtClean="0"/>
              <a:t> </a:t>
            </a:r>
            <a:r>
              <a:rPr lang="es-MX" b="1" baseline="0" dirty="0" err="1" smtClean="0"/>
              <a:t>Trunk</a:t>
            </a:r>
            <a:r>
              <a:rPr lang="es-MX" b="1" baseline="0" dirty="0" smtClean="0"/>
              <a:t> and </a:t>
            </a:r>
            <a:r>
              <a:rPr lang="es-MX" b="1" baseline="0" dirty="0" err="1" smtClean="0"/>
              <a:t>three</a:t>
            </a:r>
            <a:r>
              <a:rPr lang="es-MX" b="1" baseline="0" dirty="0" smtClean="0"/>
              <a:t> </a:t>
            </a:r>
            <a:r>
              <a:rPr lang="es-MX" b="1" baseline="0" dirty="0" err="1" smtClean="0"/>
              <a:t>terrestrial</a:t>
            </a:r>
            <a:r>
              <a:rPr lang="es-MX" b="1" baseline="0" dirty="0" smtClean="0"/>
              <a:t> </a:t>
            </a:r>
            <a:r>
              <a:rPr lang="es-MX" b="1" baseline="0" dirty="0" err="1" smtClean="0"/>
              <a:t>Trunk</a:t>
            </a:r>
            <a:endParaRPr lang="es-MX" b="1" baseline="0" dirty="0" smtClean="0"/>
          </a:p>
          <a:p>
            <a:endParaRPr lang="es-MX" baseline="0" dirty="0" smtClean="0"/>
          </a:p>
          <a:p>
            <a:r>
              <a:rPr lang="en-US" baseline="0" dirty="0" smtClean="0"/>
              <a:t>In each trunk you should install, operate and exploit “Points of Operation and Interconnection of Telecommunications Infrastructure” (POIIT).</a:t>
            </a:r>
            <a:endParaRPr lang="es-MX" baseline="0" dirty="0" smtClean="0"/>
          </a:p>
          <a:p>
            <a:endParaRPr lang="es-MX" baseline="0" dirty="0" smtClean="0"/>
          </a:p>
          <a:p>
            <a:pPr marL="177982" indent="-177982">
              <a:buFont typeface="Arial" panose="020B0604020202020204" pitchFamily="34" charset="0"/>
              <a:buChar char="•"/>
            </a:pPr>
            <a:r>
              <a:rPr lang="es-MX" baseline="0" dirty="0" err="1" smtClean="0"/>
              <a:t>Submarine</a:t>
            </a:r>
            <a:r>
              <a:rPr lang="es-MX" baseline="0" dirty="0" smtClean="0"/>
              <a:t> </a:t>
            </a:r>
            <a:r>
              <a:rPr lang="es-MX" baseline="0" dirty="0" err="1" smtClean="0"/>
              <a:t>Trunk</a:t>
            </a:r>
            <a:r>
              <a:rPr lang="es-MX" baseline="0" dirty="0" smtClean="0"/>
              <a:t>: </a:t>
            </a:r>
            <a:r>
              <a:rPr lang="es-MX" baseline="0" dirty="0" err="1" smtClean="0"/>
              <a:t>Requires</a:t>
            </a:r>
            <a:r>
              <a:rPr lang="es-MX" baseline="0" dirty="0" smtClean="0"/>
              <a:t> </a:t>
            </a:r>
            <a:r>
              <a:rPr lang="es-MX" baseline="0" dirty="0" err="1" smtClean="0"/>
              <a:t>six</a:t>
            </a:r>
            <a:r>
              <a:rPr lang="es-MX" baseline="0" dirty="0" smtClean="0"/>
              <a:t> POIIT </a:t>
            </a:r>
          </a:p>
          <a:p>
            <a:pPr marL="177982" indent="-177982">
              <a:buFont typeface="Arial" panose="020B0604020202020204" pitchFamily="34" charset="0"/>
              <a:buChar char="•"/>
            </a:pPr>
            <a:r>
              <a:rPr lang="en-US" baseline="0" dirty="0" err="1" smtClean="0"/>
              <a:t>Terrestial</a:t>
            </a:r>
            <a:r>
              <a:rPr lang="en-US" baseline="0" dirty="0" smtClean="0"/>
              <a:t> Trunk Los </a:t>
            </a:r>
            <a:r>
              <a:rPr lang="en-US" baseline="0" dirty="0" err="1" smtClean="0"/>
              <a:t>Lagos:Requires</a:t>
            </a:r>
            <a:r>
              <a:rPr lang="en-US" baseline="0" dirty="0" smtClean="0"/>
              <a:t> fifteen POIIT and three additional POIIT</a:t>
            </a:r>
          </a:p>
          <a:p>
            <a:pPr marL="177982" indent="-177982">
              <a:buFont typeface="Arial" panose="020B0604020202020204" pitchFamily="34" charset="0"/>
              <a:buChar char="•"/>
            </a:pPr>
            <a:r>
              <a:rPr lang="en-US" dirty="0" err="1" smtClean="0"/>
              <a:t>Terrestial</a:t>
            </a:r>
            <a:r>
              <a:rPr lang="en-US" dirty="0" smtClean="0"/>
              <a:t> Trunk </a:t>
            </a:r>
            <a:r>
              <a:rPr lang="en-US" dirty="0" err="1" smtClean="0"/>
              <a:t>Aysén</a:t>
            </a:r>
            <a:r>
              <a:rPr lang="en-US" dirty="0" smtClean="0"/>
              <a:t>: requires twelve</a:t>
            </a:r>
            <a:r>
              <a:rPr lang="en-US" baseline="0" dirty="0" smtClean="0"/>
              <a:t> </a:t>
            </a:r>
            <a:r>
              <a:rPr lang="en-US" dirty="0" smtClean="0"/>
              <a:t>POIIT and four additional POIIT </a:t>
            </a:r>
          </a:p>
          <a:p>
            <a:pPr marL="177982" indent="-177982" defTabSz="949239">
              <a:buFont typeface="Arial" panose="020B0604020202020204" pitchFamily="34" charset="0"/>
              <a:buChar char="•"/>
              <a:defRPr/>
            </a:pPr>
            <a:r>
              <a:rPr lang="en-US" dirty="0" err="1" smtClean="0"/>
              <a:t>Terrestial</a:t>
            </a:r>
            <a:r>
              <a:rPr lang="en-US" dirty="0" smtClean="0"/>
              <a:t> Trunk Magallanes: requires three POIIT  and three</a:t>
            </a:r>
            <a:r>
              <a:rPr lang="en-US" baseline="0" dirty="0" smtClean="0"/>
              <a:t> </a:t>
            </a:r>
            <a:r>
              <a:rPr lang="en-US" dirty="0" smtClean="0"/>
              <a:t>additional POIIT </a:t>
            </a:r>
            <a:endParaRPr lang="es-CL" dirty="0" smtClean="0"/>
          </a:p>
          <a:p>
            <a:endParaRPr lang="es-MX" dirty="0" smtClean="0"/>
          </a:p>
          <a:p>
            <a:r>
              <a:rPr lang="en-US" dirty="0" smtClean="0"/>
              <a:t>The final route or track, will be proposed by the tenderer</a:t>
            </a:r>
            <a:r>
              <a:rPr lang="en-US" baseline="0" dirty="0" smtClean="0"/>
              <a:t> </a:t>
            </a:r>
            <a:r>
              <a:rPr lang="en-US" dirty="0" smtClean="0"/>
              <a:t>winner</a:t>
            </a:r>
            <a:r>
              <a:rPr lang="en-US" baseline="0" dirty="0" smtClean="0"/>
              <a:t> (</a:t>
            </a:r>
            <a:r>
              <a:rPr lang="en-US" dirty="0" smtClean="0"/>
              <a:t>this is just an</a:t>
            </a:r>
            <a:r>
              <a:rPr lang="en-US" baseline="0" dirty="0" smtClean="0"/>
              <a:t> outline)</a:t>
            </a:r>
            <a:r>
              <a:rPr lang="en-US" dirty="0" smtClean="0"/>
              <a:t>. The project must be installed </a:t>
            </a:r>
            <a:r>
              <a:rPr lang="en-US" dirty="0" err="1" smtClean="0"/>
              <a:t>fulfiling</a:t>
            </a:r>
            <a:r>
              <a:rPr lang="en-US" baseline="0" dirty="0" smtClean="0"/>
              <a:t> </a:t>
            </a:r>
            <a:r>
              <a:rPr lang="en-US" dirty="0" smtClean="0"/>
              <a:t>all relevant rules. The winner must obtain the necessary authorizations for the right development of the project.</a:t>
            </a:r>
            <a:r>
              <a:rPr lang="en-US" baseline="0" dirty="0" smtClean="0"/>
              <a:t> </a:t>
            </a:r>
            <a:r>
              <a:rPr lang="en-US" dirty="0" smtClean="0"/>
              <a:t>Subtel will publish territorial information associated with the project on its website: </a:t>
            </a:r>
            <a:r>
              <a:rPr lang="en-US" b="1" u="sng" dirty="0" smtClean="0">
                <a:solidFill>
                  <a:srgbClr val="0000FF"/>
                </a:solidFill>
              </a:rPr>
              <a:t>foa.subtel.cl</a:t>
            </a:r>
            <a:endParaRPr lang="es-CL" b="1" u="sng" dirty="0">
              <a:solidFill>
                <a:srgbClr val="0000FF"/>
              </a:solidFill>
            </a:endParaRPr>
          </a:p>
        </p:txBody>
      </p:sp>
      <p:sp>
        <p:nvSpPr>
          <p:cNvPr id="4" name="3 Marcador de número de diapositiva"/>
          <p:cNvSpPr>
            <a:spLocks noGrp="1"/>
          </p:cNvSpPr>
          <p:nvPr>
            <p:ph type="sldNum" sz="quarter" idx="10"/>
          </p:nvPr>
        </p:nvSpPr>
        <p:spPr/>
        <p:txBody>
          <a:bodyPr/>
          <a:lstStyle/>
          <a:p>
            <a:fld id="{84559CCD-88CE-42CA-8B61-3D3EF137A283}" type="slidenum">
              <a:rPr lang="es-CL" smtClean="0"/>
              <a:pPr/>
              <a:t>12</a:t>
            </a:fld>
            <a:endParaRPr lang="es-CL"/>
          </a:p>
        </p:txBody>
      </p:sp>
    </p:spTree>
    <p:extLst>
      <p:ext uri="{BB962C8B-B14F-4D97-AF65-F5344CB8AC3E}">
        <p14:creationId xmlns:p14="http://schemas.microsoft.com/office/powerpoint/2010/main" val="16712211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93EE8E40-EBCF-4E89-90CB-1098B4B44EC9}" type="slidenum">
              <a:rPr lang="es-CL" smtClean="0"/>
              <a:t>15</a:t>
            </a:fld>
            <a:endParaRPr lang="es-CL"/>
          </a:p>
        </p:txBody>
      </p:sp>
    </p:spTree>
    <p:extLst>
      <p:ext uri="{BB962C8B-B14F-4D97-AF65-F5344CB8AC3E}">
        <p14:creationId xmlns:p14="http://schemas.microsoft.com/office/powerpoint/2010/main" val="450418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p>
            <a:fld id="{BDDE1859-DCEF-4255-84DE-8AF7D3891EE7}" type="datetimeFigureOut">
              <a:rPr lang="es-CL" smtClean="0"/>
              <a:t>10-08-2016</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033EB2A4-9410-4833-96F7-1C7C046531E8}" type="slidenum">
              <a:rPr lang="es-CL" smtClean="0"/>
              <a:t>‹Nº›</a:t>
            </a:fld>
            <a:endParaRPr lang="es-CL"/>
          </a:p>
        </p:txBody>
      </p:sp>
    </p:spTree>
    <p:extLst>
      <p:ext uri="{BB962C8B-B14F-4D97-AF65-F5344CB8AC3E}">
        <p14:creationId xmlns:p14="http://schemas.microsoft.com/office/powerpoint/2010/main" val="30202870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BDDE1859-DCEF-4255-84DE-8AF7D3891EE7}" type="datetimeFigureOut">
              <a:rPr lang="es-CL" smtClean="0"/>
              <a:t>10-08-2016</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033EB2A4-9410-4833-96F7-1C7C046531E8}" type="slidenum">
              <a:rPr lang="es-CL" smtClean="0"/>
              <a:t>‹Nº›</a:t>
            </a:fld>
            <a:endParaRPr lang="es-CL"/>
          </a:p>
        </p:txBody>
      </p:sp>
    </p:spTree>
    <p:extLst>
      <p:ext uri="{BB962C8B-B14F-4D97-AF65-F5344CB8AC3E}">
        <p14:creationId xmlns:p14="http://schemas.microsoft.com/office/powerpoint/2010/main" val="3724426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BDDE1859-DCEF-4255-84DE-8AF7D3891EE7}" type="datetimeFigureOut">
              <a:rPr lang="es-CL" smtClean="0"/>
              <a:t>10-08-2016</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033EB2A4-9410-4833-96F7-1C7C046531E8}" type="slidenum">
              <a:rPr lang="es-CL" smtClean="0"/>
              <a:t>‹Nº›</a:t>
            </a:fld>
            <a:endParaRPr lang="es-CL"/>
          </a:p>
        </p:txBody>
      </p:sp>
    </p:spTree>
    <p:extLst>
      <p:ext uri="{BB962C8B-B14F-4D97-AF65-F5344CB8AC3E}">
        <p14:creationId xmlns:p14="http://schemas.microsoft.com/office/powerpoint/2010/main" val="14737050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Marcador de texto 2"/>
          <p:cNvSpPr>
            <a:spLocks noGrp="1"/>
          </p:cNvSpPr>
          <p:nvPr>
            <p:ph idx="1" hasCustomPrompt="1"/>
          </p:nvPr>
        </p:nvSpPr>
        <p:spPr>
          <a:xfrm>
            <a:off x="406400" y="2773679"/>
            <a:ext cx="8331200" cy="3375161"/>
          </a:xfrm>
          <a:prstGeom prst="rect">
            <a:avLst/>
          </a:prstGeom>
        </p:spPr>
        <p:txBody>
          <a:bodyPr vert="horz" lIns="91440" tIns="45720" rIns="91440" bIns="45720" rtlCol="0">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500" baseline="0">
                <a:solidFill>
                  <a:schemeClr val="tx1">
                    <a:lumMod val="75000"/>
                    <a:lumOff val="25000"/>
                  </a:schemeClr>
                </a:solidFill>
                <a:latin typeface="Verdana"/>
                <a:cs typeface="Verdana"/>
              </a:defRPr>
            </a:lvl1pPr>
            <a:lvl2pPr>
              <a:defRPr sz="1800">
                <a:solidFill>
                  <a:schemeClr val="bg1"/>
                </a:solidFill>
                <a:latin typeface="gobCL"/>
                <a:cs typeface="gobCL"/>
              </a:defRPr>
            </a:lvl2pPr>
            <a:lvl3pPr>
              <a:defRPr sz="1800">
                <a:solidFill>
                  <a:schemeClr val="bg1"/>
                </a:solidFill>
                <a:latin typeface="gobCL"/>
                <a:cs typeface="gobCL"/>
              </a:defRPr>
            </a:lvl3pPr>
          </a:lstStyle>
          <a:p>
            <a:pPr lvl="0"/>
            <a:r>
              <a:rPr lang="es-ES_tradnl" dirty="0" smtClean="0"/>
              <a:t>Contenido de la </a:t>
            </a:r>
            <a:r>
              <a:rPr lang="es-ES_tradnl" dirty="0" err="1" smtClean="0"/>
              <a:t>slide</a:t>
            </a:r>
            <a:r>
              <a:rPr lang="es-ES_tradnl" dirty="0" smtClean="0"/>
              <a:t> en una columna de texto. </a:t>
            </a:r>
            <a:r>
              <a:rPr lang="es-ES_tradnl" dirty="0" err="1" smtClean="0"/>
              <a:t>Verdana</a:t>
            </a:r>
            <a:r>
              <a:rPr lang="es-ES_tradnl" dirty="0" smtClean="0"/>
              <a:t> 15pt.</a:t>
            </a:r>
          </a:p>
          <a:p>
            <a:pPr lvl="0"/>
            <a:endParaRPr lang="es-ES_tradnl" dirty="0" smtClean="0"/>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s-ES_tradnl" dirty="0" smtClean="0"/>
              <a:t>Texto texto texto texto texto texto texto texto texto texto texto texto texto texto texto texto texto texto texto texto texto texto texto texto texto texto texto texto texto texto texto texto texto texto texto texto texto texto texto texto texto texto texto texto texto texto. </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s-ES_tradnl" dirty="0" smtClean="0"/>
              <a:t>  </a:t>
            </a:r>
          </a:p>
        </p:txBody>
      </p:sp>
      <p:sp>
        <p:nvSpPr>
          <p:cNvPr id="8" name="Marcador de contenido 12"/>
          <p:cNvSpPr>
            <a:spLocks noGrp="1"/>
          </p:cNvSpPr>
          <p:nvPr>
            <p:ph sz="quarter" idx="12" hasCustomPrompt="1"/>
          </p:nvPr>
        </p:nvSpPr>
        <p:spPr>
          <a:xfrm>
            <a:off x="406400" y="1066801"/>
            <a:ext cx="8331200" cy="747580"/>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000" b="1" i="0" spc="0">
                <a:solidFill>
                  <a:schemeClr val="accent1"/>
                </a:solidFill>
                <a:latin typeface="Verdana"/>
              </a:defRPr>
            </a:lvl1pPr>
          </a:lstStyle>
          <a:p>
            <a:pPr lvl="0"/>
            <a:r>
              <a:rPr lang="es-ES" dirty="0" smtClean="0"/>
              <a:t>Titulo del capítulo/tema de la </a:t>
            </a:r>
            <a:r>
              <a:rPr lang="es-ES" dirty="0" err="1" smtClean="0"/>
              <a:t>diapo</a:t>
            </a:r>
            <a:r>
              <a:rPr lang="es-ES" dirty="0" smtClean="0"/>
              <a:t>. en máx. dos líneas. </a:t>
            </a:r>
            <a:r>
              <a:rPr lang="es-ES" dirty="0" err="1" smtClean="0"/>
              <a:t>Verdana</a:t>
            </a:r>
            <a:r>
              <a:rPr lang="es-ES" dirty="0" smtClean="0"/>
              <a:t> Negrita 20pt:</a:t>
            </a:r>
          </a:p>
          <a:p>
            <a:pPr lvl="0"/>
            <a:endParaRPr lang="es-ES" dirty="0" smtClean="0"/>
          </a:p>
        </p:txBody>
      </p:sp>
      <p:sp>
        <p:nvSpPr>
          <p:cNvPr id="9" name="Marcador de contenido 12"/>
          <p:cNvSpPr>
            <a:spLocks noGrp="1"/>
          </p:cNvSpPr>
          <p:nvPr>
            <p:ph sz="quarter" idx="13" hasCustomPrompt="1"/>
          </p:nvPr>
        </p:nvSpPr>
        <p:spPr>
          <a:xfrm>
            <a:off x="406400" y="1966784"/>
            <a:ext cx="8331200" cy="380178"/>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800" b="0" i="0" spc="0">
                <a:solidFill>
                  <a:schemeClr val="accent1"/>
                </a:solidFill>
                <a:latin typeface="Verdana"/>
              </a:defRPr>
            </a:lvl1pPr>
          </a:lstStyle>
          <a:p>
            <a:pPr lvl="0"/>
            <a:r>
              <a:rPr lang="es-ES" dirty="0" smtClean="0"/>
              <a:t>(Línea adicional) Subtema </a:t>
            </a:r>
            <a:r>
              <a:rPr lang="es-ES" dirty="0" err="1" smtClean="0"/>
              <a:t>Verdana</a:t>
            </a:r>
            <a:r>
              <a:rPr lang="es-ES" dirty="0" smtClean="0"/>
              <a:t> 18pt</a:t>
            </a:r>
          </a:p>
          <a:p>
            <a:pPr lvl="0"/>
            <a:endParaRPr lang="es-ES" dirty="0" smtClean="0"/>
          </a:p>
        </p:txBody>
      </p:sp>
      <p:pic>
        <p:nvPicPr>
          <p:cNvPr id="14" name="Picture 13" descr="Complemento-Logo-Gobierno-160x14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6400" y="0"/>
            <a:ext cx="2032000" cy="177800"/>
          </a:xfrm>
          <a:prstGeom prst="rect">
            <a:avLst/>
          </a:prstGeom>
        </p:spPr>
      </p:pic>
    </p:spTree>
    <p:extLst>
      <p:ext uri="{BB962C8B-B14F-4D97-AF65-F5344CB8AC3E}">
        <p14:creationId xmlns:p14="http://schemas.microsoft.com/office/powerpoint/2010/main" val="1381622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BDDE1859-DCEF-4255-84DE-8AF7D3891EE7}" type="datetimeFigureOut">
              <a:rPr lang="es-CL" smtClean="0"/>
              <a:t>10-08-2016</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033EB2A4-9410-4833-96F7-1C7C046531E8}" type="slidenum">
              <a:rPr lang="es-CL" smtClean="0"/>
              <a:t>‹Nº›</a:t>
            </a:fld>
            <a:endParaRPr lang="es-CL"/>
          </a:p>
        </p:txBody>
      </p:sp>
    </p:spTree>
    <p:extLst>
      <p:ext uri="{BB962C8B-B14F-4D97-AF65-F5344CB8AC3E}">
        <p14:creationId xmlns:p14="http://schemas.microsoft.com/office/powerpoint/2010/main" val="35094532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BDDE1859-DCEF-4255-84DE-8AF7D3891EE7}" type="datetimeFigureOut">
              <a:rPr lang="es-CL" smtClean="0"/>
              <a:t>10-08-2016</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033EB2A4-9410-4833-96F7-1C7C046531E8}" type="slidenum">
              <a:rPr lang="es-CL" smtClean="0"/>
              <a:t>‹Nº›</a:t>
            </a:fld>
            <a:endParaRPr lang="es-CL"/>
          </a:p>
        </p:txBody>
      </p:sp>
    </p:spTree>
    <p:extLst>
      <p:ext uri="{BB962C8B-B14F-4D97-AF65-F5344CB8AC3E}">
        <p14:creationId xmlns:p14="http://schemas.microsoft.com/office/powerpoint/2010/main" val="1783789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fecha"/>
          <p:cNvSpPr>
            <a:spLocks noGrp="1"/>
          </p:cNvSpPr>
          <p:nvPr>
            <p:ph type="dt" sz="half" idx="10"/>
          </p:nvPr>
        </p:nvSpPr>
        <p:spPr/>
        <p:txBody>
          <a:bodyPr/>
          <a:lstStyle/>
          <a:p>
            <a:fld id="{BDDE1859-DCEF-4255-84DE-8AF7D3891EE7}" type="datetimeFigureOut">
              <a:rPr lang="es-CL" smtClean="0"/>
              <a:t>10-08-2016</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033EB2A4-9410-4833-96F7-1C7C046531E8}" type="slidenum">
              <a:rPr lang="es-CL" smtClean="0"/>
              <a:t>‹Nº›</a:t>
            </a:fld>
            <a:endParaRPr lang="es-CL"/>
          </a:p>
        </p:txBody>
      </p:sp>
    </p:spTree>
    <p:extLst>
      <p:ext uri="{BB962C8B-B14F-4D97-AF65-F5344CB8AC3E}">
        <p14:creationId xmlns:p14="http://schemas.microsoft.com/office/powerpoint/2010/main" val="3399792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6 Marcador de fecha"/>
          <p:cNvSpPr>
            <a:spLocks noGrp="1"/>
          </p:cNvSpPr>
          <p:nvPr>
            <p:ph type="dt" sz="half" idx="10"/>
          </p:nvPr>
        </p:nvSpPr>
        <p:spPr/>
        <p:txBody>
          <a:bodyPr/>
          <a:lstStyle/>
          <a:p>
            <a:fld id="{BDDE1859-DCEF-4255-84DE-8AF7D3891EE7}" type="datetimeFigureOut">
              <a:rPr lang="es-CL" smtClean="0"/>
              <a:t>10-08-2016</a:t>
            </a:fld>
            <a:endParaRPr lang="es-CL"/>
          </a:p>
        </p:txBody>
      </p:sp>
      <p:sp>
        <p:nvSpPr>
          <p:cNvPr id="8" name="7 Marcador de pie de página"/>
          <p:cNvSpPr>
            <a:spLocks noGrp="1"/>
          </p:cNvSpPr>
          <p:nvPr>
            <p:ph type="ftr" sz="quarter" idx="11"/>
          </p:nvPr>
        </p:nvSpPr>
        <p:spPr/>
        <p:txBody>
          <a:bodyPr/>
          <a:lstStyle/>
          <a:p>
            <a:endParaRPr lang="es-CL"/>
          </a:p>
        </p:txBody>
      </p:sp>
      <p:sp>
        <p:nvSpPr>
          <p:cNvPr id="9" name="8 Marcador de número de diapositiva"/>
          <p:cNvSpPr>
            <a:spLocks noGrp="1"/>
          </p:cNvSpPr>
          <p:nvPr>
            <p:ph type="sldNum" sz="quarter" idx="12"/>
          </p:nvPr>
        </p:nvSpPr>
        <p:spPr/>
        <p:txBody>
          <a:bodyPr/>
          <a:lstStyle/>
          <a:p>
            <a:fld id="{033EB2A4-9410-4833-96F7-1C7C046531E8}" type="slidenum">
              <a:rPr lang="es-CL" smtClean="0"/>
              <a:t>‹Nº›</a:t>
            </a:fld>
            <a:endParaRPr lang="es-CL"/>
          </a:p>
        </p:txBody>
      </p:sp>
    </p:spTree>
    <p:extLst>
      <p:ext uri="{BB962C8B-B14F-4D97-AF65-F5344CB8AC3E}">
        <p14:creationId xmlns:p14="http://schemas.microsoft.com/office/powerpoint/2010/main" val="2023873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fecha"/>
          <p:cNvSpPr>
            <a:spLocks noGrp="1"/>
          </p:cNvSpPr>
          <p:nvPr>
            <p:ph type="dt" sz="half" idx="10"/>
          </p:nvPr>
        </p:nvSpPr>
        <p:spPr/>
        <p:txBody>
          <a:bodyPr/>
          <a:lstStyle/>
          <a:p>
            <a:fld id="{BDDE1859-DCEF-4255-84DE-8AF7D3891EE7}" type="datetimeFigureOut">
              <a:rPr lang="es-CL" smtClean="0"/>
              <a:t>10-08-2016</a:t>
            </a:fld>
            <a:endParaRPr lang="es-CL"/>
          </a:p>
        </p:txBody>
      </p:sp>
      <p:sp>
        <p:nvSpPr>
          <p:cNvPr id="4" name="3 Marcador de pie de página"/>
          <p:cNvSpPr>
            <a:spLocks noGrp="1"/>
          </p:cNvSpPr>
          <p:nvPr>
            <p:ph type="ftr" sz="quarter" idx="11"/>
          </p:nvPr>
        </p:nvSpPr>
        <p:spPr/>
        <p:txBody>
          <a:bodyPr/>
          <a:lstStyle/>
          <a:p>
            <a:endParaRPr lang="es-CL"/>
          </a:p>
        </p:txBody>
      </p:sp>
      <p:sp>
        <p:nvSpPr>
          <p:cNvPr id="5" name="4 Marcador de número de diapositiva"/>
          <p:cNvSpPr>
            <a:spLocks noGrp="1"/>
          </p:cNvSpPr>
          <p:nvPr>
            <p:ph type="sldNum" sz="quarter" idx="12"/>
          </p:nvPr>
        </p:nvSpPr>
        <p:spPr/>
        <p:txBody>
          <a:bodyPr/>
          <a:lstStyle/>
          <a:p>
            <a:fld id="{033EB2A4-9410-4833-96F7-1C7C046531E8}" type="slidenum">
              <a:rPr lang="es-CL" smtClean="0"/>
              <a:t>‹Nº›</a:t>
            </a:fld>
            <a:endParaRPr lang="es-CL"/>
          </a:p>
        </p:txBody>
      </p:sp>
    </p:spTree>
    <p:extLst>
      <p:ext uri="{BB962C8B-B14F-4D97-AF65-F5344CB8AC3E}">
        <p14:creationId xmlns:p14="http://schemas.microsoft.com/office/powerpoint/2010/main" val="2391646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BDDE1859-DCEF-4255-84DE-8AF7D3891EE7}" type="datetimeFigureOut">
              <a:rPr lang="es-CL" smtClean="0"/>
              <a:t>10-08-2016</a:t>
            </a:fld>
            <a:endParaRPr lang="es-CL"/>
          </a:p>
        </p:txBody>
      </p:sp>
      <p:sp>
        <p:nvSpPr>
          <p:cNvPr id="3" name="2 Marcador de pie de página"/>
          <p:cNvSpPr>
            <a:spLocks noGrp="1"/>
          </p:cNvSpPr>
          <p:nvPr>
            <p:ph type="ftr" sz="quarter" idx="11"/>
          </p:nvPr>
        </p:nvSpPr>
        <p:spPr/>
        <p:txBody>
          <a:bodyPr/>
          <a:lstStyle/>
          <a:p>
            <a:endParaRPr lang="es-CL"/>
          </a:p>
        </p:txBody>
      </p:sp>
      <p:sp>
        <p:nvSpPr>
          <p:cNvPr id="4" name="3 Marcador de número de diapositiva"/>
          <p:cNvSpPr>
            <a:spLocks noGrp="1"/>
          </p:cNvSpPr>
          <p:nvPr>
            <p:ph type="sldNum" sz="quarter" idx="12"/>
          </p:nvPr>
        </p:nvSpPr>
        <p:spPr/>
        <p:txBody>
          <a:bodyPr/>
          <a:lstStyle/>
          <a:p>
            <a:fld id="{033EB2A4-9410-4833-96F7-1C7C046531E8}" type="slidenum">
              <a:rPr lang="es-CL" smtClean="0"/>
              <a:t>‹Nº›</a:t>
            </a:fld>
            <a:endParaRPr lang="es-CL"/>
          </a:p>
        </p:txBody>
      </p:sp>
    </p:spTree>
    <p:extLst>
      <p:ext uri="{BB962C8B-B14F-4D97-AF65-F5344CB8AC3E}">
        <p14:creationId xmlns:p14="http://schemas.microsoft.com/office/powerpoint/2010/main" val="1768859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BDDE1859-DCEF-4255-84DE-8AF7D3891EE7}" type="datetimeFigureOut">
              <a:rPr lang="es-CL" smtClean="0"/>
              <a:t>10-08-2016</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033EB2A4-9410-4833-96F7-1C7C046531E8}" type="slidenum">
              <a:rPr lang="es-CL" smtClean="0"/>
              <a:t>‹Nº›</a:t>
            </a:fld>
            <a:endParaRPr lang="es-CL"/>
          </a:p>
        </p:txBody>
      </p:sp>
    </p:spTree>
    <p:extLst>
      <p:ext uri="{BB962C8B-B14F-4D97-AF65-F5344CB8AC3E}">
        <p14:creationId xmlns:p14="http://schemas.microsoft.com/office/powerpoint/2010/main" val="3619490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BDDE1859-DCEF-4255-84DE-8AF7D3891EE7}" type="datetimeFigureOut">
              <a:rPr lang="es-CL" smtClean="0"/>
              <a:t>10-08-2016</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033EB2A4-9410-4833-96F7-1C7C046531E8}" type="slidenum">
              <a:rPr lang="es-CL" smtClean="0"/>
              <a:t>‹Nº›</a:t>
            </a:fld>
            <a:endParaRPr lang="es-CL"/>
          </a:p>
        </p:txBody>
      </p:sp>
    </p:spTree>
    <p:extLst>
      <p:ext uri="{BB962C8B-B14F-4D97-AF65-F5344CB8AC3E}">
        <p14:creationId xmlns:p14="http://schemas.microsoft.com/office/powerpoint/2010/main" val="3961811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DE1859-DCEF-4255-84DE-8AF7D3891EE7}" type="datetimeFigureOut">
              <a:rPr lang="es-CL" smtClean="0"/>
              <a:t>10-08-2016</a:t>
            </a:fld>
            <a:endParaRPr lang="es-CL"/>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3EB2A4-9410-4833-96F7-1C7C046531E8}" type="slidenum">
              <a:rPr lang="es-CL" smtClean="0"/>
              <a:t>‹Nº›</a:t>
            </a:fld>
            <a:endParaRPr lang="es-CL"/>
          </a:p>
        </p:txBody>
      </p:sp>
    </p:spTree>
    <p:extLst>
      <p:ext uri="{BB962C8B-B14F-4D97-AF65-F5344CB8AC3E}">
        <p14:creationId xmlns:p14="http://schemas.microsoft.com/office/powerpoint/2010/main" val="2641156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2.emf"/><Relationship Id="rId4" Type="http://schemas.openxmlformats.org/officeDocument/2006/relationships/image" Target="../media/image4.gif"/></Relationships>
</file>

<file path=ppt/slides/_rels/slide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emf"/><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emf"/><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2.emf"/><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Layout" Target="../diagrams/layout4.xml"/><Relationship Id="rId7" Type="http://schemas.openxmlformats.org/officeDocument/2006/relationships/image" Target="../media/image2.emf"/><Relationship Id="rId12" Type="http://schemas.microsoft.com/office/2007/relationships/diagramDrawing" Target="../diagrams/drawing5.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11" Type="http://schemas.openxmlformats.org/officeDocument/2006/relationships/diagramColors" Target="../diagrams/colors5.xml"/><Relationship Id="rId5" Type="http://schemas.openxmlformats.org/officeDocument/2006/relationships/diagramColors" Target="../diagrams/colors4.xml"/><Relationship Id="rId10" Type="http://schemas.openxmlformats.org/officeDocument/2006/relationships/diagramQuickStyle" Target="../diagrams/quickStyle5.xml"/><Relationship Id="rId4" Type="http://schemas.openxmlformats.org/officeDocument/2006/relationships/diagramQuickStyle" Target="../diagrams/quickStyle4.xml"/><Relationship Id="rId9"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7.xml"/><Relationship Id="rId13" Type="http://schemas.openxmlformats.org/officeDocument/2006/relationships/image" Target="../media/image2.emf"/><Relationship Id="rId18" Type="http://schemas.microsoft.com/office/2007/relationships/diagramDrawing" Target="../diagrams/drawing8.xml"/><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17" Type="http://schemas.openxmlformats.org/officeDocument/2006/relationships/diagramColors" Target="../diagrams/colors8.xml"/><Relationship Id="rId2" Type="http://schemas.openxmlformats.org/officeDocument/2006/relationships/notesSlide" Target="../notesSlides/notesSlide2.xml"/><Relationship Id="rId16" Type="http://schemas.openxmlformats.org/officeDocument/2006/relationships/diagramQuickStyle" Target="../diagrams/quickStyle8.xml"/><Relationship Id="rId1" Type="http://schemas.openxmlformats.org/officeDocument/2006/relationships/slideLayout" Target="../slideLayouts/slideLayout7.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5" Type="http://schemas.openxmlformats.org/officeDocument/2006/relationships/diagramLayout" Target="../diagrams/layout8.xm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 Id="rId14" Type="http://schemas.openxmlformats.org/officeDocument/2006/relationships/diagramData" Target="../diagrams/data8.xml"/></Relationships>
</file>

<file path=ppt/slides/_rels/slide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3"/>
          <a:stretch>
            <a:fillRect/>
          </a:stretch>
        </p:blipFill>
        <p:spPr>
          <a:xfrm>
            <a:off x="827584" y="1412776"/>
            <a:ext cx="3719520" cy="2808312"/>
          </a:xfrm>
          <a:prstGeom prst="rect">
            <a:avLst/>
          </a:prstGeom>
        </p:spPr>
      </p:pic>
      <p:sp>
        <p:nvSpPr>
          <p:cNvPr id="8" name="Rectángulo 7"/>
          <p:cNvSpPr/>
          <p:nvPr/>
        </p:nvSpPr>
        <p:spPr>
          <a:xfrm>
            <a:off x="3923928" y="4761145"/>
            <a:ext cx="4968552" cy="1446550"/>
          </a:xfrm>
          <a:prstGeom prst="rect">
            <a:avLst/>
          </a:prstGeom>
        </p:spPr>
        <p:txBody>
          <a:bodyPr wrap="square">
            <a:spAutoFit/>
          </a:bodyPr>
          <a:lstStyle/>
          <a:p>
            <a:pPr algn="r"/>
            <a:endParaRPr lang="es-CL" dirty="0" smtClean="0">
              <a:solidFill>
                <a:schemeClr val="bg1">
                  <a:lumMod val="50000"/>
                </a:schemeClr>
              </a:solidFill>
              <a:ea typeface="Verdana" panose="020B0604030504040204" pitchFamily="34" charset="0"/>
              <a:cs typeface="Calibri"/>
            </a:endParaRPr>
          </a:p>
          <a:p>
            <a:pPr algn="r"/>
            <a:endParaRPr lang="es-CL" dirty="0">
              <a:solidFill>
                <a:schemeClr val="bg1">
                  <a:lumMod val="50000"/>
                </a:schemeClr>
              </a:solidFill>
              <a:ea typeface="Verdana" panose="020B0604030504040204" pitchFamily="34" charset="0"/>
              <a:cs typeface="Calibri"/>
            </a:endParaRPr>
          </a:p>
          <a:p>
            <a:pPr algn="r"/>
            <a:r>
              <a:rPr lang="es-CL" b="1" dirty="0" smtClean="0">
                <a:solidFill>
                  <a:schemeClr val="bg1">
                    <a:lumMod val="50000"/>
                  </a:schemeClr>
                </a:solidFill>
                <a:ea typeface="Verdana" panose="020B0604030504040204" pitchFamily="34" charset="0"/>
                <a:cs typeface="Calibri"/>
              </a:rPr>
              <a:t>Subsecretaría </a:t>
            </a:r>
            <a:r>
              <a:rPr lang="es-CL" b="1" dirty="0">
                <a:solidFill>
                  <a:schemeClr val="bg1">
                    <a:lumMod val="50000"/>
                  </a:schemeClr>
                </a:solidFill>
                <a:ea typeface="Verdana" panose="020B0604030504040204" pitchFamily="34" charset="0"/>
                <a:cs typeface="Calibri"/>
              </a:rPr>
              <a:t>de </a:t>
            </a:r>
            <a:r>
              <a:rPr lang="es-CL" b="1" dirty="0" smtClean="0">
                <a:solidFill>
                  <a:schemeClr val="bg1">
                    <a:lumMod val="50000"/>
                  </a:schemeClr>
                </a:solidFill>
                <a:ea typeface="Verdana" panose="020B0604030504040204" pitchFamily="34" charset="0"/>
                <a:cs typeface="Calibri"/>
              </a:rPr>
              <a:t>Telecomunicaciones</a:t>
            </a:r>
            <a:endParaRPr lang="es-CL" b="1" dirty="0">
              <a:solidFill>
                <a:schemeClr val="bg1">
                  <a:lumMod val="50000"/>
                </a:schemeClr>
              </a:solidFill>
              <a:ea typeface="Verdana" panose="020B0604030504040204" pitchFamily="34" charset="0"/>
              <a:cs typeface="Calibri"/>
            </a:endParaRPr>
          </a:p>
          <a:p>
            <a:pPr algn="r"/>
            <a:r>
              <a:rPr lang="es-CL" sz="1600" dirty="0" smtClean="0">
                <a:solidFill>
                  <a:schemeClr val="bg1">
                    <a:lumMod val="50000"/>
                  </a:schemeClr>
                </a:solidFill>
                <a:ea typeface="Verdana" panose="020B0604030504040204" pitchFamily="34" charset="0"/>
                <a:cs typeface="Calibri"/>
              </a:rPr>
              <a:t>Agosto  2016</a:t>
            </a:r>
            <a:endParaRPr lang="es-CL" sz="1600" dirty="0" smtClean="0">
              <a:solidFill>
                <a:schemeClr val="bg1">
                  <a:lumMod val="50000"/>
                </a:schemeClr>
              </a:solidFill>
              <a:ea typeface="Verdana" panose="020B0604030504040204" pitchFamily="34" charset="0"/>
              <a:cs typeface="Calibri"/>
            </a:endParaRPr>
          </a:p>
          <a:p>
            <a:pPr algn="r"/>
            <a:endParaRPr lang="es-CL" b="1" dirty="0">
              <a:solidFill>
                <a:schemeClr val="bg1">
                  <a:lumMod val="50000"/>
                </a:schemeClr>
              </a:solidFill>
              <a:ea typeface="Verdana" panose="020B0604030504040204" pitchFamily="34" charset="0"/>
              <a:cs typeface="Calibri"/>
            </a:endParaRPr>
          </a:p>
        </p:txBody>
      </p:sp>
    </p:spTree>
    <p:extLst>
      <p:ext uri="{BB962C8B-B14F-4D97-AF65-F5344CB8AC3E}">
        <p14:creationId xmlns:p14="http://schemas.microsoft.com/office/powerpoint/2010/main" val="20747568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25152" y="592421"/>
            <a:ext cx="6203032" cy="416575"/>
          </a:xfrm>
          <a:prstGeom prst="rect">
            <a:avLst/>
          </a:prstGeom>
        </p:spPr>
        <p:style>
          <a:lnRef idx="3">
            <a:schemeClr val="lt1"/>
          </a:lnRef>
          <a:fillRef idx="1">
            <a:schemeClr val="accent2"/>
          </a:fillRef>
          <a:effectRef idx="1">
            <a:schemeClr val="accent2"/>
          </a:effectRef>
          <a:fontRef idx="minor">
            <a:schemeClr val="lt1"/>
          </a:fontRef>
        </p:style>
        <p:txBody>
          <a:bodyPr vert="horz" lIns="91440" tIns="45720" rIns="91440" bIns="45720" rtlCol="0" anchor="ctr">
            <a:normAutofit fontScale="75000" lnSpcReduction="2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r>
              <a:rPr lang="es-CL" sz="2400" b="1" dirty="0" smtClean="0"/>
              <a:t>Componentes básicos de las Troncales de Infraestructura Óptica</a:t>
            </a:r>
            <a:endParaRPr lang="es-CL" sz="2400" b="1" dirty="0"/>
          </a:p>
        </p:txBody>
      </p:sp>
      <p:sp>
        <p:nvSpPr>
          <p:cNvPr id="6" name="5 Forma libre"/>
          <p:cNvSpPr/>
          <p:nvPr/>
        </p:nvSpPr>
        <p:spPr>
          <a:xfrm>
            <a:off x="615378" y="1397000"/>
            <a:ext cx="3673653" cy="4624288"/>
          </a:xfrm>
          <a:custGeom>
            <a:avLst/>
            <a:gdLst>
              <a:gd name="connsiteX0" fmla="*/ 0 w 3673653"/>
              <a:gd name="connsiteY0" fmla="*/ 367365 h 4912320"/>
              <a:gd name="connsiteX1" fmla="*/ 367365 w 3673653"/>
              <a:gd name="connsiteY1" fmla="*/ 0 h 4912320"/>
              <a:gd name="connsiteX2" fmla="*/ 3306288 w 3673653"/>
              <a:gd name="connsiteY2" fmla="*/ 0 h 4912320"/>
              <a:gd name="connsiteX3" fmla="*/ 3673653 w 3673653"/>
              <a:gd name="connsiteY3" fmla="*/ 367365 h 4912320"/>
              <a:gd name="connsiteX4" fmla="*/ 3673653 w 3673653"/>
              <a:gd name="connsiteY4" fmla="*/ 4544955 h 4912320"/>
              <a:gd name="connsiteX5" fmla="*/ 3306288 w 3673653"/>
              <a:gd name="connsiteY5" fmla="*/ 4912320 h 4912320"/>
              <a:gd name="connsiteX6" fmla="*/ 367365 w 3673653"/>
              <a:gd name="connsiteY6" fmla="*/ 4912320 h 4912320"/>
              <a:gd name="connsiteX7" fmla="*/ 0 w 3673653"/>
              <a:gd name="connsiteY7" fmla="*/ 4544955 h 4912320"/>
              <a:gd name="connsiteX8" fmla="*/ 0 w 3673653"/>
              <a:gd name="connsiteY8" fmla="*/ 367365 h 491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73653" h="4912320">
                <a:moveTo>
                  <a:pt x="0" y="367365"/>
                </a:moveTo>
                <a:cubicBezTo>
                  <a:pt x="0" y="164475"/>
                  <a:pt x="164475" y="0"/>
                  <a:pt x="367365" y="0"/>
                </a:cubicBezTo>
                <a:lnTo>
                  <a:pt x="3306288" y="0"/>
                </a:lnTo>
                <a:cubicBezTo>
                  <a:pt x="3509178" y="0"/>
                  <a:pt x="3673653" y="164475"/>
                  <a:pt x="3673653" y="367365"/>
                </a:cubicBezTo>
                <a:lnTo>
                  <a:pt x="3673653" y="4544955"/>
                </a:lnTo>
                <a:cubicBezTo>
                  <a:pt x="3673653" y="4747845"/>
                  <a:pt x="3509178" y="4912320"/>
                  <a:pt x="3306288" y="4912320"/>
                </a:cubicBezTo>
                <a:lnTo>
                  <a:pt x="367365" y="4912320"/>
                </a:lnTo>
                <a:cubicBezTo>
                  <a:pt x="164475" y="4912320"/>
                  <a:pt x="0" y="4747845"/>
                  <a:pt x="0" y="4544955"/>
                </a:cubicBezTo>
                <a:lnTo>
                  <a:pt x="0" y="367365"/>
                </a:lnTo>
                <a:close/>
              </a:path>
            </a:pathLst>
          </a:custGeom>
        </p:spPr>
        <p:style>
          <a:lnRef idx="0">
            <a:schemeClr val="dk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228600" tIns="228600" rIns="228600" bIns="3667224" numCol="1" spcCol="1270" anchor="ctr" anchorCtr="0">
            <a:noAutofit/>
          </a:bodyPr>
          <a:lstStyle/>
          <a:p>
            <a:pPr lvl="0" algn="ctr" defTabSz="2667000">
              <a:lnSpc>
                <a:spcPct val="90000"/>
              </a:lnSpc>
              <a:spcBef>
                <a:spcPct val="0"/>
              </a:spcBef>
            </a:pPr>
            <a:r>
              <a:rPr lang="es-CL" sz="3200" b="1" kern="1200" dirty="0" smtClean="0">
                <a:solidFill>
                  <a:schemeClr val="tx2"/>
                </a:solidFill>
              </a:rPr>
              <a:t>POIIT</a:t>
            </a:r>
          </a:p>
          <a:p>
            <a:pPr lvl="0" algn="ctr" defTabSz="2667000">
              <a:lnSpc>
                <a:spcPct val="90000"/>
              </a:lnSpc>
              <a:spcBef>
                <a:spcPct val="0"/>
              </a:spcBef>
            </a:pPr>
            <a:r>
              <a:rPr lang="es-CL" sz="1600" b="1" dirty="0" smtClean="0">
                <a:solidFill>
                  <a:schemeClr val="tx2"/>
                </a:solidFill>
              </a:rPr>
              <a:t>Punto de Operación e Interconexión de Infraestructura para Telecomunicaciones</a:t>
            </a:r>
            <a:endParaRPr lang="es-CL" sz="3600" b="1" kern="1200" dirty="0">
              <a:solidFill>
                <a:schemeClr val="tx2"/>
              </a:solidFill>
            </a:endParaRPr>
          </a:p>
        </p:txBody>
      </p:sp>
      <p:sp>
        <p:nvSpPr>
          <p:cNvPr id="7" name="6 Forma libre"/>
          <p:cNvSpPr/>
          <p:nvPr/>
        </p:nvSpPr>
        <p:spPr>
          <a:xfrm>
            <a:off x="982744" y="2870815"/>
            <a:ext cx="2938922" cy="715620"/>
          </a:xfrm>
          <a:custGeom>
            <a:avLst/>
            <a:gdLst>
              <a:gd name="connsiteX0" fmla="*/ 0 w 2938922"/>
              <a:gd name="connsiteY0" fmla="*/ 71562 h 715620"/>
              <a:gd name="connsiteX1" fmla="*/ 71562 w 2938922"/>
              <a:gd name="connsiteY1" fmla="*/ 0 h 715620"/>
              <a:gd name="connsiteX2" fmla="*/ 2867360 w 2938922"/>
              <a:gd name="connsiteY2" fmla="*/ 0 h 715620"/>
              <a:gd name="connsiteX3" fmla="*/ 2938922 w 2938922"/>
              <a:gd name="connsiteY3" fmla="*/ 71562 h 715620"/>
              <a:gd name="connsiteX4" fmla="*/ 2938922 w 2938922"/>
              <a:gd name="connsiteY4" fmla="*/ 644058 h 715620"/>
              <a:gd name="connsiteX5" fmla="*/ 2867360 w 2938922"/>
              <a:gd name="connsiteY5" fmla="*/ 715620 h 715620"/>
              <a:gd name="connsiteX6" fmla="*/ 71562 w 2938922"/>
              <a:gd name="connsiteY6" fmla="*/ 715620 h 715620"/>
              <a:gd name="connsiteX7" fmla="*/ 0 w 2938922"/>
              <a:gd name="connsiteY7" fmla="*/ 644058 h 715620"/>
              <a:gd name="connsiteX8" fmla="*/ 0 w 2938922"/>
              <a:gd name="connsiteY8" fmla="*/ 71562 h 715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38922" h="715620">
                <a:moveTo>
                  <a:pt x="0" y="71562"/>
                </a:moveTo>
                <a:cubicBezTo>
                  <a:pt x="0" y="32039"/>
                  <a:pt x="32039" y="0"/>
                  <a:pt x="71562" y="0"/>
                </a:cubicBezTo>
                <a:lnTo>
                  <a:pt x="2867360" y="0"/>
                </a:lnTo>
                <a:cubicBezTo>
                  <a:pt x="2906883" y="0"/>
                  <a:pt x="2938922" y="32039"/>
                  <a:pt x="2938922" y="71562"/>
                </a:cubicBezTo>
                <a:lnTo>
                  <a:pt x="2938922" y="644058"/>
                </a:lnTo>
                <a:cubicBezTo>
                  <a:pt x="2938922" y="683581"/>
                  <a:pt x="2906883" y="715620"/>
                  <a:pt x="2867360" y="715620"/>
                </a:cubicBezTo>
                <a:lnTo>
                  <a:pt x="71562" y="715620"/>
                </a:lnTo>
                <a:cubicBezTo>
                  <a:pt x="32039" y="715620"/>
                  <a:pt x="0" y="683581"/>
                  <a:pt x="0" y="644058"/>
                </a:cubicBezTo>
                <a:lnTo>
                  <a:pt x="0" y="71562"/>
                </a:lnTo>
                <a:close/>
              </a:path>
            </a:pathLst>
          </a:custGeom>
        </p:spPr>
        <p:style>
          <a:lnRef idx="2">
            <a:schemeClr val="l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fontRef>
        </p:style>
        <p:txBody>
          <a:bodyPr spcFirstLastPara="0" vert="horz" wrap="square" lIns="51440" tIns="43820" rIns="51440" bIns="43820" numCol="1" spcCol="1270" anchor="ctr" anchorCtr="0">
            <a:noAutofit/>
          </a:bodyPr>
          <a:lstStyle/>
          <a:p>
            <a:pPr lvl="0" algn="ctr" defTabSz="533400">
              <a:lnSpc>
                <a:spcPct val="90000"/>
              </a:lnSpc>
              <a:spcBef>
                <a:spcPct val="0"/>
              </a:spcBef>
              <a:spcAft>
                <a:spcPct val="35000"/>
              </a:spcAft>
            </a:pPr>
            <a:r>
              <a:rPr lang="es-ES_tradnl" sz="1200" kern="1200" dirty="0" smtClean="0"/>
              <a:t>Lugar físico de las instalaciones con las que se hace efectiva la Oferta de Servicios de Infraestructura por parte de los Clientes.</a:t>
            </a:r>
            <a:endParaRPr lang="es-CL" sz="1200" kern="1200" dirty="0"/>
          </a:p>
        </p:txBody>
      </p:sp>
      <p:sp>
        <p:nvSpPr>
          <p:cNvPr id="8" name="7 Forma libre"/>
          <p:cNvSpPr/>
          <p:nvPr/>
        </p:nvSpPr>
        <p:spPr>
          <a:xfrm>
            <a:off x="982744" y="3696531"/>
            <a:ext cx="2938922" cy="715620"/>
          </a:xfrm>
          <a:custGeom>
            <a:avLst/>
            <a:gdLst>
              <a:gd name="connsiteX0" fmla="*/ 0 w 2938922"/>
              <a:gd name="connsiteY0" fmla="*/ 71562 h 715620"/>
              <a:gd name="connsiteX1" fmla="*/ 71562 w 2938922"/>
              <a:gd name="connsiteY1" fmla="*/ 0 h 715620"/>
              <a:gd name="connsiteX2" fmla="*/ 2867360 w 2938922"/>
              <a:gd name="connsiteY2" fmla="*/ 0 h 715620"/>
              <a:gd name="connsiteX3" fmla="*/ 2938922 w 2938922"/>
              <a:gd name="connsiteY3" fmla="*/ 71562 h 715620"/>
              <a:gd name="connsiteX4" fmla="*/ 2938922 w 2938922"/>
              <a:gd name="connsiteY4" fmla="*/ 644058 h 715620"/>
              <a:gd name="connsiteX5" fmla="*/ 2867360 w 2938922"/>
              <a:gd name="connsiteY5" fmla="*/ 715620 h 715620"/>
              <a:gd name="connsiteX6" fmla="*/ 71562 w 2938922"/>
              <a:gd name="connsiteY6" fmla="*/ 715620 h 715620"/>
              <a:gd name="connsiteX7" fmla="*/ 0 w 2938922"/>
              <a:gd name="connsiteY7" fmla="*/ 644058 h 715620"/>
              <a:gd name="connsiteX8" fmla="*/ 0 w 2938922"/>
              <a:gd name="connsiteY8" fmla="*/ 71562 h 715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38922" h="715620">
                <a:moveTo>
                  <a:pt x="0" y="71562"/>
                </a:moveTo>
                <a:cubicBezTo>
                  <a:pt x="0" y="32039"/>
                  <a:pt x="32039" y="0"/>
                  <a:pt x="71562" y="0"/>
                </a:cubicBezTo>
                <a:lnTo>
                  <a:pt x="2867360" y="0"/>
                </a:lnTo>
                <a:cubicBezTo>
                  <a:pt x="2906883" y="0"/>
                  <a:pt x="2938922" y="32039"/>
                  <a:pt x="2938922" y="71562"/>
                </a:cubicBezTo>
                <a:lnTo>
                  <a:pt x="2938922" y="644058"/>
                </a:lnTo>
                <a:cubicBezTo>
                  <a:pt x="2938922" y="683581"/>
                  <a:pt x="2906883" y="715620"/>
                  <a:pt x="2867360" y="715620"/>
                </a:cubicBezTo>
                <a:lnTo>
                  <a:pt x="71562" y="715620"/>
                </a:lnTo>
                <a:cubicBezTo>
                  <a:pt x="32039" y="715620"/>
                  <a:pt x="0" y="683581"/>
                  <a:pt x="0" y="644058"/>
                </a:cubicBezTo>
                <a:lnTo>
                  <a:pt x="0" y="71562"/>
                </a:lnTo>
                <a:close/>
              </a:path>
            </a:pathLst>
          </a:custGeom>
        </p:spPr>
        <p:style>
          <a:lnRef idx="2">
            <a:schemeClr val="lt1">
              <a:hueOff val="0"/>
              <a:satOff val="0"/>
              <a:lumOff val="0"/>
              <a:alphaOff val="0"/>
            </a:schemeClr>
          </a:lnRef>
          <a:fillRef idx="1">
            <a:schemeClr val="accent1">
              <a:shade val="80000"/>
              <a:hueOff val="43749"/>
              <a:satOff val="-627"/>
              <a:lumOff val="3659"/>
              <a:alphaOff val="0"/>
            </a:schemeClr>
          </a:fillRef>
          <a:effectRef idx="0">
            <a:schemeClr val="accent1">
              <a:shade val="80000"/>
              <a:hueOff val="43749"/>
              <a:satOff val="-627"/>
              <a:lumOff val="3659"/>
              <a:alphaOff val="0"/>
            </a:schemeClr>
          </a:effectRef>
          <a:fontRef idx="minor">
            <a:schemeClr val="lt1"/>
          </a:fontRef>
        </p:style>
        <p:txBody>
          <a:bodyPr spcFirstLastPara="0" vert="horz" wrap="square" lIns="51440" tIns="43820" rIns="51440" bIns="43820" numCol="1" spcCol="1270" anchor="ctr" anchorCtr="0">
            <a:noAutofit/>
          </a:bodyPr>
          <a:lstStyle/>
          <a:p>
            <a:pPr lvl="0" algn="ctr" defTabSz="533400">
              <a:lnSpc>
                <a:spcPct val="90000"/>
              </a:lnSpc>
              <a:spcBef>
                <a:spcPct val="0"/>
              </a:spcBef>
              <a:spcAft>
                <a:spcPct val="35000"/>
              </a:spcAft>
            </a:pPr>
            <a:r>
              <a:rPr lang="es-CL" sz="1200" kern="1200" dirty="0" smtClean="0"/>
              <a:t>Se clasifican como de </a:t>
            </a:r>
            <a:r>
              <a:rPr lang="es-CL" sz="1200" kern="1200" dirty="0" err="1" smtClean="0"/>
              <a:t>acuerd</a:t>
            </a:r>
            <a:r>
              <a:rPr lang="es-CL" sz="1200" kern="1200" dirty="0" smtClean="0"/>
              <a:t> a la Troncal a la que pertenecen (Submarino/Terrestre) y al tipo de exigencia (Exigible/Adicional).</a:t>
            </a:r>
          </a:p>
        </p:txBody>
      </p:sp>
      <p:sp>
        <p:nvSpPr>
          <p:cNvPr id="9" name="8 Forma libre"/>
          <p:cNvSpPr/>
          <p:nvPr/>
        </p:nvSpPr>
        <p:spPr>
          <a:xfrm>
            <a:off x="982744" y="4522247"/>
            <a:ext cx="2938922" cy="715620"/>
          </a:xfrm>
          <a:custGeom>
            <a:avLst/>
            <a:gdLst>
              <a:gd name="connsiteX0" fmla="*/ 0 w 2938922"/>
              <a:gd name="connsiteY0" fmla="*/ 71562 h 715620"/>
              <a:gd name="connsiteX1" fmla="*/ 71562 w 2938922"/>
              <a:gd name="connsiteY1" fmla="*/ 0 h 715620"/>
              <a:gd name="connsiteX2" fmla="*/ 2867360 w 2938922"/>
              <a:gd name="connsiteY2" fmla="*/ 0 h 715620"/>
              <a:gd name="connsiteX3" fmla="*/ 2938922 w 2938922"/>
              <a:gd name="connsiteY3" fmla="*/ 71562 h 715620"/>
              <a:gd name="connsiteX4" fmla="*/ 2938922 w 2938922"/>
              <a:gd name="connsiteY4" fmla="*/ 644058 h 715620"/>
              <a:gd name="connsiteX5" fmla="*/ 2867360 w 2938922"/>
              <a:gd name="connsiteY5" fmla="*/ 715620 h 715620"/>
              <a:gd name="connsiteX6" fmla="*/ 71562 w 2938922"/>
              <a:gd name="connsiteY6" fmla="*/ 715620 h 715620"/>
              <a:gd name="connsiteX7" fmla="*/ 0 w 2938922"/>
              <a:gd name="connsiteY7" fmla="*/ 644058 h 715620"/>
              <a:gd name="connsiteX8" fmla="*/ 0 w 2938922"/>
              <a:gd name="connsiteY8" fmla="*/ 71562 h 715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38922" h="715620">
                <a:moveTo>
                  <a:pt x="0" y="71562"/>
                </a:moveTo>
                <a:cubicBezTo>
                  <a:pt x="0" y="32039"/>
                  <a:pt x="32039" y="0"/>
                  <a:pt x="71562" y="0"/>
                </a:cubicBezTo>
                <a:lnTo>
                  <a:pt x="2867360" y="0"/>
                </a:lnTo>
                <a:cubicBezTo>
                  <a:pt x="2906883" y="0"/>
                  <a:pt x="2938922" y="32039"/>
                  <a:pt x="2938922" y="71562"/>
                </a:cubicBezTo>
                <a:lnTo>
                  <a:pt x="2938922" y="644058"/>
                </a:lnTo>
                <a:cubicBezTo>
                  <a:pt x="2938922" y="683581"/>
                  <a:pt x="2906883" y="715620"/>
                  <a:pt x="2867360" y="715620"/>
                </a:cubicBezTo>
                <a:lnTo>
                  <a:pt x="71562" y="715620"/>
                </a:lnTo>
                <a:cubicBezTo>
                  <a:pt x="32039" y="715620"/>
                  <a:pt x="0" y="683581"/>
                  <a:pt x="0" y="644058"/>
                </a:cubicBezTo>
                <a:lnTo>
                  <a:pt x="0" y="71562"/>
                </a:lnTo>
                <a:close/>
              </a:path>
            </a:pathLst>
          </a:custGeom>
        </p:spPr>
        <p:style>
          <a:lnRef idx="2">
            <a:schemeClr val="lt1">
              <a:hueOff val="0"/>
              <a:satOff val="0"/>
              <a:lumOff val="0"/>
              <a:alphaOff val="0"/>
            </a:schemeClr>
          </a:lnRef>
          <a:fillRef idx="1">
            <a:schemeClr val="accent1">
              <a:shade val="80000"/>
              <a:hueOff val="87499"/>
              <a:satOff val="-1255"/>
              <a:lumOff val="7319"/>
              <a:alphaOff val="0"/>
            </a:schemeClr>
          </a:fillRef>
          <a:effectRef idx="0">
            <a:schemeClr val="accent1">
              <a:shade val="80000"/>
              <a:hueOff val="87499"/>
              <a:satOff val="-1255"/>
              <a:lumOff val="7319"/>
              <a:alphaOff val="0"/>
            </a:schemeClr>
          </a:effectRef>
          <a:fontRef idx="minor">
            <a:schemeClr val="lt1"/>
          </a:fontRef>
        </p:style>
        <p:txBody>
          <a:bodyPr spcFirstLastPara="0" vert="horz" wrap="square" lIns="51440" tIns="43820" rIns="51440" bIns="43820" numCol="1" spcCol="1270" anchor="ctr" anchorCtr="0">
            <a:noAutofit/>
          </a:bodyPr>
          <a:lstStyle/>
          <a:p>
            <a:pPr lvl="0" algn="ctr" defTabSz="533400">
              <a:lnSpc>
                <a:spcPct val="90000"/>
              </a:lnSpc>
              <a:spcBef>
                <a:spcPct val="0"/>
              </a:spcBef>
              <a:spcAft>
                <a:spcPct val="35000"/>
              </a:spcAft>
            </a:pPr>
            <a:r>
              <a:rPr lang="es-CL" sz="1200" kern="1200" dirty="0" smtClean="0"/>
              <a:t>Las ubicaciones  y cantidades de  POIIT –según tipo–  están definidas en el Anexo N° 4.</a:t>
            </a:r>
            <a:endParaRPr lang="es-CL" sz="1200" kern="1200" dirty="0"/>
          </a:p>
        </p:txBody>
      </p:sp>
      <p:sp>
        <p:nvSpPr>
          <p:cNvPr id="11" name="10 Forma libre"/>
          <p:cNvSpPr/>
          <p:nvPr/>
        </p:nvSpPr>
        <p:spPr>
          <a:xfrm>
            <a:off x="4564555" y="1397000"/>
            <a:ext cx="3673653" cy="4624288"/>
          </a:xfrm>
          <a:custGeom>
            <a:avLst/>
            <a:gdLst>
              <a:gd name="connsiteX0" fmla="*/ 0 w 3673653"/>
              <a:gd name="connsiteY0" fmla="*/ 367365 h 4912320"/>
              <a:gd name="connsiteX1" fmla="*/ 367365 w 3673653"/>
              <a:gd name="connsiteY1" fmla="*/ 0 h 4912320"/>
              <a:gd name="connsiteX2" fmla="*/ 3306288 w 3673653"/>
              <a:gd name="connsiteY2" fmla="*/ 0 h 4912320"/>
              <a:gd name="connsiteX3" fmla="*/ 3673653 w 3673653"/>
              <a:gd name="connsiteY3" fmla="*/ 367365 h 4912320"/>
              <a:gd name="connsiteX4" fmla="*/ 3673653 w 3673653"/>
              <a:gd name="connsiteY4" fmla="*/ 4544955 h 4912320"/>
              <a:gd name="connsiteX5" fmla="*/ 3306288 w 3673653"/>
              <a:gd name="connsiteY5" fmla="*/ 4912320 h 4912320"/>
              <a:gd name="connsiteX6" fmla="*/ 367365 w 3673653"/>
              <a:gd name="connsiteY6" fmla="*/ 4912320 h 4912320"/>
              <a:gd name="connsiteX7" fmla="*/ 0 w 3673653"/>
              <a:gd name="connsiteY7" fmla="*/ 4544955 h 4912320"/>
              <a:gd name="connsiteX8" fmla="*/ 0 w 3673653"/>
              <a:gd name="connsiteY8" fmla="*/ 367365 h 491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73653" h="4912320">
                <a:moveTo>
                  <a:pt x="0" y="367365"/>
                </a:moveTo>
                <a:cubicBezTo>
                  <a:pt x="0" y="164475"/>
                  <a:pt x="164475" y="0"/>
                  <a:pt x="367365" y="0"/>
                </a:cubicBezTo>
                <a:lnTo>
                  <a:pt x="3306288" y="0"/>
                </a:lnTo>
                <a:cubicBezTo>
                  <a:pt x="3509178" y="0"/>
                  <a:pt x="3673653" y="164475"/>
                  <a:pt x="3673653" y="367365"/>
                </a:cubicBezTo>
                <a:lnTo>
                  <a:pt x="3673653" y="4544955"/>
                </a:lnTo>
                <a:cubicBezTo>
                  <a:pt x="3673653" y="4747845"/>
                  <a:pt x="3509178" y="4912320"/>
                  <a:pt x="3306288" y="4912320"/>
                </a:cubicBezTo>
                <a:lnTo>
                  <a:pt x="367365" y="4912320"/>
                </a:lnTo>
                <a:cubicBezTo>
                  <a:pt x="164475" y="4912320"/>
                  <a:pt x="0" y="4747845"/>
                  <a:pt x="0" y="4544955"/>
                </a:cubicBezTo>
                <a:lnTo>
                  <a:pt x="0" y="367365"/>
                </a:lnTo>
                <a:close/>
              </a:path>
            </a:pathLst>
          </a:custGeom>
        </p:spPr>
        <p:style>
          <a:lnRef idx="0">
            <a:schemeClr val="dk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247650" tIns="247650" rIns="247650" bIns="3686274" numCol="1" spcCol="1270" anchor="ctr" anchorCtr="0">
            <a:noAutofit/>
          </a:bodyPr>
          <a:lstStyle/>
          <a:p>
            <a:pPr lvl="0" algn="ctr" defTabSz="2889250">
              <a:lnSpc>
                <a:spcPct val="90000"/>
              </a:lnSpc>
              <a:spcBef>
                <a:spcPct val="0"/>
              </a:spcBef>
              <a:spcAft>
                <a:spcPct val="35000"/>
              </a:spcAft>
            </a:pPr>
            <a:r>
              <a:rPr lang="es-CL" sz="3200" b="1" kern="1200" dirty="0" smtClean="0">
                <a:solidFill>
                  <a:schemeClr val="tx2"/>
                </a:solidFill>
              </a:rPr>
              <a:t>TRIOT</a:t>
            </a:r>
          </a:p>
          <a:p>
            <a:pPr lvl="0" algn="ctr" defTabSz="2889250">
              <a:lnSpc>
                <a:spcPct val="90000"/>
              </a:lnSpc>
              <a:spcBef>
                <a:spcPct val="0"/>
              </a:spcBef>
              <a:spcAft>
                <a:spcPct val="35000"/>
              </a:spcAft>
            </a:pPr>
            <a:r>
              <a:rPr lang="es-CL" sz="1600" b="1" kern="1200" dirty="0" smtClean="0">
                <a:solidFill>
                  <a:schemeClr val="tx2"/>
                </a:solidFill>
              </a:rPr>
              <a:t>Tramo de Infraestructura Óptica para Telecomunicaciones </a:t>
            </a:r>
            <a:endParaRPr lang="es-CL" sz="1600" b="1" kern="1200" dirty="0">
              <a:solidFill>
                <a:schemeClr val="tx2"/>
              </a:solidFill>
            </a:endParaRPr>
          </a:p>
        </p:txBody>
      </p:sp>
      <p:sp>
        <p:nvSpPr>
          <p:cNvPr id="12" name="11 Forma libre"/>
          <p:cNvSpPr/>
          <p:nvPr/>
        </p:nvSpPr>
        <p:spPr>
          <a:xfrm>
            <a:off x="4931921" y="3145428"/>
            <a:ext cx="2938922" cy="715620"/>
          </a:xfrm>
          <a:custGeom>
            <a:avLst/>
            <a:gdLst>
              <a:gd name="connsiteX0" fmla="*/ 0 w 2938922"/>
              <a:gd name="connsiteY0" fmla="*/ 71562 h 715620"/>
              <a:gd name="connsiteX1" fmla="*/ 71562 w 2938922"/>
              <a:gd name="connsiteY1" fmla="*/ 0 h 715620"/>
              <a:gd name="connsiteX2" fmla="*/ 2867360 w 2938922"/>
              <a:gd name="connsiteY2" fmla="*/ 0 h 715620"/>
              <a:gd name="connsiteX3" fmla="*/ 2938922 w 2938922"/>
              <a:gd name="connsiteY3" fmla="*/ 71562 h 715620"/>
              <a:gd name="connsiteX4" fmla="*/ 2938922 w 2938922"/>
              <a:gd name="connsiteY4" fmla="*/ 644058 h 715620"/>
              <a:gd name="connsiteX5" fmla="*/ 2867360 w 2938922"/>
              <a:gd name="connsiteY5" fmla="*/ 715620 h 715620"/>
              <a:gd name="connsiteX6" fmla="*/ 71562 w 2938922"/>
              <a:gd name="connsiteY6" fmla="*/ 715620 h 715620"/>
              <a:gd name="connsiteX7" fmla="*/ 0 w 2938922"/>
              <a:gd name="connsiteY7" fmla="*/ 644058 h 715620"/>
              <a:gd name="connsiteX8" fmla="*/ 0 w 2938922"/>
              <a:gd name="connsiteY8" fmla="*/ 71562 h 715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38922" h="715620">
                <a:moveTo>
                  <a:pt x="0" y="71562"/>
                </a:moveTo>
                <a:cubicBezTo>
                  <a:pt x="0" y="32039"/>
                  <a:pt x="32039" y="0"/>
                  <a:pt x="71562" y="0"/>
                </a:cubicBezTo>
                <a:lnTo>
                  <a:pt x="2867360" y="0"/>
                </a:lnTo>
                <a:cubicBezTo>
                  <a:pt x="2906883" y="0"/>
                  <a:pt x="2938922" y="32039"/>
                  <a:pt x="2938922" y="71562"/>
                </a:cubicBezTo>
                <a:lnTo>
                  <a:pt x="2938922" y="644058"/>
                </a:lnTo>
                <a:cubicBezTo>
                  <a:pt x="2938922" y="683581"/>
                  <a:pt x="2906883" y="715620"/>
                  <a:pt x="2867360" y="715620"/>
                </a:cubicBezTo>
                <a:lnTo>
                  <a:pt x="71562" y="715620"/>
                </a:lnTo>
                <a:cubicBezTo>
                  <a:pt x="32039" y="715620"/>
                  <a:pt x="0" y="683581"/>
                  <a:pt x="0" y="644058"/>
                </a:cubicBezTo>
                <a:lnTo>
                  <a:pt x="0" y="71562"/>
                </a:lnTo>
                <a:close/>
              </a:path>
            </a:pathLst>
          </a:custGeom>
        </p:spPr>
        <p:style>
          <a:lnRef idx="2">
            <a:schemeClr val="lt1">
              <a:hueOff val="0"/>
              <a:satOff val="0"/>
              <a:lumOff val="0"/>
              <a:alphaOff val="0"/>
            </a:schemeClr>
          </a:lnRef>
          <a:fillRef idx="1">
            <a:schemeClr val="accent1">
              <a:shade val="80000"/>
              <a:hueOff val="174998"/>
              <a:satOff val="-2510"/>
              <a:lumOff val="14637"/>
              <a:alphaOff val="0"/>
            </a:schemeClr>
          </a:fillRef>
          <a:effectRef idx="0">
            <a:schemeClr val="accent1">
              <a:shade val="80000"/>
              <a:hueOff val="174998"/>
              <a:satOff val="-2510"/>
              <a:lumOff val="14637"/>
              <a:alphaOff val="0"/>
            </a:schemeClr>
          </a:effectRef>
          <a:fontRef idx="minor">
            <a:schemeClr val="lt1"/>
          </a:fontRef>
        </p:style>
        <p:txBody>
          <a:bodyPr spcFirstLastPara="0" vert="horz" wrap="square" lIns="51440" tIns="43820" rIns="51440" bIns="43820" numCol="1" spcCol="1270" anchor="ctr" anchorCtr="0">
            <a:noAutofit/>
          </a:bodyPr>
          <a:lstStyle/>
          <a:p>
            <a:pPr lvl="0" algn="ctr" defTabSz="533400">
              <a:lnSpc>
                <a:spcPct val="90000"/>
              </a:lnSpc>
              <a:spcBef>
                <a:spcPct val="0"/>
              </a:spcBef>
              <a:spcAft>
                <a:spcPct val="35000"/>
              </a:spcAft>
            </a:pPr>
            <a:r>
              <a:rPr lang="es-ES_tradnl" sz="1200" kern="1200" dirty="0" smtClean="0"/>
              <a:t>Medios físicos que permiten la transmisión de señales ópticas entre un POIIT y otro.</a:t>
            </a:r>
            <a:endParaRPr lang="es-CL" sz="1200" kern="1200" dirty="0"/>
          </a:p>
        </p:txBody>
      </p:sp>
      <p:sp>
        <p:nvSpPr>
          <p:cNvPr id="13" name="12 Forma libre"/>
          <p:cNvSpPr/>
          <p:nvPr/>
        </p:nvSpPr>
        <p:spPr>
          <a:xfrm>
            <a:off x="4931921" y="4077072"/>
            <a:ext cx="2938922" cy="715620"/>
          </a:xfrm>
          <a:custGeom>
            <a:avLst/>
            <a:gdLst>
              <a:gd name="connsiteX0" fmla="*/ 0 w 2938922"/>
              <a:gd name="connsiteY0" fmla="*/ 71562 h 715620"/>
              <a:gd name="connsiteX1" fmla="*/ 71562 w 2938922"/>
              <a:gd name="connsiteY1" fmla="*/ 0 h 715620"/>
              <a:gd name="connsiteX2" fmla="*/ 2867360 w 2938922"/>
              <a:gd name="connsiteY2" fmla="*/ 0 h 715620"/>
              <a:gd name="connsiteX3" fmla="*/ 2938922 w 2938922"/>
              <a:gd name="connsiteY3" fmla="*/ 71562 h 715620"/>
              <a:gd name="connsiteX4" fmla="*/ 2938922 w 2938922"/>
              <a:gd name="connsiteY4" fmla="*/ 644058 h 715620"/>
              <a:gd name="connsiteX5" fmla="*/ 2867360 w 2938922"/>
              <a:gd name="connsiteY5" fmla="*/ 715620 h 715620"/>
              <a:gd name="connsiteX6" fmla="*/ 71562 w 2938922"/>
              <a:gd name="connsiteY6" fmla="*/ 715620 h 715620"/>
              <a:gd name="connsiteX7" fmla="*/ 0 w 2938922"/>
              <a:gd name="connsiteY7" fmla="*/ 644058 h 715620"/>
              <a:gd name="connsiteX8" fmla="*/ 0 w 2938922"/>
              <a:gd name="connsiteY8" fmla="*/ 71562 h 715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38922" h="715620">
                <a:moveTo>
                  <a:pt x="0" y="71562"/>
                </a:moveTo>
                <a:cubicBezTo>
                  <a:pt x="0" y="32039"/>
                  <a:pt x="32039" y="0"/>
                  <a:pt x="71562" y="0"/>
                </a:cubicBezTo>
                <a:lnTo>
                  <a:pt x="2867360" y="0"/>
                </a:lnTo>
                <a:cubicBezTo>
                  <a:pt x="2906883" y="0"/>
                  <a:pt x="2938922" y="32039"/>
                  <a:pt x="2938922" y="71562"/>
                </a:cubicBezTo>
                <a:lnTo>
                  <a:pt x="2938922" y="644058"/>
                </a:lnTo>
                <a:cubicBezTo>
                  <a:pt x="2938922" y="683581"/>
                  <a:pt x="2906883" y="715620"/>
                  <a:pt x="2867360" y="715620"/>
                </a:cubicBezTo>
                <a:lnTo>
                  <a:pt x="71562" y="715620"/>
                </a:lnTo>
                <a:cubicBezTo>
                  <a:pt x="32039" y="715620"/>
                  <a:pt x="0" y="683581"/>
                  <a:pt x="0" y="644058"/>
                </a:cubicBezTo>
                <a:lnTo>
                  <a:pt x="0" y="71562"/>
                </a:lnTo>
                <a:close/>
              </a:path>
            </a:pathLst>
          </a:custGeom>
        </p:spPr>
        <p:style>
          <a:lnRef idx="2">
            <a:schemeClr val="lt1">
              <a:hueOff val="0"/>
              <a:satOff val="0"/>
              <a:lumOff val="0"/>
              <a:alphaOff val="0"/>
            </a:schemeClr>
          </a:lnRef>
          <a:fillRef idx="1">
            <a:schemeClr val="accent1">
              <a:shade val="80000"/>
              <a:hueOff val="218747"/>
              <a:satOff val="-3137"/>
              <a:lumOff val="18296"/>
              <a:alphaOff val="0"/>
            </a:schemeClr>
          </a:fillRef>
          <a:effectRef idx="0">
            <a:schemeClr val="accent1">
              <a:shade val="80000"/>
              <a:hueOff val="218747"/>
              <a:satOff val="-3137"/>
              <a:lumOff val="18296"/>
              <a:alphaOff val="0"/>
            </a:schemeClr>
          </a:effectRef>
          <a:fontRef idx="minor">
            <a:schemeClr val="lt1"/>
          </a:fontRef>
        </p:style>
        <p:txBody>
          <a:bodyPr spcFirstLastPara="0" vert="horz" wrap="square" lIns="51440" tIns="43820" rIns="51440" bIns="43820" numCol="1" spcCol="1270" anchor="ctr" anchorCtr="0">
            <a:noAutofit/>
          </a:bodyPr>
          <a:lstStyle/>
          <a:p>
            <a:pPr lvl="0" algn="ctr" defTabSz="533400">
              <a:lnSpc>
                <a:spcPct val="90000"/>
              </a:lnSpc>
              <a:spcBef>
                <a:spcPct val="0"/>
              </a:spcBef>
              <a:spcAft>
                <a:spcPct val="35000"/>
              </a:spcAft>
            </a:pPr>
            <a:r>
              <a:rPr lang="es-CL" sz="1200" kern="1200" dirty="0" smtClean="0"/>
              <a:t>Se clasifican como de acuerdo a la Troncal a la que pertenecen (Submarino/Terrestre) y al tipo de exigencia (Exigible/Adicional).</a:t>
            </a:r>
            <a:endParaRPr lang="es-CL" sz="1200" kern="1200" dirty="0"/>
          </a:p>
        </p:txBody>
      </p:sp>
      <p:pic>
        <p:nvPicPr>
          <p:cNvPr id="4" name="Imagen 6"/>
          <p:cNvPicPr>
            <a:picLocks noChangeAspect="1"/>
          </p:cNvPicPr>
          <p:nvPr/>
        </p:nvPicPr>
        <p:blipFill>
          <a:blip r:embed="rId2"/>
          <a:stretch>
            <a:fillRect/>
          </a:stretch>
        </p:blipFill>
        <p:spPr>
          <a:xfrm>
            <a:off x="8242028" y="55135"/>
            <a:ext cx="859336" cy="648816"/>
          </a:xfrm>
          <a:prstGeom prst="rect">
            <a:avLst/>
          </a:prstGeom>
        </p:spPr>
      </p:pic>
    </p:spTree>
    <p:extLst>
      <p:ext uri="{BB962C8B-B14F-4D97-AF65-F5344CB8AC3E}">
        <p14:creationId xmlns:p14="http://schemas.microsoft.com/office/powerpoint/2010/main" val="31504491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25152" y="592421"/>
            <a:ext cx="6203032" cy="416575"/>
          </a:xfrm>
          <a:prstGeom prst="rect">
            <a:avLst/>
          </a:prstGeom>
        </p:spPr>
        <p:style>
          <a:lnRef idx="3">
            <a:schemeClr val="lt1"/>
          </a:lnRef>
          <a:fillRef idx="1">
            <a:schemeClr val="accent2"/>
          </a:fillRef>
          <a:effectRef idx="1">
            <a:schemeClr val="accent2"/>
          </a:effectRef>
          <a:fontRef idx="minor">
            <a:schemeClr val="lt1"/>
          </a:fontRef>
        </p:style>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r>
              <a:rPr lang="es-CL" sz="2400" b="1" dirty="0" smtClean="0"/>
              <a:t>Canales Ópticos</a:t>
            </a:r>
            <a:endParaRPr lang="es-CL" sz="2400" b="1" dirty="0"/>
          </a:p>
        </p:txBody>
      </p:sp>
      <p:sp>
        <p:nvSpPr>
          <p:cNvPr id="7" name="6 Forma libre"/>
          <p:cNvSpPr/>
          <p:nvPr/>
        </p:nvSpPr>
        <p:spPr>
          <a:xfrm>
            <a:off x="2339752" y="1355060"/>
            <a:ext cx="6120680" cy="1266458"/>
          </a:xfrm>
          <a:custGeom>
            <a:avLst/>
            <a:gdLst>
              <a:gd name="connsiteX0" fmla="*/ 211080 w 1266457"/>
              <a:gd name="connsiteY0" fmla="*/ 0 h 5023278"/>
              <a:gd name="connsiteX1" fmla="*/ 1055377 w 1266457"/>
              <a:gd name="connsiteY1" fmla="*/ 0 h 5023278"/>
              <a:gd name="connsiteX2" fmla="*/ 1266457 w 1266457"/>
              <a:gd name="connsiteY2" fmla="*/ 211080 h 5023278"/>
              <a:gd name="connsiteX3" fmla="*/ 1266457 w 1266457"/>
              <a:gd name="connsiteY3" fmla="*/ 5023278 h 5023278"/>
              <a:gd name="connsiteX4" fmla="*/ 1266457 w 1266457"/>
              <a:gd name="connsiteY4" fmla="*/ 5023278 h 5023278"/>
              <a:gd name="connsiteX5" fmla="*/ 0 w 1266457"/>
              <a:gd name="connsiteY5" fmla="*/ 5023278 h 5023278"/>
              <a:gd name="connsiteX6" fmla="*/ 0 w 1266457"/>
              <a:gd name="connsiteY6" fmla="*/ 5023278 h 5023278"/>
              <a:gd name="connsiteX7" fmla="*/ 0 w 1266457"/>
              <a:gd name="connsiteY7" fmla="*/ 211080 h 5023278"/>
              <a:gd name="connsiteX8" fmla="*/ 211080 w 1266457"/>
              <a:gd name="connsiteY8" fmla="*/ 0 h 5023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6457" h="5023278">
                <a:moveTo>
                  <a:pt x="1266457" y="837230"/>
                </a:moveTo>
                <a:lnTo>
                  <a:pt x="1266457" y="4186048"/>
                </a:lnTo>
                <a:cubicBezTo>
                  <a:pt x="1266457" y="4648435"/>
                  <a:pt x="1242631" y="5023276"/>
                  <a:pt x="1213240" y="5023276"/>
                </a:cubicBezTo>
                <a:lnTo>
                  <a:pt x="0" y="5023276"/>
                </a:lnTo>
                <a:lnTo>
                  <a:pt x="0" y="5023276"/>
                </a:lnTo>
                <a:lnTo>
                  <a:pt x="0" y="2"/>
                </a:lnTo>
                <a:lnTo>
                  <a:pt x="0" y="2"/>
                </a:lnTo>
                <a:lnTo>
                  <a:pt x="1213240" y="2"/>
                </a:lnTo>
                <a:cubicBezTo>
                  <a:pt x="1242631" y="2"/>
                  <a:pt x="1266457" y="374843"/>
                  <a:pt x="1266457" y="837230"/>
                </a:cubicBez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8101" tIns="80873" rIns="99923" bIns="80874" numCol="1" spcCol="1270" anchor="ctr" anchorCtr="0">
            <a:noAutofit/>
          </a:bodyPr>
          <a:lstStyle/>
          <a:p>
            <a:pPr marL="57150" lvl="1" indent="-57150" algn="just" defTabSz="444500">
              <a:lnSpc>
                <a:spcPct val="90000"/>
              </a:lnSpc>
              <a:spcBef>
                <a:spcPct val="0"/>
              </a:spcBef>
              <a:spcAft>
                <a:spcPct val="15000"/>
              </a:spcAft>
              <a:buChar char="••"/>
            </a:pPr>
            <a:r>
              <a:rPr lang="es-CL" sz="1400" kern="1200" dirty="0" smtClean="0"/>
              <a:t>Elemento básico y esencial de la infraestructura física para telecomunicaciones de cada Troncal.</a:t>
            </a:r>
            <a:endParaRPr lang="es-CL" sz="1400" kern="1200" dirty="0"/>
          </a:p>
          <a:p>
            <a:pPr marL="57150" lvl="1" indent="-57150" algn="just" defTabSz="444500">
              <a:lnSpc>
                <a:spcPct val="90000"/>
              </a:lnSpc>
              <a:spcBef>
                <a:spcPct val="0"/>
              </a:spcBef>
              <a:spcAft>
                <a:spcPct val="15000"/>
              </a:spcAft>
              <a:buChar char="••"/>
            </a:pPr>
            <a:r>
              <a:rPr lang="es-CL" sz="1400" kern="1200" dirty="0" smtClean="0"/>
              <a:t>Prestación fundamental de la Oferta de Servicios de Infraestructura.</a:t>
            </a:r>
            <a:endParaRPr lang="es-CL" sz="1400" kern="1200" dirty="0"/>
          </a:p>
          <a:p>
            <a:pPr marL="57150" lvl="1" indent="-57150" algn="just" defTabSz="444500">
              <a:lnSpc>
                <a:spcPct val="90000"/>
              </a:lnSpc>
              <a:spcBef>
                <a:spcPct val="0"/>
              </a:spcBef>
              <a:spcAft>
                <a:spcPct val="15000"/>
              </a:spcAft>
              <a:buChar char="••"/>
            </a:pPr>
            <a:r>
              <a:rPr lang="es-CL" sz="1400" kern="1200" dirty="0" smtClean="0"/>
              <a:t>Permite el transporte de señales óptica en uno de los sentidos de la transmisión. </a:t>
            </a:r>
            <a:endParaRPr lang="es-CL" sz="1400" kern="1200" dirty="0"/>
          </a:p>
        </p:txBody>
      </p:sp>
      <p:sp>
        <p:nvSpPr>
          <p:cNvPr id="8" name="7 Forma libre"/>
          <p:cNvSpPr/>
          <p:nvPr/>
        </p:nvSpPr>
        <p:spPr>
          <a:xfrm>
            <a:off x="539553" y="1196752"/>
            <a:ext cx="1800200" cy="1583071"/>
          </a:xfrm>
          <a:custGeom>
            <a:avLst/>
            <a:gdLst>
              <a:gd name="connsiteX0" fmla="*/ 0 w 2825593"/>
              <a:gd name="connsiteY0" fmla="*/ 263850 h 1583071"/>
              <a:gd name="connsiteX1" fmla="*/ 263850 w 2825593"/>
              <a:gd name="connsiteY1" fmla="*/ 0 h 1583071"/>
              <a:gd name="connsiteX2" fmla="*/ 2561743 w 2825593"/>
              <a:gd name="connsiteY2" fmla="*/ 0 h 1583071"/>
              <a:gd name="connsiteX3" fmla="*/ 2825593 w 2825593"/>
              <a:gd name="connsiteY3" fmla="*/ 263850 h 1583071"/>
              <a:gd name="connsiteX4" fmla="*/ 2825593 w 2825593"/>
              <a:gd name="connsiteY4" fmla="*/ 1319221 h 1583071"/>
              <a:gd name="connsiteX5" fmla="*/ 2561743 w 2825593"/>
              <a:gd name="connsiteY5" fmla="*/ 1583071 h 1583071"/>
              <a:gd name="connsiteX6" fmla="*/ 263850 w 2825593"/>
              <a:gd name="connsiteY6" fmla="*/ 1583071 h 1583071"/>
              <a:gd name="connsiteX7" fmla="*/ 0 w 2825593"/>
              <a:gd name="connsiteY7" fmla="*/ 1319221 h 1583071"/>
              <a:gd name="connsiteX8" fmla="*/ 0 w 2825593"/>
              <a:gd name="connsiteY8" fmla="*/ 263850 h 1583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25593" h="1583071">
                <a:moveTo>
                  <a:pt x="0" y="263850"/>
                </a:moveTo>
                <a:cubicBezTo>
                  <a:pt x="0" y="118130"/>
                  <a:pt x="118130" y="0"/>
                  <a:pt x="263850" y="0"/>
                </a:cubicBezTo>
                <a:lnTo>
                  <a:pt x="2561743" y="0"/>
                </a:lnTo>
                <a:cubicBezTo>
                  <a:pt x="2707463" y="0"/>
                  <a:pt x="2825593" y="118130"/>
                  <a:pt x="2825593" y="263850"/>
                </a:cubicBezTo>
                <a:lnTo>
                  <a:pt x="2825593" y="1319221"/>
                </a:lnTo>
                <a:cubicBezTo>
                  <a:pt x="2825593" y="1464941"/>
                  <a:pt x="2707463" y="1583071"/>
                  <a:pt x="2561743" y="1583071"/>
                </a:cubicBezTo>
                <a:lnTo>
                  <a:pt x="263850" y="1583071"/>
                </a:lnTo>
                <a:cubicBezTo>
                  <a:pt x="118130" y="1583071"/>
                  <a:pt x="0" y="1464941"/>
                  <a:pt x="0" y="1319221"/>
                </a:cubicBezTo>
                <a:lnTo>
                  <a:pt x="0" y="263850"/>
                </a:lnTo>
                <a:close/>
              </a:path>
            </a:pathLst>
          </a:custGeom>
        </p:spPr>
        <p:style>
          <a:lnRef idx="2">
            <a:schemeClr val="l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fontRef>
        </p:style>
        <p:txBody>
          <a:bodyPr spcFirstLastPara="0" vert="horz" wrap="square" lIns="214439" tIns="145859" rIns="214439" bIns="145859" numCol="1" spcCol="1270" anchor="ctr" anchorCtr="0">
            <a:noAutofit/>
          </a:bodyPr>
          <a:lstStyle/>
          <a:p>
            <a:pPr lvl="0" algn="ctr" defTabSz="1600200">
              <a:lnSpc>
                <a:spcPct val="90000"/>
              </a:lnSpc>
              <a:spcBef>
                <a:spcPct val="0"/>
              </a:spcBef>
              <a:spcAft>
                <a:spcPct val="35000"/>
              </a:spcAft>
            </a:pPr>
            <a:r>
              <a:rPr lang="es-CL" sz="2400" kern="1200" dirty="0" smtClean="0"/>
              <a:t>Canal Óptico</a:t>
            </a:r>
            <a:endParaRPr lang="es-CL" sz="2400" kern="1200" dirty="0"/>
          </a:p>
        </p:txBody>
      </p:sp>
      <p:sp>
        <p:nvSpPr>
          <p:cNvPr id="9" name="8 Forma libre"/>
          <p:cNvSpPr/>
          <p:nvPr/>
        </p:nvSpPr>
        <p:spPr>
          <a:xfrm>
            <a:off x="2339752" y="3061624"/>
            <a:ext cx="6120680" cy="1424765"/>
          </a:xfrm>
          <a:custGeom>
            <a:avLst/>
            <a:gdLst>
              <a:gd name="connsiteX0" fmla="*/ 211080 w 1266457"/>
              <a:gd name="connsiteY0" fmla="*/ 0 h 5023278"/>
              <a:gd name="connsiteX1" fmla="*/ 1055377 w 1266457"/>
              <a:gd name="connsiteY1" fmla="*/ 0 h 5023278"/>
              <a:gd name="connsiteX2" fmla="*/ 1266457 w 1266457"/>
              <a:gd name="connsiteY2" fmla="*/ 211080 h 5023278"/>
              <a:gd name="connsiteX3" fmla="*/ 1266457 w 1266457"/>
              <a:gd name="connsiteY3" fmla="*/ 5023278 h 5023278"/>
              <a:gd name="connsiteX4" fmla="*/ 1266457 w 1266457"/>
              <a:gd name="connsiteY4" fmla="*/ 5023278 h 5023278"/>
              <a:gd name="connsiteX5" fmla="*/ 0 w 1266457"/>
              <a:gd name="connsiteY5" fmla="*/ 5023278 h 5023278"/>
              <a:gd name="connsiteX6" fmla="*/ 0 w 1266457"/>
              <a:gd name="connsiteY6" fmla="*/ 5023278 h 5023278"/>
              <a:gd name="connsiteX7" fmla="*/ 0 w 1266457"/>
              <a:gd name="connsiteY7" fmla="*/ 211080 h 5023278"/>
              <a:gd name="connsiteX8" fmla="*/ 211080 w 1266457"/>
              <a:gd name="connsiteY8" fmla="*/ 0 h 5023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6457" h="5023278">
                <a:moveTo>
                  <a:pt x="1266457" y="837230"/>
                </a:moveTo>
                <a:lnTo>
                  <a:pt x="1266457" y="4186048"/>
                </a:lnTo>
                <a:cubicBezTo>
                  <a:pt x="1266457" y="4648435"/>
                  <a:pt x="1242631" y="5023276"/>
                  <a:pt x="1213240" y="5023276"/>
                </a:cubicBezTo>
                <a:lnTo>
                  <a:pt x="0" y="5023276"/>
                </a:lnTo>
                <a:lnTo>
                  <a:pt x="0" y="5023276"/>
                </a:lnTo>
                <a:lnTo>
                  <a:pt x="0" y="2"/>
                </a:lnTo>
                <a:lnTo>
                  <a:pt x="0" y="2"/>
                </a:lnTo>
                <a:lnTo>
                  <a:pt x="1213240" y="2"/>
                </a:lnTo>
                <a:cubicBezTo>
                  <a:pt x="1242631" y="2"/>
                  <a:pt x="1266457" y="374843"/>
                  <a:pt x="1266457" y="837230"/>
                </a:cubicBez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8101" tIns="80873" rIns="99923" bIns="80874" numCol="1" spcCol="1270" anchor="ctr" anchorCtr="0">
            <a:noAutofit/>
          </a:bodyPr>
          <a:lstStyle/>
          <a:p>
            <a:pPr marL="57150" lvl="1" indent="-57150" algn="just" defTabSz="444500">
              <a:lnSpc>
                <a:spcPct val="90000"/>
              </a:lnSpc>
              <a:spcBef>
                <a:spcPct val="0"/>
              </a:spcBef>
              <a:spcAft>
                <a:spcPct val="15000"/>
              </a:spcAft>
              <a:buChar char="••"/>
            </a:pPr>
            <a:r>
              <a:rPr lang="es-CL" sz="1400" kern="1200" dirty="0" smtClean="0"/>
              <a:t>Permite transporte bidireccional de señales ópticas entre los POIIT Submarinos.</a:t>
            </a:r>
            <a:endParaRPr lang="es-CL" sz="1400" kern="1200" dirty="0"/>
          </a:p>
          <a:p>
            <a:pPr marL="57150" lvl="1" indent="-57150" algn="just" defTabSz="444500">
              <a:lnSpc>
                <a:spcPct val="90000"/>
              </a:lnSpc>
              <a:spcBef>
                <a:spcPct val="0"/>
              </a:spcBef>
              <a:spcAft>
                <a:spcPct val="15000"/>
              </a:spcAft>
              <a:buChar char="••"/>
            </a:pPr>
            <a:r>
              <a:rPr lang="es-CL" sz="1400" kern="1200" dirty="0" smtClean="0"/>
              <a:t>Está compuesto por un par de Canales Ópticos implementados mediante la tecnología DWDM.</a:t>
            </a:r>
          </a:p>
        </p:txBody>
      </p:sp>
      <p:sp>
        <p:nvSpPr>
          <p:cNvPr id="10" name="9 Forma libre"/>
          <p:cNvSpPr/>
          <p:nvPr/>
        </p:nvSpPr>
        <p:spPr>
          <a:xfrm>
            <a:off x="539553" y="2924944"/>
            <a:ext cx="1800200" cy="1583071"/>
          </a:xfrm>
          <a:custGeom>
            <a:avLst/>
            <a:gdLst>
              <a:gd name="connsiteX0" fmla="*/ 0 w 2825593"/>
              <a:gd name="connsiteY0" fmla="*/ 263850 h 1583071"/>
              <a:gd name="connsiteX1" fmla="*/ 263850 w 2825593"/>
              <a:gd name="connsiteY1" fmla="*/ 0 h 1583071"/>
              <a:gd name="connsiteX2" fmla="*/ 2561743 w 2825593"/>
              <a:gd name="connsiteY2" fmla="*/ 0 h 1583071"/>
              <a:gd name="connsiteX3" fmla="*/ 2825593 w 2825593"/>
              <a:gd name="connsiteY3" fmla="*/ 263850 h 1583071"/>
              <a:gd name="connsiteX4" fmla="*/ 2825593 w 2825593"/>
              <a:gd name="connsiteY4" fmla="*/ 1319221 h 1583071"/>
              <a:gd name="connsiteX5" fmla="*/ 2561743 w 2825593"/>
              <a:gd name="connsiteY5" fmla="*/ 1583071 h 1583071"/>
              <a:gd name="connsiteX6" fmla="*/ 263850 w 2825593"/>
              <a:gd name="connsiteY6" fmla="*/ 1583071 h 1583071"/>
              <a:gd name="connsiteX7" fmla="*/ 0 w 2825593"/>
              <a:gd name="connsiteY7" fmla="*/ 1319221 h 1583071"/>
              <a:gd name="connsiteX8" fmla="*/ 0 w 2825593"/>
              <a:gd name="connsiteY8" fmla="*/ 263850 h 1583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25593" h="1583071">
                <a:moveTo>
                  <a:pt x="0" y="263850"/>
                </a:moveTo>
                <a:cubicBezTo>
                  <a:pt x="0" y="118130"/>
                  <a:pt x="118130" y="0"/>
                  <a:pt x="263850" y="0"/>
                </a:cubicBezTo>
                <a:lnTo>
                  <a:pt x="2561743" y="0"/>
                </a:lnTo>
                <a:cubicBezTo>
                  <a:pt x="2707463" y="0"/>
                  <a:pt x="2825593" y="118130"/>
                  <a:pt x="2825593" y="263850"/>
                </a:cubicBezTo>
                <a:lnTo>
                  <a:pt x="2825593" y="1319221"/>
                </a:lnTo>
                <a:cubicBezTo>
                  <a:pt x="2825593" y="1464941"/>
                  <a:pt x="2707463" y="1583071"/>
                  <a:pt x="2561743" y="1583071"/>
                </a:cubicBezTo>
                <a:lnTo>
                  <a:pt x="263850" y="1583071"/>
                </a:lnTo>
                <a:cubicBezTo>
                  <a:pt x="118130" y="1583071"/>
                  <a:pt x="0" y="1464941"/>
                  <a:pt x="0" y="1319221"/>
                </a:cubicBezTo>
                <a:lnTo>
                  <a:pt x="0" y="263850"/>
                </a:lnTo>
                <a:close/>
              </a:path>
            </a:pathLst>
          </a:custGeom>
        </p:spPr>
        <p:style>
          <a:lnRef idx="2">
            <a:schemeClr val="lt1">
              <a:hueOff val="0"/>
              <a:satOff val="0"/>
              <a:lumOff val="0"/>
              <a:alphaOff val="0"/>
            </a:schemeClr>
          </a:lnRef>
          <a:fillRef idx="1">
            <a:schemeClr val="accent1">
              <a:shade val="80000"/>
              <a:hueOff val="153123"/>
              <a:satOff val="-2196"/>
              <a:lumOff val="12807"/>
              <a:alphaOff val="0"/>
            </a:schemeClr>
          </a:fillRef>
          <a:effectRef idx="0">
            <a:schemeClr val="accent1">
              <a:shade val="80000"/>
              <a:hueOff val="153123"/>
              <a:satOff val="-2196"/>
              <a:lumOff val="12807"/>
              <a:alphaOff val="0"/>
            </a:schemeClr>
          </a:effectRef>
          <a:fontRef idx="minor">
            <a:schemeClr val="lt1"/>
          </a:fontRef>
        </p:style>
        <p:txBody>
          <a:bodyPr spcFirstLastPara="0" vert="horz" wrap="square" lIns="214439" tIns="145859" rIns="214439" bIns="145859" numCol="1" spcCol="1270" anchor="ctr" anchorCtr="0">
            <a:noAutofit/>
          </a:bodyPr>
          <a:lstStyle/>
          <a:p>
            <a:pPr lvl="0" algn="ctr" defTabSz="1600200">
              <a:lnSpc>
                <a:spcPct val="90000"/>
              </a:lnSpc>
              <a:spcBef>
                <a:spcPct val="0"/>
              </a:spcBef>
              <a:spcAft>
                <a:spcPct val="35000"/>
              </a:spcAft>
            </a:pPr>
            <a:r>
              <a:rPr lang="es-CL" sz="2400" kern="1200" dirty="0" smtClean="0"/>
              <a:t>Canal Óptico Submarino</a:t>
            </a:r>
            <a:endParaRPr lang="es-CL" sz="2400" kern="1200" dirty="0"/>
          </a:p>
        </p:txBody>
      </p:sp>
      <p:sp>
        <p:nvSpPr>
          <p:cNvPr id="11" name="10 Forma libre"/>
          <p:cNvSpPr/>
          <p:nvPr/>
        </p:nvSpPr>
        <p:spPr>
          <a:xfrm>
            <a:off x="2339752" y="4882156"/>
            <a:ext cx="6120680" cy="1266458"/>
          </a:xfrm>
          <a:custGeom>
            <a:avLst/>
            <a:gdLst>
              <a:gd name="connsiteX0" fmla="*/ 211080 w 1266457"/>
              <a:gd name="connsiteY0" fmla="*/ 0 h 5023278"/>
              <a:gd name="connsiteX1" fmla="*/ 1055377 w 1266457"/>
              <a:gd name="connsiteY1" fmla="*/ 0 h 5023278"/>
              <a:gd name="connsiteX2" fmla="*/ 1266457 w 1266457"/>
              <a:gd name="connsiteY2" fmla="*/ 211080 h 5023278"/>
              <a:gd name="connsiteX3" fmla="*/ 1266457 w 1266457"/>
              <a:gd name="connsiteY3" fmla="*/ 5023278 h 5023278"/>
              <a:gd name="connsiteX4" fmla="*/ 1266457 w 1266457"/>
              <a:gd name="connsiteY4" fmla="*/ 5023278 h 5023278"/>
              <a:gd name="connsiteX5" fmla="*/ 0 w 1266457"/>
              <a:gd name="connsiteY5" fmla="*/ 5023278 h 5023278"/>
              <a:gd name="connsiteX6" fmla="*/ 0 w 1266457"/>
              <a:gd name="connsiteY6" fmla="*/ 5023278 h 5023278"/>
              <a:gd name="connsiteX7" fmla="*/ 0 w 1266457"/>
              <a:gd name="connsiteY7" fmla="*/ 211080 h 5023278"/>
              <a:gd name="connsiteX8" fmla="*/ 211080 w 1266457"/>
              <a:gd name="connsiteY8" fmla="*/ 0 h 5023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6457" h="5023278">
                <a:moveTo>
                  <a:pt x="1266457" y="837230"/>
                </a:moveTo>
                <a:lnTo>
                  <a:pt x="1266457" y="4186048"/>
                </a:lnTo>
                <a:cubicBezTo>
                  <a:pt x="1266457" y="4648435"/>
                  <a:pt x="1242631" y="5023276"/>
                  <a:pt x="1213240" y="5023276"/>
                </a:cubicBezTo>
                <a:lnTo>
                  <a:pt x="0" y="5023276"/>
                </a:lnTo>
                <a:lnTo>
                  <a:pt x="0" y="5023276"/>
                </a:lnTo>
                <a:lnTo>
                  <a:pt x="0" y="2"/>
                </a:lnTo>
                <a:lnTo>
                  <a:pt x="0" y="2"/>
                </a:lnTo>
                <a:lnTo>
                  <a:pt x="1213240" y="2"/>
                </a:lnTo>
                <a:cubicBezTo>
                  <a:pt x="1242631" y="2"/>
                  <a:pt x="1266457" y="374843"/>
                  <a:pt x="1266457" y="837230"/>
                </a:cubicBez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8101" tIns="80874" rIns="99923" bIns="80873" numCol="1" spcCol="1270" anchor="ctr" anchorCtr="0">
            <a:noAutofit/>
          </a:bodyPr>
          <a:lstStyle/>
          <a:p>
            <a:pPr marL="57150" lvl="1" indent="-57150" algn="just" defTabSz="444500">
              <a:lnSpc>
                <a:spcPct val="90000"/>
              </a:lnSpc>
              <a:spcBef>
                <a:spcPct val="0"/>
              </a:spcBef>
              <a:spcAft>
                <a:spcPct val="15000"/>
              </a:spcAft>
              <a:buChar char="••"/>
            </a:pPr>
            <a:r>
              <a:rPr lang="es-CL" sz="1400" kern="1200" dirty="0" smtClean="0"/>
              <a:t>Permite transporte bidireccional de señales ópticas entre los POIIT Terrestres.</a:t>
            </a:r>
            <a:endParaRPr lang="es-CL" sz="1400" kern="1200" dirty="0"/>
          </a:p>
          <a:p>
            <a:pPr marL="57150" lvl="1" indent="-57150" algn="just" defTabSz="444500">
              <a:lnSpc>
                <a:spcPct val="90000"/>
              </a:lnSpc>
              <a:spcBef>
                <a:spcPct val="0"/>
              </a:spcBef>
              <a:spcAft>
                <a:spcPct val="15000"/>
              </a:spcAft>
              <a:buChar char="••"/>
            </a:pPr>
            <a:r>
              <a:rPr lang="es-CL" sz="1400" kern="1200" dirty="0" smtClean="0"/>
              <a:t>Está compuesto por  un par de Canales Ópticos, correspondientes a un par de filamentos de fibra óptica y </a:t>
            </a:r>
            <a:r>
              <a:rPr lang="es-CL" sz="1400" kern="1200" dirty="0" err="1" smtClean="0"/>
              <a:t>asimilabled</a:t>
            </a:r>
            <a:r>
              <a:rPr lang="es-CL" sz="1400" kern="1200" dirty="0" smtClean="0"/>
              <a:t> al concepto de “fibra oscura”.</a:t>
            </a:r>
            <a:endParaRPr lang="es-CL" sz="1400" kern="1200" dirty="0"/>
          </a:p>
        </p:txBody>
      </p:sp>
      <p:sp>
        <p:nvSpPr>
          <p:cNvPr id="12" name="11 Forma libre"/>
          <p:cNvSpPr/>
          <p:nvPr/>
        </p:nvSpPr>
        <p:spPr>
          <a:xfrm>
            <a:off x="539553" y="4723849"/>
            <a:ext cx="1800200" cy="1583071"/>
          </a:xfrm>
          <a:custGeom>
            <a:avLst/>
            <a:gdLst>
              <a:gd name="connsiteX0" fmla="*/ 0 w 2825593"/>
              <a:gd name="connsiteY0" fmla="*/ 263850 h 1583071"/>
              <a:gd name="connsiteX1" fmla="*/ 263850 w 2825593"/>
              <a:gd name="connsiteY1" fmla="*/ 0 h 1583071"/>
              <a:gd name="connsiteX2" fmla="*/ 2561743 w 2825593"/>
              <a:gd name="connsiteY2" fmla="*/ 0 h 1583071"/>
              <a:gd name="connsiteX3" fmla="*/ 2825593 w 2825593"/>
              <a:gd name="connsiteY3" fmla="*/ 263850 h 1583071"/>
              <a:gd name="connsiteX4" fmla="*/ 2825593 w 2825593"/>
              <a:gd name="connsiteY4" fmla="*/ 1319221 h 1583071"/>
              <a:gd name="connsiteX5" fmla="*/ 2561743 w 2825593"/>
              <a:gd name="connsiteY5" fmla="*/ 1583071 h 1583071"/>
              <a:gd name="connsiteX6" fmla="*/ 263850 w 2825593"/>
              <a:gd name="connsiteY6" fmla="*/ 1583071 h 1583071"/>
              <a:gd name="connsiteX7" fmla="*/ 0 w 2825593"/>
              <a:gd name="connsiteY7" fmla="*/ 1319221 h 1583071"/>
              <a:gd name="connsiteX8" fmla="*/ 0 w 2825593"/>
              <a:gd name="connsiteY8" fmla="*/ 263850 h 1583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25593" h="1583071">
                <a:moveTo>
                  <a:pt x="0" y="263850"/>
                </a:moveTo>
                <a:cubicBezTo>
                  <a:pt x="0" y="118130"/>
                  <a:pt x="118130" y="0"/>
                  <a:pt x="263850" y="0"/>
                </a:cubicBezTo>
                <a:lnTo>
                  <a:pt x="2561743" y="0"/>
                </a:lnTo>
                <a:cubicBezTo>
                  <a:pt x="2707463" y="0"/>
                  <a:pt x="2825593" y="118130"/>
                  <a:pt x="2825593" y="263850"/>
                </a:cubicBezTo>
                <a:lnTo>
                  <a:pt x="2825593" y="1319221"/>
                </a:lnTo>
                <a:cubicBezTo>
                  <a:pt x="2825593" y="1464941"/>
                  <a:pt x="2707463" y="1583071"/>
                  <a:pt x="2561743" y="1583071"/>
                </a:cubicBezTo>
                <a:lnTo>
                  <a:pt x="263850" y="1583071"/>
                </a:lnTo>
                <a:cubicBezTo>
                  <a:pt x="118130" y="1583071"/>
                  <a:pt x="0" y="1464941"/>
                  <a:pt x="0" y="1319221"/>
                </a:cubicBezTo>
                <a:lnTo>
                  <a:pt x="0" y="263850"/>
                </a:lnTo>
                <a:close/>
              </a:path>
            </a:pathLst>
          </a:custGeom>
        </p:spPr>
        <p:style>
          <a:lnRef idx="2">
            <a:schemeClr val="lt1">
              <a:hueOff val="0"/>
              <a:satOff val="0"/>
              <a:lumOff val="0"/>
              <a:alphaOff val="0"/>
            </a:schemeClr>
          </a:lnRef>
          <a:fillRef idx="1">
            <a:schemeClr val="accent1">
              <a:shade val="80000"/>
              <a:hueOff val="306246"/>
              <a:satOff val="-4392"/>
              <a:lumOff val="25615"/>
              <a:alphaOff val="0"/>
            </a:schemeClr>
          </a:fillRef>
          <a:effectRef idx="0">
            <a:schemeClr val="accent1">
              <a:shade val="80000"/>
              <a:hueOff val="306246"/>
              <a:satOff val="-4392"/>
              <a:lumOff val="25615"/>
              <a:alphaOff val="0"/>
            </a:schemeClr>
          </a:effectRef>
          <a:fontRef idx="minor">
            <a:schemeClr val="lt1"/>
          </a:fontRef>
        </p:style>
        <p:txBody>
          <a:bodyPr spcFirstLastPara="0" vert="horz" wrap="square" lIns="214439" tIns="145859" rIns="214439" bIns="145859" numCol="1" spcCol="1270" anchor="ctr" anchorCtr="0">
            <a:noAutofit/>
          </a:bodyPr>
          <a:lstStyle/>
          <a:p>
            <a:pPr lvl="0" algn="ctr" defTabSz="1600200">
              <a:lnSpc>
                <a:spcPct val="90000"/>
              </a:lnSpc>
              <a:spcBef>
                <a:spcPct val="0"/>
              </a:spcBef>
              <a:spcAft>
                <a:spcPct val="35000"/>
              </a:spcAft>
            </a:pPr>
            <a:r>
              <a:rPr lang="es-CL" sz="2400" kern="1200" dirty="0" smtClean="0"/>
              <a:t>Canal Óptico Terrestre</a:t>
            </a:r>
            <a:endParaRPr lang="es-CL" sz="2400" kern="1200" dirty="0"/>
          </a:p>
        </p:txBody>
      </p:sp>
      <p:pic>
        <p:nvPicPr>
          <p:cNvPr id="4" name="Imagen 6"/>
          <p:cNvPicPr>
            <a:picLocks noChangeAspect="1"/>
          </p:cNvPicPr>
          <p:nvPr/>
        </p:nvPicPr>
        <p:blipFill>
          <a:blip r:embed="rId2"/>
          <a:stretch>
            <a:fillRect/>
          </a:stretch>
        </p:blipFill>
        <p:spPr>
          <a:xfrm>
            <a:off x="8242028" y="55135"/>
            <a:ext cx="859336" cy="648816"/>
          </a:xfrm>
          <a:prstGeom prst="rect">
            <a:avLst/>
          </a:prstGeom>
        </p:spPr>
      </p:pic>
    </p:spTree>
    <p:extLst>
      <p:ext uri="{BB962C8B-B14F-4D97-AF65-F5344CB8AC3E}">
        <p14:creationId xmlns:p14="http://schemas.microsoft.com/office/powerpoint/2010/main" val="2680158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7707" y="566185"/>
            <a:ext cx="3328772" cy="61751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9" name="18 Grupo"/>
          <p:cNvGrpSpPr/>
          <p:nvPr/>
        </p:nvGrpSpPr>
        <p:grpSpPr>
          <a:xfrm>
            <a:off x="5914324" y="4910014"/>
            <a:ext cx="2525645" cy="1371208"/>
            <a:chOff x="1" y="4524498"/>
            <a:chExt cx="2612570" cy="1477013"/>
          </a:xfrm>
        </p:grpSpPr>
        <p:grpSp>
          <p:nvGrpSpPr>
            <p:cNvPr id="20" name="19 Grupo"/>
            <p:cNvGrpSpPr/>
            <p:nvPr/>
          </p:nvGrpSpPr>
          <p:grpSpPr>
            <a:xfrm>
              <a:off x="1" y="4524498"/>
              <a:ext cx="2612570" cy="1477013"/>
              <a:chOff x="0" y="856488"/>
              <a:chExt cx="9144000" cy="5145024"/>
            </a:xfrm>
          </p:grpSpPr>
          <p:pic>
            <p:nvPicPr>
              <p:cNvPr id="22" name="21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856488"/>
                <a:ext cx="9144000" cy="5145024"/>
              </a:xfrm>
              <a:prstGeom prst="rect">
                <a:avLst/>
              </a:prstGeom>
            </p:spPr>
          </p:pic>
          <p:sp>
            <p:nvSpPr>
              <p:cNvPr id="23" name="22 Elipse"/>
              <p:cNvSpPr/>
              <p:nvPr/>
            </p:nvSpPr>
            <p:spPr>
              <a:xfrm>
                <a:off x="2339438" y="5011388"/>
                <a:ext cx="641267" cy="736270"/>
              </a:xfrm>
              <a:prstGeom prst="ellipse">
                <a:avLst/>
              </a:prstGeom>
              <a:noFill/>
              <a:ln>
                <a:solidFill>
                  <a:srgbClr val="FF2D2D"/>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CL" sz="900"/>
              </a:p>
            </p:txBody>
          </p:sp>
        </p:grpSp>
        <p:cxnSp>
          <p:nvCxnSpPr>
            <p:cNvPr id="21" name="20 Conector recto de flecha"/>
            <p:cNvCxnSpPr>
              <a:endCxn id="23" idx="3"/>
            </p:cNvCxnSpPr>
            <p:nvPr/>
          </p:nvCxnSpPr>
          <p:spPr>
            <a:xfrm flipV="1">
              <a:off x="528818" y="5897681"/>
              <a:ext cx="166425" cy="103830"/>
            </a:xfrm>
            <a:prstGeom prst="straightConnector1">
              <a:avLst/>
            </a:prstGeom>
            <a:ln w="19050">
              <a:solidFill>
                <a:srgbClr val="FF2D2D"/>
              </a:solidFill>
              <a:tailEnd type="arrow"/>
            </a:ln>
          </p:spPr>
          <p:style>
            <a:lnRef idx="2">
              <a:schemeClr val="accent1"/>
            </a:lnRef>
            <a:fillRef idx="0">
              <a:schemeClr val="accent1"/>
            </a:fillRef>
            <a:effectRef idx="1">
              <a:schemeClr val="accent1"/>
            </a:effectRef>
            <a:fontRef idx="minor">
              <a:schemeClr val="tx1"/>
            </a:fontRef>
          </p:style>
        </p:cxnSp>
      </p:grpSp>
      <p:sp>
        <p:nvSpPr>
          <p:cNvPr id="3" name="2 Rectángulo redondeado"/>
          <p:cNvSpPr/>
          <p:nvPr/>
        </p:nvSpPr>
        <p:spPr>
          <a:xfrm>
            <a:off x="264159" y="2250742"/>
            <a:ext cx="2110905" cy="987504"/>
          </a:xfrm>
          <a:prstGeom prst="roundRect">
            <a:avLst/>
          </a:prstGeom>
          <a:solidFill>
            <a:schemeClr val="accent1">
              <a:lumMod val="75000"/>
            </a:schemeClr>
          </a:solidFill>
          <a:ln>
            <a:solidFill>
              <a:schemeClr val="accent1">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r>
              <a:rPr lang="es-MX" sz="1600" b="1" dirty="0" smtClean="0">
                <a:solidFill>
                  <a:schemeClr val="lt1"/>
                </a:solidFill>
              </a:rPr>
              <a:t>Troncal Submarina:</a:t>
            </a:r>
            <a:endParaRPr lang="es-MX" sz="1600" b="1" dirty="0">
              <a:solidFill>
                <a:schemeClr val="lt1"/>
              </a:solidFill>
            </a:endParaRPr>
          </a:p>
          <a:p>
            <a:pPr marL="285750" indent="-285750">
              <a:buFont typeface="Arial" panose="020B0604020202020204" pitchFamily="34" charset="0"/>
              <a:buChar char="•"/>
            </a:pPr>
            <a:r>
              <a:rPr lang="es-MX" sz="1200" dirty="0" smtClean="0">
                <a:solidFill>
                  <a:schemeClr val="lt1"/>
                </a:solidFill>
              </a:rPr>
              <a:t>6 POIIT Exigibles</a:t>
            </a:r>
          </a:p>
          <a:p>
            <a:pPr marL="285750" indent="-285750">
              <a:buFont typeface="Arial" panose="020B0604020202020204" pitchFamily="34" charset="0"/>
              <a:buChar char="•"/>
            </a:pPr>
            <a:r>
              <a:rPr lang="es-MX" sz="1200" dirty="0" smtClean="0"/>
              <a:t>+ de 60 canales ópticos </a:t>
            </a:r>
            <a:r>
              <a:rPr lang="es-MX" sz="1200" dirty="0" smtClean="0">
                <a:solidFill>
                  <a:schemeClr val="lt1"/>
                </a:solidFill>
              </a:rPr>
              <a:t>(DWDM)</a:t>
            </a:r>
            <a:endParaRPr lang="es-MX" sz="1200" dirty="0">
              <a:solidFill>
                <a:schemeClr val="lt1"/>
              </a:solidFill>
            </a:endParaRPr>
          </a:p>
        </p:txBody>
      </p:sp>
      <p:sp>
        <p:nvSpPr>
          <p:cNvPr id="6" name="5 Rectángulo redondeado"/>
          <p:cNvSpPr/>
          <p:nvPr/>
        </p:nvSpPr>
        <p:spPr>
          <a:xfrm>
            <a:off x="5591079" y="786297"/>
            <a:ext cx="2857596" cy="1191816"/>
          </a:xfrm>
          <a:prstGeom prst="roundRect">
            <a:avLst/>
          </a:prstGeom>
          <a:solidFill>
            <a:schemeClr val="accent2">
              <a:lumMod val="75000"/>
            </a:schemeClr>
          </a:solidFill>
          <a:ln>
            <a:solidFill>
              <a:schemeClr val="accent2">
                <a:lumMod val="75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p>
            <a:r>
              <a:rPr lang="en-US" sz="1600" b="1" dirty="0" err="1" smtClean="0">
                <a:solidFill>
                  <a:schemeClr val="bg1"/>
                </a:solidFill>
              </a:rPr>
              <a:t>Troncal</a:t>
            </a:r>
            <a:r>
              <a:rPr lang="en-US" sz="1600" b="1" dirty="0" smtClean="0">
                <a:solidFill>
                  <a:schemeClr val="bg1"/>
                </a:solidFill>
              </a:rPr>
              <a:t> </a:t>
            </a:r>
            <a:r>
              <a:rPr lang="en-US" sz="1600" b="1" dirty="0" err="1" smtClean="0">
                <a:solidFill>
                  <a:schemeClr val="bg1"/>
                </a:solidFill>
              </a:rPr>
              <a:t>Terrestre</a:t>
            </a:r>
            <a:r>
              <a:rPr lang="en-US" sz="1600" b="1" dirty="0" smtClean="0">
                <a:solidFill>
                  <a:schemeClr val="bg1"/>
                </a:solidFill>
              </a:rPr>
              <a:t> Los </a:t>
            </a:r>
            <a:r>
              <a:rPr lang="en-US" sz="1600" b="1" dirty="0">
                <a:solidFill>
                  <a:schemeClr val="bg1"/>
                </a:solidFill>
              </a:rPr>
              <a:t>Lagos</a:t>
            </a:r>
            <a:r>
              <a:rPr lang="en-US" sz="1600" b="1" dirty="0" smtClean="0">
                <a:solidFill>
                  <a:schemeClr val="bg1"/>
                </a:solidFill>
              </a:rPr>
              <a:t>:</a:t>
            </a:r>
          </a:p>
          <a:p>
            <a:pPr marL="171450" indent="-171450">
              <a:buFont typeface="Arial" panose="020B0604020202020204" pitchFamily="34" charset="0"/>
              <a:buChar char="•"/>
            </a:pPr>
            <a:r>
              <a:rPr lang="en-US" sz="1200" dirty="0" smtClean="0">
                <a:solidFill>
                  <a:schemeClr val="bg1"/>
                </a:solidFill>
              </a:rPr>
              <a:t>15 POIIT </a:t>
            </a:r>
            <a:r>
              <a:rPr lang="en-US" sz="1200" dirty="0" err="1" smtClean="0">
                <a:solidFill>
                  <a:schemeClr val="bg1"/>
                </a:solidFill>
              </a:rPr>
              <a:t>Exigibles</a:t>
            </a:r>
            <a:endParaRPr lang="en-US" sz="1200" dirty="0" smtClean="0">
              <a:solidFill>
                <a:schemeClr val="bg1"/>
              </a:solidFill>
            </a:endParaRPr>
          </a:p>
          <a:p>
            <a:pPr marL="171450" indent="-171450">
              <a:buFont typeface="Arial" panose="020B0604020202020204" pitchFamily="34" charset="0"/>
              <a:buChar char="•"/>
            </a:pPr>
            <a:r>
              <a:rPr lang="en-US" sz="1200" dirty="0" smtClean="0">
                <a:solidFill>
                  <a:schemeClr val="bg1"/>
                </a:solidFill>
              </a:rPr>
              <a:t>3 POIIT </a:t>
            </a:r>
            <a:r>
              <a:rPr lang="en-US" sz="1200" dirty="0" err="1" smtClean="0">
                <a:solidFill>
                  <a:schemeClr val="bg1"/>
                </a:solidFill>
              </a:rPr>
              <a:t>Adicionales</a:t>
            </a:r>
            <a:endParaRPr lang="en-US" sz="1200" dirty="0" smtClean="0">
              <a:solidFill>
                <a:schemeClr val="bg1"/>
              </a:solidFill>
            </a:endParaRPr>
          </a:p>
          <a:p>
            <a:pPr marL="171450" indent="-171450">
              <a:buFont typeface="Arial" panose="020B0604020202020204" pitchFamily="34" charset="0"/>
              <a:buChar char="•"/>
            </a:pPr>
            <a:r>
              <a:rPr lang="en-US" sz="1200" dirty="0" smtClean="0">
                <a:solidFill>
                  <a:schemeClr val="bg1"/>
                </a:solidFill>
              </a:rPr>
              <a:t>+ de 40 </a:t>
            </a:r>
            <a:r>
              <a:rPr lang="en-US" sz="1200" dirty="0" err="1" smtClean="0">
                <a:solidFill>
                  <a:schemeClr val="bg1"/>
                </a:solidFill>
              </a:rPr>
              <a:t>canales</a:t>
            </a:r>
            <a:r>
              <a:rPr lang="en-US" sz="1200" dirty="0" smtClean="0">
                <a:solidFill>
                  <a:schemeClr val="bg1"/>
                </a:solidFill>
              </a:rPr>
              <a:t> </a:t>
            </a:r>
            <a:r>
              <a:rPr lang="en-US" sz="1200" dirty="0" err="1" smtClean="0">
                <a:solidFill>
                  <a:schemeClr val="bg1"/>
                </a:solidFill>
              </a:rPr>
              <a:t>ópticos</a:t>
            </a:r>
            <a:r>
              <a:rPr lang="en-US" sz="1200" dirty="0" smtClean="0">
                <a:solidFill>
                  <a:schemeClr val="bg1"/>
                </a:solidFill>
              </a:rPr>
              <a:t> (pares de </a:t>
            </a:r>
            <a:r>
              <a:rPr lang="en-US" sz="1200" dirty="0" err="1" smtClean="0">
                <a:solidFill>
                  <a:schemeClr val="bg1"/>
                </a:solidFill>
              </a:rPr>
              <a:t>filamentos</a:t>
            </a:r>
            <a:r>
              <a:rPr lang="en-US" sz="1200" dirty="0" smtClean="0">
                <a:solidFill>
                  <a:schemeClr val="bg1"/>
                </a:solidFill>
              </a:rPr>
              <a:t> de FO)</a:t>
            </a:r>
            <a:endParaRPr lang="en-US" sz="1200" dirty="0">
              <a:solidFill>
                <a:schemeClr val="bg1"/>
              </a:solidFill>
            </a:endParaRPr>
          </a:p>
        </p:txBody>
      </p:sp>
      <p:sp>
        <p:nvSpPr>
          <p:cNvPr id="36" name="35 Rectángulo redondeado"/>
          <p:cNvSpPr/>
          <p:nvPr/>
        </p:nvSpPr>
        <p:spPr>
          <a:xfrm>
            <a:off x="5605849" y="2250741"/>
            <a:ext cx="2857596" cy="1191816"/>
          </a:xfrm>
          <a:prstGeom prst="roundRect">
            <a:avLst/>
          </a:prstGeom>
          <a:solidFill>
            <a:schemeClr val="accent2">
              <a:lumMod val="50000"/>
            </a:schemeClr>
          </a:solidFill>
          <a:ln>
            <a:solidFill>
              <a:schemeClr val="accent2">
                <a:lumMod val="50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1600" b="1" dirty="0" err="1" smtClean="0">
                <a:solidFill>
                  <a:schemeClr val="bg1"/>
                </a:solidFill>
              </a:rPr>
              <a:t>Troncal</a:t>
            </a:r>
            <a:r>
              <a:rPr lang="en-US" sz="1600" b="1" dirty="0" smtClean="0">
                <a:solidFill>
                  <a:schemeClr val="bg1"/>
                </a:solidFill>
              </a:rPr>
              <a:t> </a:t>
            </a:r>
            <a:r>
              <a:rPr lang="en-US" sz="1600" b="1" dirty="0" err="1" smtClean="0">
                <a:solidFill>
                  <a:schemeClr val="bg1"/>
                </a:solidFill>
              </a:rPr>
              <a:t>Terrestre</a:t>
            </a:r>
            <a:r>
              <a:rPr lang="en-US" sz="1600" b="1" dirty="0" smtClean="0">
                <a:solidFill>
                  <a:schemeClr val="bg1"/>
                </a:solidFill>
              </a:rPr>
              <a:t> </a:t>
            </a:r>
            <a:r>
              <a:rPr lang="en-US" sz="1600" b="1" dirty="0" err="1" smtClean="0">
                <a:solidFill>
                  <a:schemeClr val="bg1"/>
                </a:solidFill>
              </a:rPr>
              <a:t>Aysén</a:t>
            </a:r>
            <a:r>
              <a:rPr lang="en-US" sz="1600" b="1" dirty="0" smtClean="0">
                <a:solidFill>
                  <a:schemeClr val="bg1"/>
                </a:solidFill>
              </a:rPr>
              <a:t>:</a:t>
            </a:r>
          </a:p>
          <a:p>
            <a:pPr marL="171450" indent="-171450">
              <a:buFont typeface="Arial" panose="020B0604020202020204" pitchFamily="34" charset="0"/>
              <a:buChar char="•"/>
            </a:pPr>
            <a:r>
              <a:rPr lang="en-US" sz="1200" dirty="0" smtClean="0">
                <a:solidFill>
                  <a:schemeClr val="bg1"/>
                </a:solidFill>
              </a:rPr>
              <a:t>12 POIIT </a:t>
            </a:r>
            <a:r>
              <a:rPr lang="en-US" sz="1200" dirty="0" err="1" smtClean="0">
                <a:solidFill>
                  <a:schemeClr val="bg1"/>
                </a:solidFill>
              </a:rPr>
              <a:t>Exigibles</a:t>
            </a:r>
            <a:endParaRPr lang="en-US" sz="1200" dirty="0" smtClean="0">
              <a:solidFill>
                <a:schemeClr val="bg1"/>
              </a:solidFill>
            </a:endParaRPr>
          </a:p>
          <a:p>
            <a:pPr marL="171450" indent="-171450">
              <a:buFont typeface="Arial" panose="020B0604020202020204" pitchFamily="34" charset="0"/>
              <a:buChar char="•"/>
            </a:pPr>
            <a:r>
              <a:rPr lang="en-US" sz="1200" dirty="0" smtClean="0">
                <a:solidFill>
                  <a:schemeClr val="bg1"/>
                </a:solidFill>
              </a:rPr>
              <a:t>4 POIIT </a:t>
            </a:r>
            <a:r>
              <a:rPr lang="en-US" sz="1200" dirty="0" err="1" smtClean="0">
                <a:solidFill>
                  <a:schemeClr val="bg1"/>
                </a:solidFill>
              </a:rPr>
              <a:t>Adicionales</a:t>
            </a:r>
            <a:endParaRPr lang="en-US" sz="1200" dirty="0" smtClean="0">
              <a:solidFill>
                <a:schemeClr val="bg1"/>
              </a:solidFill>
            </a:endParaRPr>
          </a:p>
          <a:p>
            <a:pPr marL="171450" indent="-171450">
              <a:buFont typeface="Arial" panose="020B0604020202020204" pitchFamily="34" charset="0"/>
              <a:buChar char="•"/>
            </a:pPr>
            <a:r>
              <a:rPr lang="en-US" sz="1200" dirty="0">
                <a:solidFill>
                  <a:schemeClr val="bg1"/>
                </a:solidFill>
              </a:rPr>
              <a:t>+ de 40 </a:t>
            </a:r>
            <a:r>
              <a:rPr lang="en-US" sz="1200" dirty="0" err="1">
                <a:solidFill>
                  <a:schemeClr val="bg1"/>
                </a:solidFill>
              </a:rPr>
              <a:t>canales</a:t>
            </a:r>
            <a:r>
              <a:rPr lang="en-US" sz="1200" dirty="0">
                <a:solidFill>
                  <a:schemeClr val="bg1"/>
                </a:solidFill>
              </a:rPr>
              <a:t> </a:t>
            </a:r>
            <a:r>
              <a:rPr lang="en-US" sz="1200" dirty="0" err="1">
                <a:solidFill>
                  <a:schemeClr val="bg1"/>
                </a:solidFill>
              </a:rPr>
              <a:t>ópticos</a:t>
            </a:r>
            <a:r>
              <a:rPr lang="en-US" sz="1200" dirty="0">
                <a:solidFill>
                  <a:schemeClr val="bg1"/>
                </a:solidFill>
              </a:rPr>
              <a:t> (pares de </a:t>
            </a:r>
            <a:r>
              <a:rPr lang="en-US" sz="1200" dirty="0" err="1">
                <a:solidFill>
                  <a:schemeClr val="bg1"/>
                </a:solidFill>
              </a:rPr>
              <a:t>filamentos</a:t>
            </a:r>
            <a:r>
              <a:rPr lang="en-US" sz="1200" dirty="0">
                <a:solidFill>
                  <a:schemeClr val="bg1"/>
                </a:solidFill>
              </a:rPr>
              <a:t> de FO)</a:t>
            </a:r>
          </a:p>
        </p:txBody>
      </p:sp>
      <p:sp>
        <p:nvSpPr>
          <p:cNvPr id="37" name="36 Rectángulo redondeado"/>
          <p:cNvSpPr/>
          <p:nvPr/>
        </p:nvSpPr>
        <p:spPr>
          <a:xfrm>
            <a:off x="5605849" y="3660885"/>
            <a:ext cx="2857596" cy="1191816"/>
          </a:xfrm>
          <a:prstGeom prst="roundRect">
            <a:avLst/>
          </a:prstGeom>
          <a:solidFill>
            <a:schemeClr val="accent4">
              <a:lumMod val="50000"/>
            </a:schemeClr>
          </a:solidFill>
          <a:ln>
            <a:solidFill>
              <a:schemeClr val="accent4">
                <a:lumMod val="50000"/>
              </a:schemeClr>
            </a:solidFill>
          </a:ln>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en-US" sz="1600" b="1" dirty="0" err="1" smtClean="0">
                <a:solidFill>
                  <a:schemeClr val="bg1"/>
                </a:solidFill>
              </a:rPr>
              <a:t>Troncal</a:t>
            </a:r>
            <a:r>
              <a:rPr lang="en-US" sz="1600" b="1" dirty="0" smtClean="0">
                <a:solidFill>
                  <a:schemeClr val="bg1"/>
                </a:solidFill>
              </a:rPr>
              <a:t> </a:t>
            </a:r>
            <a:r>
              <a:rPr lang="en-US" sz="1600" b="1" dirty="0" err="1">
                <a:solidFill>
                  <a:schemeClr val="bg1"/>
                </a:solidFill>
              </a:rPr>
              <a:t>T</a:t>
            </a:r>
            <a:r>
              <a:rPr lang="en-US" sz="1600" b="1" dirty="0" err="1" smtClean="0">
                <a:solidFill>
                  <a:schemeClr val="bg1"/>
                </a:solidFill>
              </a:rPr>
              <a:t>errestre</a:t>
            </a:r>
            <a:r>
              <a:rPr lang="en-US" sz="1600" b="1" dirty="0" smtClean="0">
                <a:solidFill>
                  <a:schemeClr val="bg1"/>
                </a:solidFill>
              </a:rPr>
              <a:t> Magallanes:</a:t>
            </a:r>
          </a:p>
          <a:p>
            <a:pPr marL="171450" indent="-171450">
              <a:buFont typeface="Arial" panose="020B0604020202020204" pitchFamily="34" charset="0"/>
              <a:buChar char="•"/>
            </a:pPr>
            <a:r>
              <a:rPr lang="en-US" sz="1200" dirty="0" smtClean="0">
                <a:solidFill>
                  <a:schemeClr val="bg1"/>
                </a:solidFill>
              </a:rPr>
              <a:t>3 POIIT </a:t>
            </a:r>
            <a:r>
              <a:rPr lang="en-US" sz="1200" dirty="0" err="1" smtClean="0">
                <a:solidFill>
                  <a:schemeClr val="bg1"/>
                </a:solidFill>
              </a:rPr>
              <a:t>Exigibles</a:t>
            </a:r>
            <a:endParaRPr lang="en-US" sz="1200" dirty="0" smtClean="0">
              <a:solidFill>
                <a:schemeClr val="bg1"/>
              </a:solidFill>
            </a:endParaRPr>
          </a:p>
          <a:p>
            <a:pPr marL="171450" indent="-171450">
              <a:buFont typeface="Arial" panose="020B0604020202020204" pitchFamily="34" charset="0"/>
              <a:buChar char="•"/>
            </a:pPr>
            <a:r>
              <a:rPr lang="en-US" sz="1200" dirty="0" smtClean="0">
                <a:solidFill>
                  <a:schemeClr val="bg1"/>
                </a:solidFill>
              </a:rPr>
              <a:t>3 POIIT </a:t>
            </a:r>
            <a:r>
              <a:rPr lang="en-US" sz="1200" dirty="0" err="1" smtClean="0">
                <a:solidFill>
                  <a:schemeClr val="bg1"/>
                </a:solidFill>
              </a:rPr>
              <a:t>Adicionales</a:t>
            </a:r>
            <a:endParaRPr lang="en-US" sz="1200" dirty="0" smtClean="0">
              <a:solidFill>
                <a:schemeClr val="bg1"/>
              </a:solidFill>
            </a:endParaRPr>
          </a:p>
          <a:p>
            <a:pPr marL="171450" indent="-171450">
              <a:buFont typeface="Arial" panose="020B0604020202020204" pitchFamily="34" charset="0"/>
              <a:buChar char="•"/>
            </a:pPr>
            <a:r>
              <a:rPr lang="en-US" sz="1200" dirty="0">
                <a:solidFill>
                  <a:schemeClr val="bg1"/>
                </a:solidFill>
              </a:rPr>
              <a:t>+ de 40 </a:t>
            </a:r>
            <a:r>
              <a:rPr lang="en-US" sz="1200" dirty="0" err="1">
                <a:solidFill>
                  <a:schemeClr val="bg1"/>
                </a:solidFill>
              </a:rPr>
              <a:t>canales</a:t>
            </a:r>
            <a:r>
              <a:rPr lang="en-US" sz="1200" dirty="0">
                <a:solidFill>
                  <a:schemeClr val="bg1"/>
                </a:solidFill>
              </a:rPr>
              <a:t> </a:t>
            </a:r>
            <a:r>
              <a:rPr lang="en-US" sz="1200" dirty="0" err="1">
                <a:solidFill>
                  <a:schemeClr val="bg1"/>
                </a:solidFill>
              </a:rPr>
              <a:t>ópticos</a:t>
            </a:r>
            <a:r>
              <a:rPr lang="en-US" sz="1200" dirty="0">
                <a:solidFill>
                  <a:schemeClr val="bg1"/>
                </a:solidFill>
              </a:rPr>
              <a:t> (pares de </a:t>
            </a:r>
            <a:r>
              <a:rPr lang="en-US" sz="1200" dirty="0" err="1">
                <a:solidFill>
                  <a:schemeClr val="bg1"/>
                </a:solidFill>
              </a:rPr>
              <a:t>filamentos</a:t>
            </a:r>
            <a:r>
              <a:rPr lang="en-US" sz="1200" dirty="0">
                <a:solidFill>
                  <a:schemeClr val="bg1"/>
                </a:solidFill>
              </a:rPr>
              <a:t> de FO)</a:t>
            </a:r>
          </a:p>
        </p:txBody>
      </p:sp>
      <p:cxnSp>
        <p:nvCxnSpPr>
          <p:cNvPr id="43" name="42 Conector angular"/>
          <p:cNvCxnSpPr>
            <a:stCxn id="6" idx="1"/>
          </p:cNvCxnSpPr>
          <p:nvPr/>
        </p:nvCxnSpPr>
        <p:spPr>
          <a:xfrm rot="10800000">
            <a:off x="4245585" y="874197"/>
            <a:ext cx="1345494" cy="508008"/>
          </a:xfrm>
          <a:prstGeom prst="bentConnector3">
            <a:avLst/>
          </a:prstGeom>
          <a:ln w="38100">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cxnSp>
        <p:nvCxnSpPr>
          <p:cNvPr id="47" name="46 Conector angular"/>
          <p:cNvCxnSpPr/>
          <p:nvPr/>
        </p:nvCxnSpPr>
        <p:spPr>
          <a:xfrm rot="10800000">
            <a:off x="4438651" y="2523158"/>
            <a:ext cx="1167201" cy="272415"/>
          </a:xfrm>
          <a:prstGeom prst="bentConnector3">
            <a:avLst>
              <a:gd name="adj1" fmla="val 56528"/>
            </a:avLst>
          </a:prstGeom>
          <a:ln w="38100">
            <a:solidFill>
              <a:schemeClr val="accent2">
                <a:lumMod val="50000"/>
              </a:schemeClr>
            </a:solidFill>
          </a:ln>
        </p:spPr>
        <p:style>
          <a:lnRef idx="2">
            <a:schemeClr val="accent1"/>
          </a:lnRef>
          <a:fillRef idx="0">
            <a:schemeClr val="accent1"/>
          </a:fillRef>
          <a:effectRef idx="1">
            <a:schemeClr val="accent1"/>
          </a:effectRef>
          <a:fontRef idx="minor">
            <a:schemeClr val="tx1"/>
          </a:fontRef>
        </p:style>
      </p:cxnSp>
      <p:cxnSp>
        <p:nvCxnSpPr>
          <p:cNvPr id="53" name="52 Conector recto"/>
          <p:cNvCxnSpPr>
            <a:stCxn id="37" idx="1"/>
          </p:cNvCxnSpPr>
          <p:nvPr/>
        </p:nvCxnSpPr>
        <p:spPr>
          <a:xfrm flipH="1">
            <a:off x="4629151" y="4256793"/>
            <a:ext cx="976698" cy="0"/>
          </a:xfrm>
          <a:prstGeom prst="line">
            <a:avLst/>
          </a:prstGeom>
          <a:ln w="38100">
            <a:solidFill>
              <a:schemeClr val="accent4">
                <a:lumMod val="50000"/>
              </a:schemeClr>
            </a:solidFill>
          </a:ln>
        </p:spPr>
        <p:style>
          <a:lnRef idx="2">
            <a:schemeClr val="accent1"/>
          </a:lnRef>
          <a:fillRef idx="0">
            <a:schemeClr val="accent1"/>
          </a:fillRef>
          <a:effectRef idx="1">
            <a:schemeClr val="accent1"/>
          </a:effectRef>
          <a:fontRef idx="minor">
            <a:schemeClr val="tx1"/>
          </a:fontRef>
        </p:style>
      </p:cxnSp>
      <p:cxnSp>
        <p:nvCxnSpPr>
          <p:cNvPr id="58" name="57 Conector recto"/>
          <p:cNvCxnSpPr>
            <a:stCxn id="3" idx="3"/>
          </p:cNvCxnSpPr>
          <p:nvPr/>
        </p:nvCxnSpPr>
        <p:spPr>
          <a:xfrm>
            <a:off x="2375064" y="2744494"/>
            <a:ext cx="425286" cy="51080"/>
          </a:xfrm>
          <a:prstGeom prst="line">
            <a:avLst/>
          </a:prstGeom>
          <a:ln w="38100">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
        <p:nvSpPr>
          <p:cNvPr id="24" name="1 Título"/>
          <p:cNvSpPr txBox="1">
            <a:spLocks/>
          </p:cNvSpPr>
          <p:nvPr/>
        </p:nvSpPr>
        <p:spPr>
          <a:xfrm>
            <a:off x="25152" y="116632"/>
            <a:ext cx="6203032" cy="416575"/>
          </a:xfrm>
          <a:prstGeom prst="rect">
            <a:avLst/>
          </a:prstGeom>
        </p:spPr>
        <p:style>
          <a:lnRef idx="3">
            <a:schemeClr val="lt1"/>
          </a:lnRef>
          <a:fillRef idx="1">
            <a:schemeClr val="accent2"/>
          </a:fillRef>
          <a:effectRef idx="1">
            <a:schemeClr val="accent2"/>
          </a:effectRef>
          <a:fontRef idx="minor">
            <a:schemeClr val="lt1"/>
          </a:fontRef>
        </p:style>
        <p:txBody>
          <a:bodyPr vert="horz" lIns="91440" tIns="45720" rIns="91440" bIns="45720" rtlCol="0" anchor="ctr">
            <a:normAutofit fontScale="75000" lnSpcReduction="2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r>
              <a:rPr lang="es-CL" sz="2400" b="1" dirty="0" smtClean="0"/>
              <a:t>Componentes básicos de las Troncales de Infraestructura Óptica</a:t>
            </a:r>
            <a:endParaRPr lang="es-CL" sz="2400" b="1" dirty="0"/>
          </a:p>
        </p:txBody>
      </p:sp>
      <p:pic>
        <p:nvPicPr>
          <p:cNvPr id="25" name="Imagen 6"/>
          <p:cNvPicPr>
            <a:picLocks noChangeAspect="1"/>
          </p:cNvPicPr>
          <p:nvPr/>
        </p:nvPicPr>
        <p:blipFill>
          <a:blip r:embed="rId5"/>
          <a:stretch>
            <a:fillRect/>
          </a:stretch>
        </p:blipFill>
        <p:spPr>
          <a:xfrm>
            <a:off x="8242028" y="55135"/>
            <a:ext cx="859336" cy="648816"/>
          </a:xfrm>
          <a:prstGeom prst="rect">
            <a:avLst/>
          </a:prstGeom>
        </p:spPr>
      </p:pic>
    </p:spTree>
    <p:extLst>
      <p:ext uri="{BB962C8B-B14F-4D97-AF65-F5344CB8AC3E}">
        <p14:creationId xmlns:p14="http://schemas.microsoft.com/office/powerpoint/2010/main" val="26567751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3 Grupo"/>
          <p:cNvGrpSpPr/>
          <p:nvPr/>
        </p:nvGrpSpPr>
        <p:grpSpPr>
          <a:xfrm>
            <a:off x="107504" y="1124744"/>
            <a:ext cx="8928992" cy="970946"/>
            <a:chOff x="467546" y="1050995"/>
            <a:chExt cx="7846713" cy="832239"/>
          </a:xfrm>
        </p:grpSpPr>
        <p:sp>
          <p:nvSpPr>
            <p:cNvPr id="5" name="4 Rectángulo redondeado"/>
            <p:cNvSpPr/>
            <p:nvPr/>
          </p:nvSpPr>
          <p:spPr>
            <a:xfrm>
              <a:off x="669749" y="1050995"/>
              <a:ext cx="7024074" cy="832239"/>
            </a:xfrm>
            <a:prstGeom prst="roundRect">
              <a:avLst/>
            </a:prstGeom>
            <a:ln>
              <a:solidFill>
                <a:schemeClr val="accent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L" dirty="0" smtClean="0"/>
                <a:t>La Beneficiaria deberá disponer de una Oferta de Servicios de Infraestructura vigente durante todo el Periodo de Obligatoriedad de las Exigencias de las Bases, en cada uno de los POIIT comprometidos, de modo abierto y no discriminatorio.</a:t>
              </a:r>
              <a:endParaRPr lang="es-CL" dirty="0"/>
            </a:p>
          </p:txBody>
        </p:sp>
        <p:sp>
          <p:nvSpPr>
            <p:cNvPr id="6" name="5 Rectángulo"/>
            <p:cNvSpPr/>
            <p:nvPr/>
          </p:nvSpPr>
          <p:spPr>
            <a:xfrm>
              <a:off x="467546" y="1267019"/>
              <a:ext cx="7846713" cy="369332"/>
            </a:xfrm>
            <a:prstGeom prst="rect">
              <a:avLst/>
            </a:prstGeom>
          </p:spPr>
          <p:txBody>
            <a:bodyPr wrap="square">
              <a:spAutoFit/>
            </a:bodyPr>
            <a:lstStyle/>
            <a:p>
              <a:endParaRPr lang="es-CL" dirty="0">
                <a:solidFill>
                  <a:schemeClr val="bg1"/>
                </a:solidFill>
              </a:endParaRPr>
            </a:p>
          </p:txBody>
        </p:sp>
      </p:grpSp>
      <p:sp>
        <p:nvSpPr>
          <p:cNvPr id="22" name="1 Título"/>
          <p:cNvSpPr txBox="1">
            <a:spLocks/>
          </p:cNvSpPr>
          <p:nvPr/>
        </p:nvSpPr>
        <p:spPr>
          <a:xfrm>
            <a:off x="25152" y="420137"/>
            <a:ext cx="6203032" cy="416575"/>
          </a:xfrm>
          <a:prstGeom prst="rect">
            <a:avLst/>
          </a:prstGeom>
        </p:spPr>
        <p:style>
          <a:lnRef idx="3">
            <a:schemeClr val="lt1"/>
          </a:lnRef>
          <a:fillRef idx="1">
            <a:schemeClr val="accent2"/>
          </a:fillRef>
          <a:effectRef idx="1">
            <a:schemeClr val="accent2"/>
          </a:effectRef>
          <a:fontRef idx="minor">
            <a:schemeClr val="lt1"/>
          </a:fontRef>
        </p:style>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r>
              <a:rPr lang="es-MX" sz="2400" b="1" dirty="0" smtClean="0"/>
              <a:t>Oferta de Servicio de Infraestructura</a:t>
            </a:r>
            <a:endParaRPr lang="es-CL" sz="2400" b="1" dirty="0"/>
          </a:p>
        </p:txBody>
      </p:sp>
      <p:pic>
        <p:nvPicPr>
          <p:cNvPr id="25" name="Imagen 6"/>
          <p:cNvPicPr>
            <a:picLocks noChangeAspect="1"/>
          </p:cNvPicPr>
          <p:nvPr/>
        </p:nvPicPr>
        <p:blipFill>
          <a:blip r:embed="rId2"/>
          <a:stretch>
            <a:fillRect/>
          </a:stretch>
        </p:blipFill>
        <p:spPr>
          <a:xfrm>
            <a:off x="8242028" y="55135"/>
            <a:ext cx="859336" cy="648816"/>
          </a:xfrm>
          <a:prstGeom prst="rect">
            <a:avLst/>
          </a:prstGeom>
        </p:spPr>
      </p:pic>
      <p:grpSp>
        <p:nvGrpSpPr>
          <p:cNvPr id="30" name="29 Grupo"/>
          <p:cNvGrpSpPr/>
          <p:nvPr/>
        </p:nvGrpSpPr>
        <p:grpSpPr>
          <a:xfrm>
            <a:off x="337596" y="2362948"/>
            <a:ext cx="7992888" cy="1296144"/>
            <a:chOff x="337596" y="2348880"/>
            <a:chExt cx="7992888" cy="1296144"/>
          </a:xfrm>
        </p:grpSpPr>
        <p:sp>
          <p:nvSpPr>
            <p:cNvPr id="7" name="6 Rectángulo redondeado"/>
            <p:cNvSpPr/>
            <p:nvPr/>
          </p:nvSpPr>
          <p:spPr>
            <a:xfrm>
              <a:off x="337596" y="2348880"/>
              <a:ext cx="7992888" cy="1296144"/>
            </a:xfrm>
            <a:prstGeom prst="roundRect">
              <a:avLst/>
            </a:prstGeom>
            <a:solidFill>
              <a:schemeClr val="bg1">
                <a:lumMod val="95000"/>
              </a:schemeClr>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s-CL" b="1" dirty="0" smtClean="0">
                  <a:solidFill>
                    <a:schemeClr val="tx2"/>
                  </a:solidFill>
                </a:rPr>
                <a:t>Prestaciones de la Oferta de Servicios de infraestructura:</a:t>
              </a:r>
              <a:endParaRPr lang="es-CL" b="1" dirty="0">
                <a:solidFill>
                  <a:schemeClr val="tx2"/>
                </a:solidFill>
              </a:endParaRPr>
            </a:p>
          </p:txBody>
        </p:sp>
        <p:sp>
          <p:nvSpPr>
            <p:cNvPr id="3" name="2 Rectángulo redondeado"/>
            <p:cNvSpPr/>
            <p:nvPr/>
          </p:nvSpPr>
          <p:spPr>
            <a:xfrm>
              <a:off x="3106108" y="2780928"/>
              <a:ext cx="2484000"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smtClean="0"/>
                <a:t>Alojamiento de equipos en POIIT</a:t>
              </a:r>
              <a:endParaRPr lang="es-CL" dirty="0"/>
            </a:p>
          </p:txBody>
        </p:sp>
        <p:sp>
          <p:nvSpPr>
            <p:cNvPr id="26" name="25 Rectángulo redondeado"/>
            <p:cNvSpPr/>
            <p:nvPr/>
          </p:nvSpPr>
          <p:spPr>
            <a:xfrm>
              <a:off x="467544" y="2780928"/>
              <a:ext cx="2484000"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smtClean="0"/>
                <a:t>Provisión de Canales Ópticos</a:t>
              </a:r>
              <a:endParaRPr lang="es-CL" dirty="0"/>
            </a:p>
          </p:txBody>
        </p:sp>
        <p:sp>
          <p:nvSpPr>
            <p:cNvPr id="27" name="26 Rectángulo redondeado"/>
            <p:cNvSpPr/>
            <p:nvPr/>
          </p:nvSpPr>
          <p:spPr>
            <a:xfrm>
              <a:off x="5724128" y="2780928"/>
              <a:ext cx="2484000"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smtClean="0"/>
                <a:t>Supervisión, mantenimiento y visitas</a:t>
              </a:r>
              <a:endParaRPr lang="es-CL" dirty="0"/>
            </a:p>
          </p:txBody>
        </p:sp>
      </p:grpSp>
      <p:sp>
        <p:nvSpPr>
          <p:cNvPr id="14" name="13 Rectángulo redondeado"/>
          <p:cNvSpPr/>
          <p:nvPr/>
        </p:nvSpPr>
        <p:spPr>
          <a:xfrm>
            <a:off x="337596" y="3861048"/>
            <a:ext cx="7992888" cy="1166529"/>
          </a:xfrm>
          <a:prstGeom prst="roundRect">
            <a:avLst>
              <a:gd name="adj" fmla="val 10000"/>
            </a:avLst>
          </a:prstGeom>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r>
              <a:rPr lang="es-CL" sz="1700" b="1" dirty="0" smtClean="0">
                <a:solidFill>
                  <a:schemeClr val="tx2"/>
                </a:solidFill>
              </a:rPr>
              <a:t>Consideraciones para la comercialización de la Oferta de Servicios de Infraestructura:</a:t>
            </a:r>
            <a:endParaRPr lang="es-CL" sz="1700" b="1" dirty="0">
              <a:solidFill>
                <a:schemeClr val="tx2"/>
              </a:solidFill>
            </a:endParaRPr>
          </a:p>
        </p:txBody>
      </p:sp>
      <p:sp>
        <p:nvSpPr>
          <p:cNvPr id="16" name="15 Forma libre"/>
          <p:cNvSpPr/>
          <p:nvPr/>
        </p:nvSpPr>
        <p:spPr>
          <a:xfrm>
            <a:off x="578299" y="5027576"/>
            <a:ext cx="3576896" cy="1425759"/>
          </a:xfrm>
          <a:custGeom>
            <a:avLst/>
            <a:gdLst>
              <a:gd name="connsiteX0" fmla="*/ 149705 w 3576895"/>
              <a:gd name="connsiteY0" fmla="*/ 0 h 1425758"/>
              <a:gd name="connsiteX1" fmla="*/ 3427190 w 3576895"/>
              <a:gd name="connsiteY1" fmla="*/ 0 h 1425758"/>
              <a:gd name="connsiteX2" fmla="*/ 3576895 w 3576895"/>
              <a:gd name="connsiteY2" fmla="*/ 149705 h 1425758"/>
              <a:gd name="connsiteX3" fmla="*/ 3576895 w 3576895"/>
              <a:gd name="connsiteY3" fmla="*/ 1425758 h 1425758"/>
              <a:gd name="connsiteX4" fmla="*/ 3576895 w 3576895"/>
              <a:gd name="connsiteY4" fmla="*/ 1425758 h 1425758"/>
              <a:gd name="connsiteX5" fmla="*/ 0 w 3576895"/>
              <a:gd name="connsiteY5" fmla="*/ 1425758 h 1425758"/>
              <a:gd name="connsiteX6" fmla="*/ 0 w 3576895"/>
              <a:gd name="connsiteY6" fmla="*/ 1425758 h 1425758"/>
              <a:gd name="connsiteX7" fmla="*/ 0 w 3576895"/>
              <a:gd name="connsiteY7" fmla="*/ 149705 h 1425758"/>
              <a:gd name="connsiteX8" fmla="*/ 149705 w 3576895"/>
              <a:gd name="connsiteY8" fmla="*/ 0 h 1425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76895" h="1425758">
                <a:moveTo>
                  <a:pt x="3427190" y="1425757"/>
                </a:moveTo>
                <a:lnTo>
                  <a:pt x="149705" y="1425757"/>
                </a:lnTo>
                <a:cubicBezTo>
                  <a:pt x="67025" y="1425757"/>
                  <a:pt x="0" y="1358732"/>
                  <a:pt x="0" y="1276052"/>
                </a:cubicBezTo>
                <a:lnTo>
                  <a:pt x="0" y="1"/>
                </a:lnTo>
                <a:lnTo>
                  <a:pt x="0" y="1"/>
                </a:lnTo>
                <a:lnTo>
                  <a:pt x="3576895" y="1"/>
                </a:lnTo>
                <a:lnTo>
                  <a:pt x="3576895" y="1"/>
                </a:lnTo>
                <a:lnTo>
                  <a:pt x="3576895" y="1276052"/>
                </a:lnTo>
                <a:cubicBezTo>
                  <a:pt x="3576895" y="1358732"/>
                  <a:pt x="3509870" y="1425757"/>
                  <a:pt x="3427190" y="1425757"/>
                </a:cubicBezTo>
                <a:close/>
              </a:path>
            </a:pathLst>
          </a:custGeom>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fontRef>
        </p:style>
        <p:txBody>
          <a:bodyPr spcFirstLastPara="0" vert="horz" wrap="square" lIns="150527" tIns="106681" rIns="150528" bIns="150527" numCol="1" spcCol="1270" anchor="t" anchorCtr="0">
            <a:noAutofit/>
          </a:bodyPr>
          <a:lstStyle/>
          <a:p>
            <a:pPr marL="285750" lvl="0" indent="-285750" algn="just" defTabSz="666750">
              <a:lnSpc>
                <a:spcPct val="90000"/>
              </a:lnSpc>
              <a:spcBef>
                <a:spcPct val="0"/>
              </a:spcBef>
              <a:spcAft>
                <a:spcPct val="35000"/>
              </a:spcAft>
              <a:buFont typeface="Arial" panose="020B0604020202020204" pitchFamily="34" charset="0"/>
              <a:buChar char="•"/>
            </a:pPr>
            <a:r>
              <a:rPr lang="es-CL" sz="1500" kern="1200" dirty="0" smtClean="0"/>
              <a:t>Un (1) Cliente podrá contratar hasta un máximo de dos Canales Ópticos Submarinos.</a:t>
            </a:r>
          </a:p>
          <a:p>
            <a:pPr marL="285750" lvl="0" indent="-285750" algn="just" defTabSz="666750">
              <a:lnSpc>
                <a:spcPct val="90000"/>
              </a:lnSpc>
              <a:spcBef>
                <a:spcPct val="0"/>
              </a:spcBef>
              <a:spcAft>
                <a:spcPct val="35000"/>
              </a:spcAft>
              <a:buFont typeface="Arial" panose="020B0604020202020204" pitchFamily="34" charset="0"/>
              <a:buChar char="•"/>
            </a:pPr>
            <a:r>
              <a:rPr lang="es-CL" sz="1500" kern="1200" dirty="0" smtClean="0"/>
              <a:t>Posibilidad de acceder a todos los POIIT comprometidos.</a:t>
            </a:r>
            <a:endParaRPr lang="es-CL" sz="1500" kern="1200" dirty="0"/>
          </a:p>
        </p:txBody>
      </p:sp>
      <p:sp>
        <p:nvSpPr>
          <p:cNvPr id="15" name="14 Rectángulo redondeado"/>
          <p:cNvSpPr/>
          <p:nvPr/>
        </p:nvSpPr>
        <p:spPr>
          <a:xfrm>
            <a:off x="578299" y="4293096"/>
            <a:ext cx="3576895" cy="578944"/>
          </a:xfrm>
          <a:prstGeom prst="roundRect">
            <a:avLst>
              <a:gd name="adj" fmla="val 10000"/>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nchor="ctr"/>
          <a:lstStyle/>
          <a:p>
            <a:pPr algn="ctr"/>
            <a:r>
              <a:rPr lang="es-CL" b="1" dirty="0" smtClean="0">
                <a:solidFill>
                  <a:schemeClr val="tx2"/>
                </a:solidFill>
              </a:rPr>
              <a:t>Troncal Submarina</a:t>
            </a:r>
            <a:endParaRPr lang="es-CL" b="1" dirty="0">
              <a:solidFill>
                <a:schemeClr val="tx2"/>
              </a:solidFill>
            </a:endParaRPr>
          </a:p>
        </p:txBody>
      </p:sp>
      <p:sp>
        <p:nvSpPr>
          <p:cNvPr id="29" name="28 Forma libre"/>
          <p:cNvSpPr/>
          <p:nvPr/>
        </p:nvSpPr>
        <p:spPr>
          <a:xfrm>
            <a:off x="4512884" y="5027577"/>
            <a:ext cx="3576895" cy="1425759"/>
          </a:xfrm>
          <a:custGeom>
            <a:avLst/>
            <a:gdLst>
              <a:gd name="connsiteX0" fmla="*/ 149705 w 3576895"/>
              <a:gd name="connsiteY0" fmla="*/ 0 h 1425758"/>
              <a:gd name="connsiteX1" fmla="*/ 3427190 w 3576895"/>
              <a:gd name="connsiteY1" fmla="*/ 0 h 1425758"/>
              <a:gd name="connsiteX2" fmla="*/ 3576895 w 3576895"/>
              <a:gd name="connsiteY2" fmla="*/ 149705 h 1425758"/>
              <a:gd name="connsiteX3" fmla="*/ 3576895 w 3576895"/>
              <a:gd name="connsiteY3" fmla="*/ 1425758 h 1425758"/>
              <a:gd name="connsiteX4" fmla="*/ 3576895 w 3576895"/>
              <a:gd name="connsiteY4" fmla="*/ 1425758 h 1425758"/>
              <a:gd name="connsiteX5" fmla="*/ 0 w 3576895"/>
              <a:gd name="connsiteY5" fmla="*/ 1425758 h 1425758"/>
              <a:gd name="connsiteX6" fmla="*/ 0 w 3576895"/>
              <a:gd name="connsiteY6" fmla="*/ 1425758 h 1425758"/>
              <a:gd name="connsiteX7" fmla="*/ 0 w 3576895"/>
              <a:gd name="connsiteY7" fmla="*/ 149705 h 1425758"/>
              <a:gd name="connsiteX8" fmla="*/ 149705 w 3576895"/>
              <a:gd name="connsiteY8" fmla="*/ 0 h 1425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76895" h="1425758">
                <a:moveTo>
                  <a:pt x="3427190" y="1425757"/>
                </a:moveTo>
                <a:lnTo>
                  <a:pt x="149705" y="1425757"/>
                </a:lnTo>
                <a:cubicBezTo>
                  <a:pt x="67025" y="1425757"/>
                  <a:pt x="0" y="1358732"/>
                  <a:pt x="0" y="1276052"/>
                </a:cubicBezTo>
                <a:lnTo>
                  <a:pt x="0" y="1"/>
                </a:lnTo>
                <a:lnTo>
                  <a:pt x="0" y="1"/>
                </a:lnTo>
                <a:lnTo>
                  <a:pt x="3576895" y="1"/>
                </a:lnTo>
                <a:lnTo>
                  <a:pt x="3576895" y="1"/>
                </a:lnTo>
                <a:lnTo>
                  <a:pt x="3576895" y="1276052"/>
                </a:lnTo>
                <a:cubicBezTo>
                  <a:pt x="3576895" y="1358732"/>
                  <a:pt x="3509870" y="1425757"/>
                  <a:pt x="3427190" y="1425757"/>
                </a:cubicBezTo>
                <a:close/>
              </a:path>
            </a:pathLst>
          </a:custGeom>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shade val="80000"/>
              <a:hueOff val="306246"/>
              <a:satOff val="-4392"/>
              <a:lumOff val="25615"/>
              <a:alphaOff val="0"/>
            </a:schemeClr>
          </a:fillRef>
          <a:effectRef idx="0">
            <a:schemeClr val="accent1">
              <a:shade val="80000"/>
              <a:hueOff val="306246"/>
              <a:satOff val="-4392"/>
              <a:lumOff val="25615"/>
              <a:alphaOff val="0"/>
            </a:schemeClr>
          </a:effectRef>
          <a:fontRef idx="minor">
            <a:schemeClr val="lt1"/>
          </a:fontRef>
        </p:style>
        <p:txBody>
          <a:bodyPr spcFirstLastPara="0" vert="horz" wrap="square" lIns="150527" tIns="106680" rIns="150527" bIns="150528" numCol="1" spcCol="1270" anchor="t" anchorCtr="0">
            <a:noAutofit/>
          </a:bodyPr>
          <a:lstStyle/>
          <a:p>
            <a:pPr marL="285750" lvl="0" indent="-285750" algn="just" defTabSz="666750">
              <a:lnSpc>
                <a:spcPct val="90000"/>
              </a:lnSpc>
              <a:spcBef>
                <a:spcPct val="0"/>
              </a:spcBef>
              <a:spcAft>
                <a:spcPct val="35000"/>
              </a:spcAft>
              <a:buFont typeface="Arial" panose="020B0604020202020204" pitchFamily="34" charset="0"/>
              <a:buChar char="•"/>
            </a:pPr>
            <a:r>
              <a:rPr lang="es-CL" sz="1500" kern="1200" dirty="0" smtClean="0"/>
              <a:t>Un (1) Cliente podrá contratar hasta un máximo de dos Canales Ópticos  Terrestres.</a:t>
            </a:r>
          </a:p>
          <a:p>
            <a:pPr marL="285750" lvl="0" indent="-285750" algn="just" defTabSz="666750">
              <a:lnSpc>
                <a:spcPct val="90000"/>
              </a:lnSpc>
              <a:spcBef>
                <a:spcPct val="0"/>
              </a:spcBef>
              <a:spcAft>
                <a:spcPct val="35000"/>
              </a:spcAft>
              <a:buFont typeface="Arial" panose="020B0604020202020204" pitchFamily="34" charset="0"/>
              <a:buChar char="•"/>
            </a:pPr>
            <a:r>
              <a:rPr lang="es-CL" sz="1500" kern="1200" dirty="0" smtClean="0"/>
              <a:t>Posibilidad de acceder a todos los POIIT comprometidos.</a:t>
            </a:r>
            <a:endParaRPr lang="es-CL" sz="1500" kern="1200" dirty="0"/>
          </a:p>
        </p:txBody>
      </p:sp>
      <p:sp>
        <p:nvSpPr>
          <p:cNvPr id="28" name="27 Rectángulo redondeado"/>
          <p:cNvSpPr/>
          <p:nvPr/>
        </p:nvSpPr>
        <p:spPr>
          <a:xfrm>
            <a:off x="4512884" y="4293096"/>
            <a:ext cx="3576895" cy="578944"/>
          </a:xfrm>
          <a:prstGeom prst="roundRect">
            <a:avLst>
              <a:gd name="adj" fmla="val 10000"/>
            </a:avLst>
          </a:prstGeom>
        </p:spPr>
        <p:style>
          <a:lnRef idx="2">
            <a:schemeClr val="lt1">
              <a:hueOff val="0"/>
              <a:satOff val="0"/>
              <a:lumOff val="0"/>
              <a:alphaOff val="0"/>
            </a:schemeClr>
          </a:lnRef>
          <a:fillRef idx="1">
            <a:schemeClr val="accent1">
              <a:tint val="50000"/>
              <a:hueOff val="56391"/>
              <a:satOff val="-2645"/>
              <a:lumOff val="11299"/>
              <a:alphaOff val="0"/>
            </a:schemeClr>
          </a:fillRef>
          <a:effectRef idx="0">
            <a:schemeClr val="accent1">
              <a:tint val="50000"/>
              <a:hueOff val="56391"/>
              <a:satOff val="-2645"/>
              <a:lumOff val="11299"/>
              <a:alphaOff val="0"/>
            </a:schemeClr>
          </a:effectRef>
          <a:fontRef idx="minor">
            <a:schemeClr val="lt1">
              <a:hueOff val="0"/>
              <a:satOff val="0"/>
              <a:lumOff val="0"/>
              <a:alphaOff val="0"/>
            </a:schemeClr>
          </a:fontRef>
        </p:style>
        <p:txBody>
          <a:bodyPr anchor="ctr"/>
          <a:lstStyle/>
          <a:p>
            <a:pPr algn="ctr"/>
            <a:r>
              <a:rPr lang="es-CL" b="1" dirty="0" smtClean="0">
                <a:solidFill>
                  <a:schemeClr val="tx2"/>
                </a:solidFill>
              </a:rPr>
              <a:t>Troncales Terrestres</a:t>
            </a:r>
            <a:endParaRPr lang="es-CL" b="1" dirty="0">
              <a:solidFill>
                <a:schemeClr val="tx2"/>
              </a:solidFill>
            </a:endParaRPr>
          </a:p>
        </p:txBody>
      </p:sp>
    </p:spTree>
    <p:extLst>
      <p:ext uri="{BB962C8B-B14F-4D97-AF65-F5344CB8AC3E}">
        <p14:creationId xmlns:p14="http://schemas.microsoft.com/office/powerpoint/2010/main" val="26345328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a:xfrm>
            <a:off x="35496" y="260648"/>
            <a:ext cx="6203032" cy="416575"/>
          </a:xfrm>
          <a:prstGeom prst="rect">
            <a:avLst/>
          </a:prstGeom>
        </p:spPr>
        <p:style>
          <a:lnRef idx="3">
            <a:schemeClr val="lt1"/>
          </a:lnRef>
          <a:fillRef idx="1">
            <a:schemeClr val="accent2"/>
          </a:fillRef>
          <a:effectRef idx="1">
            <a:schemeClr val="accent2"/>
          </a:effectRef>
          <a:fontRef idx="minor">
            <a:schemeClr val="lt1"/>
          </a:fontRef>
        </p:style>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r>
              <a:rPr lang="es-MX" sz="2400" b="1" dirty="0" smtClean="0"/>
              <a:t>Anexo N° 8: Contraprestaciones </a:t>
            </a:r>
            <a:endParaRPr lang="es-CL" sz="2400" b="1" dirty="0"/>
          </a:p>
        </p:txBody>
      </p:sp>
      <p:sp>
        <p:nvSpPr>
          <p:cNvPr id="4" name="3 CuadroTexto"/>
          <p:cNvSpPr txBox="1"/>
          <p:nvPr/>
        </p:nvSpPr>
        <p:spPr>
          <a:xfrm>
            <a:off x="319637" y="786544"/>
            <a:ext cx="8234164" cy="2723823"/>
          </a:xfrm>
          <a:prstGeom prst="rect">
            <a:avLst/>
          </a:prstGeom>
          <a:noFill/>
        </p:spPr>
        <p:txBody>
          <a:bodyPr wrap="square" rtlCol="0">
            <a:spAutoFit/>
          </a:bodyPr>
          <a:lstStyle/>
          <a:p>
            <a:pPr marL="285750" lvl="1" indent="-285750" algn="just">
              <a:buFont typeface="Wingdings" panose="05000000000000000000" pitchFamily="2" charset="2"/>
              <a:buChar char="§"/>
            </a:pPr>
            <a:r>
              <a:rPr lang="es-ES_tradnl" dirty="0" smtClean="0">
                <a:solidFill>
                  <a:srgbClr val="002060"/>
                </a:solidFill>
              </a:rPr>
              <a:t>Define los alcances técnico-comerciales </a:t>
            </a:r>
            <a:r>
              <a:rPr lang="es-ES_tradnl" dirty="0">
                <a:solidFill>
                  <a:srgbClr val="002060"/>
                </a:solidFill>
              </a:rPr>
              <a:t>de las </a:t>
            </a:r>
            <a:r>
              <a:rPr lang="es-ES_tradnl" dirty="0" smtClean="0">
                <a:solidFill>
                  <a:srgbClr val="002060"/>
                </a:solidFill>
              </a:rPr>
              <a:t>Contraprestaciones que deberán ser comprometidas en el Proyecto Técnico.</a:t>
            </a:r>
            <a:endParaRPr lang="es-CL" dirty="0">
              <a:solidFill>
                <a:srgbClr val="002060"/>
              </a:solidFill>
            </a:endParaRPr>
          </a:p>
          <a:p>
            <a:pPr marL="285750" lvl="1" indent="-285750" algn="just">
              <a:buFont typeface="Wingdings" panose="05000000000000000000" pitchFamily="2" charset="2"/>
              <a:buChar char="§"/>
            </a:pPr>
            <a:endParaRPr lang="es-ES_tradnl" sz="900" dirty="0" smtClean="0">
              <a:solidFill>
                <a:srgbClr val="002060"/>
              </a:solidFill>
            </a:endParaRPr>
          </a:p>
          <a:p>
            <a:pPr marL="742950" lvl="3" indent="-285750" algn="just">
              <a:buFont typeface="Courier New" panose="02070309020205020404" pitchFamily="49" charset="0"/>
              <a:buChar char="o"/>
            </a:pPr>
            <a:r>
              <a:rPr lang="es-ES_tradnl" dirty="0" smtClean="0">
                <a:solidFill>
                  <a:srgbClr val="002060"/>
                </a:solidFill>
              </a:rPr>
              <a:t>Se establecen las prestaciones del Servicio de Infraestructura </a:t>
            </a:r>
            <a:r>
              <a:rPr lang="es-ES_tradnl" dirty="0">
                <a:solidFill>
                  <a:srgbClr val="002060"/>
                </a:solidFill>
              </a:rPr>
              <a:t>que deberán ser provistos  </a:t>
            </a:r>
            <a:r>
              <a:rPr lang="es-ES_tradnl" dirty="0" smtClean="0">
                <a:solidFill>
                  <a:srgbClr val="002060"/>
                </a:solidFill>
              </a:rPr>
              <a:t>por la Beneficiaria para</a:t>
            </a:r>
            <a:r>
              <a:rPr lang="es-MX" dirty="0" smtClean="0">
                <a:solidFill>
                  <a:srgbClr val="002060"/>
                </a:solidFill>
              </a:rPr>
              <a:t> la</a:t>
            </a:r>
            <a:r>
              <a:rPr lang="es-CL" dirty="0" smtClean="0">
                <a:solidFill>
                  <a:srgbClr val="002060"/>
                </a:solidFill>
              </a:rPr>
              <a:t> </a:t>
            </a:r>
            <a:r>
              <a:rPr lang="es-CL" dirty="0">
                <a:solidFill>
                  <a:srgbClr val="002060"/>
                </a:solidFill>
              </a:rPr>
              <a:t>Troncal Submarina Austral y </a:t>
            </a:r>
            <a:r>
              <a:rPr lang="es-CL" dirty="0" smtClean="0">
                <a:solidFill>
                  <a:srgbClr val="002060"/>
                </a:solidFill>
              </a:rPr>
              <a:t>las  Troncales Terrestres.</a:t>
            </a:r>
            <a:endParaRPr lang="es-CL" dirty="0">
              <a:solidFill>
                <a:srgbClr val="002060"/>
              </a:solidFill>
            </a:endParaRPr>
          </a:p>
          <a:p>
            <a:pPr marL="285750" lvl="2" indent="-285750" algn="just">
              <a:buFont typeface="Wingdings" panose="05000000000000000000" pitchFamily="2" charset="2"/>
              <a:buChar char="§"/>
            </a:pPr>
            <a:endParaRPr lang="es-CL" sz="900" dirty="0">
              <a:effectLst>
                <a:glow>
                  <a:srgbClr val="000000"/>
                </a:glow>
                <a:outerShdw sx="0" sy="0">
                  <a:srgbClr val="000000"/>
                </a:outerShdw>
                <a:reflection stA="0" endPos="0" fadeDir="0" sx="0" sy="0"/>
              </a:effectLst>
            </a:endParaRPr>
          </a:p>
          <a:p>
            <a:pPr marL="285750" lvl="2" indent="-285750" algn="just">
              <a:buFont typeface="Wingdings" panose="05000000000000000000" pitchFamily="2" charset="2"/>
              <a:buChar char="§"/>
            </a:pPr>
            <a:r>
              <a:rPr lang="es-CL" dirty="0" smtClean="0">
                <a:solidFill>
                  <a:srgbClr val="002060"/>
                </a:solidFill>
              </a:rPr>
              <a:t>Establece las condiciones y procedimientos de </a:t>
            </a:r>
            <a:r>
              <a:rPr lang="es-CL" dirty="0">
                <a:solidFill>
                  <a:srgbClr val="002060"/>
                </a:solidFill>
              </a:rPr>
              <a:t>las Contraprestaciones de cada </a:t>
            </a:r>
            <a:r>
              <a:rPr lang="es-CL" dirty="0" smtClean="0">
                <a:solidFill>
                  <a:srgbClr val="002060"/>
                </a:solidFill>
              </a:rPr>
              <a:t>Troncal.</a:t>
            </a:r>
          </a:p>
          <a:p>
            <a:pPr marL="0" lvl="2" algn="just"/>
            <a:endParaRPr lang="es-CL" sz="900" dirty="0" smtClean="0">
              <a:solidFill>
                <a:srgbClr val="002060"/>
              </a:solidFill>
            </a:endParaRPr>
          </a:p>
          <a:p>
            <a:pPr marL="285750" lvl="2" indent="-285750" algn="just">
              <a:buFont typeface="Wingdings" panose="05000000000000000000" pitchFamily="2" charset="2"/>
              <a:buChar char="§"/>
            </a:pPr>
            <a:r>
              <a:rPr lang="es-MX" dirty="0" smtClean="0">
                <a:solidFill>
                  <a:srgbClr val="002060"/>
                </a:solidFill>
              </a:rPr>
              <a:t>Gobernanza </a:t>
            </a:r>
            <a:r>
              <a:rPr lang="es-MX" dirty="0" smtClean="0">
                <a:solidFill>
                  <a:srgbClr val="002060"/>
                </a:solidFill>
                <a:sym typeface="Wingdings" panose="05000000000000000000" pitchFamily="2" charset="2"/>
              </a:rPr>
              <a:t> Institucionalidad del CDT</a:t>
            </a:r>
            <a:endParaRPr lang="es-CL" dirty="0" smtClean="0">
              <a:solidFill>
                <a:srgbClr val="002060"/>
              </a:solidFill>
            </a:endParaRPr>
          </a:p>
        </p:txBody>
      </p:sp>
      <p:pic>
        <p:nvPicPr>
          <p:cNvPr id="7" name="Imagen 6"/>
          <p:cNvPicPr>
            <a:picLocks noChangeAspect="1"/>
          </p:cNvPicPr>
          <p:nvPr/>
        </p:nvPicPr>
        <p:blipFill>
          <a:blip r:embed="rId2"/>
          <a:stretch>
            <a:fillRect/>
          </a:stretch>
        </p:blipFill>
        <p:spPr>
          <a:xfrm>
            <a:off x="8242028" y="55135"/>
            <a:ext cx="859336" cy="648816"/>
          </a:xfrm>
          <a:prstGeom prst="rect">
            <a:avLst/>
          </a:prstGeom>
        </p:spPr>
      </p:pic>
      <p:sp>
        <p:nvSpPr>
          <p:cNvPr id="8" name="7 Rectángulo redondeado"/>
          <p:cNvSpPr/>
          <p:nvPr/>
        </p:nvSpPr>
        <p:spPr>
          <a:xfrm>
            <a:off x="3671846" y="5221362"/>
            <a:ext cx="4716578" cy="1541872"/>
          </a:xfrm>
          <a:prstGeom prst="roundRect">
            <a:avLst/>
          </a:prstGeom>
          <a:solidFill>
            <a:schemeClr val="bg1">
              <a:lumMod val="95000"/>
            </a:schemeClr>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s-CL" sz="1400" b="1" dirty="0" smtClean="0">
                <a:solidFill>
                  <a:schemeClr val="tx1">
                    <a:lumMod val="95000"/>
                    <a:lumOff val="5000"/>
                  </a:schemeClr>
                </a:solidFill>
              </a:rPr>
              <a:t>Contraprestaciones:</a:t>
            </a:r>
            <a:endParaRPr lang="es-CL" sz="1400" b="1" dirty="0">
              <a:solidFill>
                <a:schemeClr val="tx1">
                  <a:lumMod val="95000"/>
                  <a:lumOff val="5000"/>
                </a:schemeClr>
              </a:solidFill>
            </a:endParaRPr>
          </a:p>
        </p:txBody>
      </p:sp>
      <p:sp>
        <p:nvSpPr>
          <p:cNvPr id="9" name="8 Almacenamiento de acceso directo"/>
          <p:cNvSpPr/>
          <p:nvPr/>
        </p:nvSpPr>
        <p:spPr>
          <a:xfrm>
            <a:off x="1331640" y="4569032"/>
            <a:ext cx="1522016" cy="652330"/>
          </a:xfrm>
          <a:prstGeom prst="flowChartMagneticDru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cxnSp>
        <p:nvCxnSpPr>
          <p:cNvPr id="10" name="9 Conector recto"/>
          <p:cNvCxnSpPr/>
          <p:nvPr/>
        </p:nvCxnSpPr>
        <p:spPr>
          <a:xfrm>
            <a:off x="1382374" y="5043454"/>
            <a:ext cx="2097548" cy="0"/>
          </a:xfrm>
          <a:prstGeom prst="line">
            <a:avLst/>
          </a:prstGeom>
          <a:ln w="41275">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11" name="10 CuadroTexto"/>
          <p:cNvSpPr txBox="1"/>
          <p:nvPr/>
        </p:nvSpPr>
        <p:spPr>
          <a:xfrm>
            <a:off x="2627784" y="5756642"/>
            <a:ext cx="682477" cy="369332"/>
          </a:xfrm>
          <a:prstGeom prst="rect">
            <a:avLst/>
          </a:prstGeom>
          <a:noFill/>
        </p:spPr>
        <p:txBody>
          <a:bodyPr wrap="square" rtlCol="0">
            <a:spAutoFit/>
          </a:bodyPr>
          <a:lstStyle/>
          <a:p>
            <a:r>
              <a:rPr lang="es-CL" dirty="0" smtClean="0"/>
              <a:t>25%</a:t>
            </a:r>
            <a:endParaRPr lang="es-CL" dirty="0"/>
          </a:p>
        </p:txBody>
      </p:sp>
      <p:sp>
        <p:nvSpPr>
          <p:cNvPr id="12" name="11 CuadroTexto"/>
          <p:cNvSpPr txBox="1"/>
          <p:nvPr/>
        </p:nvSpPr>
        <p:spPr>
          <a:xfrm>
            <a:off x="2771800" y="4359917"/>
            <a:ext cx="754485" cy="369332"/>
          </a:xfrm>
          <a:prstGeom prst="rect">
            <a:avLst/>
          </a:prstGeom>
          <a:noFill/>
        </p:spPr>
        <p:txBody>
          <a:bodyPr wrap="square" rtlCol="0">
            <a:spAutoFit/>
          </a:bodyPr>
          <a:lstStyle/>
          <a:p>
            <a:r>
              <a:rPr lang="es-CL" dirty="0" smtClean="0"/>
              <a:t>75%</a:t>
            </a:r>
            <a:endParaRPr lang="es-CL" dirty="0"/>
          </a:p>
        </p:txBody>
      </p:sp>
      <p:sp>
        <p:nvSpPr>
          <p:cNvPr id="13" name="12 Flecha derecha"/>
          <p:cNvSpPr/>
          <p:nvPr/>
        </p:nvSpPr>
        <p:spPr>
          <a:xfrm>
            <a:off x="3287996" y="4128804"/>
            <a:ext cx="383851" cy="7663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4" name="13 Flecha derecha"/>
          <p:cNvSpPr/>
          <p:nvPr/>
        </p:nvSpPr>
        <p:spPr>
          <a:xfrm>
            <a:off x="3287996" y="5525529"/>
            <a:ext cx="383851" cy="7663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aphicFrame>
        <p:nvGraphicFramePr>
          <p:cNvPr id="15" name="14 Diagrama"/>
          <p:cNvGraphicFramePr/>
          <p:nvPr>
            <p:extLst>
              <p:ext uri="{D42A27DB-BD31-4B8C-83A1-F6EECF244321}">
                <p14:modId xmlns:p14="http://schemas.microsoft.com/office/powerpoint/2010/main" val="2946630583"/>
              </p:ext>
            </p:extLst>
          </p:nvPr>
        </p:nvGraphicFramePr>
        <p:xfrm>
          <a:off x="3923929" y="5525529"/>
          <a:ext cx="4318100" cy="10718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 name="16 Rectángulo redondeado"/>
          <p:cNvSpPr/>
          <p:nvPr/>
        </p:nvSpPr>
        <p:spPr>
          <a:xfrm>
            <a:off x="3766866" y="3798095"/>
            <a:ext cx="4621558" cy="1259374"/>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L" sz="1200" dirty="0">
                <a:solidFill>
                  <a:schemeClr val="bg1"/>
                </a:solidFill>
              </a:rPr>
              <a:t>Capacidad de infraestructura </a:t>
            </a:r>
            <a:r>
              <a:rPr lang="es-CL" sz="1200" dirty="0" smtClean="0">
                <a:solidFill>
                  <a:schemeClr val="bg1"/>
                </a:solidFill>
              </a:rPr>
              <a:t>física para </a:t>
            </a:r>
            <a:r>
              <a:rPr lang="es-CL" sz="1200" dirty="0">
                <a:solidFill>
                  <a:schemeClr val="bg1"/>
                </a:solidFill>
              </a:rPr>
              <a:t>telecomunicaciones, destinada asociada a la prestación del Servicio de Infraestructura según lo establecido en el Artículo 38° y en el Anexo N° 7, ambos de las Bases Específicas</a:t>
            </a:r>
            <a:r>
              <a:rPr lang="es-CL" sz="1400" dirty="0">
                <a:solidFill>
                  <a:schemeClr val="bg1"/>
                </a:solidFill>
              </a:rPr>
              <a:t>.</a:t>
            </a:r>
          </a:p>
        </p:txBody>
      </p:sp>
      <p:sp>
        <p:nvSpPr>
          <p:cNvPr id="16" name="15 Flecha a la derecha con bandas">
            <a:hlinkClick r:id="" action="ppaction://noaction"/>
          </p:cNvPr>
          <p:cNvSpPr/>
          <p:nvPr/>
        </p:nvSpPr>
        <p:spPr>
          <a:xfrm flipH="1">
            <a:off x="8597308" y="5949280"/>
            <a:ext cx="504056" cy="504056"/>
          </a:xfrm>
          <a:prstGeom prst="stripedRightArrow">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s-CL"/>
          </a:p>
        </p:txBody>
      </p:sp>
    </p:spTree>
    <p:extLst>
      <p:ext uri="{BB962C8B-B14F-4D97-AF65-F5344CB8AC3E}">
        <p14:creationId xmlns:p14="http://schemas.microsoft.com/office/powerpoint/2010/main" val="26406021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3"/>
          <a:stretch>
            <a:fillRect/>
          </a:stretch>
        </p:blipFill>
        <p:spPr>
          <a:xfrm>
            <a:off x="827584" y="1412776"/>
            <a:ext cx="3719520" cy="2808312"/>
          </a:xfrm>
          <a:prstGeom prst="rect">
            <a:avLst/>
          </a:prstGeom>
        </p:spPr>
      </p:pic>
      <p:sp>
        <p:nvSpPr>
          <p:cNvPr id="8" name="Rectángulo 7"/>
          <p:cNvSpPr/>
          <p:nvPr/>
        </p:nvSpPr>
        <p:spPr>
          <a:xfrm>
            <a:off x="3851920" y="3717032"/>
            <a:ext cx="4968552" cy="2631490"/>
          </a:xfrm>
          <a:prstGeom prst="rect">
            <a:avLst/>
          </a:prstGeom>
        </p:spPr>
        <p:txBody>
          <a:bodyPr wrap="square">
            <a:spAutoFit/>
          </a:bodyPr>
          <a:lstStyle/>
          <a:p>
            <a:pPr algn="r"/>
            <a:endParaRPr lang="es-CL" dirty="0" smtClean="0">
              <a:solidFill>
                <a:schemeClr val="bg1">
                  <a:lumMod val="50000"/>
                </a:schemeClr>
              </a:solidFill>
              <a:ea typeface="Verdana" panose="020B0604030504040204" pitchFamily="34" charset="0"/>
              <a:cs typeface="Calibri"/>
            </a:endParaRPr>
          </a:p>
          <a:p>
            <a:pPr algn="r"/>
            <a:endParaRPr lang="es-CL" dirty="0">
              <a:solidFill>
                <a:schemeClr val="bg1">
                  <a:lumMod val="50000"/>
                </a:schemeClr>
              </a:solidFill>
              <a:ea typeface="Verdana" panose="020B0604030504040204" pitchFamily="34" charset="0"/>
              <a:cs typeface="Calibri"/>
            </a:endParaRPr>
          </a:p>
          <a:p>
            <a:pPr algn="r"/>
            <a:r>
              <a:rPr lang="es-CL" sz="3600" b="1" dirty="0" smtClean="0">
                <a:solidFill>
                  <a:schemeClr val="bg1">
                    <a:lumMod val="50000"/>
                  </a:schemeClr>
                </a:solidFill>
                <a:ea typeface="Verdana" panose="020B0604030504040204" pitchFamily="34" charset="0"/>
                <a:cs typeface="Calibri"/>
              </a:rPr>
              <a:t>GRACIAS</a:t>
            </a:r>
          </a:p>
          <a:p>
            <a:pPr algn="r"/>
            <a:endParaRPr lang="es-CL" sz="3600" b="1" dirty="0">
              <a:solidFill>
                <a:schemeClr val="bg1">
                  <a:lumMod val="50000"/>
                </a:schemeClr>
              </a:solidFill>
              <a:ea typeface="Verdana" panose="020B0604030504040204" pitchFamily="34" charset="0"/>
              <a:cs typeface="Calibri"/>
            </a:endParaRPr>
          </a:p>
          <a:p>
            <a:pPr algn="r"/>
            <a:r>
              <a:rPr lang="es-CL" sz="1600" dirty="0" smtClean="0">
                <a:solidFill>
                  <a:schemeClr val="bg1">
                    <a:lumMod val="50000"/>
                  </a:schemeClr>
                </a:solidFill>
                <a:ea typeface="Verdana" panose="020B0604030504040204" pitchFamily="34" charset="0"/>
                <a:cs typeface="Calibri"/>
              </a:rPr>
              <a:t>Agosto</a:t>
            </a:r>
            <a:r>
              <a:rPr lang="es-CL" sz="1600" dirty="0" smtClean="0">
                <a:solidFill>
                  <a:schemeClr val="bg1">
                    <a:lumMod val="50000"/>
                  </a:schemeClr>
                </a:solidFill>
                <a:ea typeface="Verdana" panose="020B0604030504040204" pitchFamily="34" charset="0"/>
                <a:cs typeface="Calibri"/>
              </a:rPr>
              <a:t> </a:t>
            </a:r>
            <a:r>
              <a:rPr lang="es-CL" sz="1600" dirty="0">
                <a:solidFill>
                  <a:schemeClr val="bg1">
                    <a:lumMod val="50000"/>
                  </a:schemeClr>
                </a:solidFill>
                <a:ea typeface="Verdana" panose="020B0604030504040204" pitchFamily="34" charset="0"/>
                <a:cs typeface="Calibri"/>
              </a:rPr>
              <a:t>2016</a:t>
            </a:r>
          </a:p>
          <a:p>
            <a:pPr algn="r"/>
            <a:r>
              <a:rPr lang="es-CL" sz="1900" b="1" dirty="0" smtClean="0">
                <a:solidFill>
                  <a:schemeClr val="bg1">
                    <a:lumMod val="50000"/>
                  </a:schemeClr>
                </a:solidFill>
                <a:ea typeface="Verdana" panose="020B0604030504040204" pitchFamily="34" charset="0"/>
                <a:cs typeface="Calibri"/>
              </a:rPr>
              <a:t> </a:t>
            </a:r>
            <a:endParaRPr lang="es-CL" sz="1900" dirty="0" smtClean="0">
              <a:solidFill>
                <a:schemeClr val="bg1">
                  <a:lumMod val="50000"/>
                </a:schemeClr>
              </a:solidFill>
              <a:ea typeface="Verdana" panose="020B0604030504040204" pitchFamily="34" charset="0"/>
              <a:cs typeface="Calibri"/>
            </a:endParaRPr>
          </a:p>
          <a:p>
            <a:pPr algn="r"/>
            <a:endParaRPr lang="es-CL" b="1" dirty="0">
              <a:solidFill>
                <a:schemeClr val="bg1">
                  <a:lumMod val="50000"/>
                </a:schemeClr>
              </a:solidFill>
              <a:ea typeface="Verdana" panose="020B0604030504040204" pitchFamily="34" charset="0"/>
              <a:cs typeface="Calibri"/>
            </a:endParaRPr>
          </a:p>
        </p:txBody>
      </p:sp>
    </p:spTree>
    <p:extLst>
      <p:ext uri="{BB962C8B-B14F-4D97-AF65-F5344CB8AC3E}">
        <p14:creationId xmlns:p14="http://schemas.microsoft.com/office/powerpoint/2010/main" val="37406701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2983938543"/>
              </p:ext>
            </p:extLst>
          </p:nvPr>
        </p:nvGraphicFramePr>
        <p:xfrm>
          <a:off x="755576" y="1412776"/>
          <a:ext cx="7630468"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1 Título"/>
          <p:cNvSpPr txBox="1">
            <a:spLocks/>
          </p:cNvSpPr>
          <p:nvPr/>
        </p:nvSpPr>
        <p:spPr>
          <a:xfrm>
            <a:off x="0" y="592138"/>
            <a:ext cx="6202363" cy="417512"/>
          </a:xfrm>
          <a:prstGeom prst="rect">
            <a:avLst/>
          </a:prstGeom>
          <a:solidFill>
            <a:schemeClr val="accent2">
              <a:lumMod val="75000"/>
            </a:schemeClr>
          </a:solidFill>
        </p:spPr>
        <p:style>
          <a:lnRef idx="3">
            <a:schemeClr val="lt1"/>
          </a:lnRef>
          <a:fillRef idx="1">
            <a:schemeClr val="accent2"/>
          </a:fillRef>
          <a:effectRef idx="1">
            <a:schemeClr val="accent2"/>
          </a:effectRef>
          <a:fontRef idx="minor">
            <a:schemeClr val="lt1"/>
          </a:fontRef>
        </p:style>
        <p:txBody>
          <a:bodyPr vert="horz" lIns="91440" tIns="45720" rIns="91440" bIns="45720" rtlCol="0" anchor="ctr">
            <a:normAutofit fontScale="90000" lnSpcReduction="10000"/>
          </a:bodyPr>
          <a:lstStyle>
            <a:defPPr>
              <a:defRPr lang="es-CL"/>
            </a:defPPr>
            <a:lvl1pPr>
              <a:spcBef>
                <a:spcPct val="0"/>
              </a:spcBef>
              <a:buNone/>
              <a:defRPr sz="2400" b="1"/>
            </a:lvl1pPr>
          </a:lstStyle>
          <a:p>
            <a:r>
              <a:rPr lang="es-MX" dirty="0"/>
              <a:t>Agenda</a:t>
            </a:r>
            <a:endParaRPr lang="es-CL" dirty="0"/>
          </a:p>
        </p:txBody>
      </p:sp>
      <p:pic>
        <p:nvPicPr>
          <p:cNvPr id="6" name="Imagen 6"/>
          <p:cNvPicPr>
            <a:picLocks noChangeAspect="1"/>
          </p:cNvPicPr>
          <p:nvPr/>
        </p:nvPicPr>
        <p:blipFill>
          <a:blip r:embed="rId7"/>
          <a:stretch>
            <a:fillRect/>
          </a:stretch>
        </p:blipFill>
        <p:spPr>
          <a:xfrm>
            <a:off x="8242028" y="55135"/>
            <a:ext cx="859336" cy="648816"/>
          </a:xfrm>
          <a:prstGeom prst="rect">
            <a:avLst/>
          </a:prstGeom>
        </p:spPr>
      </p:pic>
    </p:spTree>
    <p:extLst>
      <p:ext uri="{BB962C8B-B14F-4D97-AF65-F5344CB8AC3E}">
        <p14:creationId xmlns:p14="http://schemas.microsoft.com/office/powerpoint/2010/main" val="22581250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6"/>
          <p:cNvPicPr>
            <a:picLocks noChangeAspect="1"/>
          </p:cNvPicPr>
          <p:nvPr/>
        </p:nvPicPr>
        <p:blipFill>
          <a:blip r:embed="rId2"/>
          <a:stretch>
            <a:fillRect/>
          </a:stretch>
        </p:blipFill>
        <p:spPr>
          <a:xfrm>
            <a:off x="8242028" y="55135"/>
            <a:ext cx="859336" cy="648816"/>
          </a:xfrm>
          <a:prstGeom prst="rect">
            <a:avLst/>
          </a:prstGeom>
        </p:spPr>
      </p:pic>
      <p:sp>
        <p:nvSpPr>
          <p:cNvPr id="3" name="2 Título"/>
          <p:cNvSpPr>
            <a:spLocks noGrp="1"/>
          </p:cNvSpPr>
          <p:nvPr>
            <p:ph type="title"/>
          </p:nvPr>
        </p:nvSpPr>
        <p:spPr/>
        <p:txBody>
          <a:bodyPr/>
          <a:lstStyle/>
          <a:p>
            <a:r>
              <a:rPr lang="es-CL" cap="none" dirty="0" smtClean="0">
                <a:solidFill>
                  <a:schemeClr val="tx2"/>
                </a:solidFill>
              </a:rPr>
              <a:t>I. Criterios y Bases Generales FDT </a:t>
            </a:r>
            <a:endParaRPr lang="es-CL" cap="none" dirty="0">
              <a:solidFill>
                <a:schemeClr val="tx2"/>
              </a:solidFill>
            </a:endParaRPr>
          </a:p>
        </p:txBody>
      </p:sp>
    </p:spTree>
    <p:extLst>
      <p:ext uri="{BB962C8B-B14F-4D97-AF65-F5344CB8AC3E}">
        <p14:creationId xmlns:p14="http://schemas.microsoft.com/office/powerpoint/2010/main" val="12861060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2899093331"/>
              </p:ext>
            </p:extLst>
          </p:nvPr>
        </p:nvGraphicFramePr>
        <p:xfrm>
          <a:off x="539552" y="980728"/>
          <a:ext cx="7992888"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Imagen 6"/>
          <p:cNvPicPr>
            <a:picLocks noChangeAspect="1"/>
          </p:cNvPicPr>
          <p:nvPr/>
        </p:nvPicPr>
        <p:blipFill>
          <a:blip r:embed="rId7"/>
          <a:stretch>
            <a:fillRect/>
          </a:stretch>
        </p:blipFill>
        <p:spPr>
          <a:xfrm>
            <a:off x="8242028" y="55135"/>
            <a:ext cx="859336" cy="648816"/>
          </a:xfrm>
          <a:prstGeom prst="rect">
            <a:avLst/>
          </a:prstGeom>
        </p:spPr>
      </p:pic>
      <p:sp>
        <p:nvSpPr>
          <p:cNvPr id="7" name="1 Título"/>
          <p:cNvSpPr txBox="1">
            <a:spLocks/>
          </p:cNvSpPr>
          <p:nvPr/>
        </p:nvSpPr>
        <p:spPr>
          <a:xfrm>
            <a:off x="25821" y="90366"/>
            <a:ext cx="6202363" cy="417512"/>
          </a:xfrm>
          <a:prstGeom prst="rect">
            <a:avLst/>
          </a:prstGeom>
          <a:solidFill>
            <a:schemeClr val="accent2">
              <a:lumMod val="75000"/>
            </a:schemeClr>
          </a:solidFill>
        </p:spPr>
        <p:style>
          <a:lnRef idx="3">
            <a:schemeClr val="lt1"/>
          </a:lnRef>
          <a:fillRef idx="1">
            <a:schemeClr val="accent2"/>
          </a:fillRef>
          <a:effectRef idx="1">
            <a:schemeClr val="accent2"/>
          </a:effectRef>
          <a:fontRef idx="minor">
            <a:schemeClr val="lt1"/>
          </a:fontRef>
        </p:style>
        <p:txBody>
          <a:bodyPr vert="horz" lIns="91440" tIns="45720" rIns="91440" bIns="45720" rtlCol="0" anchor="ctr">
            <a:normAutofit fontScale="90000" lnSpcReduction="10000"/>
          </a:bodyPr>
          <a:lstStyle>
            <a:defPPr>
              <a:defRPr lang="es-CL"/>
            </a:defPPr>
            <a:lvl1pPr>
              <a:spcBef>
                <a:spcPct val="0"/>
              </a:spcBef>
              <a:buNone/>
              <a:defRPr sz="2400" b="1"/>
            </a:lvl1pPr>
          </a:lstStyle>
          <a:p>
            <a:r>
              <a:rPr lang="es-MX" dirty="0"/>
              <a:t>Criterios Generales</a:t>
            </a:r>
            <a:endParaRPr lang="es-CL" dirty="0"/>
          </a:p>
        </p:txBody>
      </p:sp>
    </p:spTree>
    <p:extLst>
      <p:ext uri="{BB962C8B-B14F-4D97-AF65-F5344CB8AC3E}">
        <p14:creationId xmlns:p14="http://schemas.microsoft.com/office/powerpoint/2010/main" val="9634439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224575613"/>
              </p:ext>
            </p:extLst>
          </p:nvPr>
        </p:nvGraphicFramePr>
        <p:xfrm>
          <a:off x="683568" y="620688"/>
          <a:ext cx="7414444" cy="60374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Imagen 6"/>
          <p:cNvPicPr>
            <a:picLocks noChangeAspect="1"/>
          </p:cNvPicPr>
          <p:nvPr/>
        </p:nvPicPr>
        <p:blipFill>
          <a:blip r:embed="rId7"/>
          <a:stretch>
            <a:fillRect/>
          </a:stretch>
        </p:blipFill>
        <p:spPr>
          <a:xfrm>
            <a:off x="8242028" y="55135"/>
            <a:ext cx="859336" cy="648816"/>
          </a:xfrm>
          <a:prstGeom prst="rect">
            <a:avLst/>
          </a:prstGeom>
        </p:spPr>
      </p:pic>
      <p:sp>
        <p:nvSpPr>
          <p:cNvPr id="4" name="1 Título"/>
          <p:cNvSpPr txBox="1">
            <a:spLocks/>
          </p:cNvSpPr>
          <p:nvPr/>
        </p:nvSpPr>
        <p:spPr>
          <a:xfrm>
            <a:off x="25821" y="131168"/>
            <a:ext cx="6202363" cy="417512"/>
          </a:xfrm>
          <a:prstGeom prst="rect">
            <a:avLst/>
          </a:prstGeom>
          <a:solidFill>
            <a:schemeClr val="accent2">
              <a:lumMod val="75000"/>
            </a:schemeClr>
          </a:solidFill>
        </p:spPr>
        <p:style>
          <a:lnRef idx="3">
            <a:schemeClr val="lt1"/>
          </a:lnRef>
          <a:fillRef idx="1">
            <a:schemeClr val="accent2"/>
          </a:fillRef>
          <a:effectRef idx="1">
            <a:schemeClr val="accent2"/>
          </a:effectRef>
          <a:fontRef idx="minor">
            <a:schemeClr val="lt1"/>
          </a:fontRef>
        </p:style>
        <p:txBody>
          <a:bodyPr vert="horz" lIns="91440" tIns="45720" rIns="91440" bIns="45720" rtlCol="0" anchor="ctr">
            <a:normAutofit fontScale="90000" lnSpcReduction="10000"/>
          </a:bodyPr>
          <a:lstStyle>
            <a:defPPr>
              <a:defRPr lang="es-CL"/>
            </a:defPPr>
            <a:lvl1pPr>
              <a:spcBef>
                <a:spcPct val="0"/>
              </a:spcBef>
              <a:buNone/>
              <a:defRPr sz="2400" b="1"/>
            </a:lvl1pPr>
          </a:lstStyle>
          <a:p>
            <a:r>
              <a:rPr lang="es-MX" dirty="0"/>
              <a:t>Criterios Generales</a:t>
            </a:r>
            <a:endParaRPr lang="es-CL" dirty="0"/>
          </a:p>
        </p:txBody>
      </p:sp>
    </p:spTree>
    <p:extLst>
      <p:ext uri="{BB962C8B-B14F-4D97-AF65-F5344CB8AC3E}">
        <p14:creationId xmlns:p14="http://schemas.microsoft.com/office/powerpoint/2010/main" val="31741416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11 Grupo"/>
          <p:cNvGrpSpPr/>
          <p:nvPr/>
        </p:nvGrpSpPr>
        <p:grpSpPr>
          <a:xfrm>
            <a:off x="179512" y="476672"/>
            <a:ext cx="8640960" cy="2448272"/>
            <a:chOff x="179512" y="1397000"/>
            <a:chExt cx="8640960" cy="2448272"/>
          </a:xfrm>
        </p:grpSpPr>
        <p:sp>
          <p:nvSpPr>
            <p:cNvPr id="10" name="9 Flecha abajo"/>
            <p:cNvSpPr/>
            <p:nvPr/>
          </p:nvSpPr>
          <p:spPr>
            <a:xfrm>
              <a:off x="5292080" y="1700808"/>
              <a:ext cx="720080" cy="1440160"/>
            </a:xfrm>
            <a:prstGeom prst="downArrow">
              <a:avLst/>
            </a:prstGeom>
            <a:solidFill>
              <a:schemeClr val="accent2"/>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s-CL"/>
            </a:p>
          </p:txBody>
        </p:sp>
        <p:sp>
          <p:nvSpPr>
            <p:cNvPr id="7" name="6 Flecha abajo"/>
            <p:cNvSpPr/>
            <p:nvPr/>
          </p:nvSpPr>
          <p:spPr>
            <a:xfrm>
              <a:off x="2411760" y="1700808"/>
              <a:ext cx="720080" cy="1440160"/>
            </a:xfrm>
            <a:prstGeom prst="downArrow">
              <a:avLst/>
            </a:prstGeom>
            <a:solidFill>
              <a:schemeClr val="accent2"/>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s-CL"/>
            </a:p>
          </p:txBody>
        </p:sp>
        <p:graphicFrame>
          <p:nvGraphicFramePr>
            <p:cNvPr id="3" name="2 Diagrama"/>
            <p:cNvGraphicFramePr/>
            <p:nvPr>
              <p:extLst>
                <p:ext uri="{D42A27DB-BD31-4B8C-83A1-F6EECF244321}">
                  <p14:modId xmlns:p14="http://schemas.microsoft.com/office/powerpoint/2010/main" val="3796429565"/>
                </p:ext>
              </p:extLst>
            </p:nvPr>
          </p:nvGraphicFramePr>
          <p:xfrm>
            <a:off x="179512" y="1397000"/>
            <a:ext cx="8640960" cy="15999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7 Rectángulo redondeado"/>
            <p:cNvSpPr/>
            <p:nvPr/>
          </p:nvSpPr>
          <p:spPr>
            <a:xfrm>
              <a:off x="1691680" y="3212976"/>
              <a:ext cx="2088232" cy="632296"/>
            </a:xfrm>
            <a:prstGeom prst="roundRect">
              <a:avLst/>
            </a:prstGeom>
            <a:solidFill>
              <a:schemeClr val="accent2"/>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s-CL" sz="1600" dirty="0" smtClean="0"/>
                <a:t>Adjudicación CDT</a:t>
              </a:r>
              <a:endParaRPr lang="es-CL" sz="1600" dirty="0"/>
            </a:p>
          </p:txBody>
        </p:sp>
        <p:sp>
          <p:nvSpPr>
            <p:cNvPr id="11" name="10 Rectángulo redondeado"/>
            <p:cNvSpPr/>
            <p:nvPr/>
          </p:nvSpPr>
          <p:spPr>
            <a:xfrm>
              <a:off x="4644008" y="3212976"/>
              <a:ext cx="2088232" cy="632296"/>
            </a:xfrm>
            <a:prstGeom prst="roundRect">
              <a:avLst/>
            </a:prstGeom>
            <a:solidFill>
              <a:schemeClr val="accent2"/>
            </a:solidFill>
          </p:spPr>
          <p:style>
            <a:lnRef idx="3">
              <a:schemeClr val="lt1"/>
            </a:lnRef>
            <a:fillRef idx="1">
              <a:schemeClr val="accent3"/>
            </a:fillRef>
            <a:effectRef idx="1">
              <a:schemeClr val="accent3"/>
            </a:effectRef>
            <a:fontRef idx="minor">
              <a:schemeClr val="lt1"/>
            </a:fontRef>
          </p:style>
          <p:txBody>
            <a:bodyPr rtlCol="0" anchor="ctr"/>
            <a:lstStyle/>
            <a:p>
              <a:pPr lvl="0" algn="ctr"/>
              <a:endParaRPr lang="es-CL" sz="1200" dirty="0" smtClean="0"/>
            </a:p>
            <a:p>
              <a:pPr lvl="0" algn="ctr"/>
              <a:r>
                <a:rPr lang="es-CL" sz="1200" dirty="0" smtClean="0"/>
                <a:t>Decreto </a:t>
              </a:r>
              <a:r>
                <a:rPr lang="es-CL" sz="1200" dirty="0"/>
                <a:t>Concesión de “Operador de Infraestructura”</a:t>
              </a:r>
            </a:p>
            <a:p>
              <a:pPr algn="ctr"/>
              <a:r>
                <a:rPr lang="es-CL" sz="1600" dirty="0" smtClean="0"/>
                <a:t> </a:t>
              </a:r>
              <a:endParaRPr lang="es-CL" sz="1600" dirty="0"/>
            </a:p>
          </p:txBody>
        </p:sp>
      </p:grpSp>
      <p:sp>
        <p:nvSpPr>
          <p:cNvPr id="14" name="1 Título"/>
          <p:cNvSpPr txBox="1">
            <a:spLocks/>
          </p:cNvSpPr>
          <p:nvPr/>
        </p:nvSpPr>
        <p:spPr>
          <a:xfrm>
            <a:off x="0" y="116632"/>
            <a:ext cx="6202363" cy="417512"/>
          </a:xfrm>
          <a:prstGeom prst="rect">
            <a:avLst/>
          </a:prstGeom>
          <a:solidFill>
            <a:schemeClr val="accent2">
              <a:lumMod val="75000"/>
            </a:schemeClr>
          </a:solidFill>
        </p:spPr>
        <p:style>
          <a:lnRef idx="3">
            <a:schemeClr val="lt1"/>
          </a:lnRef>
          <a:fillRef idx="1">
            <a:schemeClr val="accent2"/>
          </a:fillRef>
          <a:effectRef idx="1">
            <a:schemeClr val="accent2"/>
          </a:effectRef>
          <a:fontRef idx="minor">
            <a:schemeClr val="lt1"/>
          </a:fontRef>
        </p:style>
        <p:txBody>
          <a:bodyPr vert="horz" lIns="91440" tIns="45720" rIns="91440" bIns="45720" rtlCol="0" anchor="ctr">
            <a:normAutofit fontScale="90000" lnSpcReduction="10000"/>
          </a:bodyPr>
          <a:lstStyle>
            <a:defPPr>
              <a:defRPr lang="es-CL"/>
            </a:defPPr>
            <a:lvl1pPr>
              <a:spcBef>
                <a:spcPct val="0"/>
              </a:spcBef>
              <a:buNone/>
              <a:defRPr sz="2400" b="1"/>
            </a:lvl1pPr>
          </a:lstStyle>
          <a:p>
            <a:r>
              <a:rPr lang="es-MX" dirty="0"/>
              <a:t>Bases Generales FDT</a:t>
            </a:r>
            <a:endParaRPr lang="es-CL" dirty="0"/>
          </a:p>
        </p:txBody>
      </p:sp>
      <p:pic>
        <p:nvPicPr>
          <p:cNvPr id="15" name="Imagen 6"/>
          <p:cNvPicPr>
            <a:picLocks noChangeAspect="1"/>
          </p:cNvPicPr>
          <p:nvPr/>
        </p:nvPicPr>
        <p:blipFill>
          <a:blip r:embed="rId7"/>
          <a:stretch>
            <a:fillRect/>
          </a:stretch>
        </p:blipFill>
        <p:spPr>
          <a:xfrm>
            <a:off x="8242028" y="55135"/>
            <a:ext cx="859336" cy="648816"/>
          </a:xfrm>
          <a:prstGeom prst="rect">
            <a:avLst/>
          </a:prstGeom>
        </p:spPr>
      </p:pic>
      <p:graphicFrame>
        <p:nvGraphicFramePr>
          <p:cNvPr id="13" name="12 Diagrama"/>
          <p:cNvGraphicFramePr/>
          <p:nvPr>
            <p:extLst>
              <p:ext uri="{D42A27DB-BD31-4B8C-83A1-F6EECF244321}">
                <p14:modId xmlns:p14="http://schemas.microsoft.com/office/powerpoint/2010/main" val="3323907986"/>
              </p:ext>
            </p:extLst>
          </p:nvPr>
        </p:nvGraphicFramePr>
        <p:xfrm>
          <a:off x="2339752" y="3212976"/>
          <a:ext cx="6984776" cy="345638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 name="1 Abrir llave"/>
          <p:cNvSpPr/>
          <p:nvPr/>
        </p:nvSpPr>
        <p:spPr>
          <a:xfrm>
            <a:off x="2483768" y="3212976"/>
            <a:ext cx="576064" cy="3456384"/>
          </a:xfrm>
          <a:prstGeom prst="leftBrace">
            <a:avLst/>
          </a:prstGeom>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s-CL"/>
          </a:p>
        </p:txBody>
      </p:sp>
      <p:grpSp>
        <p:nvGrpSpPr>
          <p:cNvPr id="18" name="17 Grupo"/>
          <p:cNvGrpSpPr/>
          <p:nvPr/>
        </p:nvGrpSpPr>
        <p:grpSpPr>
          <a:xfrm>
            <a:off x="171082" y="4293096"/>
            <a:ext cx="2240678" cy="1152128"/>
            <a:chOff x="270315" y="479985"/>
            <a:chExt cx="2240678" cy="639980"/>
          </a:xfrm>
        </p:grpSpPr>
        <p:sp>
          <p:nvSpPr>
            <p:cNvPr id="19" name="18 Rectángulo redondeado"/>
            <p:cNvSpPr/>
            <p:nvPr/>
          </p:nvSpPr>
          <p:spPr>
            <a:xfrm>
              <a:off x="270315" y="479985"/>
              <a:ext cx="2240678" cy="63998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19 Rectángulo"/>
            <p:cNvSpPr/>
            <p:nvPr/>
          </p:nvSpPr>
          <p:spPr>
            <a:xfrm>
              <a:off x="301556" y="511226"/>
              <a:ext cx="2178196" cy="57749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CL" sz="1600" kern="1200" dirty="0" smtClean="0"/>
                <a:t>Postulante</a:t>
              </a:r>
            </a:p>
            <a:p>
              <a:pPr lvl="0" algn="ctr" defTabSz="711200">
                <a:lnSpc>
                  <a:spcPct val="90000"/>
                </a:lnSpc>
                <a:spcBef>
                  <a:spcPct val="0"/>
                </a:spcBef>
                <a:spcAft>
                  <a:spcPct val="35000"/>
                </a:spcAft>
              </a:pPr>
              <a:r>
                <a:rPr lang="es-CL" sz="1600" kern="1200" dirty="0" smtClean="0"/>
                <a:t> o </a:t>
              </a:r>
            </a:p>
            <a:p>
              <a:pPr lvl="0" algn="ctr" defTabSz="711200">
                <a:lnSpc>
                  <a:spcPct val="90000"/>
                </a:lnSpc>
                <a:spcBef>
                  <a:spcPct val="0"/>
                </a:spcBef>
                <a:spcAft>
                  <a:spcPct val="35000"/>
                </a:spcAft>
              </a:pPr>
              <a:r>
                <a:rPr lang="es-CL" sz="1600" kern="1200" dirty="0" smtClean="0"/>
                <a:t>Proponente </a:t>
              </a:r>
              <a:endParaRPr lang="es-CL" sz="1600" kern="1200" dirty="0"/>
            </a:p>
          </p:txBody>
        </p:sp>
      </p:grpSp>
    </p:spTree>
    <p:extLst>
      <p:ext uri="{BB962C8B-B14F-4D97-AF65-F5344CB8AC3E}">
        <p14:creationId xmlns:p14="http://schemas.microsoft.com/office/powerpoint/2010/main" val="4498966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redondeado 4"/>
          <p:cNvSpPr/>
          <p:nvPr/>
        </p:nvSpPr>
        <p:spPr>
          <a:xfrm>
            <a:off x="179512" y="980728"/>
            <a:ext cx="8856984" cy="1817575"/>
          </a:xfrm>
          <a:prstGeom prst="roundRect">
            <a:avLst/>
          </a:prstGeom>
          <a:ln/>
        </p:spPr>
        <p:style>
          <a:lnRef idx="2">
            <a:schemeClr val="accent1"/>
          </a:lnRef>
          <a:fillRef idx="1">
            <a:schemeClr val="lt1"/>
          </a:fillRef>
          <a:effectRef idx="0">
            <a:schemeClr val="accent1"/>
          </a:effectRef>
          <a:fontRef idx="minor">
            <a:schemeClr val="dk1"/>
          </a:fontRef>
        </p:style>
        <p:txBody>
          <a:bodyPr rtlCol="0" anchor="t"/>
          <a:lstStyle/>
          <a:p>
            <a:pPr lvl="0" algn="ctr"/>
            <a:r>
              <a:rPr lang="es-CL" sz="2400" b="1" dirty="0" smtClean="0"/>
              <a:t>Postulante o Proponente y Evaluación</a:t>
            </a:r>
            <a:endParaRPr lang="es-CL" dirty="0"/>
          </a:p>
        </p:txBody>
      </p:sp>
      <p:graphicFrame>
        <p:nvGraphicFramePr>
          <p:cNvPr id="6" name="5 Diagrama"/>
          <p:cNvGraphicFramePr/>
          <p:nvPr>
            <p:extLst>
              <p:ext uri="{D42A27DB-BD31-4B8C-83A1-F6EECF244321}">
                <p14:modId xmlns:p14="http://schemas.microsoft.com/office/powerpoint/2010/main" val="111919694"/>
              </p:ext>
            </p:extLst>
          </p:nvPr>
        </p:nvGraphicFramePr>
        <p:xfrm>
          <a:off x="287524" y="1214127"/>
          <a:ext cx="8640960" cy="15883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ángulo redondeado 4"/>
          <p:cNvSpPr/>
          <p:nvPr/>
        </p:nvSpPr>
        <p:spPr>
          <a:xfrm>
            <a:off x="179512" y="2996952"/>
            <a:ext cx="8856984" cy="1656184"/>
          </a:xfrm>
          <a:prstGeom prst="roundRect">
            <a:avLst/>
          </a:prstGeom>
          <a:ln/>
        </p:spPr>
        <p:style>
          <a:lnRef idx="2">
            <a:schemeClr val="accent1"/>
          </a:lnRef>
          <a:fillRef idx="1">
            <a:schemeClr val="lt1"/>
          </a:fillRef>
          <a:effectRef idx="0">
            <a:schemeClr val="accent1"/>
          </a:effectRef>
          <a:fontRef idx="minor">
            <a:schemeClr val="dk1"/>
          </a:fontRef>
        </p:style>
        <p:txBody>
          <a:bodyPr rtlCol="0" anchor="t"/>
          <a:lstStyle/>
          <a:p>
            <a:pPr lvl="0" algn="ctr"/>
            <a:r>
              <a:rPr lang="es-CL" sz="2400" b="1" dirty="0" smtClean="0"/>
              <a:t>Adjudicatario</a:t>
            </a:r>
            <a:endParaRPr lang="es-CL" dirty="0"/>
          </a:p>
        </p:txBody>
      </p:sp>
      <p:graphicFrame>
        <p:nvGraphicFramePr>
          <p:cNvPr id="8" name="7 Diagrama"/>
          <p:cNvGraphicFramePr/>
          <p:nvPr>
            <p:extLst>
              <p:ext uri="{D42A27DB-BD31-4B8C-83A1-F6EECF244321}">
                <p14:modId xmlns:p14="http://schemas.microsoft.com/office/powerpoint/2010/main" val="2081583580"/>
              </p:ext>
            </p:extLst>
          </p:nvPr>
        </p:nvGraphicFramePr>
        <p:xfrm>
          <a:off x="214209" y="3140968"/>
          <a:ext cx="8640960" cy="144016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0" name="Imagen 6"/>
          <p:cNvPicPr>
            <a:picLocks noChangeAspect="1"/>
          </p:cNvPicPr>
          <p:nvPr/>
        </p:nvPicPr>
        <p:blipFill>
          <a:blip r:embed="rId13"/>
          <a:stretch>
            <a:fillRect/>
          </a:stretch>
        </p:blipFill>
        <p:spPr>
          <a:xfrm>
            <a:off x="8242028" y="55135"/>
            <a:ext cx="859336" cy="648816"/>
          </a:xfrm>
          <a:prstGeom prst="rect">
            <a:avLst/>
          </a:prstGeom>
        </p:spPr>
      </p:pic>
      <p:grpSp>
        <p:nvGrpSpPr>
          <p:cNvPr id="9" name="8 Grupo"/>
          <p:cNvGrpSpPr/>
          <p:nvPr/>
        </p:nvGrpSpPr>
        <p:grpSpPr>
          <a:xfrm>
            <a:off x="179512" y="5013176"/>
            <a:ext cx="8856984" cy="1662940"/>
            <a:chOff x="179512" y="748928"/>
            <a:chExt cx="8856984" cy="1800200"/>
          </a:xfrm>
        </p:grpSpPr>
        <p:sp>
          <p:nvSpPr>
            <p:cNvPr id="11" name="Rectángulo redondeado 4"/>
            <p:cNvSpPr/>
            <p:nvPr/>
          </p:nvSpPr>
          <p:spPr>
            <a:xfrm>
              <a:off x="179512" y="748928"/>
              <a:ext cx="8856984" cy="1792886"/>
            </a:xfrm>
            <a:prstGeom prst="roundRect">
              <a:avLst/>
            </a:prstGeom>
            <a:ln/>
          </p:spPr>
          <p:style>
            <a:lnRef idx="2">
              <a:schemeClr val="accent1"/>
            </a:lnRef>
            <a:fillRef idx="1">
              <a:schemeClr val="lt1"/>
            </a:fillRef>
            <a:effectRef idx="0">
              <a:schemeClr val="accent1"/>
            </a:effectRef>
            <a:fontRef idx="minor">
              <a:schemeClr val="dk1"/>
            </a:fontRef>
          </p:style>
          <p:txBody>
            <a:bodyPr rtlCol="0" anchor="t"/>
            <a:lstStyle/>
            <a:p>
              <a:pPr lvl="0" algn="ctr"/>
              <a:r>
                <a:rPr lang="es-CL" sz="2400" b="1" dirty="0" smtClean="0"/>
                <a:t>Beneficiaria</a:t>
              </a:r>
              <a:endParaRPr lang="es-CL" dirty="0"/>
            </a:p>
          </p:txBody>
        </p:sp>
        <p:graphicFrame>
          <p:nvGraphicFramePr>
            <p:cNvPr id="12" name="11 Diagrama"/>
            <p:cNvGraphicFramePr/>
            <p:nvPr>
              <p:extLst>
                <p:ext uri="{D42A27DB-BD31-4B8C-83A1-F6EECF244321}">
                  <p14:modId xmlns:p14="http://schemas.microsoft.com/office/powerpoint/2010/main" val="3719170581"/>
                </p:ext>
              </p:extLst>
            </p:nvPr>
          </p:nvGraphicFramePr>
          <p:xfrm>
            <a:off x="287524" y="964952"/>
            <a:ext cx="8640960" cy="1584176"/>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grpSp>
    </p:spTree>
    <p:extLst>
      <p:ext uri="{BB962C8B-B14F-4D97-AF65-F5344CB8AC3E}">
        <p14:creationId xmlns:p14="http://schemas.microsoft.com/office/powerpoint/2010/main" val="7443016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6"/>
          <p:cNvPicPr>
            <a:picLocks noChangeAspect="1"/>
          </p:cNvPicPr>
          <p:nvPr/>
        </p:nvPicPr>
        <p:blipFill>
          <a:blip r:embed="rId2"/>
          <a:stretch>
            <a:fillRect/>
          </a:stretch>
        </p:blipFill>
        <p:spPr>
          <a:xfrm>
            <a:off x="8242028" y="55135"/>
            <a:ext cx="859336" cy="648816"/>
          </a:xfrm>
          <a:prstGeom prst="rect">
            <a:avLst/>
          </a:prstGeom>
        </p:spPr>
      </p:pic>
      <p:sp>
        <p:nvSpPr>
          <p:cNvPr id="3" name="2 Título"/>
          <p:cNvSpPr>
            <a:spLocks noGrp="1"/>
          </p:cNvSpPr>
          <p:nvPr>
            <p:ph type="title"/>
          </p:nvPr>
        </p:nvSpPr>
        <p:spPr/>
        <p:txBody>
          <a:bodyPr/>
          <a:lstStyle/>
          <a:p>
            <a:r>
              <a:rPr lang="es-CL" cap="none" dirty="0" smtClean="0">
                <a:solidFill>
                  <a:schemeClr val="tx2"/>
                </a:solidFill>
              </a:rPr>
              <a:t>Aspectos técnicos</a:t>
            </a:r>
            <a:endParaRPr lang="es-CL" cap="none" dirty="0">
              <a:solidFill>
                <a:schemeClr val="tx2"/>
              </a:solidFill>
            </a:endParaRPr>
          </a:p>
        </p:txBody>
      </p:sp>
      <p:sp>
        <p:nvSpPr>
          <p:cNvPr id="4" name="3 Marcador de texto"/>
          <p:cNvSpPr>
            <a:spLocks noGrp="1"/>
          </p:cNvSpPr>
          <p:nvPr>
            <p:ph type="body" idx="1"/>
          </p:nvPr>
        </p:nvSpPr>
        <p:spPr/>
        <p:txBody>
          <a:bodyPr/>
          <a:lstStyle/>
          <a:p>
            <a:r>
              <a:rPr lang="es-CL" dirty="0" smtClean="0"/>
              <a:t>Bases Específicas </a:t>
            </a:r>
            <a:endParaRPr lang="es-CL" dirty="0"/>
          </a:p>
        </p:txBody>
      </p:sp>
    </p:spTree>
    <p:extLst>
      <p:ext uri="{BB962C8B-B14F-4D97-AF65-F5344CB8AC3E}">
        <p14:creationId xmlns:p14="http://schemas.microsoft.com/office/powerpoint/2010/main" val="9616988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25152" y="592421"/>
            <a:ext cx="6203032" cy="416575"/>
          </a:xfrm>
          <a:prstGeom prst="rect">
            <a:avLst/>
          </a:prstGeom>
        </p:spPr>
        <p:style>
          <a:lnRef idx="3">
            <a:schemeClr val="lt1"/>
          </a:lnRef>
          <a:fillRef idx="1">
            <a:schemeClr val="accent2"/>
          </a:fillRef>
          <a:effectRef idx="1">
            <a:schemeClr val="accent2"/>
          </a:effectRef>
          <a:fontRef idx="minor">
            <a:schemeClr val="lt1"/>
          </a:fontRef>
        </p:style>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r>
              <a:rPr lang="es-CL" sz="2400" b="1" dirty="0" smtClean="0"/>
              <a:t>Aspectos técnicos</a:t>
            </a:r>
            <a:endParaRPr lang="es-CL" sz="2400" b="1" dirty="0"/>
          </a:p>
        </p:txBody>
      </p:sp>
      <p:cxnSp>
        <p:nvCxnSpPr>
          <p:cNvPr id="3" name="2 Conector recto"/>
          <p:cNvCxnSpPr/>
          <p:nvPr/>
        </p:nvCxnSpPr>
        <p:spPr>
          <a:xfrm>
            <a:off x="6319714" y="2623603"/>
            <a:ext cx="73029" cy="3373891"/>
          </a:xfrm>
          <a:prstGeom prst="line">
            <a:avLst/>
          </a:prstGeom>
          <a:ln>
            <a:solidFill>
              <a:srgbClr val="FF2D2D"/>
            </a:solidFill>
          </a:ln>
        </p:spPr>
        <p:style>
          <a:lnRef idx="2">
            <a:schemeClr val="accent1"/>
          </a:lnRef>
          <a:fillRef idx="0">
            <a:schemeClr val="accent1"/>
          </a:fillRef>
          <a:effectRef idx="1">
            <a:schemeClr val="accent1"/>
          </a:effectRef>
          <a:fontRef idx="minor">
            <a:schemeClr val="tx1"/>
          </a:fontRef>
        </p:style>
      </p:cxnSp>
      <p:sp>
        <p:nvSpPr>
          <p:cNvPr id="5" name="Abrir llave 16"/>
          <p:cNvSpPr/>
          <p:nvPr/>
        </p:nvSpPr>
        <p:spPr>
          <a:xfrm rot="5400000">
            <a:off x="4128193" y="537272"/>
            <a:ext cx="311849" cy="4084034"/>
          </a:xfrm>
          <a:prstGeom prst="leftBrace">
            <a:avLst/>
          </a:prstGeom>
          <a:ln>
            <a:solidFill>
              <a:srgbClr val="D22733"/>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s-ES"/>
          </a:p>
        </p:txBody>
      </p:sp>
      <p:sp>
        <p:nvSpPr>
          <p:cNvPr id="6" name="Rectángulo redondeado 3"/>
          <p:cNvSpPr/>
          <p:nvPr/>
        </p:nvSpPr>
        <p:spPr>
          <a:xfrm>
            <a:off x="902356" y="1412775"/>
            <a:ext cx="6764182" cy="989871"/>
          </a:xfrm>
          <a:prstGeom prst="roundRect">
            <a:avLst>
              <a:gd name="adj" fmla="val 6601"/>
            </a:avLst>
          </a:prstGeom>
          <a:solidFill>
            <a:schemeClr val="accent1">
              <a:lumMod val="50000"/>
            </a:schemeClr>
          </a:solidFill>
          <a:ln>
            <a:solidFill>
              <a:schemeClr val="accent1">
                <a:lumMod val="50000"/>
              </a:schemeClr>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endParaRPr lang="es-ES">
              <a:solidFill>
                <a:schemeClr val="bg1"/>
              </a:solidFill>
            </a:endParaRPr>
          </a:p>
        </p:txBody>
      </p:sp>
      <p:sp>
        <p:nvSpPr>
          <p:cNvPr id="7" name="Rectángulo redondeado 7"/>
          <p:cNvSpPr/>
          <p:nvPr/>
        </p:nvSpPr>
        <p:spPr>
          <a:xfrm>
            <a:off x="670172" y="2712715"/>
            <a:ext cx="2611178" cy="3430889"/>
          </a:xfrm>
          <a:prstGeom prst="roundRect">
            <a:avLst>
              <a:gd name="adj" fmla="val 3412"/>
            </a:avLst>
          </a:prstGeom>
          <a:solidFill>
            <a:schemeClr val="accent1">
              <a:lumMod val="75000"/>
            </a:schemeClr>
          </a:solidFill>
          <a:ln>
            <a:solidFill>
              <a:schemeClr val="accent1">
                <a:lumMod val="75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8" name="Rectángulo 9"/>
          <p:cNvSpPr/>
          <p:nvPr/>
        </p:nvSpPr>
        <p:spPr>
          <a:xfrm>
            <a:off x="3307979" y="3458443"/>
            <a:ext cx="798617" cy="1569660"/>
          </a:xfrm>
          <a:prstGeom prst="rect">
            <a:avLst/>
          </a:prstGeom>
        </p:spPr>
        <p:txBody>
          <a:bodyPr wrap="none" anchor="ctr">
            <a:spAutoFit/>
          </a:bodyPr>
          <a:lstStyle/>
          <a:p>
            <a:r>
              <a:rPr lang="es-CL" sz="9600" b="1" dirty="0" smtClean="0">
                <a:solidFill>
                  <a:srgbClr val="D22733"/>
                </a:solidFill>
              </a:rPr>
              <a:t>+</a:t>
            </a:r>
            <a:endParaRPr lang="es-CL" sz="9600" b="1" dirty="0">
              <a:solidFill>
                <a:srgbClr val="D22733"/>
              </a:solidFill>
            </a:endParaRPr>
          </a:p>
        </p:txBody>
      </p:sp>
      <p:grpSp>
        <p:nvGrpSpPr>
          <p:cNvPr id="9" name="8 Grupo"/>
          <p:cNvGrpSpPr/>
          <p:nvPr/>
        </p:nvGrpSpPr>
        <p:grpSpPr>
          <a:xfrm>
            <a:off x="4184528" y="2705708"/>
            <a:ext cx="4131888" cy="1057270"/>
            <a:chOff x="4714505" y="2564904"/>
            <a:chExt cx="4429495" cy="1330202"/>
          </a:xfrm>
          <a:solidFill>
            <a:srgbClr val="0099CC"/>
          </a:solidFill>
          <a:effectLst>
            <a:outerShdw blurRad="50800" dist="38100" dir="2700000" algn="tl" rotWithShape="0">
              <a:prstClr val="black">
                <a:alpha val="40000"/>
              </a:prstClr>
            </a:outerShdw>
          </a:effectLst>
        </p:grpSpPr>
        <p:sp>
          <p:nvSpPr>
            <p:cNvPr id="20" name="Rectángulo redondeado 8"/>
            <p:cNvSpPr/>
            <p:nvPr/>
          </p:nvSpPr>
          <p:spPr>
            <a:xfrm>
              <a:off x="4714505" y="2564904"/>
              <a:ext cx="4429495" cy="1330202"/>
            </a:xfrm>
            <a:prstGeom prst="roundRect">
              <a:avLst>
                <a:gd name="adj" fmla="val 8098"/>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s-ES"/>
            </a:p>
          </p:txBody>
        </p:sp>
        <p:sp>
          <p:nvSpPr>
            <p:cNvPr id="21" name="Rectángulo 14"/>
            <p:cNvSpPr/>
            <p:nvPr/>
          </p:nvSpPr>
          <p:spPr>
            <a:xfrm>
              <a:off x="5555296" y="2602574"/>
              <a:ext cx="3052951" cy="464674"/>
            </a:xfrm>
            <a:prstGeom prst="rect">
              <a:avLst/>
            </a:prstGeom>
            <a:grpFill/>
          </p:spPr>
          <p:txBody>
            <a:bodyPr wrap="none">
              <a:spAutoFit/>
            </a:bodyPr>
            <a:lstStyle/>
            <a:p>
              <a:r>
                <a:rPr lang="es-CL" b="1" dirty="0" smtClean="0">
                  <a:solidFill>
                    <a:srgbClr val="FFFFFF"/>
                  </a:solidFill>
                </a:rPr>
                <a:t>Troncal Terrestre: Los Lagos </a:t>
              </a:r>
              <a:endParaRPr lang="es-CL" b="1" dirty="0">
                <a:solidFill>
                  <a:srgbClr val="FFFFFF"/>
                </a:solidFill>
              </a:endParaRPr>
            </a:p>
          </p:txBody>
        </p:sp>
        <p:sp>
          <p:nvSpPr>
            <p:cNvPr id="22" name="Rectángulo 15"/>
            <p:cNvSpPr/>
            <p:nvPr/>
          </p:nvSpPr>
          <p:spPr>
            <a:xfrm>
              <a:off x="5228545" y="3052990"/>
              <a:ext cx="3915455" cy="658288"/>
            </a:xfrm>
            <a:prstGeom prst="rect">
              <a:avLst/>
            </a:prstGeom>
            <a:grpFill/>
          </p:spPr>
          <p:txBody>
            <a:bodyPr wrap="square">
              <a:spAutoFit/>
            </a:bodyPr>
            <a:lstStyle/>
            <a:p>
              <a:pPr marL="285750" indent="-104775">
                <a:buFont typeface="Arial" panose="020B0604020202020204" pitchFamily="34" charset="0"/>
                <a:buChar char="•"/>
              </a:pPr>
              <a:r>
                <a:rPr lang="es-CL" sz="1400" dirty="0" smtClean="0">
                  <a:solidFill>
                    <a:schemeClr val="bg1"/>
                  </a:solidFill>
                </a:rPr>
                <a:t>Tendido aéreo, soterrado y/o subacuático.</a:t>
              </a:r>
            </a:p>
            <a:p>
              <a:pPr marL="285750" indent="-104775">
                <a:buFont typeface="Arial" panose="020B0604020202020204" pitchFamily="34" charset="0"/>
                <a:buChar char="•"/>
              </a:pPr>
              <a:r>
                <a:rPr lang="es-CL" sz="1400" dirty="0" smtClean="0">
                  <a:solidFill>
                    <a:schemeClr val="bg1"/>
                  </a:solidFill>
                </a:rPr>
                <a:t>Canal Óptico: Par de filamentos de FO.</a:t>
              </a:r>
            </a:p>
          </p:txBody>
        </p:sp>
        <p:sp>
          <p:nvSpPr>
            <p:cNvPr id="23" name="Rectángulo 13"/>
            <p:cNvSpPr/>
            <p:nvPr/>
          </p:nvSpPr>
          <p:spPr>
            <a:xfrm>
              <a:off x="4826885" y="2602574"/>
              <a:ext cx="579348" cy="1277854"/>
            </a:xfrm>
            <a:prstGeom prst="rect">
              <a:avLst/>
            </a:prstGeom>
            <a:grpFill/>
          </p:spPr>
          <p:txBody>
            <a:bodyPr wrap="square">
              <a:spAutoFit/>
            </a:bodyPr>
            <a:lstStyle/>
            <a:p>
              <a:r>
                <a:rPr lang="es-MX" sz="6000" b="1" dirty="0">
                  <a:solidFill>
                    <a:schemeClr val="bg1"/>
                  </a:solidFill>
                </a:rPr>
                <a:t>1</a:t>
              </a:r>
              <a:endParaRPr lang="es-CL" sz="6000" b="1" dirty="0">
                <a:solidFill>
                  <a:schemeClr val="bg1"/>
                </a:solidFill>
              </a:endParaRPr>
            </a:p>
          </p:txBody>
        </p:sp>
      </p:grpSp>
      <p:grpSp>
        <p:nvGrpSpPr>
          <p:cNvPr id="10" name="9 Grupo"/>
          <p:cNvGrpSpPr/>
          <p:nvPr/>
        </p:nvGrpSpPr>
        <p:grpSpPr>
          <a:xfrm>
            <a:off x="4190517" y="3890167"/>
            <a:ext cx="4125899" cy="1057270"/>
            <a:chOff x="4714505" y="2564904"/>
            <a:chExt cx="4429495" cy="1330202"/>
          </a:xfrm>
          <a:solidFill>
            <a:schemeClr val="accent2">
              <a:lumMod val="50000"/>
            </a:schemeClr>
          </a:solidFill>
          <a:effectLst>
            <a:outerShdw blurRad="50800" dist="38100" dir="2700000" algn="tl" rotWithShape="0">
              <a:prstClr val="black">
                <a:alpha val="40000"/>
              </a:prstClr>
            </a:outerShdw>
          </a:effectLst>
        </p:grpSpPr>
        <p:sp>
          <p:nvSpPr>
            <p:cNvPr id="16" name="Rectángulo redondeado 8"/>
            <p:cNvSpPr/>
            <p:nvPr/>
          </p:nvSpPr>
          <p:spPr>
            <a:xfrm>
              <a:off x="4714505" y="2564904"/>
              <a:ext cx="4429495" cy="1330202"/>
            </a:xfrm>
            <a:prstGeom prst="roundRect">
              <a:avLst>
                <a:gd name="adj" fmla="val 8098"/>
              </a:avLst>
            </a:prstGeom>
            <a:solidFill>
              <a:srgbClr val="3366C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s-ES" sz="1400" dirty="0"/>
            </a:p>
          </p:txBody>
        </p:sp>
        <p:sp>
          <p:nvSpPr>
            <p:cNvPr id="17" name="Rectángulo 14"/>
            <p:cNvSpPr/>
            <p:nvPr/>
          </p:nvSpPr>
          <p:spPr>
            <a:xfrm>
              <a:off x="5610822" y="2602574"/>
              <a:ext cx="2648140" cy="813180"/>
            </a:xfrm>
            <a:prstGeom prst="rect">
              <a:avLst/>
            </a:prstGeom>
            <a:solidFill>
              <a:srgbClr val="3366CC"/>
            </a:solidFill>
          </p:spPr>
          <p:txBody>
            <a:bodyPr wrap="none">
              <a:spAutoFit/>
            </a:bodyPr>
            <a:lstStyle/>
            <a:p>
              <a:r>
                <a:rPr lang="es-CL" b="1" dirty="0" smtClean="0">
                  <a:solidFill>
                    <a:srgbClr val="FFFFFF"/>
                  </a:solidFill>
                </a:rPr>
                <a:t>Troncal Terrestre: Aysén</a:t>
              </a:r>
            </a:p>
            <a:p>
              <a:endParaRPr lang="es-CL" b="1" dirty="0">
                <a:solidFill>
                  <a:srgbClr val="FFFFFF"/>
                </a:solidFill>
              </a:endParaRPr>
            </a:p>
          </p:txBody>
        </p:sp>
        <p:sp>
          <p:nvSpPr>
            <p:cNvPr id="18" name="Rectángulo 15"/>
            <p:cNvSpPr/>
            <p:nvPr/>
          </p:nvSpPr>
          <p:spPr>
            <a:xfrm>
              <a:off x="5228545" y="3052990"/>
              <a:ext cx="3908697" cy="658288"/>
            </a:xfrm>
            <a:prstGeom prst="rect">
              <a:avLst/>
            </a:prstGeom>
            <a:solidFill>
              <a:srgbClr val="3366CC"/>
            </a:solidFill>
          </p:spPr>
          <p:txBody>
            <a:bodyPr wrap="square">
              <a:spAutoFit/>
            </a:bodyPr>
            <a:lstStyle/>
            <a:p>
              <a:pPr marL="285750" indent="-104775">
                <a:buFont typeface="Arial" panose="020B0604020202020204" pitchFamily="34" charset="0"/>
                <a:buChar char="•"/>
              </a:pPr>
              <a:r>
                <a:rPr lang="es-CL" sz="1400" dirty="0" smtClean="0">
                  <a:solidFill>
                    <a:schemeClr val="bg1"/>
                  </a:solidFill>
                </a:rPr>
                <a:t>Tendido aéreo, soterrado y/o subacuático.</a:t>
              </a:r>
            </a:p>
            <a:p>
              <a:pPr marL="285750" indent="-104775">
                <a:buFont typeface="Arial" panose="020B0604020202020204" pitchFamily="34" charset="0"/>
                <a:buChar char="•"/>
              </a:pPr>
              <a:r>
                <a:rPr lang="es-CL" sz="1400" dirty="0" smtClean="0">
                  <a:solidFill>
                    <a:schemeClr val="bg1"/>
                  </a:solidFill>
                </a:rPr>
                <a:t>Canal Óptico: Par de filamentos de FO.</a:t>
              </a:r>
            </a:p>
          </p:txBody>
        </p:sp>
        <p:sp>
          <p:nvSpPr>
            <p:cNvPr id="19" name="Rectángulo 13"/>
            <p:cNvSpPr/>
            <p:nvPr/>
          </p:nvSpPr>
          <p:spPr>
            <a:xfrm>
              <a:off x="4820126" y="2602574"/>
              <a:ext cx="471954" cy="1106816"/>
            </a:xfrm>
            <a:prstGeom prst="rect">
              <a:avLst/>
            </a:prstGeom>
            <a:solidFill>
              <a:srgbClr val="3366CC"/>
            </a:solidFill>
          </p:spPr>
          <p:txBody>
            <a:bodyPr wrap="square">
              <a:spAutoFit/>
            </a:bodyPr>
            <a:lstStyle/>
            <a:p>
              <a:r>
                <a:rPr lang="es-MX" sz="6000" b="1" dirty="0">
                  <a:solidFill>
                    <a:schemeClr val="bg1"/>
                  </a:solidFill>
                </a:rPr>
                <a:t>1</a:t>
              </a:r>
              <a:endParaRPr lang="es-CL" sz="6000" b="1" dirty="0">
                <a:solidFill>
                  <a:schemeClr val="bg1"/>
                </a:solidFill>
              </a:endParaRPr>
            </a:p>
          </p:txBody>
        </p:sp>
      </p:grpSp>
      <p:grpSp>
        <p:nvGrpSpPr>
          <p:cNvPr id="11" name="10 Grupo"/>
          <p:cNvGrpSpPr/>
          <p:nvPr/>
        </p:nvGrpSpPr>
        <p:grpSpPr>
          <a:xfrm>
            <a:off x="4187523" y="5086334"/>
            <a:ext cx="4128893" cy="1057270"/>
            <a:chOff x="4714505" y="2564904"/>
            <a:chExt cx="4429495" cy="1330202"/>
          </a:xfrm>
          <a:solidFill>
            <a:schemeClr val="accent4">
              <a:lumMod val="50000"/>
            </a:schemeClr>
          </a:solidFill>
          <a:effectLst>
            <a:outerShdw blurRad="50800" dist="38100" dir="2700000" algn="tl" rotWithShape="0">
              <a:prstClr val="black">
                <a:alpha val="40000"/>
              </a:prstClr>
            </a:outerShdw>
          </a:effectLst>
        </p:grpSpPr>
        <p:sp>
          <p:nvSpPr>
            <p:cNvPr id="12" name="Rectángulo redondeado 8"/>
            <p:cNvSpPr/>
            <p:nvPr/>
          </p:nvSpPr>
          <p:spPr>
            <a:xfrm>
              <a:off x="4714505" y="2564904"/>
              <a:ext cx="4429495" cy="1330202"/>
            </a:xfrm>
            <a:prstGeom prst="roundRect">
              <a:avLst>
                <a:gd name="adj" fmla="val 8098"/>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3" name="Rectángulo 14"/>
            <p:cNvSpPr/>
            <p:nvPr/>
          </p:nvSpPr>
          <p:spPr>
            <a:xfrm>
              <a:off x="5403521" y="2602574"/>
              <a:ext cx="3261393" cy="464674"/>
            </a:xfrm>
            <a:prstGeom prst="rect">
              <a:avLst/>
            </a:prstGeom>
            <a:grpFill/>
          </p:spPr>
          <p:txBody>
            <a:bodyPr wrap="none">
              <a:spAutoFit/>
            </a:bodyPr>
            <a:lstStyle/>
            <a:p>
              <a:r>
                <a:rPr lang="es-CL" b="1" dirty="0" smtClean="0">
                  <a:solidFill>
                    <a:srgbClr val="FFFFFF"/>
                  </a:solidFill>
                </a:rPr>
                <a:t>Troncal Terrestre: Magallanes </a:t>
              </a:r>
              <a:endParaRPr lang="es-CL" b="1" dirty="0">
                <a:solidFill>
                  <a:srgbClr val="FFFFFF"/>
                </a:solidFill>
              </a:endParaRPr>
            </a:p>
          </p:txBody>
        </p:sp>
        <p:sp>
          <p:nvSpPr>
            <p:cNvPr id="14" name="Rectángulo 15"/>
            <p:cNvSpPr/>
            <p:nvPr/>
          </p:nvSpPr>
          <p:spPr>
            <a:xfrm>
              <a:off x="5228545" y="3052990"/>
              <a:ext cx="3912076" cy="658288"/>
            </a:xfrm>
            <a:prstGeom prst="rect">
              <a:avLst/>
            </a:prstGeom>
            <a:grpFill/>
          </p:spPr>
          <p:txBody>
            <a:bodyPr wrap="square">
              <a:spAutoFit/>
            </a:bodyPr>
            <a:lstStyle/>
            <a:p>
              <a:pPr marL="285750" indent="-104775">
                <a:buFont typeface="Arial" panose="020B0604020202020204" pitchFamily="34" charset="0"/>
                <a:buChar char="•"/>
              </a:pPr>
              <a:r>
                <a:rPr lang="es-CL" sz="1400" dirty="0" smtClean="0">
                  <a:solidFill>
                    <a:schemeClr val="bg1"/>
                  </a:solidFill>
                </a:rPr>
                <a:t>Tendido aéreo, soterrado y/o subacuático.</a:t>
              </a:r>
            </a:p>
            <a:p>
              <a:pPr marL="285750" indent="-104775">
                <a:buFont typeface="Arial" panose="020B0604020202020204" pitchFamily="34" charset="0"/>
                <a:buChar char="•"/>
              </a:pPr>
              <a:r>
                <a:rPr lang="es-CL" sz="1400" dirty="0" smtClean="0">
                  <a:solidFill>
                    <a:schemeClr val="bg1"/>
                  </a:solidFill>
                </a:rPr>
                <a:t>Canal Óptico: Par de filamentos de FO.</a:t>
              </a:r>
            </a:p>
          </p:txBody>
        </p:sp>
        <p:sp>
          <p:nvSpPr>
            <p:cNvPr id="15" name="Rectángulo 13"/>
            <p:cNvSpPr/>
            <p:nvPr/>
          </p:nvSpPr>
          <p:spPr>
            <a:xfrm>
              <a:off x="4823876" y="2602574"/>
              <a:ext cx="468204" cy="1106816"/>
            </a:xfrm>
            <a:prstGeom prst="rect">
              <a:avLst/>
            </a:prstGeom>
            <a:grpFill/>
          </p:spPr>
          <p:txBody>
            <a:bodyPr wrap="square">
              <a:spAutoFit/>
            </a:bodyPr>
            <a:lstStyle/>
            <a:p>
              <a:r>
                <a:rPr lang="es-MX" sz="6000" b="1" dirty="0">
                  <a:solidFill>
                    <a:schemeClr val="bg1"/>
                  </a:solidFill>
                </a:rPr>
                <a:t>1</a:t>
              </a:r>
              <a:endParaRPr lang="es-CL" sz="6000" b="1" dirty="0">
                <a:solidFill>
                  <a:schemeClr val="bg1"/>
                </a:solidFill>
              </a:endParaRPr>
            </a:p>
          </p:txBody>
        </p:sp>
      </p:grpSp>
      <p:grpSp>
        <p:nvGrpSpPr>
          <p:cNvPr id="24" name="Agrupar 4"/>
          <p:cNvGrpSpPr/>
          <p:nvPr/>
        </p:nvGrpSpPr>
        <p:grpSpPr>
          <a:xfrm>
            <a:off x="803432" y="1386983"/>
            <a:ext cx="6699926" cy="1015663"/>
            <a:chOff x="819499" y="1352147"/>
            <a:chExt cx="7280893" cy="1015663"/>
          </a:xfrm>
        </p:grpSpPr>
        <p:sp>
          <p:nvSpPr>
            <p:cNvPr id="25" name="Rectángulo 5"/>
            <p:cNvSpPr/>
            <p:nvPr/>
          </p:nvSpPr>
          <p:spPr>
            <a:xfrm>
              <a:off x="819499" y="1352147"/>
              <a:ext cx="813864" cy="1015663"/>
            </a:xfrm>
            <a:prstGeom prst="rect">
              <a:avLst/>
            </a:prstGeom>
          </p:spPr>
          <p:txBody>
            <a:bodyPr wrap="none">
              <a:spAutoFit/>
            </a:bodyPr>
            <a:lstStyle/>
            <a:p>
              <a:r>
                <a:rPr lang="es-CL" sz="6000" b="1" dirty="0" smtClean="0">
                  <a:solidFill>
                    <a:schemeClr val="bg1"/>
                  </a:solidFill>
                  <a:cs typeface="Arial" panose="020B0604020202020204" pitchFamily="34" charset="0"/>
                </a:rPr>
                <a:t> 4</a:t>
              </a:r>
              <a:endParaRPr lang="es-ES" sz="6000" dirty="0">
                <a:solidFill>
                  <a:schemeClr val="bg1"/>
                </a:solidFill>
              </a:endParaRPr>
            </a:p>
          </p:txBody>
        </p:sp>
        <p:sp>
          <p:nvSpPr>
            <p:cNvPr id="26" name="Rectángulo 6"/>
            <p:cNvSpPr/>
            <p:nvPr/>
          </p:nvSpPr>
          <p:spPr>
            <a:xfrm>
              <a:off x="1691680" y="1490647"/>
              <a:ext cx="6408712" cy="707886"/>
            </a:xfrm>
            <a:prstGeom prst="rect">
              <a:avLst/>
            </a:prstGeom>
          </p:spPr>
          <p:txBody>
            <a:bodyPr wrap="square">
              <a:spAutoFit/>
            </a:bodyPr>
            <a:lstStyle/>
            <a:p>
              <a:pPr>
                <a:spcAft>
                  <a:spcPts val="600"/>
                </a:spcAft>
              </a:pPr>
              <a:r>
                <a:rPr lang="es-CL" sz="2000" b="1" dirty="0" smtClean="0">
                  <a:solidFill>
                    <a:schemeClr val="bg1"/>
                  </a:solidFill>
                  <a:cs typeface="Arial" panose="020B0604020202020204" pitchFamily="34" charset="0"/>
                </a:rPr>
                <a:t>Proyectos independientes desplegados en territorio nacional, en un solo proceso de Concurso.</a:t>
              </a:r>
              <a:endParaRPr lang="es-CL" sz="2000" b="1" baseline="30000" dirty="0">
                <a:solidFill>
                  <a:schemeClr val="bg1"/>
                </a:solidFill>
                <a:cs typeface="Arial" panose="020B0604020202020204" pitchFamily="34" charset="0"/>
              </a:endParaRPr>
            </a:p>
          </p:txBody>
        </p:sp>
      </p:grpSp>
      <p:sp>
        <p:nvSpPr>
          <p:cNvPr id="27" name="Rectángulo 10"/>
          <p:cNvSpPr/>
          <p:nvPr/>
        </p:nvSpPr>
        <p:spPr>
          <a:xfrm>
            <a:off x="539552" y="2686768"/>
            <a:ext cx="748923" cy="1015663"/>
          </a:xfrm>
          <a:prstGeom prst="rect">
            <a:avLst/>
          </a:prstGeom>
        </p:spPr>
        <p:txBody>
          <a:bodyPr wrap="none">
            <a:spAutoFit/>
          </a:bodyPr>
          <a:lstStyle/>
          <a:p>
            <a:r>
              <a:rPr lang="es-CL" sz="6000" b="1" dirty="0" smtClean="0">
                <a:solidFill>
                  <a:schemeClr val="bg1"/>
                </a:solidFill>
              </a:rPr>
              <a:t> 1</a:t>
            </a:r>
            <a:endParaRPr lang="es-CL" sz="6000" b="1" dirty="0">
              <a:solidFill>
                <a:schemeClr val="bg1"/>
              </a:solidFill>
            </a:endParaRPr>
          </a:p>
        </p:txBody>
      </p:sp>
      <p:sp>
        <p:nvSpPr>
          <p:cNvPr id="28" name="Rectángulo 11"/>
          <p:cNvSpPr/>
          <p:nvPr/>
        </p:nvSpPr>
        <p:spPr>
          <a:xfrm>
            <a:off x="916840" y="3031421"/>
            <a:ext cx="2238113" cy="369332"/>
          </a:xfrm>
          <a:prstGeom prst="rect">
            <a:avLst/>
          </a:prstGeom>
        </p:spPr>
        <p:txBody>
          <a:bodyPr wrap="none">
            <a:spAutoFit/>
          </a:bodyPr>
          <a:lstStyle/>
          <a:p>
            <a:pPr algn="ctr"/>
            <a:r>
              <a:rPr lang="es-CL" b="1" dirty="0" smtClean="0">
                <a:solidFill>
                  <a:srgbClr val="FFFFFF"/>
                </a:solidFill>
              </a:rPr>
              <a:t>    Troncal</a:t>
            </a:r>
            <a:r>
              <a:rPr lang="en-US" b="1" dirty="0" smtClean="0">
                <a:solidFill>
                  <a:srgbClr val="FFFFFF"/>
                </a:solidFill>
              </a:rPr>
              <a:t> </a:t>
            </a:r>
            <a:r>
              <a:rPr lang="es-CL" b="1" dirty="0" smtClean="0">
                <a:solidFill>
                  <a:srgbClr val="FFFFFF"/>
                </a:solidFill>
              </a:rPr>
              <a:t>Submarina</a:t>
            </a:r>
            <a:r>
              <a:rPr lang="en-US" b="1" dirty="0" smtClean="0">
                <a:solidFill>
                  <a:srgbClr val="FFFFFF"/>
                </a:solidFill>
              </a:rPr>
              <a:t>:</a:t>
            </a:r>
            <a:endParaRPr lang="en-US" b="1" dirty="0">
              <a:solidFill>
                <a:srgbClr val="FFFFFF"/>
              </a:solidFill>
            </a:endParaRPr>
          </a:p>
        </p:txBody>
      </p:sp>
      <p:sp>
        <p:nvSpPr>
          <p:cNvPr id="29" name="Rectángulo 12"/>
          <p:cNvSpPr/>
          <p:nvPr/>
        </p:nvSpPr>
        <p:spPr>
          <a:xfrm>
            <a:off x="608536" y="3682733"/>
            <a:ext cx="2739328" cy="1815882"/>
          </a:xfrm>
          <a:prstGeom prst="rect">
            <a:avLst/>
          </a:prstGeom>
        </p:spPr>
        <p:txBody>
          <a:bodyPr wrap="square">
            <a:spAutoFit/>
          </a:bodyPr>
          <a:lstStyle/>
          <a:p>
            <a:endParaRPr lang="es-CL" sz="1600" dirty="0" smtClean="0">
              <a:solidFill>
                <a:schemeClr val="bg1"/>
              </a:solidFill>
            </a:endParaRPr>
          </a:p>
          <a:p>
            <a:pPr marL="285750" indent="-285750">
              <a:buFont typeface="Arial" panose="020B0604020202020204" pitchFamily="34" charset="0"/>
              <a:buChar char="•"/>
            </a:pPr>
            <a:r>
              <a:rPr lang="es-CL" sz="1600" dirty="0" smtClean="0">
                <a:solidFill>
                  <a:schemeClr val="bg1"/>
                </a:solidFill>
              </a:rPr>
              <a:t>Trazado </a:t>
            </a:r>
            <a:r>
              <a:rPr lang="es-CL" sz="1600" u="sng" dirty="0" smtClean="0">
                <a:solidFill>
                  <a:schemeClr val="bg1"/>
                </a:solidFill>
              </a:rPr>
              <a:t>preferentemente</a:t>
            </a:r>
            <a:r>
              <a:rPr lang="es-CL" sz="1600" dirty="0" smtClean="0">
                <a:solidFill>
                  <a:schemeClr val="bg1"/>
                </a:solidFill>
              </a:rPr>
              <a:t> submarino.</a:t>
            </a:r>
          </a:p>
          <a:p>
            <a:pPr marL="285750" indent="-285750">
              <a:buFont typeface="Arial" panose="020B0604020202020204" pitchFamily="34" charset="0"/>
              <a:buChar char="•"/>
            </a:pPr>
            <a:r>
              <a:rPr lang="es-CL" sz="1600" dirty="0" smtClean="0">
                <a:solidFill>
                  <a:schemeClr val="bg1"/>
                </a:solidFill>
              </a:rPr>
              <a:t>Solución técnica con o sin repetidores ópticos submarinos.</a:t>
            </a:r>
          </a:p>
          <a:p>
            <a:pPr marL="285750" indent="-285750">
              <a:buFont typeface="Arial" panose="020B0604020202020204" pitchFamily="34" charset="0"/>
              <a:buChar char="•"/>
            </a:pPr>
            <a:r>
              <a:rPr lang="es-CL" sz="1600" dirty="0" smtClean="0">
                <a:solidFill>
                  <a:schemeClr val="bg1"/>
                </a:solidFill>
              </a:rPr>
              <a:t>Canal Óptico</a:t>
            </a:r>
            <a:r>
              <a:rPr lang="es-CL" sz="1600" dirty="0" smtClean="0">
                <a:solidFill>
                  <a:srgbClr val="FFFFFF"/>
                </a:solidFill>
              </a:rPr>
              <a:t>: DWDM (</a:t>
            </a:r>
            <a:r>
              <a:rPr lang="el-GR" sz="1600" dirty="0" smtClean="0">
                <a:solidFill>
                  <a:srgbClr val="FFFFFF"/>
                </a:solidFill>
              </a:rPr>
              <a:t>λ</a:t>
            </a:r>
            <a:r>
              <a:rPr lang="es-CL" sz="1600" dirty="0" smtClean="0">
                <a:solidFill>
                  <a:srgbClr val="FFFFFF"/>
                </a:solidFill>
              </a:rPr>
              <a:t>).</a:t>
            </a:r>
          </a:p>
        </p:txBody>
      </p:sp>
      <p:pic>
        <p:nvPicPr>
          <p:cNvPr id="30" name="Imagen 6"/>
          <p:cNvPicPr>
            <a:picLocks noChangeAspect="1"/>
          </p:cNvPicPr>
          <p:nvPr/>
        </p:nvPicPr>
        <p:blipFill>
          <a:blip r:embed="rId3"/>
          <a:stretch>
            <a:fillRect/>
          </a:stretch>
        </p:blipFill>
        <p:spPr>
          <a:xfrm>
            <a:off x="8242028" y="55135"/>
            <a:ext cx="859336" cy="648816"/>
          </a:xfrm>
          <a:prstGeom prst="rect">
            <a:avLst/>
          </a:prstGeom>
        </p:spPr>
      </p:pic>
    </p:spTree>
    <p:extLst>
      <p:ext uri="{BB962C8B-B14F-4D97-AF65-F5344CB8AC3E}">
        <p14:creationId xmlns:p14="http://schemas.microsoft.com/office/powerpoint/2010/main" val="116287196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3502</TotalTime>
  <Words>1063</Words>
  <Application>Microsoft Office PowerPoint</Application>
  <PresentationFormat>Presentación en pantalla (4:3)</PresentationFormat>
  <Paragraphs>172</Paragraphs>
  <Slides>15</Slides>
  <Notes>5</Notes>
  <HiddenSlides>0</HiddenSlides>
  <MMClips>0</MMClips>
  <ScaleCrop>false</ScaleCrop>
  <HeadingPairs>
    <vt:vector size="4" baseType="variant">
      <vt:variant>
        <vt:lpstr>Tema</vt:lpstr>
      </vt:variant>
      <vt:variant>
        <vt:i4>1</vt:i4>
      </vt:variant>
      <vt:variant>
        <vt:lpstr>Títulos de diapositiva</vt:lpstr>
      </vt:variant>
      <vt:variant>
        <vt:i4>15</vt:i4>
      </vt:variant>
    </vt:vector>
  </HeadingPairs>
  <TitlesOfParts>
    <vt:vector size="16" baseType="lpstr">
      <vt:lpstr>Tema de Office</vt:lpstr>
      <vt:lpstr>Presentación de PowerPoint</vt:lpstr>
      <vt:lpstr>Presentación de PowerPoint</vt:lpstr>
      <vt:lpstr>I. Criterios y Bases Generales FDT </vt:lpstr>
      <vt:lpstr>Presentación de PowerPoint</vt:lpstr>
      <vt:lpstr>Presentación de PowerPoint</vt:lpstr>
      <vt:lpstr>Presentación de PowerPoint</vt:lpstr>
      <vt:lpstr>Presentación de PowerPoint</vt:lpstr>
      <vt:lpstr>Aspectos técnicos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Javier Barrios Martínez</dc:creator>
  <cp:lastModifiedBy>Daniel Contreras Oportus</cp:lastModifiedBy>
  <cp:revision>231</cp:revision>
  <cp:lastPrinted>2016-07-14T21:19:04Z</cp:lastPrinted>
  <dcterms:created xsi:type="dcterms:W3CDTF">2016-01-12T14:56:37Z</dcterms:created>
  <dcterms:modified xsi:type="dcterms:W3CDTF">2016-08-11T00:07:09Z</dcterms:modified>
</cp:coreProperties>
</file>